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5.xml" ContentType="application/vnd.openxmlformats-officedocument.drawingml.chart+xml"/>
  <Override PartName="/ppt/notesSlides/notesSlide4.xml" ContentType="application/vnd.openxmlformats-officedocument.presentationml.notesSlide+xml"/>
  <Override PartName="/ppt/charts/chart6.xml" ContentType="application/vnd.openxmlformats-officedocument.drawingml.chart+xml"/>
  <Override PartName="/ppt/notesSlides/notesSlide5.xml" ContentType="application/vnd.openxmlformats-officedocument.presentationml.notesSlide+xml"/>
  <Override PartName="/ppt/charts/chart7.xml" ContentType="application/vnd.openxmlformats-officedocument.drawingml.chart+xml"/>
  <Override PartName="/ppt/notesSlides/notesSlide6.xml" ContentType="application/vnd.openxmlformats-officedocument.presentationml.notesSlide+xml"/>
  <Override PartName="/ppt/charts/chart8.xml" ContentType="application/vnd.openxmlformats-officedocument.drawingml.chart+xml"/>
  <Override PartName="/ppt/notesSlides/notesSlide7.xml" ContentType="application/vnd.openxmlformats-officedocument.presentationml.notesSlide+xml"/>
  <Override PartName="/ppt/charts/chart9.xml" ContentType="application/vnd.openxmlformats-officedocument.drawingml.chart+xml"/>
  <Override PartName="/ppt/notesSlides/notesSlide8.xml" ContentType="application/vnd.openxmlformats-officedocument.presentationml.notesSlide+xml"/>
  <Override PartName="/ppt/charts/chart10.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4"/>
  </p:sldMasterIdLst>
  <p:notesMasterIdLst>
    <p:notesMasterId r:id="rId37"/>
  </p:notesMasterIdLst>
  <p:handoutMasterIdLst>
    <p:handoutMasterId r:id="rId38"/>
  </p:handoutMasterIdLst>
  <p:sldIdLst>
    <p:sldId id="2147483485" r:id="rId5"/>
    <p:sldId id="2147483519" r:id="rId6"/>
    <p:sldId id="2147482681" r:id="rId7"/>
    <p:sldId id="256" r:id="rId8"/>
    <p:sldId id="2147483516" r:id="rId9"/>
    <p:sldId id="257" r:id="rId10"/>
    <p:sldId id="258" r:id="rId11"/>
    <p:sldId id="2147483510" r:id="rId12"/>
    <p:sldId id="2147483511" r:id="rId13"/>
    <p:sldId id="2147483512" r:id="rId14"/>
    <p:sldId id="2147483513" r:id="rId15"/>
    <p:sldId id="263" r:id="rId16"/>
    <p:sldId id="2147482682" r:id="rId17"/>
    <p:sldId id="2147483495" r:id="rId18"/>
    <p:sldId id="2147483497" r:id="rId19"/>
    <p:sldId id="2147483501" r:id="rId20"/>
    <p:sldId id="2147483500" r:id="rId21"/>
    <p:sldId id="2147483514" r:id="rId22"/>
    <p:sldId id="2147483515" r:id="rId23"/>
    <p:sldId id="2147483517" r:id="rId24"/>
    <p:sldId id="2147482676" r:id="rId25"/>
    <p:sldId id="2147483498" r:id="rId26"/>
    <p:sldId id="2147483499" r:id="rId27"/>
    <p:sldId id="2147482671" r:id="rId28"/>
    <p:sldId id="279" r:id="rId29"/>
    <p:sldId id="2147483521" r:id="rId30"/>
    <p:sldId id="2147483522" r:id="rId31"/>
    <p:sldId id="2147483520" r:id="rId32"/>
    <p:sldId id="273" r:id="rId33"/>
    <p:sldId id="276" r:id="rId34"/>
    <p:sldId id="277" r:id="rId35"/>
    <p:sldId id="2147483507" r:id="rId36"/>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856" userDrawn="1">
          <p15:clr>
            <a:srgbClr val="A4A3A4"/>
          </p15:clr>
        </p15:guide>
        <p15:guide id="2" pos="4944" userDrawn="1">
          <p15:clr>
            <a:srgbClr val="A4A3A4"/>
          </p15:clr>
        </p15:guide>
        <p15:guide id="3" orient="horz" pos="2016" userDrawn="1">
          <p15:clr>
            <a:srgbClr val="A4A3A4"/>
          </p15:clr>
        </p15:guide>
        <p15:guide id="4" orient="horz" pos="1272" userDrawn="1">
          <p15:clr>
            <a:srgbClr val="A4A3A4"/>
          </p15:clr>
        </p15:guide>
        <p15:guide id="6" orient="horz" pos="2928" userDrawn="1">
          <p15:clr>
            <a:srgbClr val="A4A3A4"/>
          </p15:clr>
        </p15:guide>
        <p15:guide id="7" pos="2760" userDrawn="1">
          <p15:clr>
            <a:srgbClr val="A4A3A4"/>
          </p15:clr>
        </p15:guide>
        <p15:guide id="8" pos="499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1F8043-1EA9-7D18-2834-11C83C004330}" name="Surabhi S" initials="SS" userId="S::152631@stelis.com::435c09b9-32e1-4e88-ba5d-f54791681e7c" providerId="AD"/>
  <p188:author id="{7F11E081-2688-D18F-DD86-3B733E3F872B}" name="Laura Graham" initials="LG" userId="S::lauragraham@bdb.co.uk::5296a142-ab5f-4105-a1fe-927d9327fca9" providerId="AD"/>
  <p188:author id="{8001D38A-9EC9-E3BD-1999-46DE30393FA9}" name="Unnikrishnan K P" initials="UKP" userId="S::180463@arcolab.com::0133ed8e-f374-4a86-b42a-eb56f23fa66a" providerId="AD"/>
  <p188:author id="{1C5E6B9E-0D30-448B-7379-380FBFC543B9}" name="Carmen Soggia" initials="CS" userId="S::carmen@bdb.co.uk::26479d71-926a-4e3f-9a67-0815ce346384" providerId="AD"/>
  <p188:author id="{01FBB2C8-D138-D7C6-EDA2-D684D5891371}" name="Sarat Patanaik" initials="SP" userId="S::152058@stelis.com::1a7d7c68-d932-469a-97b1-57d87336189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E681"/>
    <a:srgbClr val="FAD300"/>
    <a:srgbClr val="DAF2D0"/>
    <a:srgbClr val="FAD200"/>
    <a:srgbClr val="DBDBDB"/>
    <a:srgbClr val="F9D200"/>
    <a:srgbClr val="C7C1B4"/>
    <a:srgbClr val="DAE9F8"/>
    <a:srgbClr val="FFCCFF"/>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7E6718-CB4B-45E1-88E4-2D3E3A958915}" v="16" dt="2026-09-23T18:01:22.530"/>
    <p1510:client id="{F2159FDA-3FDA-4123-9F36-6ABC138B3B3C}" v="58" dt="2026-09-23T11:52:12.2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36" autoAdjust="0"/>
    <p:restoredTop sz="94660"/>
  </p:normalViewPr>
  <p:slideViewPr>
    <p:cSldViewPr snapToGrid="0">
      <p:cViewPr varScale="1">
        <p:scale>
          <a:sx n="54" d="100"/>
          <a:sy n="54" d="100"/>
        </p:scale>
        <p:origin x="844" y="52"/>
      </p:cViewPr>
      <p:guideLst>
        <p:guide pos="2856"/>
        <p:guide pos="4944"/>
        <p:guide orient="horz" pos="2016"/>
        <p:guide orient="horz" pos="1272"/>
        <p:guide orient="horz" pos="2928"/>
        <p:guide pos="2760"/>
        <p:guide pos="4992"/>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t Patanaik" userId="1a7d7c68-d932-469a-97b1-57d873361893" providerId="ADAL" clId="{649517E4-9588-4CB4-9053-293251C65097}"/>
    <pc:docChg chg="undo custSel addSld delSld modSld sldOrd">
      <pc:chgData name="Sarat Patanaik" userId="1a7d7c68-d932-469a-97b1-57d873361893" providerId="ADAL" clId="{649517E4-9588-4CB4-9053-293251C65097}" dt="2026-09-23T18:01:22.530" v="649"/>
      <pc:docMkLst>
        <pc:docMk/>
      </pc:docMkLst>
      <pc:sldChg chg="delSp mod modTransition">
        <pc:chgData name="Sarat Patanaik" userId="1a7d7c68-d932-469a-97b1-57d873361893" providerId="ADAL" clId="{649517E4-9588-4CB4-9053-293251C65097}" dt="2026-09-23T18:01:22.530" v="649"/>
        <pc:sldMkLst>
          <pc:docMk/>
          <pc:sldMk cId="0" sldId="256"/>
        </pc:sldMkLst>
        <pc:spChg chg="del">
          <ac:chgData name="Sarat Patanaik" userId="1a7d7c68-d932-469a-97b1-57d873361893" providerId="ADAL" clId="{649517E4-9588-4CB4-9053-293251C65097}" dt="2026-09-23T16:00:08.203" v="361" actId="478"/>
          <ac:spMkLst>
            <pc:docMk/>
            <pc:sldMk cId="0" sldId="256"/>
            <ac:spMk id="3" creationId="{00000000-0000-0000-0000-000000000000}"/>
          </ac:spMkLst>
        </pc:spChg>
      </pc:sldChg>
      <pc:sldChg chg="delSp mod modTransition">
        <pc:chgData name="Sarat Patanaik" userId="1a7d7c68-d932-469a-97b1-57d873361893" providerId="ADAL" clId="{649517E4-9588-4CB4-9053-293251C65097}" dt="2026-09-23T18:01:22.530" v="649"/>
        <pc:sldMkLst>
          <pc:docMk/>
          <pc:sldMk cId="0" sldId="257"/>
        </pc:sldMkLst>
        <pc:spChg chg="del">
          <ac:chgData name="Sarat Patanaik" userId="1a7d7c68-d932-469a-97b1-57d873361893" providerId="ADAL" clId="{649517E4-9588-4CB4-9053-293251C65097}" dt="2026-09-23T16:00:35.481" v="369" actId="478"/>
          <ac:spMkLst>
            <pc:docMk/>
            <pc:sldMk cId="0" sldId="257"/>
            <ac:spMk id="19" creationId="{0BC7A092-6108-9FF5-35A0-E47755D9B86F}"/>
          </ac:spMkLst>
        </pc:spChg>
      </pc:sldChg>
      <pc:sldChg chg="delSp mod modTransition">
        <pc:chgData name="Sarat Patanaik" userId="1a7d7c68-d932-469a-97b1-57d873361893" providerId="ADAL" clId="{649517E4-9588-4CB4-9053-293251C65097}" dt="2026-09-23T18:01:22.530" v="649"/>
        <pc:sldMkLst>
          <pc:docMk/>
          <pc:sldMk cId="0" sldId="258"/>
        </pc:sldMkLst>
        <pc:spChg chg="del">
          <ac:chgData name="Sarat Patanaik" userId="1a7d7c68-d932-469a-97b1-57d873361893" providerId="ADAL" clId="{649517E4-9588-4CB4-9053-293251C65097}" dt="2026-09-23T16:00:43.524" v="370" actId="478"/>
          <ac:spMkLst>
            <pc:docMk/>
            <pc:sldMk cId="0" sldId="258"/>
            <ac:spMk id="9" creationId="{6AF29636-B05E-3724-B752-05A4C7538F72}"/>
          </ac:spMkLst>
        </pc:spChg>
      </pc:sldChg>
      <pc:sldChg chg="delSp mod modTransition">
        <pc:chgData name="Sarat Patanaik" userId="1a7d7c68-d932-469a-97b1-57d873361893" providerId="ADAL" clId="{649517E4-9588-4CB4-9053-293251C65097}" dt="2026-09-23T18:01:22.530" v="649"/>
        <pc:sldMkLst>
          <pc:docMk/>
          <pc:sldMk cId="0" sldId="263"/>
        </pc:sldMkLst>
        <pc:spChg chg="del">
          <ac:chgData name="Sarat Patanaik" userId="1a7d7c68-d932-469a-97b1-57d873361893" providerId="ADAL" clId="{649517E4-9588-4CB4-9053-293251C65097}" dt="2026-09-23T16:01:28.167" v="378" actId="478"/>
          <ac:spMkLst>
            <pc:docMk/>
            <pc:sldMk cId="0" sldId="263"/>
            <ac:spMk id="21" creationId="{E05BACDD-41AA-37C9-14E8-328D6B3C544A}"/>
          </ac:spMkLst>
        </pc:spChg>
      </pc:sldChg>
      <pc:sldChg chg="add modTransition">
        <pc:chgData name="Sarat Patanaik" userId="1a7d7c68-d932-469a-97b1-57d873361893" providerId="ADAL" clId="{649517E4-9588-4CB4-9053-293251C65097}" dt="2026-09-23T18:01:22.530" v="649"/>
        <pc:sldMkLst>
          <pc:docMk/>
          <pc:sldMk cId="845190620" sldId="273"/>
        </pc:sldMkLst>
      </pc:sldChg>
      <pc:sldChg chg="add modTransition">
        <pc:chgData name="Sarat Patanaik" userId="1a7d7c68-d932-469a-97b1-57d873361893" providerId="ADAL" clId="{649517E4-9588-4CB4-9053-293251C65097}" dt="2026-09-23T18:01:22.530" v="649"/>
        <pc:sldMkLst>
          <pc:docMk/>
          <pc:sldMk cId="4123577805" sldId="276"/>
        </pc:sldMkLst>
      </pc:sldChg>
      <pc:sldChg chg="add modTransition">
        <pc:chgData name="Sarat Patanaik" userId="1a7d7c68-d932-469a-97b1-57d873361893" providerId="ADAL" clId="{649517E4-9588-4CB4-9053-293251C65097}" dt="2026-09-23T18:01:22.530" v="649"/>
        <pc:sldMkLst>
          <pc:docMk/>
          <pc:sldMk cId="269667327" sldId="277"/>
        </pc:sldMkLst>
      </pc:sldChg>
      <pc:sldChg chg="add del">
        <pc:chgData name="Sarat Patanaik" userId="1a7d7c68-d932-469a-97b1-57d873361893" providerId="ADAL" clId="{649517E4-9588-4CB4-9053-293251C65097}" dt="2026-09-23T17:35:42.482" v="507" actId="47"/>
        <pc:sldMkLst>
          <pc:docMk/>
          <pc:sldMk cId="2248547520" sldId="278"/>
        </pc:sldMkLst>
      </pc:sldChg>
      <pc:sldChg chg="add modTransition">
        <pc:chgData name="Sarat Patanaik" userId="1a7d7c68-d932-469a-97b1-57d873361893" providerId="ADAL" clId="{649517E4-9588-4CB4-9053-293251C65097}" dt="2026-09-23T18:01:22.530" v="649"/>
        <pc:sldMkLst>
          <pc:docMk/>
          <pc:sldMk cId="3348280592" sldId="279"/>
        </pc:sldMkLst>
      </pc:sldChg>
      <pc:sldChg chg="modTransition">
        <pc:chgData name="Sarat Patanaik" userId="1a7d7c68-d932-469a-97b1-57d873361893" providerId="ADAL" clId="{649517E4-9588-4CB4-9053-293251C65097}" dt="2026-09-23T18:01:22.530" v="649"/>
        <pc:sldMkLst>
          <pc:docMk/>
          <pc:sldMk cId="1359634488" sldId="2147482671"/>
        </pc:sldMkLst>
      </pc:sldChg>
      <pc:sldChg chg="del">
        <pc:chgData name="Sarat Patanaik" userId="1a7d7c68-d932-469a-97b1-57d873361893" providerId="ADAL" clId="{649517E4-9588-4CB4-9053-293251C65097}" dt="2026-09-23T15:56:04.517" v="113" actId="47"/>
        <pc:sldMkLst>
          <pc:docMk/>
          <pc:sldMk cId="2861685770" sldId="2147482672"/>
        </pc:sldMkLst>
      </pc:sldChg>
      <pc:sldChg chg="modTransition">
        <pc:chgData name="Sarat Patanaik" userId="1a7d7c68-d932-469a-97b1-57d873361893" providerId="ADAL" clId="{649517E4-9588-4CB4-9053-293251C65097}" dt="2026-09-23T18:01:22.530" v="649"/>
        <pc:sldMkLst>
          <pc:docMk/>
          <pc:sldMk cId="21859961" sldId="2147482676"/>
        </pc:sldMkLst>
      </pc:sldChg>
      <pc:sldChg chg="delSp modSp mod modTransition">
        <pc:chgData name="Sarat Patanaik" userId="1a7d7c68-d932-469a-97b1-57d873361893" providerId="ADAL" clId="{649517E4-9588-4CB4-9053-293251C65097}" dt="2026-09-23T18:01:22.530" v="649"/>
        <pc:sldMkLst>
          <pc:docMk/>
          <pc:sldMk cId="3103087327" sldId="2147482681"/>
        </pc:sldMkLst>
        <pc:spChg chg="del">
          <ac:chgData name="Sarat Patanaik" userId="1a7d7c68-d932-469a-97b1-57d873361893" providerId="ADAL" clId="{649517E4-9588-4CB4-9053-293251C65097}" dt="2026-09-23T15:59:58.754" v="360" actId="478"/>
          <ac:spMkLst>
            <pc:docMk/>
            <pc:sldMk cId="3103087327" sldId="2147482681"/>
            <ac:spMk id="3" creationId="{CAA17F9B-AC47-2167-63CB-7B82A4F795C6}"/>
          </ac:spMkLst>
        </pc:spChg>
        <pc:spChg chg="mod">
          <ac:chgData name="Sarat Patanaik" userId="1a7d7c68-d932-469a-97b1-57d873361893" providerId="ADAL" clId="{649517E4-9588-4CB4-9053-293251C65097}" dt="2026-09-23T17:42:00.412" v="519" actId="20577"/>
          <ac:spMkLst>
            <pc:docMk/>
            <pc:sldMk cId="3103087327" sldId="2147482681"/>
            <ac:spMk id="5" creationId="{9975E812-75B1-6362-C658-D299F0EE572D}"/>
          </ac:spMkLst>
        </pc:spChg>
      </pc:sldChg>
      <pc:sldChg chg="delSp del mod">
        <pc:chgData name="Sarat Patanaik" userId="1a7d7c68-d932-469a-97b1-57d873361893" providerId="ADAL" clId="{649517E4-9588-4CB4-9053-293251C65097}" dt="2026-09-23T16:10:20.587" v="503" actId="2696"/>
        <pc:sldMkLst>
          <pc:docMk/>
          <pc:sldMk cId="1133356405" sldId="2147482682"/>
        </pc:sldMkLst>
        <pc:spChg chg="del">
          <ac:chgData name="Sarat Patanaik" userId="1a7d7c68-d932-469a-97b1-57d873361893" providerId="ADAL" clId="{649517E4-9588-4CB4-9053-293251C65097}" dt="2026-09-23T16:02:08.263" v="384" actId="478"/>
          <ac:spMkLst>
            <pc:docMk/>
            <pc:sldMk cId="1133356405" sldId="2147482682"/>
            <ac:spMk id="9" creationId="{AA23C981-D25B-90DF-E65D-B73FF5FE5437}"/>
          </ac:spMkLst>
        </pc:spChg>
      </pc:sldChg>
      <pc:sldChg chg="add modTransition">
        <pc:chgData name="Sarat Patanaik" userId="1a7d7c68-d932-469a-97b1-57d873361893" providerId="ADAL" clId="{649517E4-9588-4CB4-9053-293251C65097}" dt="2026-09-23T18:01:22.530" v="649"/>
        <pc:sldMkLst>
          <pc:docMk/>
          <pc:sldMk cId="2357028130" sldId="2147482682"/>
        </pc:sldMkLst>
      </pc:sldChg>
      <pc:sldChg chg="modTransition">
        <pc:chgData name="Sarat Patanaik" userId="1a7d7c68-d932-469a-97b1-57d873361893" providerId="ADAL" clId="{649517E4-9588-4CB4-9053-293251C65097}" dt="2026-09-23T18:01:22.530" v="649"/>
        <pc:sldMkLst>
          <pc:docMk/>
          <pc:sldMk cId="3608999085" sldId="2147483485"/>
        </pc:sldMkLst>
      </pc:sldChg>
      <pc:sldChg chg="delSp mod modTransition">
        <pc:chgData name="Sarat Patanaik" userId="1a7d7c68-d932-469a-97b1-57d873361893" providerId="ADAL" clId="{649517E4-9588-4CB4-9053-293251C65097}" dt="2026-09-23T18:01:22.530" v="649"/>
        <pc:sldMkLst>
          <pc:docMk/>
          <pc:sldMk cId="518316797" sldId="2147483495"/>
        </pc:sldMkLst>
        <pc:spChg chg="del">
          <ac:chgData name="Sarat Patanaik" userId="1a7d7c68-d932-469a-97b1-57d873361893" providerId="ADAL" clId="{649517E4-9588-4CB4-9053-293251C65097}" dt="2026-09-23T16:01:35.837" v="379" actId="478"/>
          <ac:spMkLst>
            <pc:docMk/>
            <pc:sldMk cId="518316797" sldId="2147483495"/>
            <ac:spMk id="11" creationId="{E94B7F8A-802F-B4A2-3827-40C1A7F7D840}"/>
          </ac:spMkLst>
        </pc:spChg>
      </pc:sldChg>
      <pc:sldChg chg="delSp modSp mod modTransition">
        <pc:chgData name="Sarat Patanaik" userId="1a7d7c68-d932-469a-97b1-57d873361893" providerId="ADAL" clId="{649517E4-9588-4CB4-9053-293251C65097}" dt="2026-09-23T18:01:22.530" v="649"/>
        <pc:sldMkLst>
          <pc:docMk/>
          <pc:sldMk cId="1659835472" sldId="2147483497"/>
        </pc:sldMkLst>
        <pc:spChg chg="del mod">
          <ac:chgData name="Sarat Patanaik" userId="1a7d7c68-d932-469a-97b1-57d873361893" providerId="ADAL" clId="{649517E4-9588-4CB4-9053-293251C65097}" dt="2026-09-23T16:01:46.420" v="381" actId="478"/>
          <ac:spMkLst>
            <pc:docMk/>
            <pc:sldMk cId="1659835472" sldId="2147483497"/>
            <ac:spMk id="28" creationId="{BF494EEF-6DB8-3A28-0516-E6A8267D6ADC}"/>
          </ac:spMkLst>
        </pc:spChg>
      </pc:sldChg>
      <pc:sldChg chg="modTransition">
        <pc:chgData name="Sarat Patanaik" userId="1a7d7c68-d932-469a-97b1-57d873361893" providerId="ADAL" clId="{649517E4-9588-4CB4-9053-293251C65097}" dt="2026-09-23T18:01:22.530" v="649"/>
        <pc:sldMkLst>
          <pc:docMk/>
          <pc:sldMk cId="2076034023" sldId="2147483498"/>
        </pc:sldMkLst>
      </pc:sldChg>
      <pc:sldChg chg="modTransition">
        <pc:chgData name="Sarat Patanaik" userId="1a7d7c68-d932-469a-97b1-57d873361893" providerId="ADAL" clId="{649517E4-9588-4CB4-9053-293251C65097}" dt="2026-09-23T18:01:22.530" v="649"/>
        <pc:sldMkLst>
          <pc:docMk/>
          <pc:sldMk cId="2291923027" sldId="2147483499"/>
        </pc:sldMkLst>
      </pc:sldChg>
      <pc:sldChg chg="delSp mod modTransition">
        <pc:chgData name="Sarat Patanaik" userId="1a7d7c68-d932-469a-97b1-57d873361893" providerId="ADAL" clId="{649517E4-9588-4CB4-9053-293251C65097}" dt="2026-09-23T18:01:22.530" v="649"/>
        <pc:sldMkLst>
          <pc:docMk/>
          <pc:sldMk cId="4017681973" sldId="2147483500"/>
        </pc:sldMkLst>
        <pc:spChg chg="del">
          <ac:chgData name="Sarat Patanaik" userId="1a7d7c68-d932-469a-97b1-57d873361893" providerId="ADAL" clId="{649517E4-9588-4CB4-9053-293251C65097}" dt="2026-09-23T16:01:54.527" v="382" actId="478"/>
          <ac:spMkLst>
            <pc:docMk/>
            <pc:sldMk cId="4017681973" sldId="2147483500"/>
            <ac:spMk id="3" creationId="{7FAD62D2-BEFF-EC4A-FFAA-F0A856479436}"/>
          </ac:spMkLst>
        </pc:spChg>
      </pc:sldChg>
      <pc:sldChg chg="add modTransition">
        <pc:chgData name="Sarat Patanaik" userId="1a7d7c68-d932-469a-97b1-57d873361893" providerId="ADAL" clId="{649517E4-9588-4CB4-9053-293251C65097}" dt="2026-09-23T18:01:22.530" v="649"/>
        <pc:sldMkLst>
          <pc:docMk/>
          <pc:sldMk cId="1029480080" sldId="2147483501"/>
        </pc:sldMkLst>
      </pc:sldChg>
      <pc:sldChg chg="delSp del mod ord">
        <pc:chgData name="Sarat Patanaik" userId="1a7d7c68-d932-469a-97b1-57d873361893" providerId="ADAL" clId="{649517E4-9588-4CB4-9053-293251C65097}" dt="2026-09-23T16:09:55.525" v="501" actId="2696"/>
        <pc:sldMkLst>
          <pc:docMk/>
          <pc:sldMk cId="2313640304" sldId="2147483501"/>
        </pc:sldMkLst>
        <pc:spChg chg="del">
          <ac:chgData name="Sarat Patanaik" userId="1a7d7c68-d932-469a-97b1-57d873361893" providerId="ADAL" clId="{649517E4-9588-4CB4-9053-293251C65097}" dt="2026-09-23T16:02:00.754" v="383" actId="478"/>
          <ac:spMkLst>
            <pc:docMk/>
            <pc:sldMk cId="2313640304" sldId="2147483501"/>
            <ac:spMk id="7" creationId="{381FF7AC-2CDB-28F7-70DC-A7ABF564F0FD}"/>
          </ac:spMkLst>
        </pc:spChg>
      </pc:sldChg>
      <pc:sldChg chg="del">
        <pc:chgData name="Sarat Patanaik" userId="1a7d7c68-d932-469a-97b1-57d873361893" providerId="ADAL" clId="{649517E4-9588-4CB4-9053-293251C65097}" dt="2026-09-23T15:12:04.765" v="0" actId="47"/>
        <pc:sldMkLst>
          <pc:docMk/>
          <pc:sldMk cId="1905000859" sldId="2147483505"/>
        </pc:sldMkLst>
      </pc:sldChg>
      <pc:sldChg chg="modTransition">
        <pc:chgData name="Sarat Patanaik" userId="1a7d7c68-d932-469a-97b1-57d873361893" providerId="ADAL" clId="{649517E4-9588-4CB4-9053-293251C65097}" dt="2026-09-23T18:01:22.530" v="649"/>
        <pc:sldMkLst>
          <pc:docMk/>
          <pc:sldMk cId="1877868973" sldId="2147483507"/>
        </pc:sldMkLst>
      </pc:sldChg>
      <pc:sldChg chg="delSp modSp mod modTransition">
        <pc:chgData name="Sarat Patanaik" userId="1a7d7c68-d932-469a-97b1-57d873361893" providerId="ADAL" clId="{649517E4-9588-4CB4-9053-293251C65097}" dt="2026-09-23T18:01:22.530" v="649"/>
        <pc:sldMkLst>
          <pc:docMk/>
          <pc:sldMk cId="0" sldId="2147483510"/>
        </pc:sldMkLst>
        <pc:spChg chg="del mod">
          <ac:chgData name="Sarat Patanaik" userId="1a7d7c68-d932-469a-97b1-57d873361893" providerId="ADAL" clId="{649517E4-9588-4CB4-9053-293251C65097}" dt="2026-09-23T16:00:53.363" v="372" actId="478"/>
          <ac:spMkLst>
            <pc:docMk/>
            <pc:sldMk cId="0" sldId="2147483510"/>
            <ac:spMk id="8" creationId="{14663A9D-E81D-7C5D-9F59-369866636546}"/>
          </ac:spMkLst>
        </pc:spChg>
      </pc:sldChg>
      <pc:sldChg chg="delSp modSp mod modTransition">
        <pc:chgData name="Sarat Patanaik" userId="1a7d7c68-d932-469a-97b1-57d873361893" providerId="ADAL" clId="{649517E4-9588-4CB4-9053-293251C65097}" dt="2026-09-23T18:01:22.530" v="649"/>
        <pc:sldMkLst>
          <pc:docMk/>
          <pc:sldMk cId="0" sldId="2147483511"/>
        </pc:sldMkLst>
        <pc:spChg chg="del mod">
          <ac:chgData name="Sarat Patanaik" userId="1a7d7c68-d932-469a-97b1-57d873361893" providerId="ADAL" clId="{649517E4-9588-4CB4-9053-293251C65097}" dt="2026-09-23T16:01:03.731" v="374" actId="478"/>
          <ac:spMkLst>
            <pc:docMk/>
            <pc:sldMk cId="0" sldId="2147483511"/>
            <ac:spMk id="9" creationId="{52E6722D-F2E8-F8D2-DE8B-F4EEE6DCE501}"/>
          </ac:spMkLst>
        </pc:spChg>
      </pc:sldChg>
      <pc:sldChg chg="delSp mod modTransition">
        <pc:chgData name="Sarat Patanaik" userId="1a7d7c68-d932-469a-97b1-57d873361893" providerId="ADAL" clId="{649517E4-9588-4CB4-9053-293251C65097}" dt="2026-09-23T18:01:22.530" v="649"/>
        <pc:sldMkLst>
          <pc:docMk/>
          <pc:sldMk cId="0" sldId="2147483512"/>
        </pc:sldMkLst>
        <pc:spChg chg="del">
          <ac:chgData name="Sarat Patanaik" userId="1a7d7c68-d932-469a-97b1-57d873361893" providerId="ADAL" clId="{649517E4-9588-4CB4-9053-293251C65097}" dt="2026-09-23T16:01:10.223" v="375" actId="478"/>
          <ac:spMkLst>
            <pc:docMk/>
            <pc:sldMk cId="0" sldId="2147483512"/>
            <ac:spMk id="21" creationId="{65CB9F03-D390-6C35-653C-EE8D5A6751F9}"/>
          </ac:spMkLst>
        </pc:spChg>
      </pc:sldChg>
      <pc:sldChg chg="delSp modSp mod modTransition">
        <pc:chgData name="Sarat Patanaik" userId="1a7d7c68-d932-469a-97b1-57d873361893" providerId="ADAL" clId="{649517E4-9588-4CB4-9053-293251C65097}" dt="2026-09-23T18:01:22.530" v="649"/>
        <pc:sldMkLst>
          <pc:docMk/>
          <pc:sldMk cId="0" sldId="2147483513"/>
        </pc:sldMkLst>
        <pc:spChg chg="del mod">
          <ac:chgData name="Sarat Patanaik" userId="1a7d7c68-d932-469a-97b1-57d873361893" providerId="ADAL" clId="{649517E4-9588-4CB4-9053-293251C65097}" dt="2026-09-23T16:01:20.498" v="377" actId="478"/>
          <ac:spMkLst>
            <pc:docMk/>
            <pc:sldMk cId="0" sldId="2147483513"/>
            <ac:spMk id="9" creationId="{E375A3B2-3F46-F12C-F8FC-8A2FFC0D4729}"/>
          </ac:spMkLst>
        </pc:spChg>
      </pc:sldChg>
      <pc:sldChg chg="modTransition">
        <pc:chgData name="Sarat Patanaik" userId="1a7d7c68-d932-469a-97b1-57d873361893" providerId="ADAL" clId="{649517E4-9588-4CB4-9053-293251C65097}" dt="2026-09-23T18:01:22.530" v="649"/>
        <pc:sldMkLst>
          <pc:docMk/>
          <pc:sldMk cId="522055359" sldId="2147483514"/>
        </pc:sldMkLst>
      </pc:sldChg>
      <pc:sldChg chg="del">
        <pc:chgData name="Sarat Patanaik" userId="1a7d7c68-d932-469a-97b1-57d873361893" providerId="ADAL" clId="{649517E4-9588-4CB4-9053-293251C65097}" dt="2026-09-23T16:09:31.406" v="495" actId="2696"/>
        <pc:sldMkLst>
          <pc:docMk/>
          <pc:sldMk cId="663641528" sldId="2147483515"/>
        </pc:sldMkLst>
      </pc:sldChg>
      <pc:sldChg chg="add modTransition">
        <pc:chgData name="Sarat Patanaik" userId="1a7d7c68-d932-469a-97b1-57d873361893" providerId="ADAL" clId="{649517E4-9588-4CB4-9053-293251C65097}" dt="2026-09-23T18:01:22.530" v="649"/>
        <pc:sldMkLst>
          <pc:docMk/>
          <pc:sldMk cId="1973737057" sldId="2147483515"/>
        </pc:sldMkLst>
      </pc:sldChg>
      <pc:sldChg chg="addSp delSp modSp mod modTransition">
        <pc:chgData name="Sarat Patanaik" userId="1a7d7c68-d932-469a-97b1-57d873361893" providerId="ADAL" clId="{649517E4-9588-4CB4-9053-293251C65097}" dt="2026-09-23T18:01:22.530" v="649"/>
        <pc:sldMkLst>
          <pc:docMk/>
          <pc:sldMk cId="0" sldId="2147483516"/>
        </pc:sldMkLst>
        <pc:spChg chg="del">
          <ac:chgData name="Sarat Patanaik" userId="1a7d7c68-d932-469a-97b1-57d873361893" providerId="ADAL" clId="{649517E4-9588-4CB4-9053-293251C65097}" dt="2026-09-23T16:00:17.300" v="362" actId="478"/>
          <ac:spMkLst>
            <pc:docMk/>
            <pc:sldMk cId="0" sldId="2147483516"/>
            <ac:spMk id="3" creationId="{00000000-0000-0000-0000-000000000000}"/>
          </ac:spMkLst>
        </pc:spChg>
        <pc:spChg chg="add mod">
          <ac:chgData name="Sarat Patanaik" userId="1a7d7c68-d932-469a-97b1-57d873361893" providerId="ADAL" clId="{649517E4-9588-4CB4-9053-293251C65097}" dt="2026-09-23T17:53:20.654" v="641" actId="20577"/>
          <ac:spMkLst>
            <pc:docMk/>
            <pc:sldMk cId="0" sldId="2147483516"/>
            <ac:spMk id="5" creationId="{C77F5706-D6B4-A02F-E242-3A68E04E4489}"/>
          </ac:spMkLst>
        </pc:spChg>
        <pc:graphicFrameChg chg="modGraphic">
          <ac:chgData name="Sarat Patanaik" userId="1a7d7c68-d932-469a-97b1-57d873361893" providerId="ADAL" clId="{649517E4-9588-4CB4-9053-293251C65097}" dt="2026-09-23T15:13:39.165" v="1" actId="2165"/>
          <ac:graphicFrameMkLst>
            <pc:docMk/>
            <pc:sldMk cId="0" sldId="2147483516"/>
            <ac:graphicFrameMk id="8" creationId="{ED407F30-518E-7FDF-EA96-0E6D51B17097}"/>
          </ac:graphicFrameMkLst>
        </pc:graphicFrameChg>
      </pc:sldChg>
      <pc:sldChg chg="del">
        <pc:chgData name="Sarat Patanaik" userId="1a7d7c68-d932-469a-97b1-57d873361893" providerId="ADAL" clId="{649517E4-9588-4CB4-9053-293251C65097}" dt="2026-09-23T16:09:31.406" v="495" actId="2696"/>
        <pc:sldMkLst>
          <pc:docMk/>
          <pc:sldMk cId="2803266346" sldId="2147483517"/>
        </pc:sldMkLst>
      </pc:sldChg>
      <pc:sldChg chg="add modTransition">
        <pc:chgData name="Sarat Patanaik" userId="1a7d7c68-d932-469a-97b1-57d873361893" providerId="ADAL" clId="{649517E4-9588-4CB4-9053-293251C65097}" dt="2026-09-23T18:01:22.530" v="649"/>
        <pc:sldMkLst>
          <pc:docMk/>
          <pc:sldMk cId="3306579418" sldId="2147483517"/>
        </pc:sldMkLst>
      </pc:sldChg>
      <pc:sldChg chg="new del">
        <pc:chgData name="Sarat Patanaik" userId="1a7d7c68-d932-469a-97b1-57d873361893" providerId="ADAL" clId="{649517E4-9588-4CB4-9053-293251C65097}" dt="2026-09-23T15:55:57.996" v="112" actId="47"/>
        <pc:sldMkLst>
          <pc:docMk/>
          <pc:sldMk cId="2153567969" sldId="2147483518"/>
        </pc:sldMkLst>
      </pc:sldChg>
      <pc:sldChg chg="addSp delSp modSp add mod modTransition">
        <pc:chgData name="Sarat Patanaik" userId="1a7d7c68-d932-469a-97b1-57d873361893" providerId="ADAL" clId="{649517E4-9588-4CB4-9053-293251C65097}" dt="2026-09-23T18:01:22.530" v="649"/>
        <pc:sldMkLst>
          <pc:docMk/>
          <pc:sldMk cId="1285936150" sldId="2147483519"/>
        </pc:sldMkLst>
        <pc:spChg chg="mod">
          <ac:chgData name="Sarat Patanaik" userId="1a7d7c68-d932-469a-97b1-57d873361893" providerId="ADAL" clId="{649517E4-9588-4CB4-9053-293251C65097}" dt="2026-09-23T16:04:11.278" v="396" actId="20577"/>
          <ac:spMkLst>
            <pc:docMk/>
            <pc:sldMk cId="1285936150" sldId="2147483519"/>
            <ac:spMk id="3" creationId="{5B55403B-9FD2-3997-025A-72969BFD8A7D}"/>
          </ac:spMkLst>
        </pc:spChg>
        <pc:spChg chg="add mod">
          <ac:chgData name="Sarat Patanaik" userId="1a7d7c68-d932-469a-97b1-57d873361893" providerId="ADAL" clId="{649517E4-9588-4CB4-9053-293251C65097}" dt="2026-09-23T17:41:18.560" v="511" actId="20577"/>
          <ac:spMkLst>
            <pc:docMk/>
            <pc:sldMk cId="1285936150" sldId="2147483519"/>
            <ac:spMk id="4" creationId="{456189C4-238B-CD28-F79D-16F68753B4C5}"/>
          </ac:spMkLst>
        </pc:spChg>
        <pc:spChg chg="del">
          <ac:chgData name="Sarat Patanaik" userId="1a7d7c68-d932-469a-97b1-57d873361893" providerId="ADAL" clId="{649517E4-9588-4CB4-9053-293251C65097}" dt="2026-09-23T15:56:15.972" v="114" actId="478"/>
          <ac:spMkLst>
            <pc:docMk/>
            <pc:sldMk cId="1285936150" sldId="2147483519"/>
            <ac:spMk id="5" creationId="{52E0DEE0-93E4-65A5-599D-98CB8CD4E4EA}"/>
          </ac:spMkLst>
        </pc:spChg>
      </pc:sldChg>
      <pc:sldChg chg="add modTransition">
        <pc:chgData name="Sarat Patanaik" userId="1a7d7c68-d932-469a-97b1-57d873361893" providerId="ADAL" clId="{649517E4-9588-4CB4-9053-293251C65097}" dt="2026-09-23T18:01:22.530" v="649"/>
        <pc:sldMkLst>
          <pc:docMk/>
          <pc:sldMk cId="0" sldId="2147483520"/>
        </pc:sldMkLst>
      </pc:sldChg>
      <pc:sldChg chg="add modTransition">
        <pc:chgData name="Sarat Patanaik" userId="1a7d7c68-d932-469a-97b1-57d873361893" providerId="ADAL" clId="{649517E4-9588-4CB4-9053-293251C65097}" dt="2026-09-23T18:01:22.530" v="649"/>
        <pc:sldMkLst>
          <pc:docMk/>
          <pc:sldMk cId="4270987949" sldId="2147483521"/>
        </pc:sldMkLst>
      </pc:sldChg>
      <pc:sldChg chg="add modTransition">
        <pc:chgData name="Sarat Patanaik" userId="1a7d7c68-d932-469a-97b1-57d873361893" providerId="ADAL" clId="{649517E4-9588-4CB4-9053-293251C65097}" dt="2026-09-23T18:01:22.530" v="649"/>
        <pc:sldMkLst>
          <pc:docMk/>
          <pc:sldMk cId="0" sldId="2147483522"/>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Website Leads (Enquiries + CTA)</c:v>
                </c:pt>
              </c:strCache>
            </c:strRef>
          </c:tx>
          <c:spPr>
            <a:solidFill>
              <a:srgbClr val="231F20"/>
            </a:solidFill>
          </c:spPr>
          <c:invertIfNegative val="1"/>
          <c:dLbls>
            <c:numFmt formatCode="#,##0;;;" sourceLinked="0"/>
            <c:spPr>
              <a:noFill/>
              <a:ln>
                <a:noFill/>
              </a:ln>
              <a:effectLst/>
            </c:spPr>
            <c:txPr>
              <a:bodyPr/>
              <a:lstStyle/>
              <a:p>
                <a:pPr>
                  <a:defRPr sz="1300" b="1">
                    <a:solidFill>
                      <a:srgbClr val="FFFFFF"/>
                    </a:solidFill>
                    <a:latin typeface="Apto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Jul-26</c:v>
                </c:pt>
                <c:pt idx="1">
                  <c:v>Aug-26</c:v>
                </c:pt>
                <c:pt idx="2">
                  <c:v>Sep-26</c:v>
                </c:pt>
              </c:strCache>
            </c:strRef>
          </c:cat>
          <c:val>
            <c:numRef>
              <c:f>Sheet1!$B$2:$B$4</c:f>
              <c:numCache>
                <c:formatCode>General</c:formatCode>
                <c:ptCount val="3"/>
                <c:pt idx="0">
                  <c:v>17</c:v>
                </c:pt>
                <c:pt idx="1">
                  <c:v>26</c:v>
                </c:pt>
                <c:pt idx="2">
                  <c:v>7</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5A07-45F4-B182-98F8729910E1}"/>
            </c:ext>
          </c:extLst>
        </c:ser>
        <c:ser>
          <c:idx val="1"/>
          <c:order val="1"/>
          <c:tx>
            <c:strRef>
              <c:f>Sheet1!$C$1</c:f>
              <c:strCache>
                <c:ptCount val="1"/>
                <c:pt idx="0">
                  <c:v>Event Leads (Relevant)</c:v>
                </c:pt>
              </c:strCache>
            </c:strRef>
          </c:tx>
          <c:spPr>
            <a:solidFill>
              <a:srgbClr val="1E7B9E"/>
            </a:solidFill>
          </c:spPr>
          <c:invertIfNegative val="1"/>
          <c:dLbls>
            <c:numFmt formatCode="#,##0;;;" sourceLinked="0"/>
            <c:spPr>
              <a:noFill/>
              <a:ln>
                <a:noFill/>
              </a:ln>
              <a:effectLst/>
            </c:spPr>
            <c:txPr>
              <a:bodyPr/>
              <a:lstStyle/>
              <a:p>
                <a:pPr>
                  <a:defRPr sz="1300" b="1">
                    <a:solidFill>
                      <a:srgbClr val="FFFFFF"/>
                    </a:solidFill>
                    <a:latin typeface="Apto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Jul-26</c:v>
                </c:pt>
                <c:pt idx="1">
                  <c:v>Aug-26</c:v>
                </c:pt>
                <c:pt idx="2">
                  <c:v>Sep-26</c:v>
                </c:pt>
              </c:strCache>
            </c:strRef>
          </c:cat>
          <c:val>
            <c:numRef>
              <c:f>Sheet1!$C$2:$C$4</c:f>
              <c:numCache>
                <c:formatCode>General</c:formatCode>
                <c:ptCount val="3"/>
                <c:pt idx="0">
                  <c:v>0</c:v>
                </c:pt>
                <c:pt idx="1">
                  <c:v>0</c:v>
                </c:pt>
                <c:pt idx="2">
                  <c:v>11</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5A07-45F4-B182-98F8729910E1}"/>
            </c:ext>
          </c:extLst>
        </c:ser>
        <c:dLbls>
          <c:showLegendKey val="0"/>
          <c:showVal val="1"/>
          <c:showCatName val="0"/>
          <c:showSerName val="0"/>
          <c:showPercent val="0"/>
          <c:showBubbleSize val="0"/>
        </c:dLbls>
        <c:gapWidth val="60"/>
        <c:overlap val="-1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6E6B63"/>
            </a:solidFill>
          </a:ln>
        </c:spPr>
        <c:txPr>
          <a:bodyPr/>
          <a:lstStyle/>
          <a:p>
            <a:pPr>
              <a:defRPr sz="1300">
                <a:solidFill>
                  <a:srgbClr val="231F20"/>
                </a:solidFill>
                <a:latin typeface="Aptos"/>
              </a:defRPr>
            </a:pPr>
            <a:endParaRPr lang="en-US"/>
          </a:p>
        </c:txPr>
        <c:crossAx val="-2113994440"/>
        <c:crosses val="autoZero"/>
        <c:auto val="1"/>
        <c:lblAlgn val="ctr"/>
        <c:lblOffset val="100"/>
        <c:noMultiLvlLbl val="0"/>
      </c:catAx>
      <c:valAx>
        <c:axId val="-2113994440"/>
        <c:scaling>
          <c:orientation val="minMax"/>
          <c:max val="32"/>
        </c:scaling>
        <c:delete val="0"/>
        <c:axPos val="l"/>
        <c:majorGridlines>
          <c:spPr>
            <a:ln>
              <a:solidFill>
                <a:srgbClr val="F2F1EC"/>
              </a:solidFill>
            </a:ln>
          </c:spPr>
        </c:majorGridlines>
        <c:numFmt formatCode="General" sourceLinked="1"/>
        <c:majorTickMark val="out"/>
        <c:minorTickMark val="none"/>
        <c:tickLblPos val="nextTo"/>
        <c:txPr>
          <a:bodyPr/>
          <a:lstStyle/>
          <a:p>
            <a:pPr>
              <a:defRPr sz="1000">
                <a:solidFill>
                  <a:srgbClr val="6E6B63"/>
                </a:solidFill>
              </a:defRPr>
            </a:pPr>
            <a:endParaRPr lang="en-US"/>
          </a:p>
        </c:txPr>
        <c:crossAx val="-2068027336"/>
        <c:crosses val="autoZero"/>
        <c:crossBetween val="between"/>
      </c:valAx>
    </c:plotArea>
    <c:legend>
      <c:legendPos val="b"/>
      <c:overlay val="0"/>
      <c:txPr>
        <a:bodyPr/>
        <a:lstStyle/>
        <a:p>
          <a:pPr>
            <a:defRPr sz="1100">
              <a:solidFill>
                <a:srgbClr val="231F20"/>
              </a:solidFill>
              <a:latin typeface="Aptos"/>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LinkedIn Impressions</c:v>
                </c:pt>
              </c:strCache>
            </c:strRef>
          </c:tx>
          <c:spPr>
            <a:solidFill>
              <a:srgbClr val="1E7B9E"/>
            </a:solidFill>
          </c:spPr>
          <c:invertIfNegative val="1"/>
          <c:dLbls>
            <c:numFmt formatCode="#,##0" sourceLinked="0"/>
            <c:spPr>
              <a:noFill/>
              <a:ln>
                <a:noFill/>
              </a:ln>
              <a:effectLst/>
            </c:spPr>
            <c:txPr>
              <a:bodyPr/>
              <a:lstStyle/>
              <a:p>
                <a:pPr>
                  <a:defRPr sz="900">
                    <a:solidFill>
                      <a:srgbClr val="231F2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Jul-26</c:v>
                </c:pt>
                <c:pt idx="1">
                  <c:v>Aug-26</c:v>
                </c:pt>
                <c:pt idx="2">
                  <c:v>Sep-26</c:v>
                </c:pt>
              </c:strCache>
            </c:strRef>
          </c:cat>
          <c:val>
            <c:numRef>
              <c:f>Sheet1!$B$2:$B$4</c:f>
              <c:numCache>
                <c:formatCode>General</c:formatCode>
                <c:ptCount val="3"/>
                <c:pt idx="0">
                  <c:v>283291</c:v>
                </c:pt>
                <c:pt idx="1">
                  <c:v>284178</c:v>
                </c:pt>
                <c:pt idx="2">
                  <c:v>172331</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37A1-4A83-9D07-7FDCFE6DB10A}"/>
            </c:ext>
          </c:extLst>
        </c:ser>
        <c:dLbls>
          <c:showLegendKey val="0"/>
          <c:showVal val="1"/>
          <c:showCatName val="0"/>
          <c:showSerName val="0"/>
          <c:showPercent val="0"/>
          <c:showBubbleSize val="0"/>
        </c:dLbls>
        <c:gapWidth val="5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900">
                <a:latin typeface="Aptos"/>
              </a:defRPr>
            </a:pPr>
            <a:endParaRPr lang="en-US"/>
          </a:p>
        </c:txPr>
        <c:crossAx val="-2113994440"/>
        <c:crosses val="autoZero"/>
        <c:auto val="1"/>
        <c:lblAlgn val="ctr"/>
        <c:lblOffset val="100"/>
        <c:noMultiLvlLbl val="0"/>
      </c:catAx>
      <c:valAx>
        <c:axId val="-2113994440"/>
        <c:scaling>
          <c:orientation val="minMax"/>
        </c:scaling>
        <c:delete val="0"/>
        <c:axPos val="l"/>
        <c:majorGridlines>
          <c:spPr>
            <a:ln>
              <a:solidFill>
                <a:srgbClr val="F2F1EC"/>
              </a:solidFill>
            </a:ln>
          </c:spPr>
        </c:majorGridlines>
        <c:numFmt formatCode="General" sourceLinked="1"/>
        <c:majorTickMark val="out"/>
        <c:minorTickMark val="none"/>
        <c:tickLblPos val="nextTo"/>
        <c:txPr>
          <a:bodyPr/>
          <a:lstStyle/>
          <a:p>
            <a:pPr>
              <a:defRPr sz="750">
                <a:solidFill>
                  <a:srgbClr val="6E6B63"/>
                </a:solidFill>
              </a:defRPr>
            </a:pPr>
            <a:endParaRPr lang="en-US"/>
          </a:p>
        </c:txPr>
        <c:crossAx val="-2068027336"/>
        <c:crosses val="autoZero"/>
        <c:crossBetween val="between"/>
      </c:valAx>
    </c:plotArea>
    <c:plotVisOnly val="1"/>
    <c:dispBlanksAs val="gap"/>
    <c:showDLblsOverMax val="1"/>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Website Users</c:v>
                </c:pt>
              </c:strCache>
            </c:strRef>
          </c:tx>
          <c:spPr>
            <a:solidFill>
              <a:srgbClr val="C9A000"/>
            </a:solidFill>
          </c:spPr>
          <c:invertIfNegative val="1"/>
          <c:dLbls>
            <c:numFmt formatCode="#,##0" sourceLinked="0"/>
            <c:spPr>
              <a:noFill/>
              <a:ln>
                <a:noFill/>
              </a:ln>
              <a:effectLst/>
            </c:spPr>
            <c:txPr>
              <a:bodyPr/>
              <a:lstStyle/>
              <a:p>
                <a:pPr>
                  <a:defRPr sz="900">
                    <a:solidFill>
                      <a:srgbClr val="231F2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Jul-26</c:v>
                </c:pt>
                <c:pt idx="1">
                  <c:v>Aug-26</c:v>
                </c:pt>
                <c:pt idx="2">
                  <c:v>Sep-26</c:v>
                </c:pt>
              </c:strCache>
            </c:strRef>
          </c:cat>
          <c:val>
            <c:numRef>
              <c:f>Sheet1!$B$2:$B$4</c:f>
              <c:numCache>
                <c:formatCode>General</c:formatCode>
                <c:ptCount val="3"/>
                <c:pt idx="0">
                  <c:v>2572</c:v>
                </c:pt>
                <c:pt idx="1">
                  <c:v>3915</c:v>
                </c:pt>
                <c:pt idx="2">
                  <c:v>2622</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863E-45E6-AE80-D8C139AF1A90}"/>
            </c:ext>
          </c:extLst>
        </c:ser>
        <c:dLbls>
          <c:showLegendKey val="0"/>
          <c:showVal val="1"/>
          <c:showCatName val="0"/>
          <c:showSerName val="0"/>
          <c:showPercent val="0"/>
          <c:showBubbleSize val="0"/>
        </c:dLbls>
        <c:gapWidth val="5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900">
                <a:latin typeface="Aptos"/>
              </a:defRPr>
            </a:pPr>
            <a:endParaRPr lang="en-US"/>
          </a:p>
        </c:txPr>
        <c:crossAx val="-2113994440"/>
        <c:crosses val="autoZero"/>
        <c:auto val="1"/>
        <c:lblAlgn val="ctr"/>
        <c:lblOffset val="100"/>
        <c:noMultiLvlLbl val="0"/>
      </c:catAx>
      <c:valAx>
        <c:axId val="-2113994440"/>
        <c:scaling>
          <c:orientation val="minMax"/>
        </c:scaling>
        <c:delete val="0"/>
        <c:axPos val="l"/>
        <c:majorGridlines>
          <c:spPr>
            <a:ln>
              <a:solidFill>
                <a:srgbClr val="F2F1EC"/>
              </a:solidFill>
            </a:ln>
          </c:spPr>
        </c:majorGridlines>
        <c:numFmt formatCode="General" sourceLinked="1"/>
        <c:majorTickMark val="out"/>
        <c:minorTickMark val="none"/>
        <c:tickLblPos val="nextTo"/>
        <c:txPr>
          <a:bodyPr/>
          <a:lstStyle/>
          <a:p>
            <a:pPr>
              <a:defRPr sz="750">
                <a:solidFill>
                  <a:srgbClr val="6E6B63"/>
                </a:solidFill>
              </a:defRPr>
            </a:pPr>
            <a:endParaRPr lang="en-US"/>
          </a:p>
        </c:txPr>
        <c:crossAx val="-2068027336"/>
        <c:crosses val="autoZero"/>
        <c:crossBetween val="between"/>
      </c:valAx>
    </c:plotArea>
    <c:plotVisOnly val="1"/>
    <c:dispBlanksAs val="gap"/>
    <c:showDLblsOverMax val="1"/>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Website Pageviews</c:v>
                </c:pt>
              </c:strCache>
            </c:strRef>
          </c:tx>
          <c:spPr>
            <a:solidFill>
              <a:srgbClr val="231F20"/>
            </a:solidFill>
          </c:spPr>
          <c:invertIfNegative val="1"/>
          <c:dLbls>
            <c:numFmt formatCode="#,##0" sourceLinked="0"/>
            <c:spPr>
              <a:noFill/>
              <a:ln>
                <a:noFill/>
              </a:ln>
              <a:effectLst/>
            </c:spPr>
            <c:txPr>
              <a:bodyPr/>
              <a:lstStyle/>
              <a:p>
                <a:pPr>
                  <a:defRPr sz="900">
                    <a:solidFill>
                      <a:srgbClr val="231F2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Jul-26</c:v>
                </c:pt>
                <c:pt idx="1">
                  <c:v>Aug-26</c:v>
                </c:pt>
                <c:pt idx="2">
                  <c:v>Sep-26</c:v>
                </c:pt>
              </c:strCache>
            </c:strRef>
          </c:cat>
          <c:val>
            <c:numRef>
              <c:f>Sheet1!$B$2:$B$4</c:f>
              <c:numCache>
                <c:formatCode>General</c:formatCode>
                <c:ptCount val="3"/>
                <c:pt idx="0">
                  <c:v>10042</c:v>
                </c:pt>
                <c:pt idx="1">
                  <c:v>15169</c:v>
                </c:pt>
                <c:pt idx="2">
                  <c:v>9643</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958D-430E-B726-E031C34D219D}"/>
            </c:ext>
          </c:extLst>
        </c:ser>
        <c:dLbls>
          <c:showLegendKey val="0"/>
          <c:showVal val="1"/>
          <c:showCatName val="0"/>
          <c:showSerName val="0"/>
          <c:showPercent val="0"/>
          <c:showBubbleSize val="0"/>
        </c:dLbls>
        <c:gapWidth val="5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900">
                <a:latin typeface="Aptos"/>
              </a:defRPr>
            </a:pPr>
            <a:endParaRPr lang="en-US"/>
          </a:p>
        </c:txPr>
        <c:crossAx val="-2113994440"/>
        <c:crosses val="autoZero"/>
        <c:auto val="1"/>
        <c:lblAlgn val="ctr"/>
        <c:lblOffset val="100"/>
        <c:noMultiLvlLbl val="0"/>
      </c:catAx>
      <c:valAx>
        <c:axId val="-2113994440"/>
        <c:scaling>
          <c:orientation val="minMax"/>
        </c:scaling>
        <c:delete val="0"/>
        <c:axPos val="l"/>
        <c:majorGridlines>
          <c:spPr>
            <a:ln>
              <a:solidFill>
                <a:srgbClr val="F2F1EC"/>
              </a:solidFill>
            </a:ln>
          </c:spPr>
        </c:majorGridlines>
        <c:numFmt formatCode="General" sourceLinked="1"/>
        <c:majorTickMark val="out"/>
        <c:minorTickMark val="none"/>
        <c:tickLblPos val="nextTo"/>
        <c:txPr>
          <a:bodyPr/>
          <a:lstStyle/>
          <a:p>
            <a:pPr>
              <a:defRPr sz="750">
                <a:solidFill>
                  <a:srgbClr val="6E6B63"/>
                </a:solidFill>
              </a:defRPr>
            </a:pPr>
            <a:endParaRPr lang="en-US"/>
          </a:p>
        </c:txPr>
        <c:crossAx val="-2068027336"/>
        <c:crosses val="autoZero"/>
        <c:crossBetween val="between"/>
      </c:valAx>
    </c:plotArea>
    <c:plotVisOnly val="1"/>
    <c:dispBlanksAs val="gap"/>
    <c:showDLblsOverMax val="1"/>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stacked"/>
        <c:varyColors val="0"/>
        <c:ser>
          <c:idx val="0"/>
          <c:order val="0"/>
          <c:tx>
            <c:strRef>
              <c:f>Sheet1!$B$1</c:f>
              <c:strCache>
                <c:ptCount val="1"/>
                <c:pt idx="0">
                  <c:v>Confirmed</c:v>
                </c:pt>
              </c:strCache>
            </c:strRef>
          </c:tx>
          <c:spPr>
            <a:solidFill>
              <a:srgbClr val="FFD200"/>
            </a:solidFill>
            <a:effectLst/>
          </c:spPr>
          <c:invertIfNegative val="0"/>
          <c:dLbls>
            <c:numFmt formatCode="0;\-0;;" sourceLinked="0"/>
            <c:spPr>
              <a:noFill/>
              <a:ln>
                <a:noFill/>
              </a:ln>
              <a:effectLst/>
            </c:spPr>
            <c:txPr>
              <a:bodyPr/>
              <a:lstStyle/>
              <a:p>
                <a:pPr>
                  <a:defRPr sz="1100" b="0" i="0" u="none" strike="noStrike">
                    <a:solidFill>
                      <a:srgbClr val="FFFFFF"/>
                    </a:solidFill>
                    <a:latin typeface="IBM Plex San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Not tagged</c:v>
                </c:pt>
                <c:pt idx="1">
                  <c:v>Biologics/DDC</c:v>
                </c:pt>
                <c:pt idx="2">
                  <c:v>DDC</c:v>
                </c:pt>
                <c:pt idx="3">
                  <c:v>Injectables</c:v>
                </c:pt>
                <c:pt idx="4">
                  <c:v>Biologics</c:v>
                </c:pt>
                <c:pt idx="5">
                  <c:v>SGC</c:v>
                </c:pt>
              </c:strCache>
            </c:strRef>
          </c:cat>
          <c:val>
            <c:numRef>
              <c:f>Sheet1!$B$2:$B$7</c:f>
              <c:numCache>
                <c:formatCode>General</c:formatCode>
                <c:ptCount val="6"/>
                <c:pt idx="0">
                  <c:v>1</c:v>
                </c:pt>
                <c:pt idx="1">
                  <c:v>4</c:v>
                </c:pt>
                <c:pt idx="2">
                  <c:v>14</c:v>
                </c:pt>
                <c:pt idx="3">
                  <c:v>16</c:v>
                </c:pt>
                <c:pt idx="4">
                  <c:v>20</c:v>
                </c:pt>
                <c:pt idx="5">
                  <c:v>27</c:v>
                </c:pt>
              </c:numCache>
            </c:numRef>
          </c:val>
          <c:extLst>
            <c:ext xmlns:c16="http://schemas.microsoft.com/office/drawing/2014/chart" uri="{C3380CC4-5D6E-409C-BE32-E72D297353CC}">
              <c16:uniqueId val="{00000000-A93C-44DE-A5D9-9EC3199C0D4A}"/>
            </c:ext>
          </c:extLst>
        </c:ser>
        <c:ser>
          <c:idx val="1"/>
          <c:order val="1"/>
          <c:tx>
            <c:strRef>
              <c:f>Sheet1!$C$1</c:f>
              <c:strCache>
                <c:ptCount val="1"/>
                <c:pt idx="0">
                  <c:v>Pending</c:v>
                </c:pt>
              </c:strCache>
            </c:strRef>
          </c:tx>
          <c:spPr>
            <a:solidFill>
              <a:srgbClr val="000000"/>
            </a:solidFill>
            <a:effectLst/>
          </c:spPr>
          <c:invertIfNegative val="0"/>
          <c:dLbls>
            <c:numFmt formatCode="0;\-0;;" sourceLinked="0"/>
            <c:spPr>
              <a:noFill/>
              <a:ln>
                <a:noFill/>
              </a:ln>
              <a:effectLst/>
            </c:spPr>
            <c:txPr>
              <a:bodyPr/>
              <a:lstStyle/>
              <a:p>
                <a:pPr>
                  <a:defRPr sz="1100" b="0" i="0" u="none" strike="noStrike">
                    <a:solidFill>
                      <a:srgbClr val="FFFFFF"/>
                    </a:solidFill>
                    <a:latin typeface="IBM Plex San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Not tagged</c:v>
                </c:pt>
                <c:pt idx="1">
                  <c:v>Biologics/DDC</c:v>
                </c:pt>
                <c:pt idx="2">
                  <c:v>DDC</c:v>
                </c:pt>
                <c:pt idx="3">
                  <c:v>Injectables</c:v>
                </c:pt>
                <c:pt idx="4">
                  <c:v>Biologics</c:v>
                </c:pt>
                <c:pt idx="5">
                  <c:v>SGC</c:v>
                </c:pt>
              </c:strCache>
            </c:strRef>
          </c:cat>
          <c:val>
            <c:numRef>
              <c:f>Sheet1!$C$2:$C$7</c:f>
              <c:numCache>
                <c:formatCode>General</c:formatCode>
                <c:ptCount val="6"/>
                <c:pt idx="0">
                  <c:v>0</c:v>
                </c:pt>
                <c:pt idx="1">
                  <c:v>2</c:v>
                </c:pt>
                <c:pt idx="2">
                  <c:v>1</c:v>
                </c:pt>
                <c:pt idx="3">
                  <c:v>4</c:v>
                </c:pt>
                <c:pt idx="4">
                  <c:v>7</c:v>
                </c:pt>
                <c:pt idx="5">
                  <c:v>5</c:v>
                </c:pt>
              </c:numCache>
            </c:numRef>
          </c:val>
          <c:extLst>
            <c:ext xmlns:c16="http://schemas.microsoft.com/office/drawing/2014/chart" uri="{C3380CC4-5D6E-409C-BE32-E72D297353CC}">
              <c16:uniqueId val="{00000001-A93C-44DE-A5D9-9EC3199C0D4A}"/>
            </c:ext>
          </c:extLst>
        </c:ser>
        <c:ser>
          <c:idx val="2"/>
          <c:order val="2"/>
          <c:tx>
            <c:strRef>
              <c:f>Sheet1!$D$1</c:f>
              <c:strCache>
                <c:ptCount val="1"/>
                <c:pt idx="0">
                  <c:v>Cancelled</c:v>
                </c:pt>
              </c:strCache>
            </c:strRef>
          </c:tx>
          <c:spPr>
            <a:solidFill>
              <a:srgbClr val="C4C1B4"/>
            </a:solidFill>
            <a:effectLst/>
          </c:spPr>
          <c:invertIfNegative val="0"/>
          <c:dLbls>
            <c:numFmt formatCode="0;\-0;;" sourceLinked="0"/>
            <c:spPr>
              <a:noFill/>
              <a:ln>
                <a:noFill/>
              </a:ln>
              <a:effectLst/>
            </c:spPr>
            <c:txPr>
              <a:bodyPr/>
              <a:lstStyle/>
              <a:p>
                <a:pPr>
                  <a:defRPr sz="1100" b="0" i="0" u="none" strike="noStrike">
                    <a:solidFill>
                      <a:srgbClr val="FFFFFF"/>
                    </a:solidFill>
                    <a:latin typeface="IBM Plex San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Not tagged</c:v>
                </c:pt>
                <c:pt idx="1">
                  <c:v>Biologics/DDC</c:v>
                </c:pt>
                <c:pt idx="2">
                  <c:v>DDC</c:v>
                </c:pt>
                <c:pt idx="3">
                  <c:v>Injectables</c:v>
                </c:pt>
                <c:pt idx="4">
                  <c:v>Biologics</c:v>
                </c:pt>
                <c:pt idx="5">
                  <c:v>SGC</c:v>
                </c:pt>
              </c:strCache>
            </c:strRef>
          </c:cat>
          <c:val>
            <c:numRef>
              <c:f>Sheet1!$D$2:$D$7</c:f>
              <c:numCache>
                <c:formatCode>General</c:formatCode>
                <c:ptCount val="6"/>
                <c:pt idx="0">
                  <c:v>0</c:v>
                </c:pt>
                <c:pt idx="1">
                  <c:v>0</c:v>
                </c:pt>
                <c:pt idx="2">
                  <c:v>1</c:v>
                </c:pt>
                <c:pt idx="3">
                  <c:v>1</c:v>
                </c:pt>
                <c:pt idx="4">
                  <c:v>1</c:v>
                </c:pt>
                <c:pt idx="5">
                  <c:v>0</c:v>
                </c:pt>
              </c:numCache>
            </c:numRef>
          </c:val>
          <c:extLst>
            <c:ext xmlns:c16="http://schemas.microsoft.com/office/drawing/2014/chart" uri="{C3380CC4-5D6E-409C-BE32-E72D297353CC}">
              <c16:uniqueId val="{00000002-A93C-44DE-A5D9-9EC3199C0D4A}"/>
            </c:ext>
          </c:extLst>
        </c:ser>
        <c:dLbls>
          <c:dLblPos val="ctr"/>
          <c:showLegendKey val="0"/>
          <c:showVal val="1"/>
          <c:showCatName val="0"/>
          <c:showSerName val="0"/>
          <c:showPercent val="0"/>
          <c:showBubbleSize val="0"/>
        </c:dLbls>
        <c:gapWidth val="40"/>
        <c:overlap val="10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C4C1B4"/>
            </a:solidFill>
            <a:prstDash val="solid"/>
            <a:round/>
          </a:ln>
        </c:spPr>
        <c:txPr>
          <a:bodyPr/>
          <a:lstStyle/>
          <a:p>
            <a:pPr>
              <a:defRPr sz="1300" b="0" i="0" u="none" strike="noStrike">
                <a:solidFill>
                  <a:srgbClr val="000000"/>
                </a:solidFill>
                <a:latin typeface="IBM Plex Sans"/>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legend>
      <c:legendPos val="b"/>
      <c:overlay val="0"/>
      <c:txPr>
        <a:bodyPr/>
        <a:lstStyle/>
        <a:p>
          <a:pPr>
            <a:defRPr sz="1200">
              <a:solidFill>
                <a:srgbClr val="000000"/>
              </a:solidFill>
              <a:latin typeface="IBM Plex Sans"/>
              <a:cs typeface="IBM Plex Sans"/>
            </a:defRPr>
          </a:pPr>
          <a:endParaRPr lang="en-US"/>
        </a:p>
      </c:txPr>
    </c:legend>
    <c:plotVisOnly val="1"/>
    <c:dispBlanksAs val="span"/>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stacked"/>
        <c:varyColors val="0"/>
        <c:ser>
          <c:idx val="0"/>
          <c:order val="0"/>
          <c:tx>
            <c:strRef>
              <c:f>Sheet1!$B$1</c:f>
              <c:strCache>
                <c:ptCount val="1"/>
                <c:pt idx="0">
                  <c:v>Confirmed</c:v>
                </c:pt>
              </c:strCache>
            </c:strRef>
          </c:tx>
          <c:spPr>
            <a:solidFill>
              <a:srgbClr val="FFD200"/>
            </a:solidFill>
            <a:effectLst/>
          </c:spPr>
          <c:invertIfNegative val="0"/>
          <c:dLbls>
            <c:numFmt formatCode="0;\-0;;" sourceLinked="0"/>
            <c:spPr>
              <a:noFill/>
              <a:ln>
                <a:noFill/>
              </a:ln>
              <a:effectLst/>
            </c:spPr>
            <c:txPr>
              <a:bodyPr/>
              <a:lstStyle/>
              <a:p>
                <a:pPr>
                  <a:defRPr sz="1100" b="0" i="0" u="none" strike="noStrike">
                    <a:solidFill>
                      <a:srgbClr val="FFFFFF"/>
                    </a:solidFill>
                    <a:latin typeface="IBM Plex San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Day 1
(06 Oct)</c:v>
                </c:pt>
                <c:pt idx="1">
                  <c:v>Day 2
(07 Oct)</c:v>
                </c:pt>
                <c:pt idx="2">
                  <c:v>Day 3
(08 Oct)</c:v>
                </c:pt>
                <c:pt idx="3">
                  <c:v>Date not
yet set</c:v>
                </c:pt>
              </c:strCache>
            </c:strRef>
          </c:cat>
          <c:val>
            <c:numRef>
              <c:f>Sheet1!$B$2:$B$5</c:f>
              <c:numCache>
                <c:formatCode>General</c:formatCode>
                <c:ptCount val="4"/>
                <c:pt idx="0">
                  <c:v>31</c:v>
                </c:pt>
                <c:pt idx="1">
                  <c:v>32</c:v>
                </c:pt>
                <c:pt idx="2">
                  <c:v>17</c:v>
                </c:pt>
                <c:pt idx="3">
                  <c:v>2</c:v>
                </c:pt>
              </c:numCache>
            </c:numRef>
          </c:val>
          <c:extLst>
            <c:ext xmlns:c16="http://schemas.microsoft.com/office/drawing/2014/chart" uri="{C3380CC4-5D6E-409C-BE32-E72D297353CC}">
              <c16:uniqueId val="{00000000-B06D-4300-B1CE-EAA4D5D89516}"/>
            </c:ext>
          </c:extLst>
        </c:ser>
        <c:ser>
          <c:idx val="1"/>
          <c:order val="1"/>
          <c:tx>
            <c:strRef>
              <c:f>Sheet1!$C$1</c:f>
              <c:strCache>
                <c:ptCount val="1"/>
                <c:pt idx="0">
                  <c:v>Pending</c:v>
                </c:pt>
              </c:strCache>
            </c:strRef>
          </c:tx>
          <c:spPr>
            <a:solidFill>
              <a:srgbClr val="000000"/>
            </a:solidFill>
            <a:effectLst/>
          </c:spPr>
          <c:invertIfNegative val="0"/>
          <c:dLbls>
            <c:numFmt formatCode="0;\-0;;" sourceLinked="0"/>
            <c:spPr>
              <a:noFill/>
              <a:ln>
                <a:noFill/>
              </a:ln>
              <a:effectLst/>
            </c:spPr>
            <c:txPr>
              <a:bodyPr/>
              <a:lstStyle/>
              <a:p>
                <a:pPr>
                  <a:defRPr sz="1100" b="0" i="0" u="none" strike="noStrike">
                    <a:solidFill>
                      <a:srgbClr val="FFFFFF"/>
                    </a:solidFill>
                    <a:latin typeface="IBM Plex San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Day 1
(06 Oct)</c:v>
                </c:pt>
                <c:pt idx="1">
                  <c:v>Day 2
(07 Oct)</c:v>
                </c:pt>
                <c:pt idx="2">
                  <c:v>Day 3
(08 Oct)</c:v>
                </c:pt>
                <c:pt idx="3">
                  <c:v>Date not
yet set</c:v>
                </c:pt>
              </c:strCache>
            </c:strRef>
          </c:cat>
          <c:val>
            <c:numRef>
              <c:f>Sheet1!$C$2:$C$5</c:f>
              <c:numCache>
                <c:formatCode>General</c:formatCode>
                <c:ptCount val="4"/>
                <c:pt idx="0">
                  <c:v>6</c:v>
                </c:pt>
                <c:pt idx="1">
                  <c:v>8</c:v>
                </c:pt>
                <c:pt idx="2">
                  <c:v>4</c:v>
                </c:pt>
                <c:pt idx="3">
                  <c:v>1</c:v>
                </c:pt>
              </c:numCache>
            </c:numRef>
          </c:val>
          <c:extLst>
            <c:ext xmlns:c16="http://schemas.microsoft.com/office/drawing/2014/chart" uri="{C3380CC4-5D6E-409C-BE32-E72D297353CC}">
              <c16:uniqueId val="{00000001-B06D-4300-B1CE-EAA4D5D89516}"/>
            </c:ext>
          </c:extLst>
        </c:ser>
        <c:ser>
          <c:idx val="2"/>
          <c:order val="2"/>
          <c:tx>
            <c:strRef>
              <c:f>Sheet1!$D$1</c:f>
              <c:strCache>
                <c:ptCount val="1"/>
                <c:pt idx="0">
                  <c:v>Cancelled</c:v>
                </c:pt>
              </c:strCache>
            </c:strRef>
          </c:tx>
          <c:spPr>
            <a:solidFill>
              <a:srgbClr val="C4C1B4"/>
            </a:solidFill>
            <a:effectLst/>
          </c:spPr>
          <c:invertIfNegative val="0"/>
          <c:dLbls>
            <c:numFmt formatCode="0;\-0;;" sourceLinked="0"/>
            <c:spPr>
              <a:noFill/>
              <a:ln>
                <a:noFill/>
              </a:ln>
              <a:effectLst/>
            </c:spPr>
            <c:txPr>
              <a:bodyPr/>
              <a:lstStyle/>
              <a:p>
                <a:pPr>
                  <a:defRPr sz="1100" b="0" i="0" u="none" strike="noStrike">
                    <a:solidFill>
                      <a:srgbClr val="FFFFFF"/>
                    </a:solidFill>
                    <a:latin typeface="IBM Plex San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Day 1
(06 Oct)</c:v>
                </c:pt>
                <c:pt idx="1">
                  <c:v>Day 2
(07 Oct)</c:v>
                </c:pt>
                <c:pt idx="2">
                  <c:v>Day 3
(08 Oct)</c:v>
                </c:pt>
                <c:pt idx="3">
                  <c:v>Date not
yet set</c:v>
                </c:pt>
              </c:strCache>
            </c:strRef>
          </c:cat>
          <c:val>
            <c:numRef>
              <c:f>Sheet1!$D$2:$D$5</c:f>
              <c:numCache>
                <c:formatCode>General</c:formatCode>
                <c:ptCount val="4"/>
                <c:pt idx="0">
                  <c:v>1</c:v>
                </c:pt>
                <c:pt idx="1">
                  <c:v>2</c:v>
                </c:pt>
                <c:pt idx="2">
                  <c:v>0</c:v>
                </c:pt>
                <c:pt idx="3">
                  <c:v>0</c:v>
                </c:pt>
              </c:numCache>
            </c:numRef>
          </c:val>
          <c:extLst>
            <c:ext xmlns:c16="http://schemas.microsoft.com/office/drawing/2014/chart" uri="{C3380CC4-5D6E-409C-BE32-E72D297353CC}">
              <c16:uniqueId val="{00000002-B06D-4300-B1CE-EAA4D5D89516}"/>
            </c:ext>
          </c:extLst>
        </c:ser>
        <c:dLbls>
          <c:dLblPos val="ctr"/>
          <c:showLegendKey val="0"/>
          <c:showVal val="1"/>
          <c:showCatName val="0"/>
          <c:showSerName val="0"/>
          <c:showPercent val="0"/>
          <c:showBubbleSize val="0"/>
        </c:dLbls>
        <c:gapWidth val="35"/>
        <c:overlap val="10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C4C1B4"/>
            </a:solidFill>
            <a:prstDash val="solid"/>
            <a:round/>
          </a:ln>
        </c:spPr>
        <c:txPr>
          <a:bodyPr/>
          <a:lstStyle/>
          <a:p>
            <a:pPr>
              <a:defRPr sz="1200" b="0" i="0" u="none" strike="noStrike">
                <a:solidFill>
                  <a:srgbClr val="000000"/>
                </a:solidFill>
                <a:latin typeface="IBM Plex Sans"/>
              </a:defRPr>
            </a:pPr>
            <a:endParaRPr lang="en-US"/>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b"/>
      <c:overlay val="0"/>
      <c:txPr>
        <a:bodyPr/>
        <a:lstStyle/>
        <a:p>
          <a:pPr>
            <a:defRPr sz="1200">
              <a:solidFill>
                <a:srgbClr val="000000"/>
              </a:solidFill>
              <a:latin typeface="IBM Plex Sans"/>
              <a:cs typeface="IBM Plex Sans"/>
            </a:defRPr>
          </a:pPr>
          <a:endParaRPr lang="en-US"/>
        </a:p>
      </c:txPr>
    </c:legend>
    <c:plotVisOnly val="1"/>
    <c:dispBlanksAs val="span"/>
    <c:showDLblsOverMax val="1"/>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stacked"/>
        <c:varyColors val="0"/>
        <c:ser>
          <c:idx val="0"/>
          <c:order val="0"/>
          <c:tx>
            <c:strRef>
              <c:f>Sheet1!$B$1</c:f>
              <c:strCache>
                <c:ptCount val="1"/>
                <c:pt idx="0">
                  <c:v>Confirmed</c:v>
                </c:pt>
              </c:strCache>
            </c:strRef>
          </c:tx>
          <c:spPr>
            <a:solidFill>
              <a:srgbClr val="FFD200"/>
            </a:solidFill>
            <a:effectLst/>
          </c:spPr>
          <c:invertIfNegative val="0"/>
          <c:dLbls>
            <c:numFmt formatCode="0;\-0;;" sourceLinked="0"/>
            <c:spPr>
              <a:noFill/>
              <a:ln>
                <a:noFill/>
              </a:ln>
              <a:effectLst/>
            </c:spPr>
            <c:txPr>
              <a:bodyPr/>
              <a:lstStyle/>
              <a:p>
                <a:pPr>
                  <a:defRPr sz="1100" b="0" i="0" u="none" strike="noStrike">
                    <a:solidFill>
                      <a:srgbClr val="FFFFFF"/>
                    </a:solidFill>
                    <a:latin typeface="IBM Plex San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Not tagged</c:v>
                </c:pt>
                <c:pt idx="1">
                  <c:v>Existing</c:v>
                </c:pt>
                <c:pt idx="2">
                  <c:v>New</c:v>
                </c:pt>
              </c:strCache>
            </c:strRef>
          </c:cat>
          <c:val>
            <c:numRef>
              <c:f>Sheet1!$B$2:$B$4</c:f>
              <c:numCache>
                <c:formatCode>General</c:formatCode>
                <c:ptCount val="3"/>
                <c:pt idx="0">
                  <c:v>1</c:v>
                </c:pt>
                <c:pt idx="1">
                  <c:v>35</c:v>
                </c:pt>
                <c:pt idx="2">
                  <c:v>46</c:v>
                </c:pt>
              </c:numCache>
            </c:numRef>
          </c:val>
          <c:extLst>
            <c:ext xmlns:c16="http://schemas.microsoft.com/office/drawing/2014/chart" uri="{C3380CC4-5D6E-409C-BE32-E72D297353CC}">
              <c16:uniqueId val="{00000000-EF43-47C8-A3F2-281D049C83A2}"/>
            </c:ext>
          </c:extLst>
        </c:ser>
        <c:ser>
          <c:idx val="1"/>
          <c:order val="1"/>
          <c:tx>
            <c:strRef>
              <c:f>Sheet1!$C$1</c:f>
              <c:strCache>
                <c:ptCount val="1"/>
                <c:pt idx="0">
                  <c:v>Pending</c:v>
                </c:pt>
              </c:strCache>
            </c:strRef>
          </c:tx>
          <c:spPr>
            <a:solidFill>
              <a:srgbClr val="000000"/>
            </a:solidFill>
            <a:effectLst/>
          </c:spPr>
          <c:invertIfNegative val="0"/>
          <c:dLbls>
            <c:numFmt formatCode="0;\-0;;" sourceLinked="0"/>
            <c:spPr>
              <a:noFill/>
              <a:ln>
                <a:noFill/>
              </a:ln>
              <a:effectLst/>
            </c:spPr>
            <c:txPr>
              <a:bodyPr/>
              <a:lstStyle/>
              <a:p>
                <a:pPr>
                  <a:defRPr sz="1100" b="0" i="0" u="none" strike="noStrike">
                    <a:solidFill>
                      <a:srgbClr val="FFFFFF"/>
                    </a:solidFill>
                    <a:latin typeface="IBM Plex San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Not tagged</c:v>
                </c:pt>
                <c:pt idx="1">
                  <c:v>Existing</c:v>
                </c:pt>
                <c:pt idx="2">
                  <c:v>New</c:v>
                </c:pt>
              </c:strCache>
            </c:strRef>
          </c:cat>
          <c:val>
            <c:numRef>
              <c:f>Sheet1!$C$2:$C$4</c:f>
              <c:numCache>
                <c:formatCode>General</c:formatCode>
                <c:ptCount val="3"/>
                <c:pt idx="0">
                  <c:v>0</c:v>
                </c:pt>
                <c:pt idx="1">
                  <c:v>6</c:v>
                </c:pt>
                <c:pt idx="2">
                  <c:v>13</c:v>
                </c:pt>
              </c:numCache>
            </c:numRef>
          </c:val>
          <c:extLst>
            <c:ext xmlns:c16="http://schemas.microsoft.com/office/drawing/2014/chart" uri="{C3380CC4-5D6E-409C-BE32-E72D297353CC}">
              <c16:uniqueId val="{00000001-EF43-47C8-A3F2-281D049C83A2}"/>
            </c:ext>
          </c:extLst>
        </c:ser>
        <c:ser>
          <c:idx val="2"/>
          <c:order val="2"/>
          <c:tx>
            <c:strRef>
              <c:f>Sheet1!$D$1</c:f>
              <c:strCache>
                <c:ptCount val="1"/>
                <c:pt idx="0">
                  <c:v>Cancelled</c:v>
                </c:pt>
              </c:strCache>
            </c:strRef>
          </c:tx>
          <c:spPr>
            <a:solidFill>
              <a:srgbClr val="C4C1B4"/>
            </a:solidFill>
            <a:effectLst/>
          </c:spPr>
          <c:invertIfNegative val="0"/>
          <c:dLbls>
            <c:numFmt formatCode="0;\-0;;" sourceLinked="0"/>
            <c:spPr>
              <a:noFill/>
              <a:ln>
                <a:noFill/>
              </a:ln>
              <a:effectLst/>
            </c:spPr>
            <c:txPr>
              <a:bodyPr/>
              <a:lstStyle/>
              <a:p>
                <a:pPr>
                  <a:defRPr sz="1100" b="0" i="0" u="none" strike="noStrike">
                    <a:solidFill>
                      <a:srgbClr val="FFFFFF"/>
                    </a:solidFill>
                    <a:latin typeface="IBM Plex San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Not tagged</c:v>
                </c:pt>
                <c:pt idx="1">
                  <c:v>Existing</c:v>
                </c:pt>
                <c:pt idx="2">
                  <c:v>New</c:v>
                </c:pt>
              </c:strCache>
            </c:strRef>
          </c:cat>
          <c:val>
            <c:numRef>
              <c:f>Sheet1!$D$2:$D$4</c:f>
              <c:numCache>
                <c:formatCode>General</c:formatCode>
                <c:ptCount val="3"/>
                <c:pt idx="0">
                  <c:v>0</c:v>
                </c:pt>
                <c:pt idx="1">
                  <c:v>1</c:v>
                </c:pt>
                <c:pt idx="2">
                  <c:v>2</c:v>
                </c:pt>
              </c:numCache>
            </c:numRef>
          </c:val>
          <c:extLst>
            <c:ext xmlns:c16="http://schemas.microsoft.com/office/drawing/2014/chart" uri="{C3380CC4-5D6E-409C-BE32-E72D297353CC}">
              <c16:uniqueId val="{00000002-EF43-47C8-A3F2-281D049C83A2}"/>
            </c:ext>
          </c:extLst>
        </c:ser>
        <c:dLbls>
          <c:dLblPos val="ctr"/>
          <c:showLegendKey val="0"/>
          <c:showVal val="1"/>
          <c:showCatName val="0"/>
          <c:showSerName val="0"/>
          <c:showPercent val="0"/>
          <c:showBubbleSize val="0"/>
        </c:dLbls>
        <c:gapWidth val="40"/>
        <c:overlap val="10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C4C1B4"/>
            </a:solidFill>
            <a:prstDash val="solid"/>
            <a:round/>
          </a:ln>
        </c:spPr>
        <c:txPr>
          <a:bodyPr/>
          <a:lstStyle/>
          <a:p>
            <a:pPr>
              <a:defRPr sz="1300" b="0" i="0" u="none" strike="noStrike">
                <a:solidFill>
                  <a:srgbClr val="000000"/>
                </a:solidFill>
                <a:latin typeface="IBM Plex Sans"/>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legend>
      <c:legendPos val="b"/>
      <c:overlay val="0"/>
      <c:txPr>
        <a:bodyPr/>
        <a:lstStyle/>
        <a:p>
          <a:pPr>
            <a:defRPr sz="1200">
              <a:solidFill>
                <a:srgbClr val="000000"/>
              </a:solidFill>
              <a:latin typeface="IBM Plex Sans"/>
              <a:cs typeface="IBM Plex Sans"/>
            </a:defRPr>
          </a:pPr>
          <a:endParaRPr lang="en-US"/>
        </a:p>
      </c:txPr>
    </c:legend>
    <c:plotVisOnly val="1"/>
    <c:dispBlanksAs val="span"/>
    <c:showDLblsOverMax val="1"/>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New</c:v>
                </c:pt>
              </c:strCache>
            </c:strRef>
          </c:tx>
          <c:spPr>
            <a:solidFill>
              <a:srgbClr val="FFD200"/>
            </a:solidFill>
            <a:effectLst/>
          </c:spPr>
          <c:invertIfNegative val="0"/>
          <c:dLbls>
            <c:numFmt formatCode="0;\-0;;" sourceLinked="0"/>
            <c:spPr>
              <a:noFill/>
              <a:ln>
                <a:noFill/>
              </a:ln>
              <a:effectLst/>
            </c:spPr>
            <c:txPr>
              <a:bodyPr/>
              <a:lstStyle/>
              <a:p>
                <a:pPr>
                  <a:defRPr sz="1100" b="0" i="0" u="none" strike="noStrike">
                    <a:solidFill>
                      <a:srgbClr val="000000"/>
                    </a:solidFill>
                    <a:latin typeface="IBM Plex San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Biologics/DDC</c:v>
                </c:pt>
                <c:pt idx="1">
                  <c:v>DDC</c:v>
                </c:pt>
                <c:pt idx="2">
                  <c:v>Injectables</c:v>
                </c:pt>
                <c:pt idx="3">
                  <c:v>Biologics</c:v>
                </c:pt>
                <c:pt idx="4">
                  <c:v>SGC</c:v>
                </c:pt>
              </c:strCache>
            </c:strRef>
          </c:cat>
          <c:val>
            <c:numRef>
              <c:f>Sheet1!$B$2:$B$6</c:f>
              <c:numCache>
                <c:formatCode>General</c:formatCode>
                <c:ptCount val="5"/>
                <c:pt idx="0">
                  <c:v>1</c:v>
                </c:pt>
                <c:pt idx="1">
                  <c:v>4</c:v>
                </c:pt>
                <c:pt idx="2">
                  <c:v>14</c:v>
                </c:pt>
                <c:pt idx="3">
                  <c:v>24</c:v>
                </c:pt>
                <c:pt idx="4">
                  <c:v>18</c:v>
                </c:pt>
              </c:numCache>
            </c:numRef>
          </c:val>
          <c:extLst>
            <c:ext xmlns:c16="http://schemas.microsoft.com/office/drawing/2014/chart" uri="{C3380CC4-5D6E-409C-BE32-E72D297353CC}">
              <c16:uniqueId val="{00000000-DDE1-4853-8528-EBD9D0AABAC2}"/>
            </c:ext>
          </c:extLst>
        </c:ser>
        <c:ser>
          <c:idx val="1"/>
          <c:order val="1"/>
          <c:tx>
            <c:strRef>
              <c:f>Sheet1!$C$1</c:f>
              <c:strCache>
                <c:ptCount val="1"/>
                <c:pt idx="0">
                  <c:v>Existing</c:v>
                </c:pt>
              </c:strCache>
            </c:strRef>
          </c:tx>
          <c:spPr>
            <a:solidFill>
              <a:srgbClr val="000000"/>
            </a:solidFill>
            <a:effectLst/>
          </c:spPr>
          <c:invertIfNegative val="0"/>
          <c:dLbls>
            <c:numFmt formatCode="0;\-0;;" sourceLinked="0"/>
            <c:spPr>
              <a:noFill/>
              <a:ln>
                <a:noFill/>
              </a:ln>
              <a:effectLst/>
            </c:spPr>
            <c:txPr>
              <a:bodyPr/>
              <a:lstStyle/>
              <a:p>
                <a:pPr>
                  <a:defRPr sz="1100" b="0" i="0" u="none" strike="noStrike">
                    <a:solidFill>
                      <a:srgbClr val="000000"/>
                    </a:solidFill>
                    <a:latin typeface="IBM Plex San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Biologics/DDC</c:v>
                </c:pt>
                <c:pt idx="1">
                  <c:v>DDC</c:v>
                </c:pt>
                <c:pt idx="2">
                  <c:v>Injectables</c:v>
                </c:pt>
                <c:pt idx="3">
                  <c:v>Biologics</c:v>
                </c:pt>
                <c:pt idx="4">
                  <c:v>SGC</c:v>
                </c:pt>
              </c:strCache>
            </c:strRef>
          </c:cat>
          <c:val>
            <c:numRef>
              <c:f>Sheet1!$C$2:$C$6</c:f>
              <c:numCache>
                <c:formatCode>General</c:formatCode>
                <c:ptCount val="5"/>
                <c:pt idx="0">
                  <c:v>5</c:v>
                </c:pt>
                <c:pt idx="1">
                  <c:v>12</c:v>
                </c:pt>
                <c:pt idx="2">
                  <c:v>7</c:v>
                </c:pt>
                <c:pt idx="3">
                  <c:v>4</c:v>
                </c:pt>
                <c:pt idx="4">
                  <c:v>14</c:v>
                </c:pt>
              </c:numCache>
            </c:numRef>
          </c:val>
          <c:extLst>
            <c:ext xmlns:c16="http://schemas.microsoft.com/office/drawing/2014/chart" uri="{C3380CC4-5D6E-409C-BE32-E72D297353CC}">
              <c16:uniqueId val="{00000001-DDE1-4853-8528-EBD9D0AABAC2}"/>
            </c:ext>
          </c:extLst>
        </c:ser>
        <c:dLbls>
          <c:showLegendKey val="0"/>
          <c:showVal val="1"/>
          <c:showCatName val="0"/>
          <c:showSerName val="0"/>
          <c:showPercent val="0"/>
          <c:showBubbleSize val="0"/>
        </c:dLbls>
        <c:gapWidth val="3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C4C1B4"/>
            </a:solidFill>
            <a:prstDash val="solid"/>
            <a:round/>
          </a:ln>
        </c:spPr>
        <c:txPr>
          <a:bodyPr/>
          <a:lstStyle/>
          <a:p>
            <a:pPr>
              <a:defRPr sz="1200" b="0" i="0" u="none" strike="noStrike">
                <a:solidFill>
                  <a:srgbClr val="000000"/>
                </a:solidFill>
                <a:latin typeface="IBM Plex Sans"/>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legend>
      <c:legendPos val="b"/>
      <c:overlay val="0"/>
      <c:txPr>
        <a:bodyPr/>
        <a:lstStyle/>
        <a:p>
          <a:pPr>
            <a:defRPr sz="1200">
              <a:solidFill>
                <a:srgbClr val="000000"/>
              </a:solidFill>
              <a:latin typeface="IBM Plex Sans"/>
              <a:cs typeface="IBM Plex Sans"/>
            </a:defRPr>
          </a:pPr>
          <a:endParaRPr lang="en-US"/>
        </a:p>
      </c:txPr>
    </c:legend>
    <c:plotVisOnly val="1"/>
    <c:dispBlanksAs val="span"/>
    <c:showDLblsOverMax val="1"/>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stacked"/>
        <c:varyColors val="0"/>
        <c:ser>
          <c:idx val="0"/>
          <c:order val="0"/>
          <c:tx>
            <c:strRef>
              <c:f>Sheet1!$B$1</c:f>
              <c:strCache>
                <c:ptCount val="1"/>
                <c:pt idx="0">
                  <c:v>Confirmed</c:v>
                </c:pt>
              </c:strCache>
            </c:strRef>
          </c:tx>
          <c:spPr>
            <a:solidFill>
              <a:srgbClr val="FFD200"/>
            </a:solidFill>
            <a:effectLst/>
          </c:spPr>
          <c:invertIfNegative val="0"/>
          <c:dLbls>
            <c:numFmt formatCode="0;\-0;;" sourceLinked="0"/>
            <c:spPr>
              <a:noFill/>
              <a:ln>
                <a:noFill/>
              </a:ln>
              <a:effectLst/>
            </c:spPr>
            <c:txPr>
              <a:bodyPr/>
              <a:lstStyle/>
              <a:p>
                <a:pPr>
                  <a:defRPr sz="1100" b="0" i="0" u="none" strike="noStrike">
                    <a:solidFill>
                      <a:srgbClr val="FFFFFF"/>
                    </a:solidFill>
                    <a:latin typeface="IBM Plex San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Other</c:v>
                </c:pt>
                <c:pt idx="1">
                  <c:v>Not tagged</c:v>
                </c:pt>
                <c:pt idx="2">
                  <c:v>India</c:v>
                </c:pt>
                <c:pt idx="3">
                  <c:v>South East Asia</c:v>
                </c:pt>
                <c:pt idx="4">
                  <c:v>Middle East</c:v>
                </c:pt>
                <c:pt idx="5">
                  <c:v>US</c:v>
                </c:pt>
                <c:pt idx="6">
                  <c:v>EU</c:v>
                </c:pt>
              </c:strCache>
            </c:strRef>
          </c:cat>
          <c:val>
            <c:numRef>
              <c:f>Sheet1!$B$2:$B$8</c:f>
              <c:numCache>
                <c:formatCode>General</c:formatCode>
                <c:ptCount val="7"/>
                <c:pt idx="0">
                  <c:v>4</c:v>
                </c:pt>
                <c:pt idx="1">
                  <c:v>5</c:v>
                </c:pt>
                <c:pt idx="2">
                  <c:v>7</c:v>
                </c:pt>
                <c:pt idx="3">
                  <c:v>6</c:v>
                </c:pt>
                <c:pt idx="4">
                  <c:v>8</c:v>
                </c:pt>
                <c:pt idx="5">
                  <c:v>18</c:v>
                </c:pt>
                <c:pt idx="6">
                  <c:v>34</c:v>
                </c:pt>
              </c:numCache>
            </c:numRef>
          </c:val>
          <c:extLst>
            <c:ext xmlns:c16="http://schemas.microsoft.com/office/drawing/2014/chart" uri="{C3380CC4-5D6E-409C-BE32-E72D297353CC}">
              <c16:uniqueId val="{00000000-E910-4E76-BD47-998705058CB8}"/>
            </c:ext>
          </c:extLst>
        </c:ser>
        <c:ser>
          <c:idx val="1"/>
          <c:order val="1"/>
          <c:tx>
            <c:strRef>
              <c:f>Sheet1!$C$1</c:f>
              <c:strCache>
                <c:ptCount val="1"/>
                <c:pt idx="0">
                  <c:v>Pending</c:v>
                </c:pt>
              </c:strCache>
            </c:strRef>
          </c:tx>
          <c:spPr>
            <a:solidFill>
              <a:srgbClr val="000000"/>
            </a:solidFill>
            <a:effectLst/>
          </c:spPr>
          <c:invertIfNegative val="0"/>
          <c:dLbls>
            <c:numFmt formatCode="0;\-0;;" sourceLinked="0"/>
            <c:spPr>
              <a:noFill/>
              <a:ln>
                <a:noFill/>
              </a:ln>
              <a:effectLst/>
            </c:spPr>
            <c:txPr>
              <a:bodyPr/>
              <a:lstStyle/>
              <a:p>
                <a:pPr>
                  <a:defRPr sz="1100" b="0" i="0" u="none" strike="noStrike">
                    <a:solidFill>
                      <a:srgbClr val="FFFFFF"/>
                    </a:solidFill>
                    <a:latin typeface="IBM Plex San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Other</c:v>
                </c:pt>
                <c:pt idx="1">
                  <c:v>Not tagged</c:v>
                </c:pt>
                <c:pt idx="2">
                  <c:v>India</c:v>
                </c:pt>
                <c:pt idx="3">
                  <c:v>South East Asia</c:v>
                </c:pt>
                <c:pt idx="4">
                  <c:v>Middle East</c:v>
                </c:pt>
                <c:pt idx="5">
                  <c:v>US</c:v>
                </c:pt>
                <c:pt idx="6">
                  <c:v>EU</c:v>
                </c:pt>
              </c:strCache>
            </c:strRef>
          </c:cat>
          <c:val>
            <c:numRef>
              <c:f>Sheet1!$C$2:$C$8</c:f>
              <c:numCache>
                <c:formatCode>General</c:formatCode>
                <c:ptCount val="7"/>
                <c:pt idx="0">
                  <c:v>0</c:v>
                </c:pt>
                <c:pt idx="1">
                  <c:v>0</c:v>
                </c:pt>
                <c:pt idx="2">
                  <c:v>1</c:v>
                </c:pt>
                <c:pt idx="3">
                  <c:v>3</c:v>
                </c:pt>
                <c:pt idx="4">
                  <c:v>1</c:v>
                </c:pt>
                <c:pt idx="5">
                  <c:v>4</c:v>
                </c:pt>
                <c:pt idx="6">
                  <c:v>10</c:v>
                </c:pt>
              </c:numCache>
            </c:numRef>
          </c:val>
          <c:extLst>
            <c:ext xmlns:c16="http://schemas.microsoft.com/office/drawing/2014/chart" uri="{C3380CC4-5D6E-409C-BE32-E72D297353CC}">
              <c16:uniqueId val="{00000001-E910-4E76-BD47-998705058CB8}"/>
            </c:ext>
          </c:extLst>
        </c:ser>
        <c:ser>
          <c:idx val="2"/>
          <c:order val="2"/>
          <c:tx>
            <c:strRef>
              <c:f>Sheet1!$D$1</c:f>
              <c:strCache>
                <c:ptCount val="1"/>
                <c:pt idx="0">
                  <c:v>Cancelled</c:v>
                </c:pt>
              </c:strCache>
            </c:strRef>
          </c:tx>
          <c:spPr>
            <a:solidFill>
              <a:srgbClr val="C4C1B4"/>
            </a:solidFill>
            <a:effectLst/>
          </c:spPr>
          <c:invertIfNegative val="0"/>
          <c:dLbls>
            <c:numFmt formatCode="0;\-0;;" sourceLinked="0"/>
            <c:spPr>
              <a:noFill/>
              <a:ln>
                <a:noFill/>
              </a:ln>
              <a:effectLst/>
            </c:spPr>
            <c:txPr>
              <a:bodyPr/>
              <a:lstStyle/>
              <a:p>
                <a:pPr>
                  <a:defRPr sz="1100" b="0" i="0" u="none" strike="noStrike">
                    <a:solidFill>
                      <a:srgbClr val="FFFFFF"/>
                    </a:solidFill>
                    <a:latin typeface="IBM Plex San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Other</c:v>
                </c:pt>
                <c:pt idx="1">
                  <c:v>Not tagged</c:v>
                </c:pt>
                <c:pt idx="2">
                  <c:v>India</c:v>
                </c:pt>
                <c:pt idx="3">
                  <c:v>South East Asia</c:v>
                </c:pt>
                <c:pt idx="4">
                  <c:v>Middle East</c:v>
                </c:pt>
                <c:pt idx="5">
                  <c:v>US</c:v>
                </c:pt>
                <c:pt idx="6">
                  <c:v>EU</c:v>
                </c:pt>
              </c:strCache>
            </c:strRef>
          </c:cat>
          <c:val>
            <c:numRef>
              <c:f>Sheet1!$D$2:$D$8</c:f>
              <c:numCache>
                <c:formatCode>General</c:formatCode>
                <c:ptCount val="7"/>
                <c:pt idx="0">
                  <c:v>0</c:v>
                </c:pt>
                <c:pt idx="1">
                  <c:v>0</c:v>
                </c:pt>
                <c:pt idx="2">
                  <c:v>0</c:v>
                </c:pt>
                <c:pt idx="3">
                  <c:v>0</c:v>
                </c:pt>
                <c:pt idx="4">
                  <c:v>0</c:v>
                </c:pt>
                <c:pt idx="5">
                  <c:v>2</c:v>
                </c:pt>
                <c:pt idx="6">
                  <c:v>1</c:v>
                </c:pt>
              </c:numCache>
            </c:numRef>
          </c:val>
          <c:extLst>
            <c:ext xmlns:c16="http://schemas.microsoft.com/office/drawing/2014/chart" uri="{C3380CC4-5D6E-409C-BE32-E72D297353CC}">
              <c16:uniqueId val="{00000002-E910-4E76-BD47-998705058CB8}"/>
            </c:ext>
          </c:extLst>
        </c:ser>
        <c:dLbls>
          <c:dLblPos val="ctr"/>
          <c:showLegendKey val="0"/>
          <c:showVal val="1"/>
          <c:showCatName val="0"/>
          <c:showSerName val="0"/>
          <c:showPercent val="0"/>
          <c:showBubbleSize val="0"/>
        </c:dLbls>
        <c:gapWidth val="40"/>
        <c:overlap val="10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C4C1B4"/>
            </a:solidFill>
            <a:prstDash val="solid"/>
            <a:round/>
          </a:ln>
        </c:spPr>
        <c:txPr>
          <a:bodyPr/>
          <a:lstStyle/>
          <a:p>
            <a:pPr>
              <a:defRPr sz="1300" b="0" i="0" u="none" strike="noStrike">
                <a:solidFill>
                  <a:srgbClr val="000000"/>
                </a:solidFill>
                <a:latin typeface="IBM Plex Sans"/>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legend>
      <c:legendPos val="b"/>
      <c:overlay val="0"/>
      <c:txPr>
        <a:bodyPr/>
        <a:lstStyle/>
        <a:p>
          <a:pPr>
            <a:defRPr sz="1200">
              <a:solidFill>
                <a:srgbClr val="000000"/>
              </a:solidFill>
              <a:latin typeface="IBM Plex Sans"/>
              <a:cs typeface="IBM Plex Sans"/>
            </a:defRPr>
          </a:pPr>
          <a:endParaRPr lang="en-US"/>
        </a:p>
      </c:txPr>
    </c:legend>
    <c:plotVisOnly val="1"/>
    <c:dispBlanksAs val="span"/>
    <c:showDLblsOverMax val="1"/>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New</c:v>
                </c:pt>
              </c:strCache>
            </c:strRef>
          </c:tx>
          <c:spPr>
            <a:solidFill>
              <a:srgbClr val="FFD200"/>
            </a:solidFill>
            <a:effectLst/>
          </c:spPr>
          <c:invertIfNegative val="0"/>
          <c:dLbls>
            <c:numFmt formatCode="0;\-0;;" sourceLinked="0"/>
            <c:spPr>
              <a:noFill/>
              <a:ln>
                <a:noFill/>
              </a:ln>
              <a:effectLst/>
            </c:spPr>
            <c:txPr>
              <a:bodyPr/>
              <a:lstStyle/>
              <a:p>
                <a:pPr>
                  <a:defRPr sz="1100" b="0" i="0" u="none" strike="noStrike">
                    <a:solidFill>
                      <a:srgbClr val="000000"/>
                    </a:solidFill>
                    <a:latin typeface="IBM Plex San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Other</c:v>
                </c:pt>
                <c:pt idx="1">
                  <c:v>India</c:v>
                </c:pt>
                <c:pt idx="2">
                  <c:v>South East Asia</c:v>
                </c:pt>
                <c:pt idx="3">
                  <c:v>Middle East</c:v>
                </c:pt>
                <c:pt idx="4">
                  <c:v>US</c:v>
                </c:pt>
                <c:pt idx="5">
                  <c:v>EU</c:v>
                </c:pt>
              </c:strCache>
            </c:strRef>
          </c:cat>
          <c:val>
            <c:numRef>
              <c:f>Sheet1!$B$2:$B$7</c:f>
              <c:numCache>
                <c:formatCode>General</c:formatCode>
                <c:ptCount val="6"/>
                <c:pt idx="0">
                  <c:v>0</c:v>
                </c:pt>
                <c:pt idx="1">
                  <c:v>4</c:v>
                </c:pt>
                <c:pt idx="2">
                  <c:v>8</c:v>
                </c:pt>
                <c:pt idx="3">
                  <c:v>5</c:v>
                </c:pt>
                <c:pt idx="4">
                  <c:v>13</c:v>
                </c:pt>
                <c:pt idx="5">
                  <c:v>27</c:v>
                </c:pt>
              </c:numCache>
            </c:numRef>
          </c:val>
          <c:extLst>
            <c:ext xmlns:c16="http://schemas.microsoft.com/office/drawing/2014/chart" uri="{C3380CC4-5D6E-409C-BE32-E72D297353CC}">
              <c16:uniqueId val="{00000000-EBD6-48F3-8464-62595F559DC6}"/>
            </c:ext>
          </c:extLst>
        </c:ser>
        <c:ser>
          <c:idx val="1"/>
          <c:order val="1"/>
          <c:tx>
            <c:strRef>
              <c:f>Sheet1!$C$1</c:f>
              <c:strCache>
                <c:ptCount val="1"/>
                <c:pt idx="0">
                  <c:v>Existing</c:v>
                </c:pt>
              </c:strCache>
            </c:strRef>
          </c:tx>
          <c:spPr>
            <a:solidFill>
              <a:srgbClr val="000000"/>
            </a:solidFill>
            <a:effectLst/>
          </c:spPr>
          <c:invertIfNegative val="0"/>
          <c:dLbls>
            <c:numFmt formatCode="0;\-0;;" sourceLinked="0"/>
            <c:spPr>
              <a:noFill/>
              <a:ln>
                <a:noFill/>
              </a:ln>
              <a:effectLst/>
            </c:spPr>
            <c:txPr>
              <a:bodyPr/>
              <a:lstStyle/>
              <a:p>
                <a:pPr>
                  <a:defRPr sz="1100" b="0" i="0" u="none" strike="noStrike">
                    <a:solidFill>
                      <a:srgbClr val="000000"/>
                    </a:solidFill>
                    <a:latin typeface="IBM Plex San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Other</c:v>
                </c:pt>
                <c:pt idx="1">
                  <c:v>India</c:v>
                </c:pt>
                <c:pt idx="2">
                  <c:v>South East Asia</c:v>
                </c:pt>
                <c:pt idx="3">
                  <c:v>Middle East</c:v>
                </c:pt>
                <c:pt idx="4">
                  <c:v>US</c:v>
                </c:pt>
                <c:pt idx="5">
                  <c:v>EU</c:v>
                </c:pt>
              </c:strCache>
            </c:strRef>
          </c:cat>
          <c:val>
            <c:numRef>
              <c:f>Sheet1!$C$2:$C$7</c:f>
              <c:numCache>
                <c:formatCode>General</c:formatCode>
                <c:ptCount val="6"/>
                <c:pt idx="0">
                  <c:v>4</c:v>
                </c:pt>
                <c:pt idx="1">
                  <c:v>4</c:v>
                </c:pt>
                <c:pt idx="2">
                  <c:v>1</c:v>
                </c:pt>
                <c:pt idx="3">
                  <c:v>4</c:v>
                </c:pt>
                <c:pt idx="4">
                  <c:v>11</c:v>
                </c:pt>
                <c:pt idx="5">
                  <c:v>18</c:v>
                </c:pt>
              </c:numCache>
            </c:numRef>
          </c:val>
          <c:extLst>
            <c:ext xmlns:c16="http://schemas.microsoft.com/office/drawing/2014/chart" uri="{C3380CC4-5D6E-409C-BE32-E72D297353CC}">
              <c16:uniqueId val="{00000001-EBD6-48F3-8464-62595F559DC6}"/>
            </c:ext>
          </c:extLst>
        </c:ser>
        <c:dLbls>
          <c:showLegendKey val="0"/>
          <c:showVal val="1"/>
          <c:showCatName val="0"/>
          <c:showSerName val="0"/>
          <c:showPercent val="0"/>
          <c:showBubbleSize val="0"/>
        </c:dLbls>
        <c:gapWidth val="3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C4C1B4"/>
            </a:solidFill>
            <a:prstDash val="solid"/>
            <a:round/>
          </a:ln>
        </c:spPr>
        <c:txPr>
          <a:bodyPr/>
          <a:lstStyle/>
          <a:p>
            <a:pPr>
              <a:defRPr sz="1200" b="0" i="0" u="none" strike="noStrike">
                <a:solidFill>
                  <a:srgbClr val="000000"/>
                </a:solidFill>
                <a:latin typeface="IBM Plex Sans"/>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legend>
      <c:legendPos val="b"/>
      <c:overlay val="0"/>
      <c:txPr>
        <a:bodyPr/>
        <a:lstStyle/>
        <a:p>
          <a:pPr>
            <a:defRPr sz="1200">
              <a:solidFill>
                <a:srgbClr val="000000"/>
              </a:solidFill>
              <a:latin typeface="IBM Plex Sans"/>
              <a:cs typeface="IBM Plex Sans"/>
            </a:defRPr>
          </a:pPr>
          <a:endParaRPr lang="en-US"/>
        </a:p>
      </c:txPr>
    </c:legend>
    <c:plotVisOnly val="1"/>
    <c:dispBlanksAs val="span"/>
    <c:showDLblsOverMax val="1"/>
  </c:chart>
  <c:spPr>
    <a:noFill/>
    <a:ln>
      <a:noFill/>
    </a:ln>
    <a:effectLst/>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235BBB-2AE6-3A30-44DF-5E2E2BC14B5F}"/>
              </a:ext>
            </a:extLst>
          </p:cNvPr>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a:extLst>
              <a:ext uri="{FF2B5EF4-FFF2-40B4-BE49-F238E27FC236}">
                <a16:creationId xmlns:a16="http://schemas.microsoft.com/office/drawing/2014/main" id="{C94F547C-74F7-1344-D35F-A772099753E7}"/>
              </a:ext>
            </a:extLst>
          </p:cNvPr>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43A8F26B-C350-9948-9E6E-022935434990}" type="datetimeFigureOut">
              <a:t>9/23/2026</a:t>
            </a:fld>
            <a:endParaRPr lang="en-US"/>
          </a:p>
        </p:txBody>
      </p:sp>
      <p:sp>
        <p:nvSpPr>
          <p:cNvPr id="4" name="Footer Placeholder 3">
            <a:extLst>
              <a:ext uri="{FF2B5EF4-FFF2-40B4-BE49-F238E27FC236}">
                <a16:creationId xmlns:a16="http://schemas.microsoft.com/office/drawing/2014/main" id="{4B46AD7A-33C0-6667-32B0-15553B448EE3}"/>
              </a:ext>
            </a:extLst>
          </p:cNvPr>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17AD318-1054-D675-69A0-AAB0BD8572A0}"/>
              </a:ext>
            </a:extLst>
          </p:cNvPr>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14E7A90A-ED63-FD4B-9354-CCA704B17CB3}" type="slidenum">
              <a:t>‹#›</a:t>
            </a:fld>
            <a:endParaRPr lang="en-US"/>
          </a:p>
        </p:txBody>
      </p:sp>
    </p:spTree>
    <p:extLst>
      <p:ext uri="{BB962C8B-B14F-4D97-AF65-F5344CB8AC3E}">
        <p14:creationId xmlns:p14="http://schemas.microsoft.com/office/powerpoint/2010/main" val="10690095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atin typeface="Aptos" panose="020B0004020202020204" pitchFamily="34" charset="0"/>
              </a:defRPr>
            </a:lvl1pPr>
          </a:lstStyle>
          <a:p>
            <a:endParaRPr lang="en-IN"/>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atin typeface="Aptos" panose="020B0004020202020204" pitchFamily="34" charset="0"/>
              </a:defRPr>
            </a:lvl1pPr>
          </a:lstStyle>
          <a:p>
            <a:fld id="{A2425952-D309-440C-A379-37D029A58789}" type="datetimeFigureOut">
              <a:rPr lang="en-IN" smtClean="0"/>
              <a:pPr/>
              <a:t>23-09-2026</a:t>
            </a:fld>
            <a:endParaRPr lang="en-IN"/>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IN"/>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atin typeface="Aptos" panose="020B0004020202020204" pitchFamily="34" charset="0"/>
              </a:defRPr>
            </a:lvl1pPr>
          </a:lstStyle>
          <a:p>
            <a:endParaRPr lang="en-IN"/>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atin typeface="Aptos" panose="020B0004020202020204" pitchFamily="34" charset="0"/>
              </a:defRPr>
            </a:lvl1pPr>
          </a:lstStyle>
          <a:p>
            <a:fld id="{BD053FE0-8E3D-4AB3-8CE5-B5B648CA8475}" type="slidenum">
              <a:rPr lang="en-IN" smtClean="0"/>
              <a:pPr/>
              <a:t>‹#›</a:t>
            </a:fld>
            <a:endParaRPr lang="en-IN"/>
          </a:p>
        </p:txBody>
      </p:sp>
    </p:spTree>
    <p:extLst>
      <p:ext uri="{BB962C8B-B14F-4D97-AF65-F5344CB8AC3E}">
        <p14:creationId xmlns:p14="http://schemas.microsoft.com/office/powerpoint/2010/main" val="419432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ptos" panose="020B0004020202020204" pitchFamily="34" charset="0"/>
        <a:ea typeface="+mn-ea"/>
        <a:cs typeface="+mn-cs"/>
      </a:defRPr>
    </a:lvl1pPr>
    <a:lvl2pPr marL="457200" algn="l" defTabSz="914400" rtl="0" eaLnBrk="1" latinLnBrk="0" hangingPunct="1">
      <a:defRPr sz="1200" kern="1200">
        <a:solidFill>
          <a:schemeClr val="tx1"/>
        </a:solidFill>
        <a:latin typeface="Aptos" panose="020B0004020202020204" pitchFamily="34" charset="0"/>
        <a:ea typeface="+mn-ea"/>
        <a:cs typeface="+mn-cs"/>
      </a:defRPr>
    </a:lvl2pPr>
    <a:lvl3pPr marL="914400" algn="l" defTabSz="914400" rtl="0" eaLnBrk="1" latinLnBrk="0" hangingPunct="1">
      <a:defRPr sz="1200" kern="1200">
        <a:solidFill>
          <a:schemeClr val="tx1"/>
        </a:solidFill>
        <a:latin typeface="Aptos" panose="020B0004020202020204" pitchFamily="34" charset="0"/>
        <a:ea typeface="+mn-ea"/>
        <a:cs typeface="+mn-cs"/>
      </a:defRPr>
    </a:lvl3pPr>
    <a:lvl4pPr marL="1371600" algn="l" defTabSz="914400" rtl="0" eaLnBrk="1" latinLnBrk="0" hangingPunct="1">
      <a:defRPr sz="1200" kern="1200">
        <a:solidFill>
          <a:schemeClr val="tx1"/>
        </a:solidFill>
        <a:latin typeface="Aptos" panose="020B0004020202020204" pitchFamily="34" charset="0"/>
        <a:ea typeface="+mn-ea"/>
        <a:cs typeface="+mn-cs"/>
      </a:defRPr>
    </a:lvl4pPr>
    <a:lvl5pPr marL="1828800" algn="l" defTabSz="914400" rtl="0" eaLnBrk="1" latinLnBrk="0" hangingPunct="1">
      <a:defRPr sz="1200" kern="1200">
        <a:solidFill>
          <a:schemeClr val="tx1"/>
        </a:solidFill>
        <a:latin typeface="Aptos" panose="020B00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053FE0-8E3D-4AB3-8CE5-B5B648CA8475}" type="slidenum">
              <a:rPr lang="en-IN" smtClean="0"/>
              <a:pPr/>
              <a:t>2</a:t>
            </a:fld>
            <a:endParaRPr lang="en-IN"/>
          </a:p>
        </p:txBody>
      </p:sp>
    </p:spTree>
    <p:extLst>
      <p:ext uri="{BB962C8B-B14F-4D97-AF65-F5344CB8AC3E}">
        <p14:creationId xmlns:p14="http://schemas.microsoft.com/office/powerpoint/2010/main" val="805789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sv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svg"/><Relationship Id="rId3" Type="http://schemas.openxmlformats.org/officeDocument/2006/relationships/image" Target="../media/image14.svg"/><Relationship Id="rId7" Type="http://schemas.openxmlformats.org/officeDocument/2006/relationships/image" Target="../media/image18.svg"/><Relationship Id="rId12" Type="http://schemas.openxmlformats.org/officeDocument/2006/relationships/image" Target="../media/image23.svg"/><Relationship Id="rId2" Type="http://schemas.openxmlformats.org/officeDocument/2006/relationships/image" Target="../media/image13.svg"/><Relationship Id="rId1" Type="http://schemas.openxmlformats.org/officeDocument/2006/relationships/slideMaster" Target="../slideMasters/slideMaster1.xml"/><Relationship Id="rId6" Type="http://schemas.openxmlformats.org/officeDocument/2006/relationships/image" Target="../media/image17.svg"/><Relationship Id="rId11" Type="http://schemas.openxmlformats.org/officeDocument/2006/relationships/image" Target="../media/image22.svg"/><Relationship Id="rId5" Type="http://schemas.openxmlformats.org/officeDocument/2006/relationships/image" Target="../media/image16.svg"/><Relationship Id="rId15" Type="http://schemas.openxmlformats.org/officeDocument/2006/relationships/image" Target="../media/image26.sv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svg"/><Relationship Id="rId14" Type="http://schemas.openxmlformats.org/officeDocument/2006/relationships/image" Target="../media/image25.sv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1.png"/><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4.png"/><Relationship Id="rId2" Type="http://schemas.openxmlformats.org/officeDocument/2006/relationships/image" Target="../media/image30.emf"/><Relationship Id="rId16" Type="http://schemas.openxmlformats.org/officeDocument/2006/relationships/image" Target="../media/image43.png"/><Relationship Id="rId1" Type="http://schemas.openxmlformats.org/officeDocument/2006/relationships/slideMaster" Target="../slideMasters/slideMaster1.xml"/><Relationship Id="rId6" Type="http://schemas.microsoft.com/office/2007/relationships/hdphoto" Target="../media/hdphoto1.wdp"/><Relationship Id="rId11" Type="http://schemas.openxmlformats.org/officeDocument/2006/relationships/image" Target="../media/image38.jpeg"/><Relationship Id="rId5" Type="http://schemas.openxmlformats.org/officeDocument/2006/relationships/image" Target="../media/image33.png"/><Relationship Id="rId15" Type="http://schemas.openxmlformats.org/officeDocument/2006/relationships/image" Target="../media/image42.png"/><Relationship Id="rId10" Type="http://schemas.openxmlformats.org/officeDocument/2006/relationships/image" Target="../media/image37.jpeg"/><Relationship Id="rId4" Type="http://schemas.openxmlformats.org/officeDocument/2006/relationships/image" Target="../media/image32.png"/><Relationship Id="rId9" Type="http://schemas.openxmlformats.org/officeDocument/2006/relationships/image" Target="../media/image36.png"/><Relationship Id="rId14" Type="http://schemas.openxmlformats.org/officeDocument/2006/relationships/image" Target="../media/image4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48.jpeg"/><Relationship Id="rId4" Type="http://schemas.openxmlformats.org/officeDocument/2006/relationships/image" Target="../media/image47.jpe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0.jpeg"/><Relationship Id="rId7" Type="http://schemas.openxmlformats.org/officeDocument/2006/relationships/image" Target="../media/image53.png"/><Relationship Id="rId2" Type="http://schemas.openxmlformats.org/officeDocument/2006/relationships/image" Target="../media/image49.jpeg"/><Relationship Id="rId1" Type="http://schemas.openxmlformats.org/officeDocument/2006/relationships/slideMaster" Target="../slideMasters/slideMaster1.xml"/><Relationship Id="rId6" Type="http://schemas.openxmlformats.org/officeDocument/2006/relationships/image" Target="../media/image30.emf"/><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5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Master" Target="../slideMasters/slideMaster1.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Master" Target="../slideMasters/slideMaster1.xml"/><Relationship Id="rId5" Type="http://schemas.openxmlformats.org/officeDocument/2006/relationships/image" Target="../media/image64.jpeg"/><Relationship Id="rId4" Type="http://schemas.openxmlformats.org/officeDocument/2006/relationships/image" Target="../media/image63.jpe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svg"/><Relationship Id="rId1" Type="http://schemas.openxmlformats.org/officeDocument/2006/relationships/slideMaster" Target="../slideMasters/slideMaster1.xml"/><Relationship Id="rId6" Type="http://schemas.openxmlformats.org/officeDocument/2006/relationships/image" Target="../media/image69.emf"/><Relationship Id="rId5" Type="http://schemas.openxmlformats.org/officeDocument/2006/relationships/image" Target="../media/image68.emf"/><Relationship Id="rId4" Type="http://schemas.openxmlformats.org/officeDocument/2006/relationships/image" Target="../media/image67.sv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4.png"/><Relationship Id="rId18" Type="http://schemas.microsoft.com/office/2007/relationships/hdphoto" Target="../media/hdphoto11.wdp"/><Relationship Id="rId3" Type="http://schemas.microsoft.com/office/2007/relationships/hdphoto" Target="../media/hdphoto2.wdp"/><Relationship Id="rId21" Type="http://schemas.microsoft.com/office/2007/relationships/hdphoto" Target="../media/hdphoto14.wdp"/><Relationship Id="rId7" Type="http://schemas.microsoft.com/office/2007/relationships/hdphoto" Target="../media/hdphoto4.wdp"/><Relationship Id="rId12" Type="http://schemas.microsoft.com/office/2007/relationships/hdphoto" Target="../media/hdphoto8.wdp"/><Relationship Id="rId17" Type="http://schemas.openxmlformats.org/officeDocument/2006/relationships/image" Target="../media/image76.png"/><Relationship Id="rId2" Type="http://schemas.openxmlformats.org/officeDocument/2006/relationships/image" Target="../media/image70.png"/><Relationship Id="rId16" Type="http://schemas.microsoft.com/office/2007/relationships/hdphoto" Target="../media/hdphoto10.wdp"/><Relationship Id="rId20" Type="http://schemas.microsoft.com/office/2007/relationships/hdphoto" Target="../media/hdphoto13.wdp"/><Relationship Id="rId1" Type="http://schemas.openxmlformats.org/officeDocument/2006/relationships/slideMaster" Target="../slideMasters/slideMaster1.xml"/><Relationship Id="rId6" Type="http://schemas.openxmlformats.org/officeDocument/2006/relationships/image" Target="../media/image72.png"/><Relationship Id="rId11" Type="http://schemas.microsoft.com/office/2007/relationships/hdphoto" Target="../media/hdphoto7.wdp"/><Relationship Id="rId5" Type="http://schemas.microsoft.com/office/2007/relationships/hdphoto" Target="../media/hdphoto3.wdp"/><Relationship Id="rId15" Type="http://schemas.openxmlformats.org/officeDocument/2006/relationships/image" Target="../media/image75.png"/><Relationship Id="rId10" Type="http://schemas.microsoft.com/office/2007/relationships/hdphoto" Target="../media/hdphoto6.wdp"/><Relationship Id="rId19" Type="http://schemas.microsoft.com/office/2007/relationships/hdphoto" Target="../media/hdphoto12.wdp"/><Relationship Id="rId4" Type="http://schemas.openxmlformats.org/officeDocument/2006/relationships/image" Target="../media/image71.png"/><Relationship Id="rId9" Type="http://schemas.microsoft.com/office/2007/relationships/hdphoto" Target="../media/hdphoto5.wdp"/><Relationship Id="rId14" Type="http://schemas.microsoft.com/office/2007/relationships/hdphoto" Target="../media/hdphoto9.wdp"/></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7.svg"/><Relationship Id="rId1" Type="http://schemas.openxmlformats.org/officeDocument/2006/relationships/slideMaster" Target="../slideMasters/slideMaster1.xml"/><Relationship Id="rId6" Type="http://schemas.openxmlformats.org/officeDocument/2006/relationships/image" Target="../media/image81.svg"/><Relationship Id="rId5" Type="http://schemas.openxmlformats.org/officeDocument/2006/relationships/image" Target="../media/image80.svg"/><Relationship Id="rId4" Type="http://schemas.openxmlformats.org/officeDocument/2006/relationships/image" Target="../media/image79.sv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Master" Target="../slideMasters/slideMaster1.xml"/><Relationship Id="rId5" Type="http://schemas.openxmlformats.org/officeDocument/2006/relationships/image" Target="../media/image85.svg"/><Relationship Id="rId4" Type="http://schemas.openxmlformats.org/officeDocument/2006/relationships/image" Target="../media/image84.jpe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92.svg"/><Relationship Id="rId3" Type="http://schemas.openxmlformats.org/officeDocument/2006/relationships/image" Target="../media/image87.svg"/><Relationship Id="rId7" Type="http://schemas.openxmlformats.org/officeDocument/2006/relationships/image" Target="../media/image91.jpeg"/><Relationship Id="rId2" Type="http://schemas.openxmlformats.org/officeDocument/2006/relationships/image" Target="../media/image86.svg"/><Relationship Id="rId1" Type="http://schemas.openxmlformats.org/officeDocument/2006/relationships/slideMaster" Target="../slideMasters/slideMaster1.xml"/><Relationship Id="rId6" Type="http://schemas.openxmlformats.org/officeDocument/2006/relationships/image" Target="../media/image90.svg"/><Relationship Id="rId5" Type="http://schemas.openxmlformats.org/officeDocument/2006/relationships/image" Target="../media/image89.png"/><Relationship Id="rId10" Type="http://schemas.openxmlformats.org/officeDocument/2006/relationships/image" Target="../media/image94.svg"/><Relationship Id="rId4" Type="http://schemas.openxmlformats.org/officeDocument/2006/relationships/image" Target="../media/image88.svg"/><Relationship Id="rId9" Type="http://schemas.openxmlformats.org/officeDocument/2006/relationships/image" Target="../media/image93.sv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image" Target="../media/image96.png"/><Relationship Id="rId1" Type="http://schemas.openxmlformats.org/officeDocument/2006/relationships/slideMaster" Target="../slideMasters/slideMaster1.xml"/><Relationship Id="rId6" Type="http://schemas.openxmlformats.org/officeDocument/2006/relationships/image" Target="../media/image100.png"/><Relationship Id="rId5" Type="http://schemas.openxmlformats.org/officeDocument/2006/relationships/image" Target="../media/image99.png"/><Relationship Id="rId10" Type="http://schemas.openxmlformats.org/officeDocument/2006/relationships/image" Target="../media/image104.svg"/><Relationship Id="rId4" Type="http://schemas.openxmlformats.org/officeDocument/2006/relationships/image" Target="../media/image98.png"/><Relationship Id="rId9" Type="http://schemas.openxmlformats.org/officeDocument/2006/relationships/image" Target="../media/image103.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6.png"/><Relationship Id="rId7" Type="http://schemas.openxmlformats.org/officeDocument/2006/relationships/image" Target="../media/image12.svg"/><Relationship Id="rId2" Type="http://schemas.openxmlformats.org/officeDocument/2006/relationships/image" Target="../media/image105.png"/><Relationship Id="rId1" Type="http://schemas.openxmlformats.org/officeDocument/2006/relationships/slideMaster" Target="../slideMasters/slideMaster1.xml"/><Relationship Id="rId6" Type="http://schemas.openxmlformats.org/officeDocument/2006/relationships/image" Target="../media/image109.jpeg"/><Relationship Id="rId5" Type="http://schemas.openxmlformats.org/officeDocument/2006/relationships/image" Target="../media/image108.png"/><Relationship Id="rId4" Type="http://schemas.openxmlformats.org/officeDocument/2006/relationships/image" Target="../media/image107.jpe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0.svg"/><Relationship Id="rId2" Type="http://schemas.openxmlformats.org/officeDocument/2006/relationships/image" Target="../media/image12.svg"/><Relationship Id="rId1" Type="http://schemas.openxmlformats.org/officeDocument/2006/relationships/slideMaster" Target="../slideMasters/slideMaster1.xml"/><Relationship Id="rId5" Type="http://schemas.openxmlformats.org/officeDocument/2006/relationships/image" Target="../media/image112.svg"/><Relationship Id="rId4" Type="http://schemas.openxmlformats.org/officeDocument/2006/relationships/image" Target="../media/image111.sv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14.svg"/><Relationship Id="rId2" Type="http://schemas.openxmlformats.org/officeDocument/2006/relationships/image" Target="../media/image113.svg"/><Relationship Id="rId1" Type="http://schemas.openxmlformats.org/officeDocument/2006/relationships/slideMaster" Target="../slideMasters/slideMaster1.xml"/><Relationship Id="rId4" Type="http://schemas.openxmlformats.org/officeDocument/2006/relationships/image" Target="../media/image115.sv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6.emf"/><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blipFill>
          <a:blip r:embed="rId2"/>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ACAACFF-8D5C-EA13-8EEA-49BEA3BAB7EC}"/>
              </a:ext>
            </a:extLst>
          </p:cNvPr>
          <p:cNvSpPr/>
          <p:nvPr userDrawn="1"/>
        </p:nvSpPr>
        <p:spPr>
          <a:xfrm>
            <a:off x="0" y="0"/>
            <a:ext cx="12192000"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Aptos" panose="020B0004020202020204" pitchFamily="34" charset="0"/>
            </a:endParaRPr>
          </a:p>
        </p:txBody>
      </p:sp>
      <p:grpSp>
        <p:nvGrpSpPr>
          <p:cNvPr id="2" name="Group 1">
            <a:extLst>
              <a:ext uri="{FF2B5EF4-FFF2-40B4-BE49-F238E27FC236}">
                <a16:creationId xmlns:a16="http://schemas.microsoft.com/office/drawing/2014/main" id="{2A17DA19-BFE0-B3DD-9EF6-8675B007A475}"/>
              </a:ext>
            </a:extLst>
          </p:cNvPr>
          <p:cNvGrpSpPr>
            <a:grpSpLocks noChangeAspect="1"/>
          </p:cNvGrpSpPr>
          <p:nvPr userDrawn="1"/>
        </p:nvGrpSpPr>
        <p:grpSpPr>
          <a:xfrm>
            <a:off x="8566607" y="6248400"/>
            <a:ext cx="3271559" cy="336273"/>
            <a:chOff x="8552984" y="6221508"/>
            <a:chExt cx="2284420" cy="234809"/>
          </a:xfrm>
        </p:grpSpPr>
        <p:sp>
          <p:nvSpPr>
            <p:cNvPr id="3" name="Freeform: Shape 2">
              <a:extLst>
                <a:ext uri="{FF2B5EF4-FFF2-40B4-BE49-F238E27FC236}">
                  <a16:creationId xmlns:a16="http://schemas.microsoft.com/office/drawing/2014/main" id="{60B51ED4-38D0-0469-C597-4537E5EDA970}"/>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4" name="Freeform: Shape 3">
              <a:extLst>
                <a:ext uri="{FF2B5EF4-FFF2-40B4-BE49-F238E27FC236}">
                  <a16:creationId xmlns:a16="http://schemas.microsoft.com/office/drawing/2014/main" id="{FB39F3E8-DF5C-A5D0-5049-AB600E81E939}"/>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5" name="Freeform: Shape 4">
              <a:extLst>
                <a:ext uri="{FF2B5EF4-FFF2-40B4-BE49-F238E27FC236}">
                  <a16:creationId xmlns:a16="http://schemas.microsoft.com/office/drawing/2014/main" id="{D805DECD-6B09-4C3C-4D8C-8E25456562A0}"/>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7" name="Freeform: Shape 6">
              <a:extLst>
                <a:ext uri="{FF2B5EF4-FFF2-40B4-BE49-F238E27FC236}">
                  <a16:creationId xmlns:a16="http://schemas.microsoft.com/office/drawing/2014/main" id="{1A34BAFB-2923-924A-0AF9-C4384A829D0E}"/>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8" name="Freeform: Shape 7">
              <a:extLst>
                <a:ext uri="{FF2B5EF4-FFF2-40B4-BE49-F238E27FC236}">
                  <a16:creationId xmlns:a16="http://schemas.microsoft.com/office/drawing/2014/main" id="{DA746F3A-B34B-909D-0E75-D64C89FFFB10}"/>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9" name="Freeform: Shape 8">
              <a:extLst>
                <a:ext uri="{FF2B5EF4-FFF2-40B4-BE49-F238E27FC236}">
                  <a16:creationId xmlns:a16="http://schemas.microsoft.com/office/drawing/2014/main" id="{AD1155BC-0189-80B5-D4D0-2FD78F8FB322}"/>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10" name="Freeform: Shape 9">
              <a:extLst>
                <a:ext uri="{FF2B5EF4-FFF2-40B4-BE49-F238E27FC236}">
                  <a16:creationId xmlns:a16="http://schemas.microsoft.com/office/drawing/2014/main" id="{03E35483-3D22-4952-FCC6-3C16D2A8CCFB}"/>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11" name="Freeform: Shape 10">
              <a:extLst>
                <a:ext uri="{FF2B5EF4-FFF2-40B4-BE49-F238E27FC236}">
                  <a16:creationId xmlns:a16="http://schemas.microsoft.com/office/drawing/2014/main" id="{6F01EE31-5B0D-867E-6D39-8C6B1B20DEF4}"/>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grpSp>
          <p:nvGrpSpPr>
            <p:cNvPr id="13" name="Group 12">
              <a:extLst>
                <a:ext uri="{FF2B5EF4-FFF2-40B4-BE49-F238E27FC236}">
                  <a16:creationId xmlns:a16="http://schemas.microsoft.com/office/drawing/2014/main" id="{C324AF7E-D037-27BB-4114-AD3A02FCE3A8}"/>
                </a:ext>
              </a:extLst>
            </p:cNvPr>
            <p:cNvGrpSpPr/>
            <p:nvPr userDrawn="1"/>
          </p:nvGrpSpPr>
          <p:grpSpPr>
            <a:xfrm>
              <a:off x="8552984" y="6221552"/>
              <a:ext cx="228073" cy="234765"/>
              <a:chOff x="8552984" y="6221552"/>
              <a:chExt cx="228073" cy="234765"/>
            </a:xfrm>
          </p:grpSpPr>
          <p:grpSp>
            <p:nvGrpSpPr>
              <p:cNvPr id="14" name="Group 13">
                <a:extLst>
                  <a:ext uri="{FF2B5EF4-FFF2-40B4-BE49-F238E27FC236}">
                    <a16:creationId xmlns:a16="http://schemas.microsoft.com/office/drawing/2014/main" id="{2937B339-5942-B368-8A60-2DD54D84544E}"/>
                  </a:ext>
                </a:extLst>
              </p:cNvPr>
              <p:cNvGrpSpPr/>
              <p:nvPr userDrawn="1"/>
            </p:nvGrpSpPr>
            <p:grpSpPr>
              <a:xfrm>
                <a:off x="8663403" y="6284118"/>
                <a:ext cx="7215" cy="6863"/>
                <a:chOff x="8663403" y="6284118"/>
                <a:chExt cx="7215" cy="6863"/>
              </a:xfrm>
            </p:grpSpPr>
            <p:sp>
              <p:nvSpPr>
                <p:cNvPr id="17" name="Freeform: Shape 16">
                  <a:extLst>
                    <a:ext uri="{FF2B5EF4-FFF2-40B4-BE49-F238E27FC236}">
                      <a16:creationId xmlns:a16="http://schemas.microsoft.com/office/drawing/2014/main" id="{38A5DBA4-0446-EA7C-47A3-D6AC9EB06843}"/>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8" name="Freeform: Shape 17">
                  <a:extLst>
                    <a:ext uri="{FF2B5EF4-FFF2-40B4-BE49-F238E27FC236}">
                      <a16:creationId xmlns:a16="http://schemas.microsoft.com/office/drawing/2014/main" id="{6ECFE2F9-0588-806D-594E-2B5D6442381A}"/>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9" name="Freeform: Shape 18">
                  <a:extLst>
                    <a:ext uri="{FF2B5EF4-FFF2-40B4-BE49-F238E27FC236}">
                      <a16:creationId xmlns:a16="http://schemas.microsoft.com/office/drawing/2014/main" id="{AC3DB9E4-543B-2146-C72E-972598E57614}"/>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grpSp>
          <p:sp>
            <p:nvSpPr>
              <p:cNvPr id="15" name="Freeform: Shape 14">
                <a:extLst>
                  <a:ext uri="{FF2B5EF4-FFF2-40B4-BE49-F238E27FC236}">
                    <a16:creationId xmlns:a16="http://schemas.microsoft.com/office/drawing/2014/main" id="{903C833E-AD39-E94D-C891-3425294ABE81}"/>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sp>
            <p:nvSpPr>
              <p:cNvPr id="16" name="Freeform: Shape 15">
                <a:extLst>
                  <a:ext uri="{FF2B5EF4-FFF2-40B4-BE49-F238E27FC236}">
                    <a16:creationId xmlns:a16="http://schemas.microsoft.com/office/drawing/2014/main" id="{45037D5D-C373-EBBE-6706-DF454860D4F6}"/>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grpSp>
      </p:grpSp>
      <p:grpSp>
        <p:nvGrpSpPr>
          <p:cNvPr id="31" name="Group 30">
            <a:extLst>
              <a:ext uri="{FF2B5EF4-FFF2-40B4-BE49-F238E27FC236}">
                <a16:creationId xmlns:a16="http://schemas.microsoft.com/office/drawing/2014/main" id="{D958A3C0-F7D1-1874-EAA1-7DD8F9ACF913}"/>
              </a:ext>
            </a:extLst>
          </p:cNvPr>
          <p:cNvGrpSpPr/>
          <p:nvPr userDrawn="1"/>
        </p:nvGrpSpPr>
        <p:grpSpPr>
          <a:xfrm>
            <a:off x="358219" y="918904"/>
            <a:ext cx="4267428" cy="1803976"/>
            <a:chOff x="6112953" y="1653529"/>
            <a:chExt cx="6848444" cy="2895052"/>
          </a:xfrm>
        </p:grpSpPr>
        <p:sp>
          <p:nvSpPr>
            <p:cNvPr id="32" name="object 20">
              <a:extLst>
                <a:ext uri="{FF2B5EF4-FFF2-40B4-BE49-F238E27FC236}">
                  <a16:creationId xmlns:a16="http://schemas.microsoft.com/office/drawing/2014/main" id="{C13EABD5-97F0-CBD3-5E0F-856827D77800}"/>
                </a:ext>
              </a:extLst>
            </p:cNvPr>
            <p:cNvSpPr/>
            <p:nvPr userDrawn="1"/>
          </p:nvSpPr>
          <p:spPr>
            <a:xfrm>
              <a:off x="7634028" y="1653616"/>
              <a:ext cx="1186180" cy="2894965"/>
            </a:xfrm>
            <a:custGeom>
              <a:avLst/>
              <a:gdLst/>
              <a:ahLst/>
              <a:cxnLst/>
              <a:rect l="l" t="t" r="r" b="b"/>
              <a:pathLst>
                <a:path w="1186179" h="2894965">
                  <a:moveTo>
                    <a:pt x="1185691" y="0"/>
                  </a:moveTo>
                  <a:lnTo>
                    <a:pt x="1129807" y="986"/>
                  </a:lnTo>
                  <a:lnTo>
                    <a:pt x="1075395" y="3655"/>
                  </a:lnTo>
                  <a:lnTo>
                    <a:pt x="1022455" y="8006"/>
                  </a:lnTo>
                  <a:lnTo>
                    <a:pt x="970989" y="14040"/>
                  </a:lnTo>
                  <a:lnTo>
                    <a:pt x="920996" y="21757"/>
                  </a:lnTo>
                  <a:lnTo>
                    <a:pt x="872477" y="31158"/>
                  </a:lnTo>
                  <a:lnTo>
                    <a:pt x="825432" y="42243"/>
                  </a:lnTo>
                  <a:lnTo>
                    <a:pt x="779863" y="55013"/>
                  </a:lnTo>
                  <a:lnTo>
                    <a:pt x="735769" y="69467"/>
                  </a:lnTo>
                  <a:lnTo>
                    <a:pt x="693152" y="85606"/>
                  </a:lnTo>
                  <a:lnTo>
                    <a:pt x="652011" y="103431"/>
                  </a:lnTo>
                  <a:lnTo>
                    <a:pt x="603222" y="127506"/>
                  </a:lnTo>
                  <a:lnTo>
                    <a:pt x="556398" y="153720"/>
                  </a:lnTo>
                  <a:lnTo>
                    <a:pt x="511539" y="182074"/>
                  </a:lnTo>
                  <a:lnTo>
                    <a:pt x="468647" y="212566"/>
                  </a:lnTo>
                  <a:lnTo>
                    <a:pt x="427722" y="245195"/>
                  </a:lnTo>
                  <a:lnTo>
                    <a:pt x="388764" y="279960"/>
                  </a:lnTo>
                  <a:lnTo>
                    <a:pt x="351773" y="316861"/>
                  </a:lnTo>
                  <a:lnTo>
                    <a:pt x="316751" y="355897"/>
                  </a:lnTo>
                  <a:lnTo>
                    <a:pt x="283698" y="397066"/>
                  </a:lnTo>
                  <a:lnTo>
                    <a:pt x="255571" y="435868"/>
                  </a:lnTo>
                  <a:lnTo>
                    <a:pt x="228939" y="476200"/>
                  </a:lnTo>
                  <a:lnTo>
                    <a:pt x="203802" y="518062"/>
                  </a:lnTo>
                  <a:lnTo>
                    <a:pt x="180159" y="561455"/>
                  </a:lnTo>
                  <a:lnTo>
                    <a:pt x="158010" y="606379"/>
                  </a:lnTo>
                  <a:lnTo>
                    <a:pt x="137356" y="652835"/>
                  </a:lnTo>
                  <a:lnTo>
                    <a:pt x="118195" y="700822"/>
                  </a:lnTo>
                  <a:lnTo>
                    <a:pt x="100528" y="750343"/>
                  </a:lnTo>
                  <a:lnTo>
                    <a:pt x="84354" y="801397"/>
                  </a:lnTo>
                  <a:lnTo>
                    <a:pt x="69673" y="853984"/>
                  </a:lnTo>
                  <a:lnTo>
                    <a:pt x="58538" y="898865"/>
                  </a:lnTo>
                  <a:lnTo>
                    <a:pt x="48373" y="944575"/>
                  </a:lnTo>
                  <a:lnTo>
                    <a:pt x="39177" y="991113"/>
                  </a:lnTo>
                  <a:lnTo>
                    <a:pt x="30951" y="1038479"/>
                  </a:lnTo>
                  <a:lnTo>
                    <a:pt x="23694" y="1086675"/>
                  </a:lnTo>
                  <a:lnTo>
                    <a:pt x="17406" y="1135699"/>
                  </a:lnTo>
                  <a:lnTo>
                    <a:pt x="12086" y="1185553"/>
                  </a:lnTo>
                  <a:lnTo>
                    <a:pt x="7734" y="1236236"/>
                  </a:lnTo>
                  <a:lnTo>
                    <a:pt x="4350" y="1287748"/>
                  </a:lnTo>
                  <a:lnTo>
                    <a:pt x="1933" y="1340090"/>
                  </a:lnTo>
                  <a:lnTo>
                    <a:pt x="483" y="1393262"/>
                  </a:lnTo>
                  <a:lnTo>
                    <a:pt x="0" y="1447264"/>
                  </a:lnTo>
                  <a:lnTo>
                    <a:pt x="483" y="1501273"/>
                  </a:lnTo>
                  <a:lnTo>
                    <a:pt x="1933" y="1554451"/>
                  </a:lnTo>
                  <a:lnTo>
                    <a:pt x="4350" y="1606797"/>
                  </a:lnTo>
                  <a:lnTo>
                    <a:pt x="7734" y="1658312"/>
                  </a:lnTo>
                  <a:lnTo>
                    <a:pt x="12086" y="1708996"/>
                  </a:lnTo>
                  <a:lnTo>
                    <a:pt x="17406" y="1758849"/>
                  </a:lnTo>
                  <a:lnTo>
                    <a:pt x="23694" y="1807872"/>
                  </a:lnTo>
                  <a:lnTo>
                    <a:pt x="30951" y="1856066"/>
                  </a:lnTo>
                  <a:lnTo>
                    <a:pt x="39177" y="1903429"/>
                  </a:lnTo>
                  <a:lnTo>
                    <a:pt x="48373" y="1949963"/>
                  </a:lnTo>
                  <a:lnTo>
                    <a:pt x="58538" y="1995668"/>
                  </a:lnTo>
                  <a:lnTo>
                    <a:pt x="69673" y="2040545"/>
                  </a:lnTo>
                  <a:lnTo>
                    <a:pt x="84354" y="2093131"/>
                  </a:lnTo>
                  <a:lnTo>
                    <a:pt x="100528" y="2144163"/>
                  </a:lnTo>
                  <a:lnTo>
                    <a:pt x="118195" y="2193640"/>
                  </a:lnTo>
                  <a:lnTo>
                    <a:pt x="137356" y="2241562"/>
                  </a:lnTo>
                  <a:lnTo>
                    <a:pt x="158010" y="2287930"/>
                  </a:lnTo>
                  <a:lnTo>
                    <a:pt x="180159" y="2332743"/>
                  </a:lnTo>
                  <a:lnTo>
                    <a:pt x="203802" y="2376003"/>
                  </a:lnTo>
                  <a:lnTo>
                    <a:pt x="228939" y="2417708"/>
                  </a:lnTo>
                  <a:lnTo>
                    <a:pt x="255571" y="2457860"/>
                  </a:lnTo>
                  <a:lnTo>
                    <a:pt x="283698" y="2496458"/>
                  </a:lnTo>
                  <a:lnTo>
                    <a:pt x="316751" y="2537449"/>
                  </a:lnTo>
                  <a:lnTo>
                    <a:pt x="351773" y="2576349"/>
                  </a:lnTo>
                  <a:lnTo>
                    <a:pt x="388764" y="2613157"/>
                  </a:lnTo>
                  <a:lnTo>
                    <a:pt x="427722" y="2647875"/>
                  </a:lnTo>
                  <a:lnTo>
                    <a:pt x="468647" y="2680502"/>
                  </a:lnTo>
                  <a:lnTo>
                    <a:pt x="511539" y="2711039"/>
                  </a:lnTo>
                  <a:lnTo>
                    <a:pt x="556398" y="2739487"/>
                  </a:lnTo>
                  <a:lnTo>
                    <a:pt x="603222" y="2765845"/>
                  </a:lnTo>
                  <a:lnTo>
                    <a:pt x="652011" y="2790113"/>
                  </a:lnTo>
                  <a:lnTo>
                    <a:pt x="693152" y="2808117"/>
                  </a:lnTo>
                  <a:lnTo>
                    <a:pt x="735769" y="2824417"/>
                  </a:lnTo>
                  <a:lnTo>
                    <a:pt x="779863" y="2839013"/>
                  </a:lnTo>
                  <a:lnTo>
                    <a:pt x="825432" y="2851906"/>
                  </a:lnTo>
                  <a:lnTo>
                    <a:pt x="872477" y="2863097"/>
                  </a:lnTo>
                  <a:lnTo>
                    <a:pt x="920996" y="2872587"/>
                  </a:lnTo>
                  <a:lnTo>
                    <a:pt x="970989" y="2880377"/>
                  </a:lnTo>
                  <a:lnTo>
                    <a:pt x="1022455" y="2886468"/>
                  </a:lnTo>
                  <a:lnTo>
                    <a:pt x="1075395" y="2890859"/>
                  </a:lnTo>
                  <a:lnTo>
                    <a:pt x="1129807" y="2893553"/>
                  </a:lnTo>
                  <a:lnTo>
                    <a:pt x="1185691" y="2894550"/>
                  </a:lnTo>
                  <a:lnTo>
                    <a:pt x="1185691" y="2482259"/>
                  </a:lnTo>
                  <a:lnTo>
                    <a:pt x="1136646" y="2481047"/>
                  </a:lnTo>
                  <a:lnTo>
                    <a:pt x="1088691" y="2477409"/>
                  </a:lnTo>
                  <a:lnTo>
                    <a:pt x="1041824" y="2471343"/>
                  </a:lnTo>
                  <a:lnTo>
                    <a:pt x="996044" y="2462848"/>
                  </a:lnTo>
                  <a:lnTo>
                    <a:pt x="951350" y="2451923"/>
                  </a:lnTo>
                  <a:lnTo>
                    <a:pt x="907741" y="2438564"/>
                  </a:lnTo>
                  <a:lnTo>
                    <a:pt x="857308" y="2419495"/>
                  </a:lnTo>
                  <a:lnTo>
                    <a:pt x="809414" y="2397220"/>
                  </a:lnTo>
                  <a:lnTo>
                    <a:pt x="764054" y="2371742"/>
                  </a:lnTo>
                  <a:lnTo>
                    <a:pt x="721222" y="2343067"/>
                  </a:lnTo>
                  <a:lnTo>
                    <a:pt x="680911" y="2311196"/>
                  </a:lnTo>
                  <a:lnTo>
                    <a:pt x="643582" y="2276435"/>
                  </a:lnTo>
                  <a:lnTo>
                    <a:pt x="609667" y="2239070"/>
                  </a:lnTo>
                  <a:lnTo>
                    <a:pt x="579172" y="2199100"/>
                  </a:lnTo>
                  <a:lnTo>
                    <a:pt x="552103" y="2156524"/>
                  </a:lnTo>
                  <a:lnTo>
                    <a:pt x="528465" y="2111338"/>
                  </a:lnTo>
                  <a:lnTo>
                    <a:pt x="508711" y="2063568"/>
                  </a:lnTo>
                  <a:lnTo>
                    <a:pt x="493351" y="2013189"/>
                  </a:lnTo>
                  <a:lnTo>
                    <a:pt x="482381" y="1960201"/>
                  </a:lnTo>
                  <a:lnTo>
                    <a:pt x="475801" y="1904603"/>
                  </a:lnTo>
                  <a:lnTo>
                    <a:pt x="473608" y="1846394"/>
                  </a:lnTo>
                  <a:lnTo>
                    <a:pt x="473608" y="1046921"/>
                  </a:lnTo>
                  <a:lnTo>
                    <a:pt x="475801" y="988736"/>
                  </a:lnTo>
                  <a:lnTo>
                    <a:pt x="482381" y="933148"/>
                  </a:lnTo>
                  <a:lnTo>
                    <a:pt x="493351" y="880160"/>
                  </a:lnTo>
                  <a:lnTo>
                    <a:pt x="508711" y="829772"/>
                  </a:lnTo>
                  <a:lnTo>
                    <a:pt x="528465" y="781986"/>
                  </a:lnTo>
                  <a:lnTo>
                    <a:pt x="552103" y="736810"/>
                  </a:lnTo>
                  <a:lnTo>
                    <a:pt x="579172" y="694235"/>
                  </a:lnTo>
                  <a:lnTo>
                    <a:pt x="609667" y="654263"/>
                  </a:lnTo>
                  <a:lnTo>
                    <a:pt x="643582" y="616891"/>
                  </a:lnTo>
                  <a:lnTo>
                    <a:pt x="680911" y="582118"/>
                  </a:lnTo>
                  <a:lnTo>
                    <a:pt x="721222" y="550251"/>
                  </a:lnTo>
                  <a:lnTo>
                    <a:pt x="764054" y="521584"/>
                  </a:lnTo>
                  <a:lnTo>
                    <a:pt x="809414" y="496113"/>
                  </a:lnTo>
                  <a:lnTo>
                    <a:pt x="857308" y="473836"/>
                  </a:lnTo>
                  <a:lnTo>
                    <a:pt x="907741" y="454750"/>
                  </a:lnTo>
                  <a:lnTo>
                    <a:pt x="951350" y="441408"/>
                  </a:lnTo>
                  <a:lnTo>
                    <a:pt x="996044" y="430490"/>
                  </a:lnTo>
                  <a:lnTo>
                    <a:pt x="1041824" y="421997"/>
                  </a:lnTo>
                  <a:lnTo>
                    <a:pt x="1088691" y="415930"/>
                  </a:lnTo>
                  <a:lnTo>
                    <a:pt x="1136646" y="412290"/>
                  </a:lnTo>
                  <a:lnTo>
                    <a:pt x="1185691" y="411076"/>
                  </a:lnTo>
                  <a:lnTo>
                    <a:pt x="1185691" y="0"/>
                  </a:lnTo>
                  <a:close/>
                </a:path>
              </a:pathLst>
            </a:custGeom>
            <a:solidFill>
              <a:srgbClr val="FFD200"/>
            </a:solidFill>
          </p:spPr>
          <p:txBody>
            <a:bodyPr wrap="square" lIns="0" tIns="0" rIns="0" bIns="0" rtlCol="0"/>
            <a:lstStyle/>
            <a:p>
              <a:endParaRPr dirty="0">
                <a:latin typeface="Aptos" panose="020B0004020202020204" pitchFamily="34" charset="0"/>
              </a:endParaRPr>
            </a:p>
          </p:txBody>
        </p:sp>
        <p:sp>
          <p:nvSpPr>
            <p:cNvPr id="33" name="object 22">
              <a:extLst>
                <a:ext uri="{FF2B5EF4-FFF2-40B4-BE49-F238E27FC236}">
                  <a16:creationId xmlns:a16="http://schemas.microsoft.com/office/drawing/2014/main" id="{5C0B4F1C-2BD1-C116-0AC8-1DD75EBADE01}"/>
                </a:ext>
              </a:extLst>
            </p:cNvPr>
            <p:cNvSpPr/>
            <p:nvPr userDrawn="1"/>
          </p:nvSpPr>
          <p:spPr>
            <a:xfrm>
              <a:off x="9227199" y="1653529"/>
              <a:ext cx="1190625" cy="2894965"/>
            </a:xfrm>
            <a:custGeom>
              <a:avLst/>
              <a:gdLst/>
              <a:ahLst/>
              <a:cxnLst/>
              <a:rect l="l" t="t" r="r" b="b"/>
              <a:pathLst>
                <a:path w="1190625" h="2894965">
                  <a:moveTo>
                    <a:pt x="0" y="0"/>
                  </a:moveTo>
                  <a:lnTo>
                    <a:pt x="4837" y="412395"/>
                  </a:lnTo>
                  <a:lnTo>
                    <a:pt x="53882" y="413608"/>
                  </a:lnTo>
                  <a:lnTo>
                    <a:pt x="101837" y="417246"/>
                  </a:lnTo>
                  <a:lnTo>
                    <a:pt x="148704" y="423311"/>
                  </a:lnTo>
                  <a:lnTo>
                    <a:pt x="194484" y="431806"/>
                  </a:lnTo>
                  <a:lnTo>
                    <a:pt x="239178" y="442732"/>
                  </a:lnTo>
                  <a:lnTo>
                    <a:pt x="282787" y="456090"/>
                  </a:lnTo>
                  <a:lnTo>
                    <a:pt x="333220" y="475160"/>
                  </a:lnTo>
                  <a:lnTo>
                    <a:pt x="381114" y="497435"/>
                  </a:lnTo>
                  <a:lnTo>
                    <a:pt x="426474" y="522912"/>
                  </a:lnTo>
                  <a:lnTo>
                    <a:pt x="469307" y="551587"/>
                  </a:lnTo>
                  <a:lnTo>
                    <a:pt x="509617" y="583458"/>
                  </a:lnTo>
                  <a:lnTo>
                    <a:pt x="546946" y="618220"/>
                  </a:lnTo>
                  <a:lnTo>
                    <a:pt x="580861" y="655584"/>
                  </a:lnTo>
                  <a:lnTo>
                    <a:pt x="611356" y="695554"/>
                  </a:lnTo>
                  <a:lnTo>
                    <a:pt x="638425" y="738130"/>
                  </a:lnTo>
                  <a:lnTo>
                    <a:pt x="662063" y="783316"/>
                  </a:lnTo>
                  <a:lnTo>
                    <a:pt x="681817" y="831086"/>
                  </a:lnTo>
                  <a:lnTo>
                    <a:pt x="697178" y="881465"/>
                  </a:lnTo>
                  <a:lnTo>
                    <a:pt x="708147" y="934453"/>
                  </a:lnTo>
                  <a:lnTo>
                    <a:pt x="714727" y="990052"/>
                  </a:lnTo>
                  <a:lnTo>
                    <a:pt x="716920" y="1048261"/>
                  </a:lnTo>
                  <a:lnTo>
                    <a:pt x="716920" y="1847734"/>
                  </a:lnTo>
                  <a:lnTo>
                    <a:pt x="714727" y="1905918"/>
                  </a:lnTo>
                  <a:lnTo>
                    <a:pt x="708147" y="1961503"/>
                  </a:lnTo>
                  <a:lnTo>
                    <a:pt x="697178" y="2014490"/>
                  </a:lnTo>
                  <a:lnTo>
                    <a:pt x="681817" y="2064878"/>
                  </a:lnTo>
                  <a:lnTo>
                    <a:pt x="662063" y="2112668"/>
                  </a:lnTo>
                  <a:lnTo>
                    <a:pt x="638425" y="2157845"/>
                  </a:lnTo>
                  <a:lnTo>
                    <a:pt x="611356" y="2200418"/>
                  </a:lnTo>
                  <a:lnTo>
                    <a:pt x="580861" y="2240389"/>
                  </a:lnTo>
                  <a:lnTo>
                    <a:pt x="546946" y="2277758"/>
                  </a:lnTo>
                  <a:lnTo>
                    <a:pt x="509617" y="2312526"/>
                  </a:lnTo>
                  <a:lnTo>
                    <a:pt x="469307" y="2344398"/>
                  </a:lnTo>
                  <a:lnTo>
                    <a:pt x="426474" y="2373068"/>
                  </a:lnTo>
                  <a:lnTo>
                    <a:pt x="381114" y="2398541"/>
                  </a:lnTo>
                  <a:lnTo>
                    <a:pt x="333220" y="2420819"/>
                  </a:lnTo>
                  <a:lnTo>
                    <a:pt x="282787" y="2439904"/>
                  </a:lnTo>
                  <a:lnTo>
                    <a:pt x="239178" y="2453246"/>
                  </a:lnTo>
                  <a:lnTo>
                    <a:pt x="194484" y="2464162"/>
                  </a:lnTo>
                  <a:lnTo>
                    <a:pt x="148704" y="2472652"/>
                  </a:lnTo>
                  <a:lnTo>
                    <a:pt x="101837" y="2478716"/>
                  </a:lnTo>
                  <a:lnTo>
                    <a:pt x="53882" y="2482355"/>
                  </a:lnTo>
                  <a:lnTo>
                    <a:pt x="4837" y="2483568"/>
                  </a:lnTo>
                  <a:lnTo>
                    <a:pt x="0" y="2894749"/>
                  </a:lnTo>
                  <a:lnTo>
                    <a:pt x="56447" y="2893893"/>
                  </a:lnTo>
                  <a:lnTo>
                    <a:pt x="111395" y="2891325"/>
                  </a:lnTo>
                  <a:lnTo>
                    <a:pt x="164845" y="2887045"/>
                  </a:lnTo>
                  <a:lnTo>
                    <a:pt x="216797" y="2881054"/>
                  </a:lnTo>
                  <a:lnTo>
                    <a:pt x="267250" y="2873351"/>
                  </a:lnTo>
                  <a:lnTo>
                    <a:pt x="316205" y="2863938"/>
                  </a:lnTo>
                  <a:lnTo>
                    <a:pt x="363662" y="2852815"/>
                  </a:lnTo>
                  <a:lnTo>
                    <a:pt x="409622" y="2839981"/>
                  </a:lnTo>
                  <a:lnTo>
                    <a:pt x="454084" y="2825438"/>
                  </a:lnTo>
                  <a:lnTo>
                    <a:pt x="497049" y="2809185"/>
                  </a:lnTo>
                  <a:lnTo>
                    <a:pt x="538517" y="2791223"/>
                  </a:lnTo>
                  <a:lnTo>
                    <a:pt x="587306" y="2767149"/>
                  </a:lnTo>
                  <a:lnTo>
                    <a:pt x="634130" y="2740934"/>
                  </a:lnTo>
                  <a:lnTo>
                    <a:pt x="678989" y="2712580"/>
                  </a:lnTo>
                  <a:lnTo>
                    <a:pt x="721881" y="2682089"/>
                  </a:lnTo>
                  <a:lnTo>
                    <a:pt x="762806" y="2649460"/>
                  </a:lnTo>
                  <a:lnTo>
                    <a:pt x="801764" y="2614694"/>
                  </a:lnTo>
                  <a:lnTo>
                    <a:pt x="838755" y="2577793"/>
                  </a:lnTo>
                  <a:lnTo>
                    <a:pt x="873777" y="2538758"/>
                  </a:lnTo>
                  <a:lnTo>
                    <a:pt x="906831" y="2497588"/>
                  </a:lnTo>
                  <a:lnTo>
                    <a:pt x="934957" y="2458786"/>
                  </a:lnTo>
                  <a:lnTo>
                    <a:pt x="961589" y="2418454"/>
                  </a:lnTo>
                  <a:lnTo>
                    <a:pt x="986727" y="2376592"/>
                  </a:lnTo>
                  <a:lnTo>
                    <a:pt x="1010369" y="2333199"/>
                  </a:lnTo>
                  <a:lnTo>
                    <a:pt x="1032518" y="2288275"/>
                  </a:lnTo>
                  <a:lnTo>
                    <a:pt x="1053172" y="2241820"/>
                  </a:lnTo>
                  <a:lnTo>
                    <a:pt x="1072333" y="2193832"/>
                  </a:lnTo>
                  <a:lnTo>
                    <a:pt x="1090000" y="2144311"/>
                  </a:lnTo>
                  <a:lnTo>
                    <a:pt x="1106174" y="2093258"/>
                  </a:lnTo>
                  <a:lnTo>
                    <a:pt x="1120855" y="2040670"/>
                  </a:lnTo>
                  <a:lnTo>
                    <a:pt x="1131990" y="1995789"/>
                  </a:lnTo>
                  <a:lnTo>
                    <a:pt x="1142155" y="1950079"/>
                  </a:lnTo>
                  <a:lnTo>
                    <a:pt x="1151351" y="1903542"/>
                  </a:lnTo>
                  <a:lnTo>
                    <a:pt x="1159577" y="1856175"/>
                  </a:lnTo>
                  <a:lnTo>
                    <a:pt x="1166834" y="1807979"/>
                  </a:lnTo>
                  <a:lnTo>
                    <a:pt x="1173122" y="1758955"/>
                  </a:lnTo>
                  <a:lnTo>
                    <a:pt x="1178442" y="1709102"/>
                  </a:lnTo>
                  <a:lnTo>
                    <a:pt x="1182794" y="1658419"/>
                  </a:lnTo>
                  <a:lnTo>
                    <a:pt x="1186179" y="1606906"/>
                  </a:lnTo>
                  <a:lnTo>
                    <a:pt x="1188596" y="1554564"/>
                  </a:lnTo>
                  <a:lnTo>
                    <a:pt x="1190045" y="1501392"/>
                  </a:lnTo>
                  <a:lnTo>
                    <a:pt x="1190529" y="1447390"/>
                  </a:lnTo>
                  <a:lnTo>
                    <a:pt x="1190045" y="1393381"/>
                  </a:lnTo>
                  <a:lnTo>
                    <a:pt x="1188596" y="1340203"/>
                  </a:lnTo>
                  <a:lnTo>
                    <a:pt x="1186179" y="1287857"/>
                  </a:lnTo>
                  <a:lnTo>
                    <a:pt x="1182794" y="1236342"/>
                  </a:lnTo>
                  <a:lnTo>
                    <a:pt x="1178442" y="1185658"/>
                  </a:lnTo>
                  <a:lnTo>
                    <a:pt x="1173122" y="1135804"/>
                  </a:lnTo>
                  <a:lnTo>
                    <a:pt x="1166834" y="1086780"/>
                  </a:lnTo>
                  <a:lnTo>
                    <a:pt x="1159577" y="1038586"/>
                  </a:lnTo>
                  <a:lnTo>
                    <a:pt x="1151351" y="991221"/>
                  </a:lnTo>
                  <a:lnTo>
                    <a:pt x="1142155" y="944685"/>
                  </a:lnTo>
                  <a:lnTo>
                    <a:pt x="1131990" y="898978"/>
                  </a:lnTo>
                  <a:lnTo>
                    <a:pt x="1120855" y="854099"/>
                  </a:lnTo>
                  <a:lnTo>
                    <a:pt x="1106174" y="801516"/>
                  </a:lnTo>
                  <a:lnTo>
                    <a:pt x="1090000" y="750486"/>
                  </a:lnTo>
                  <a:lnTo>
                    <a:pt x="1072333" y="701011"/>
                  </a:lnTo>
                  <a:lnTo>
                    <a:pt x="1053172" y="653090"/>
                  </a:lnTo>
                  <a:lnTo>
                    <a:pt x="1032518" y="606723"/>
                  </a:lnTo>
                  <a:lnTo>
                    <a:pt x="1010369" y="561910"/>
                  </a:lnTo>
                  <a:lnTo>
                    <a:pt x="986727" y="518651"/>
                  </a:lnTo>
                  <a:lnTo>
                    <a:pt x="961589" y="476946"/>
                  </a:lnTo>
                  <a:lnTo>
                    <a:pt x="934957" y="436794"/>
                  </a:lnTo>
                  <a:lnTo>
                    <a:pt x="906831" y="398197"/>
                  </a:lnTo>
                  <a:lnTo>
                    <a:pt x="873777" y="357203"/>
                  </a:lnTo>
                  <a:lnTo>
                    <a:pt x="838755" y="318302"/>
                  </a:lnTo>
                  <a:lnTo>
                    <a:pt x="801764" y="281493"/>
                  </a:lnTo>
                  <a:lnTo>
                    <a:pt x="762806" y="246775"/>
                  </a:lnTo>
                  <a:lnTo>
                    <a:pt x="721881" y="214149"/>
                  </a:lnTo>
                  <a:lnTo>
                    <a:pt x="678989" y="183613"/>
                  </a:lnTo>
                  <a:lnTo>
                    <a:pt x="634130" y="155166"/>
                  </a:lnTo>
                  <a:lnTo>
                    <a:pt x="587306" y="128809"/>
                  </a:lnTo>
                  <a:lnTo>
                    <a:pt x="538517" y="104541"/>
                  </a:lnTo>
                  <a:lnTo>
                    <a:pt x="497049" y="86400"/>
                  </a:lnTo>
                  <a:lnTo>
                    <a:pt x="454084" y="69986"/>
                  </a:lnTo>
                  <a:lnTo>
                    <a:pt x="409622" y="55299"/>
                  </a:lnTo>
                  <a:lnTo>
                    <a:pt x="363662" y="42339"/>
                  </a:lnTo>
                  <a:lnTo>
                    <a:pt x="316205" y="31107"/>
                  </a:lnTo>
                  <a:lnTo>
                    <a:pt x="267250" y="21602"/>
                  </a:lnTo>
                  <a:lnTo>
                    <a:pt x="216797" y="13826"/>
                  </a:lnTo>
                  <a:lnTo>
                    <a:pt x="164845" y="7777"/>
                  </a:lnTo>
                  <a:lnTo>
                    <a:pt x="111395" y="3456"/>
                  </a:lnTo>
                  <a:lnTo>
                    <a:pt x="56447" y="864"/>
                  </a:lnTo>
                  <a:lnTo>
                    <a:pt x="0" y="0"/>
                  </a:lnTo>
                  <a:close/>
                </a:path>
              </a:pathLst>
            </a:custGeom>
            <a:solidFill>
              <a:srgbClr val="FFD200"/>
            </a:solidFill>
          </p:spPr>
          <p:txBody>
            <a:bodyPr wrap="square" lIns="0" tIns="0" rIns="0" bIns="0" rtlCol="0"/>
            <a:lstStyle/>
            <a:p>
              <a:endParaRPr dirty="0">
                <a:latin typeface="Aptos" panose="020B0004020202020204" pitchFamily="34" charset="0"/>
              </a:endParaRPr>
            </a:p>
          </p:txBody>
        </p:sp>
        <p:sp>
          <p:nvSpPr>
            <p:cNvPr id="34" name="object 22">
              <a:extLst>
                <a:ext uri="{FF2B5EF4-FFF2-40B4-BE49-F238E27FC236}">
                  <a16:creationId xmlns:a16="http://schemas.microsoft.com/office/drawing/2014/main" id="{94166DFA-5C85-9D56-9FA3-517978D46BAB}"/>
                </a:ext>
              </a:extLst>
            </p:cNvPr>
            <p:cNvSpPr/>
            <p:nvPr userDrawn="1"/>
          </p:nvSpPr>
          <p:spPr>
            <a:xfrm>
              <a:off x="6112953" y="1653529"/>
              <a:ext cx="1190626" cy="2894965"/>
            </a:xfrm>
            <a:custGeom>
              <a:avLst/>
              <a:gdLst/>
              <a:ahLst/>
              <a:cxnLst/>
              <a:rect l="l" t="t" r="r" b="b"/>
              <a:pathLst>
                <a:path w="1190625" h="2894965">
                  <a:moveTo>
                    <a:pt x="0" y="0"/>
                  </a:moveTo>
                  <a:lnTo>
                    <a:pt x="4837" y="412395"/>
                  </a:lnTo>
                  <a:lnTo>
                    <a:pt x="53882" y="413608"/>
                  </a:lnTo>
                  <a:lnTo>
                    <a:pt x="101837" y="417246"/>
                  </a:lnTo>
                  <a:lnTo>
                    <a:pt x="148704" y="423311"/>
                  </a:lnTo>
                  <a:lnTo>
                    <a:pt x="194484" y="431806"/>
                  </a:lnTo>
                  <a:lnTo>
                    <a:pt x="239178" y="442732"/>
                  </a:lnTo>
                  <a:lnTo>
                    <a:pt x="282787" y="456090"/>
                  </a:lnTo>
                  <a:lnTo>
                    <a:pt x="333220" y="475160"/>
                  </a:lnTo>
                  <a:lnTo>
                    <a:pt x="381114" y="497435"/>
                  </a:lnTo>
                  <a:lnTo>
                    <a:pt x="426474" y="522912"/>
                  </a:lnTo>
                  <a:lnTo>
                    <a:pt x="469307" y="551587"/>
                  </a:lnTo>
                  <a:lnTo>
                    <a:pt x="509617" y="583458"/>
                  </a:lnTo>
                  <a:lnTo>
                    <a:pt x="546946" y="618220"/>
                  </a:lnTo>
                  <a:lnTo>
                    <a:pt x="580861" y="655584"/>
                  </a:lnTo>
                  <a:lnTo>
                    <a:pt x="611356" y="695554"/>
                  </a:lnTo>
                  <a:lnTo>
                    <a:pt x="638425" y="738130"/>
                  </a:lnTo>
                  <a:lnTo>
                    <a:pt x="662063" y="783316"/>
                  </a:lnTo>
                  <a:lnTo>
                    <a:pt x="681817" y="831086"/>
                  </a:lnTo>
                  <a:lnTo>
                    <a:pt x="697178" y="881465"/>
                  </a:lnTo>
                  <a:lnTo>
                    <a:pt x="708147" y="934453"/>
                  </a:lnTo>
                  <a:lnTo>
                    <a:pt x="714727" y="990052"/>
                  </a:lnTo>
                  <a:lnTo>
                    <a:pt x="716920" y="1048261"/>
                  </a:lnTo>
                  <a:lnTo>
                    <a:pt x="716920" y="1847734"/>
                  </a:lnTo>
                  <a:lnTo>
                    <a:pt x="714727" y="1905918"/>
                  </a:lnTo>
                  <a:lnTo>
                    <a:pt x="708147" y="1961503"/>
                  </a:lnTo>
                  <a:lnTo>
                    <a:pt x="697178" y="2014490"/>
                  </a:lnTo>
                  <a:lnTo>
                    <a:pt x="681817" y="2064878"/>
                  </a:lnTo>
                  <a:lnTo>
                    <a:pt x="662063" y="2112668"/>
                  </a:lnTo>
                  <a:lnTo>
                    <a:pt x="638425" y="2157845"/>
                  </a:lnTo>
                  <a:lnTo>
                    <a:pt x="611356" y="2200418"/>
                  </a:lnTo>
                  <a:lnTo>
                    <a:pt x="580861" y="2240389"/>
                  </a:lnTo>
                  <a:lnTo>
                    <a:pt x="546946" y="2277758"/>
                  </a:lnTo>
                  <a:lnTo>
                    <a:pt x="509617" y="2312526"/>
                  </a:lnTo>
                  <a:lnTo>
                    <a:pt x="469307" y="2344398"/>
                  </a:lnTo>
                  <a:lnTo>
                    <a:pt x="426474" y="2373068"/>
                  </a:lnTo>
                  <a:lnTo>
                    <a:pt x="381114" y="2398541"/>
                  </a:lnTo>
                  <a:lnTo>
                    <a:pt x="333220" y="2420819"/>
                  </a:lnTo>
                  <a:lnTo>
                    <a:pt x="282787" y="2439904"/>
                  </a:lnTo>
                  <a:lnTo>
                    <a:pt x="239178" y="2453246"/>
                  </a:lnTo>
                  <a:lnTo>
                    <a:pt x="194484" y="2464162"/>
                  </a:lnTo>
                  <a:lnTo>
                    <a:pt x="148704" y="2472652"/>
                  </a:lnTo>
                  <a:lnTo>
                    <a:pt x="101837" y="2478716"/>
                  </a:lnTo>
                  <a:lnTo>
                    <a:pt x="53882" y="2482355"/>
                  </a:lnTo>
                  <a:lnTo>
                    <a:pt x="4837" y="2483568"/>
                  </a:lnTo>
                  <a:lnTo>
                    <a:pt x="0" y="2894749"/>
                  </a:lnTo>
                  <a:lnTo>
                    <a:pt x="56447" y="2893893"/>
                  </a:lnTo>
                  <a:lnTo>
                    <a:pt x="111395" y="2891325"/>
                  </a:lnTo>
                  <a:lnTo>
                    <a:pt x="164845" y="2887045"/>
                  </a:lnTo>
                  <a:lnTo>
                    <a:pt x="216797" y="2881054"/>
                  </a:lnTo>
                  <a:lnTo>
                    <a:pt x="267250" y="2873351"/>
                  </a:lnTo>
                  <a:lnTo>
                    <a:pt x="316205" y="2863938"/>
                  </a:lnTo>
                  <a:lnTo>
                    <a:pt x="363662" y="2852815"/>
                  </a:lnTo>
                  <a:lnTo>
                    <a:pt x="409622" y="2839981"/>
                  </a:lnTo>
                  <a:lnTo>
                    <a:pt x="454084" y="2825438"/>
                  </a:lnTo>
                  <a:lnTo>
                    <a:pt x="497049" y="2809185"/>
                  </a:lnTo>
                  <a:lnTo>
                    <a:pt x="538517" y="2791223"/>
                  </a:lnTo>
                  <a:lnTo>
                    <a:pt x="587306" y="2767149"/>
                  </a:lnTo>
                  <a:lnTo>
                    <a:pt x="634130" y="2740934"/>
                  </a:lnTo>
                  <a:lnTo>
                    <a:pt x="678989" y="2712580"/>
                  </a:lnTo>
                  <a:lnTo>
                    <a:pt x="721881" y="2682089"/>
                  </a:lnTo>
                  <a:lnTo>
                    <a:pt x="762806" y="2649460"/>
                  </a:lnTo>
                  <a:lnTo>
                    <a:pt x="801764" y="2614694"/>
                  </a:lnTo>
                  <a:lnTo>
                    <a:pt x="838755" y="2577793"/>
                  </a:lnTo>
                  <a:lnTo>
                    <a:pt x="873777" y="2538758"/>
                  </a:lnTo>
                  <a:lnTo>
                    <a:pt x="906831" y="2497588"/>
                  </a:lnTo>
                  <a:lnTo>
                    <a:pt x="934957" y="2458786"/>
                  </a:lnTo>
                  <a:lnTo>
                    <a:pt x="961589" y="2418454"/>
                  </a:lnTo>
                  <a:lnTo>
                    <a:pt x="986727" y="2376592"/>
                  </a:lnTo>
                  <a:lnTo>
                    <a:pt x="1010369" y="2333199"/>
                  </a:lnTo>
                  <a:lnTo>
                    <a:pt x="1032518" y="2288275"/>
                  </a:lnTo>
                  <a:lnTo>
                    <a:pt x="1053172" y="2241820"/>
                  </a:lnTo>
                  <a:lnTo>
                    <a:pt x="1072333" y="2193832"/>
                  </a:lnTo>
                  <a:lnTo>
                    <a:pt x="1090000" y="2144311"/>
                  </a:lnTo>
                  <a:lnTo>
                    <a:pt x="1106174" y="2093258"/>
                  </a:lnTo>
                  <a:lnTo>
                    <a:pt x="1120855" y="2040670"/>
                  </a:lnTo>
                  <a:lnTo>
                    <a:pt x="1131990" y="1995789"/>
                  </a:lnTo>
                  <a:lnTo>
                    <a:pt x="1142155" y="1950079"/>
                  </a:lnTo>
                  <a:lnTo>
                    <a:pt x="1151351" y="1903542"/>
                  </a:lnTo>
                  <a:lnTo>
                    <a:pt x="1159577" y="1856175"/>
                  </a:lnTo>
                  <a:lnTo>
                    <a:pt x="1166834" y="1807979"/>
                  </a:lnTo>
                  <a:lnTo>
                    <a:pt x="1173122" y="1758955"/>
                  </a:lnTo>
                  <a:lnTo>
                    <a:pt x="1178442" y="1709102"/>
                  </a:lnTo>
                  <a:lnTo>
                    <a:pt x="1182794" y="1658419"/>
                  </a:lnTo>
                  <a:lnTo>
                    <a:pt x="1186179" y="1606906"/>
                  </a:lnTo>
                  <a:lnTo>
                    <a:pt x="1188596" y="1554564"/>
                  </a:lnTo>
                  <a:lnTo>
                    <a:pt x="1190045" y="1501392"/>
                  </a:lnTo>
                  <a:lnTo>
                    <a:pt x="1190529" y="1447390"/>
                  </a:lnTo>
                  <a:lnTo>
                    <a:pt x="1190045" y="1393381"/>
                  </a:lnTo>
                  <a:lnTo>
                    <a:pt x="1188596" y="1340203"/>
                  </a:lnTo>
                  <a:lnTo>
                    <a:pt x="1186179" y="1287857"/>
                  </a:lnTo>
                  <a:lnTo>
                    <a:pt x="1182794" y="1236342"/>
                  </a:lnTo>
                  <a:lnTo>
                    <a:pt x="1178442" y="1185658"/>
                  </a:lnTo>
                  <a:lnTo>
                    <a:pt x="1173122" y="1135804"/>
                  </a:lnTo>
                  <a:lnTo>
                    <a:pt x="1166834" y="1086780"/>
                  </a:lnTo>
                  <a:lnTo>
                    <a:pt x="1159577" y="1038586"/>
                  </a:lnTo>
                  <a:lnTo>
                    <a:pt x="1151351" y="991221"/>
                  </a:lnTo>
                  <a:lnTo>
                    <a:pt x="1142155" y="944685"/>
                  </a:lnTo>
                  <a:lnTo>
                    <a:pt x="1131990" y="898978"/>
                  </a:lnTo>
                  <a:lnTo>
                    <a:pt x="1120855" y="854099"/>
                  </a:lnTo>
                  <a:lnTo>
                    <a:pt x="1106174" y="801516"/>
                  </a:lnTo>
                  <a:lnTo>
                    <a:pt x="1090000" y="750486"/>
                  </a:lnTo>
                  <a:lnTo>
                    <a:pt x="1072333" y="701011"/>
                  </a:lnTo>
                  <a:lnTo>
                    <a:pt x="1053172" y="653090"/>
                  </a:lnTo>
                  <a:lnTo>
                    <a:pt x="1032518" y="606723"/>
                  </a:lnTo>
                  <a:lnTo>
                    <a:pt x="1010369" y="561910"/>
                  </a:lnTo>
                  <a:lnTo>
                    <a:pt x="986727" y="518651"/>
                  </a:lnTo>
                  <a:lnTo>
                    <a:pt x="961589" y="476946"/>
                  </a:lnTo>
                  <a:lnTo>
                    <a:pt x="934957" y="436794"/>
                  </a:lnTo>
                  <a:lnTo>
                    <a:pt x="906831" y="398197"/>
                  </a:lnTo>
                  <a:lnTo>
                    <a:pt x="873777" y="357203"/>
                  </a:lnTo>
                  <a:lnTo>
                    <a:pt x="838755" y="318302"/>
                  </a:lnTo>
                  <a:lnTo>
                    <a:pt x="801764" y="281493"/>
                  </a:lnTo>
                  <a:lnTo>
                    <a:pt x="762806" y="246775"/>
                  </a:lnTo>
                  <a:lnTo>
                    <a:pt x="721881" y="214149"/>
                  </a:lnTo>
                  <a:lnTo>
                    <a:pt x="678989" y="183613"/>
                  </a:lnTo>
                  <a:lnTo>
                    <a:pt x="634130" y="155166"/>
                  </a:lnTo>
                  <a:lnTo>
                    <a:pt x="587306" y="128809"/>
                  </a:lnTo>
                  <a:lnTo>
                    <a:pt x="538517" y="104541"/>
                  </a:lnTo>
                  <a:lnTo>
                    <a:pt x="497049" y="86400"/>
                  </a:lnTo>
                  <a:lnTo>
                    <a:pt x="454084" y="69986"/>
                  </a:lnTo>
                  <a:lnTo>
                    <a:pt x="409622" y="55299"/>
                  </a:lnTo>
                  <a:lnTo>
                    <a:pt x="363662" y="42339"/>
                  </a:lnTo>
                  <a:lnTo>
                    <a:pt x="316205" y="31107"/>
                  </a:lnTo>
                  <a:lnTo>
                    <a:pt x="267250" y="21602"/>
                  </a:lnTo>
                  <a:lnTo>
                    <a:pt x="216797" y="13826"/>
                  </a:lnTo>
                  <a:lnTo>
                    <a:pt x="164845" y="7777"/>
                  </a:lnTo>
                  <a:lnTo>
                    <a:pt x="111395" y="3456"/>
                  </a:lnTo>
                  <a:lnTo>
                    <a:pt x="56447" y="864"/>
                  </a:lnTo>
                  <a:lnTo>
                    <a:pt x="0" y="0"/>
                  </a:lnTo>
                  <a:close/>
                </a:path>
              </a:pathLst>
            </a:custGeom>
            <a:solidFill>
              <a:srgbClr val="FFD200"/>
            </a:solidFill>
          </p:spPr>
          <p:txBody>
            <a:bodyPr wrap="square" lIns="0" tIns="0" rIns="0" bIns="0" rtlCol="0"/>
            <a:lstStyle/>
            <a:p>
              <a:endParaRPr dirty="0">
                <a:latin typeface="Aptos" panose="020B0004020202020204" pitchFamily="34" charset="0"/>
              </a:endParaRPr>
            </a:p>
          </p:txBody>
        </p:sp>
        <p:sp>
          <p:nvSpPr>
            <p:cNvPr id="35" name="object 22">
              <a:extLst>
                <a:ext uri="{FF2B5EF4-FFF2-40B4-BE49-F238E27FC236}">
                  <a16:creationId xmlns:a16="http://schemas.microsoft.com/office/drawing/2014/main" id="{9B6FC22D-2F3C-0FC0-20F7-FC24759BA68C}"/>
                </a:ext>
              </a:extLst>
            </p:cNvPr>
            <p:cNvSpPr/>
            <p:nvPr userDrawn="1"/>
          </p:nvSpPr>
          <p:spPr>
            <a:xfrm>
              <a:off x="11770771" y="1653529"/>
              <a:ext cx="1190626" cy="2894965"/>
            </a:xfrm>
            <a:custGeom>
              <a:avLst/>
              <a:gdLst/>
              <a:ahLst/>
              <a:cxnLst/>
              <a:rect l="l" t="t" r="r" b="b"/>
              <a:pathLst>
                <a:path w="1190625" h="2894965">
                  <a:moveTo>
                    <a:pt x="0" y="0"/>
                  </a:moveTo>
                  <a:lnTo>
                    <a:pt x="4837" y="412395"/>
                  </a:lnTo>
                  <a:lnTo>
                    <a:pt x="53882" y="413608"/>
                  </a:lnTo>
                  <a:lnTo>
                    <a:pt x="101837" y="417246"/>
                  </a:lnTo>
                  <a:lnTo>
                    <a:pt x="148704" y="423311"/>
                  </a:lnTo>
                  <a:lnTo>
                    <a:pt x="194484" y="431806"/>
                  </a:lnTo>
                  <a:lnTo>
                    <a:pt x="239178" y="442732"/>
                  </a:lnTo>
                  <a:lnTo>
                    <a:pt x="282787" y="456090"/>
                  </a:lnTo>
                  <a:lnTo>
                    <a:pt x="333220" y="475160"/>
                  </a:lnTo>
                  <a:lnTo>
                    <a:pt x="381114" y="497435"/>
                  </a:lnTo>
                  <a:lnTo>
                    <a:pt x="426474" y="522912"/>
                  </a:lnTo>
                  <a:lnTo>
                    <a:pt x="469307" y="551587"/>
                  </a:lnTo>
                  <a:lnTo>
                    <a:pt x="509617" y="583458"/>
                  </a:lnTo>
                  <a:lnTo>
                    <a:pt x="546946" y="618220"/>
                  </a:lnTo>
                  <a:lnTo>
                    <a:pt x="580861" y="655584"/>
                  </a:lnTo>
                  <a:lnTo>
                    <a:pt x="611356" y="695554"/>
                  </a:lnTo>
                  <a:lnTo>
                    <a:pt x="638425" y="738130"/>
                  </a:lnTo>
                  <a:lnTo>
                    <a:pt x="662063" y="783316"/>
                  </a:lnTo>
                  <a:lnTo>
                    <a:pt x="681817" y="831086"/>
                  </a:lnTo>
                  <a:lnTo>
                    <a:pt x="697178" y="881465"/>
                  </a:lnTo>
                  <a:lnTo>
                    <a:pt x="708147" y="934453"/>
                  </a:lnTo>
                  <a:lnTo>
                    <a:pt x="714727" y="990052"/>
                  </a:lnTo>
                  <a:lnTo>
                    <a:pt x="716920" y="1048261"/>
                  </a:lnTo>
                  <a:lnTo>
                    <a:pt x="716920" y="1847734"/>
                  </a:lnTo>
                  <a:lnTo>
                    <a:pt x="714727" y="1905918"/>
                  </a:lnTo>
                  <a:lnTo>
                    <a:pt x="708147" y="1961503"/>
                  </a:lnTo>
                  <a:lnTo>
                    <a:pt x="697178" y="2014490"/>
                  </a:lnTo>
                  <a:lnTo>
                    <a:pt x="681817" y="2064878"/>
                  </a:lnTo>
                  <a:lnTo>
                    <a:pt x="662063" y="2112668"/>
                  </a:lnTo>
                  <a:lnTo>
                    <a:pt x="638425" y="2157845"/>
                  </a:lnTo>
                  <a:lnTo>
                    <a:pt x="611356" y="2200418"/>
                  </a:lnTo>
                  <a:lnTo>
                    <a:pt x="580861" y="2240389"/>
                  </a:lnTo>
                  <a:lnTo>
                    <a:pt x="546946" y="2277758"/>
                  </a:lnTo>
                  <a:lnTo>
                    <a:pt x="509617" y="2312526"/>
                  </a:lnTo>
                  <a:lnTo>
                    <a:pt x="469307" y="2344398"/>
                  </a:lnTo>
                  <a:lnTo>
                    <a:pt x="426474" y="2373068"/>
                  </a:lnTo>
                  <a:lnTo>
                    <a:pt x="381114" y="2398541"/>
                  </a:lnTo>
                  <a:lnTo>
                    <a:pt x="333220" y="2420819"/>
                  </a:lnTo>
                  <a:lnTo>
                    <a:pt x="282787" y="2439904"/>
                  </a:lnTo>
                  <a:lnTo>
                    <a:pt x="239178" y="2453246"/>
                  </a:lnTo>
                  <a:lnTo>
                    <a:pt x="194484" y="2464162"/>
                  </a:lnTo>
                  <a:lnTo>
                    <a:pt x="148704" y="2472652"/>
                  </a:lnTo>
                  <a:lnTo>
                    <a:pt x="101837" y="2478716"/>
                  </a:lnTo>
                  <a:lnTo>
                    <a:pt x="53882" y="2482355"/>
                  </a:lnTo>
                  <a:lnTo>
                    <a:pt x="4837" y="2483568"/>
                  </a:lnTo>
                  <a:lnTo>
                    <a:pt x="0" y="2894749"/>
                  </a:lnTo>
                  <a:lnTo>
                    <a:pt x="56447" y="2893893"/>
                  </a:lnTo>
                  <a:lnTo>
                    <a:pt x="111395" y="2891325"/>
                  </a:lnTo>
                  <a:lnTo>
                    <a:pt x="164845" y="2887045"/>
                  </a:lnTo>
                  <a:lnTo>
                    <a:pt x="216797" y="2881054"/>
                  </a:lnTo>
                  <a:lnTo>
                    <a:pt x="267250" y="2873351"/>
                  </a:lnTo>
                  <a:lnTo>
                    <a:pt x="316205" y="2863938"/>
                  </a:lnTo>
                  <a:lnTo>
                    <a:pt x="363662" y="2852815"/>
                  </a:lnTo>
                  <a:lnTo>
                    <a:pt x="409622" y="2839981"/>
                  </a:lnTo>
                  <a:lnTo>
                    <a:pt x="454084" y="2825438"/>
                  </a:lnTo>
                  <a:lnTo>
                    <a:pt x="497049" y="2809185"/>
                  </a:lnTo>
                  <a:lnTo>
                    <a:pt x="538517" y="2791223"/>
                  </a:lnTo>
                  <a:lnTo>
                    <a:pt x="587306" y="2767149"/>
                  </a:lnTo>
                  <a:lnTo>
                    <a:pt x="634130" y="2740934"/>
                  </a:lnTo>
                  <a:lnTo>
                    <a:pt x="678989" y="2712580"/>
                  </a:lnTo>
                  <a:lnTo>
                    <a:pt x="721881" y="2682089"/>
                  </a:lnTo>
                  <a:lnTo>
                    <a:pt x="762806" y="2649460"/>
                  </a:lnTo>
                  <a:lnTo>
                    <a:pt x="801764" y="2614694"/>
                  </a:lnTo>
                  <a:lnTo>
                    <a:pt x="838755" y="2577793"/>
                  </a:lnTo>
                  <a:lnTo>
                    <a:pt x="873777" y="2538758"/>
                  </a:lnTo>
                  <a:lnTo>
                    <a:pt x="906831" y="2497588"/>
                  </a:lnTo>
                  <a:lnTo>
                    <a:pt x="934957" y="2458786"/>
                  </a:lnTo>
                  <a:lnTo>
                    <a:pt x="961589" y="2418454"/>
                  </a:lnTo>
                  <a:lnTo>
                    <a:pt x="986727" y="2376592"/>
                  </a:lnTo>
                  <a:lnTo>
                    <a:pt x="1010369" y="2333199"/>
                  </a:lnTo>
                  <a:lnTo>
                    <a:pt x="1032518" y="2288275"/>
                  </a:lnTo>
                  <a:lnTo>
                    <a:pt x="1053172" y="2241820"/>
                  </a:lnTo>
                  <a:lnTo>
                    <a:pt x="1072333" y="2193832"/>
                  </a:lnTo>
                  <a:lnTo>
                    <a:pt x="1090000" y="2144311"/>
                  </a:lnTo>
                  <a:lnTo>
                    <a:pt x="1106174" y="2093258"/>
                  </a:lnTo>
                  <a:lnTo>
                    <a:pt x="1120855" y="2040670"/>
                  </a:lnTo>
                  <a:lnTo>
                    <a:pt x="1131990" y="1995789"/>
                  </a:lnTo>
                  <a:lnTo>
                    <a:pt x="1142155" y="1950079"/>
                  </a:lnTo>
                  <a:lnTo>
                    <a:pt x="1151351" y="1903542"/>
                  </a:lnTo>
                  <a:lnTo>
                    <a:pt x="1159577" y="1856175"/>
                  </a:lnTo>
                  <a:lnTo>
                    <a:pt x="1166834" y="1807979"/>
                  </a:lnTo>
                  <a:lnTo>
                    <a:pt x="1173122" y="1758955"/>
                  </a:lnTo>
                  <a:lnTo>
                    <a:pt x="1178442" y="1709102"/>
                  </a:lnTo>
                  <a:lnTo>
                    <a:pt x="1182794" y="1658419"/>
                  </a:lnTo>
                  <a:lnTo>
                    <a:pt x="1186179" y="1606906"/>
                  </a:lnTo>
                  <a:lnTo>
                    <a:pt x="1188596" y="1554564"/>
                  </a:lnTo>
                  <a:lnTo>
                    <a:pt x="1190045" y="1501392"/>
                  </a:lnTo>
                  <a:lnTo>
                    <a:pt x="1190529" y="1447390"/>
                  </a:lnTo>
                  <a:lnTo>
                    <a:pt x="1190045" y="1393381"/>
                  </a:lnTo>
                  <a:lnTo>
                    <a:pt x="1188596" y="1340203"/>
                  </a:lnTo>
                  <a:lnTo>
                    <a:pt x="1186179" y="1287857"/>
                  </a:lnTo>
                  <a:lnTo>
                    <a:pt x="1182794" y="1236342"/>
                  </a:lnTo>
                  <a:lnTo>
                    <a:pt x="1178442" y="1185658"/>
                  </a:lnTo>
                  <a:lnTo>
                    <a:pt x="1173122" y="1135804"/>
                  </a:lnTo>
                  <a:lnTo>
                    <a:pt x="1166834" y="1086780"/>
                  </a:lnTo>
                  <a:lnTo>
                    <a:pt x="1159577" y="1038586"/>
                  </a:lnTo>
                  <a:lnTo>
                    <a:pt x="1151351" y="991221"/>
                  </a:lnTo>
                  <a:lnTo>
                    <a:pt x="1142155" y="944685"/>
                  </a:lnTo>
                  <a:lnTo>
                    <a:pt x="1131990" y="898978"/>
                  </a:lnTo>
                  <a:lnTo>
                    <a:pt x="1120855" y="854099"/>
                  </a:lnTo>
                  <a:lnTo>
                    <a:pt x="1106174" y="801516"/>
                  </a:lnTo>
                  <a:lnTo>
                    <a:pt x="1090000" y="750486"/>
                  </a:lnTo>
                  <a:lnTo>
                    <a:pt x="1072333" y="701011"/>
                  </a:lnTo>
                  <a:lnTo>
                    <a:pt x="1053172" y="653090"/>
                  </a:lnTo>
                  <a:lnTo>
                    <a:pt x="1032518" y="606723"/>
                  </a:lnTo>
                  <a:lnTo>
                    <a:pt x="1010369" y="561910"/>
                  </a:lnTo>
                  <a:lnTo>
                    <a:pt x="986727" y="518651"/>
                  </a:lnTo>
                  <a:lnTo>
                    <a:pt x="961589" y="476946"/>
                  </a:lnTo>
                  <a:lnTo>
                    <a:pt x="934957" y="436794"/>
                  </a:lnTo>
                  <a:lnTo>
                    <a:pt x="906831" y="398197"/>
                  </a:lnTo>
                  <a:lnTo>
                    <a:pt x="873777" y="357203"/>
                  </a:lnTo>
                  <a:lnTo>
                    <a:pt x="838755" y="318302"/>
                  </a:lnTo>
                  <a:lnTo>
                    <a:pt x="801764" y="281493"/>
                  </a:lnTo>
                  <a:lnTo>
                    <a:pt x="762806" y="246775"/>
                  </a:lnTo>
                  <a:lnTo>
                    <a:pt x="721881" y="214149"/>
                  </a:lnTo>
                  <a:lnTo>
                    <a:pt x="678989" y="183613"/>
                  </a:lnTo>
                  <a:lnTo>
                    <a:pt x="634130" y="155166"/>
                  </a:lnTo>
                  <a:lnTo>
                    <a:pt x="587306" y="128809"/>
                  </a:lnTo>
                  <a:lnTo>
                    <a:pt x="538517" y="104541"/>
                  </a:lnTo>
                  <a:lnTo>
                    <a:pt x="497049" y="86400"/>
                  </a:lnTo>
                  <a:lnTo>
                    <a:pt x="454084" y="69986"/>
                  </a:lnTo>
                  <a:lnTo>
                    <a:pt x="409622" y="55299"/>
                  </a:lnTo>
                  <a:lnTo>
                    <a:pt x="363662" y="42339"/>
                  </a:lnTo>
                  <a:lnTo>
                    <a:pt x="316205" y="31107"/>
                  </a:lnTo>
                  <a:lnTo>
                    <a:pt x="267250" y="21602"/>
                  </a:lnTo>
                  <a:lnTo>
                    <a:pt x="216797" y="13826"/>
                  </a:lnTo>
                  <a:lnTo>
                    <a:pt x="164845" y="7777"/>
                  </a:lnTo>
                  <a:lnTo>
                    <a:pt x="111395" y="3456"/>
                  </a:lnTo>
                  <a:lnTo>
                    <a:pt x="56447" y="864"/>
                  </a:lnTo>
                  <a:lnTo>
                    <a:pt x="0" y="0"/>
                  </a:lnTo>
                  <a:close/>
                </a:path>
              </a:pathLst>
            </a:custGeom>
            <a:solidFill>
              <a:srgbClr val="FFD200"/>
            </a:solidFill>
          </p:spPr>
          <p:txBody>
            <a:bodyPr wrap="square" lIns="0" tIns="0" rIns="0" bIns="0" rtlCol="0"/>
            <a:lstStyle/>
            <a:p>
              <a:endParaRPr dirty="0">
                <a:latin typeface="Aptos" panose="020B0004020202020204" pitchFamily="34" charset="0"/>
              </a:endParaRPr>
            </a:p>
          </p:txBody>
        </p:sp>
      </p:grpSp>
      <p:grpSp>
        <p:nvGrpSpPr>
          <p:cNvPr id="36" name="Group 35">
            <a:extLst>
              <a:ext uri="{FF2B5EF4-FFF2-40B4-BE49-F238E27FC236}">
                <a16:creationId xmlns:a16="http://schemas.microsoft.com/office/drawing/2014/main" id="{4D537A25-32A0-8B8B-470E-08F38EBBDA91}"/>
              </a:ext>
            </a:extLst>
          </p:cNvPr>
          <p:cNvGrpSpPr/>
          <p:nvPr userDrawn="1"/>
        </p:nvGrpSpPr>
        <p:grpSpPr>
          <a:xfrm>
            <a:off x="4841716" y="918904"/>
            <a:ext cx="6987537" cy="1803976"/>
            <a:chOff x="7634028" y="1653529"/>
            <a:chExt cx="11213725" cy="2895052"/>
          </a:xfrm>
        </p:grpSpPr>
        <p:sp>
          <p:nvSpPr>
            <p:cNvPr id="37" name="object 20">
              <a:extLst>
                <a:ext uri="{FF2B5EF4-FFF2-40B4-BE49-F238E27FC236}">
                  <a16:creationId xmlns:a16="http://schemas.microsoft.com/office/drawing/2014/main" id="{AF8A508D-F8F6-ED71-FD0D-87E304D44234}"/>
                </a:ext>
              </a:extLst>
            </p:cNvPr>
            <p:cNvSpPr/>
            <p:nvPr userDrawn="1"/>
          </p:nvSpPr>
          <p:spPr>
            <a:xfrm>
              <a:off x="7634028" y="1653616"/>
              <a:ext cx="1186180" cy="2894965"/>
            </a:xfrm>
            <a:custGeom>
              <a:avLst/>
              <a:gdLst/>
              <a:ahLst/>
              <a:cxnLst/>
              <a:rect l="l" t="t" r="r" b="b"/>
              <a:pathLst>
                <a:path w="1186179" h="2894965">
                  <a:moveTo>
                    <a:pt x="1185691" y="0"/>
                  </a:moveTo>
                  <a:lnTo>
                    <a:pt x="1129807" y="986"/>
                  </a:lnTo>
                  <a:lnTo>
                    <a:pt x="1075395" y="3655"/>
                  </a:lnTo>
                  <a:lnTo>
                    <a:pt x="1022455" y="8006"/>
                  </a:lnTo>
                  <a:lnTo>
                    <a:pt x="970989" y="14040"/>
                  </a:lnTo>
                  <a:lnTo>
                    <a:pt x="920996" y="21757"/>
                  </a:lnTo>
                  <a:lnTo>
                    <a:pt x="872477" y="31158"/>
                  </a:lnTo>
                  <a:lnTo>
                    <a:pt x="825432" y="42243"/>
                  </a:lnTo>
                  <a:lnTo>
                    <a:pt x="779863" y="55013"/>
                  </a:lnTo>
                  <a:lnTo>
                    <a:pt x="735769" y="69467"/>
                  </a:lnTo>
                  <a:lnTo>
                    <a:pt x="693152" y="85606"/>
                  </a:lnTo>
                  <a:lnTo>
                    <a:pt x="652011" y="103431"/>
                  </a:lnTo>
                  <a:lnTo>
                    <a:pt x="603222" y="127506"/>
                  </a:lnTo>
                  <a:lnTo>
                    <a:pt x="556398" y="153720"/>
                  </a:lnTo>
                  <a:lnTo>
                    <a:pt x="511539" y="182074"/>
                  </a:lnTo>
                  <a:lnTo>
                    <a:pt x="468647" y="212566"/>
                  </a:lnTo>
                  <a:lnTo>
                    <a:pt x="427722" y="245195"/>
                  </a:lnTo>
                  <a:lnTo>
                    <a:pt x="388764" y="279960"/>
                  </a:lnTo>
                  <a:lnTo>
                    <a:pt x="351773" y="316861"/>
                  </a:lnTo>
                  <a:lnTo>
                    <a:pt x="316751" y="355897"/>
                  </a:lnTo>
                  <a:lnTo>
                    <a:pt x="283698" y="397066"/>
                  </a:lnTo>
                  <a:lnTo>
                    <a:pt x="255571" y="435868"/>
                  </a:lnTo>
                  <a:lnTo>
                    <a:pt x="228939" y="476200"/>
                  </a:lnTo>
                  <a:lnTo>
                    <a:pt x="203802" y="518062"/>
                  </a:lnTo>
                  <a:lnTo>
                    <a:pt x="180159" y="561455"/>
                  </a:lnTo>
                  <a:lnTo>
                    <a:pt x="158010" y="606379"/>
                  </a:lnTo>
                  <a:lnTo>
                    <a:pt x="137356" y="652835"/>
                  </a:lnTo>
                  <a:lnTo>
                    <a:pt x="118195" y="700822"/>
                  </a:lnTo>
                  <a:lnTo>
                    <a:pt x="100528" y="750343"/>
                  </a:lnTo>
                  <a:lnTo>
                    <a:pt x="84354" y="801397"/>
                  </a:lnTo>
                  <a:lnTo>
                    <a:pt x="69673" y="853984"/>
                  </a:lnTo>
                  <a:lnTo>
                    <a:pt x="58538" y="898865"/>
                  </a:lnTo>
                  <a:lnTo>
                    <a:pt x="48373" y="944575"/>
                  </a:lnTo>
                  <a:lnTo>
                    <a:pt x="39177" y="991113"/>
                  </a:lnTo>
                  <a:lnTo>
                    <a:pt x="30951" y="1038479"/>
                  </a:lnTo>
                  <a:lnTo>
                    <a:pt x="23694" y="1086675"/>
                  </a:lnTo>
                  <a:lnTo>
                    <a:pt x="17406" y="1135699"/>
                  </a:lnTo>
                  <a:lnTo>
                    <a:pt x="12086" y="1185553"/>
                  </a:lnTo>
                  <a:lnTo>
                    <a:pt x="7734" y="1236236"/>
                  </a:lnTo>
                  <a:lnTo>
                    <a:pt x="4350" y="1287748"/>
                  </a:lnTo>
                  <a:lnTo>
                    <a:pt x="1933" y="1340090"/>
                  </a:lnTo>
                  <a:lnTo>
                    <a:pt x="483" y="1393262"/>
                  </a:lnTo>
                  <a:lnTo>
                    <a:pt x="0" y="1447264"/>
                  </a:lnTo>
                  <a:lnTo>
                    <a:pt x="483" y="1501273"/>
                  </a:lnTo>
                  <a:lnTo>
                    <a:pt x="1933" y="1554451"/>
                  </a:lnTo>
                  <a:lnTo>
                    <a:pt x="4350" y="1606797"/>
                  </a:lnTo>
                  <a:lnTo>
                    <a:pt x="7734" y="1658312"/>
                  </a:lnTo>
                  <a:lnTo>
                    <a:pt x="12086" y="1708996"/>
                  </a:lnTo>
                  <a:lnTo>
                    <a:pt x="17406" y="1758849"/>
                  </a:lnTo>
                  <a:lnTo>
                    <a:pt x="23694" y="1807872"/>
                  </a:lnTo>
                  <a:lnTo>
                    <a:pt x="30951" y="1856066"/>
                  </a:lnTo>
                  <a:lnTo>
                    <a:pt x="39177" y="1903429"/>
                  </a:lnTo>
                  <a:lnTo>
                    <a:pt x="48373" y="1949963"/>
                  </a:lnTo>
                  <a:lnTo>
                    <a:pt x="58538" y="1995668"/>
                  </a:lnTo>
                  <a:lnTo>
                    <a:pt x="69673" y="2040545"/>
                  </a:lnTo>
                  <a:lnTo>
                    <a:pt x="84354" y="2093131"/>
                  </a:lnTo>
                  <a:lnTo>
                    <a:pt x="100528" y="2144163"/>
                  </a:lnTo>
                  <a:lnTo>
                    <a:pt x="118195" y="2193640"/>
                  </a:lnTo>
                  <a:lnTo>
                    <a:pt x="137356" y="2241562"/>
                  </a:lnTo>
                  <a:lnTo>
                    <a:pt x="158010" y="2287930"/>
                  </a:lnTo>
                  <a:lnTo>
                    <a:pt x="180159" y="2332743"/>
                  </a:lnTo>
                  <a:lnTo>
                    <a:pt x="203802" y="2376003"/>
                  </a:lnTo>
                  <a:lnTo>
                    <a:pt x="228939" y="2417708"/>
                  </a:lnTo>
                  <a:lnTo>
                    <a:pt x="255571" y="2457860"/>
                  </a:lnTo>
                  <a:lnTo>
                    <a:pt x="283698" y="2496458"/>
                  </a:lnTo>
                  <a:lnTo>
                    <a:pt x="316751" y="2537449"/>
                  </a:lnTo>
                  <a:lnTo>
                    <a:pt x="351773" y="2576349"/>
                  </a:lnTo>
                  <a:lnTo>
                    <a:pt x="388764" y="2613157"/>
                  </a:lnTo>
                  <a:lnTo>
                    <a:pt x="427722" y="2647875"/>
                  </a:lnTo>
                  <a:lnTo>
                    <a:pt x="468647" y="2680502"/>
                  </a:lnTo>
                  <a:lnTo>
                    <a:pt x="511539" y="2711039"/>
                  </a:lnTo>
                  <a:lnTo>
                    <a:pt x="556398" y="2739487"/>
                  </a:lnTo>
                  <a:lnTo>
                    <a:pt x="603222" y="2765845"/>
                  </a:lnTo>
                  <a:lnTo>
                    <a:pt x="652011" y="2790113"/>
                  </a:lnTo>
                  <a:lnTo>
                    <a:pt x="693152" y="2808117"/>
                  </a:lnTo>
                  <a:lnTo>
                    <a:pt x="735769" y="2824417"/>
                  </a:lnTo>
                  <a:lnTo>
                    <a:pt x="779863" y="2839013"/>
                  </a:lnTo>
                  <a:lnTo>
                    <a:pt x="825432" y="2851906"/>
                  </a:lnTo>
                  <a:lnTo>
                    <a:pt x="872477" y="2863097"/>
                  </a:lnTo>
                  <a:lnTo>
                    <a:pt x="920996" y="2872587"/>
                  </a:lnTo>
                  <a:lnTo>
                    <a:pt x="970989" y="2880377"/>
                  </a:lnTo>
                  <a:lnTo>
                    <a:pt x="1022455" y="2886468"/>
                  </a:lnTo>
                  <a:lnTo>
                    <a:pt x="1075395" y="2890859"/>
                  </a:lnTo>
                  <a:lnTo>
                    <a:pt x="1129807" y="2893553"/>
                  </a:lnTo>
                  <a:lnTo>
                    <a:pt x="1185691" y="2894550"/>
                  </a:lnTo>
                  <a:lnTo>
                    <a:pt x="1185691" y="2482259"/>
                  </a:lnTo>
                  <a:lnTo>
                    <a:pt x="1136646" y="2481047"/>
                  </a:lnTo>
                  <a:lnTo>
                    <a:pt x="1088691" y="2477409"/>
                  </a:lnTo>
                  <a:lnTo>
                    <a:pt x="1041824" y="2471343"/>
                  </a:lnTo>
                  <a:lnTo>
                    <a:pt x="996044" y="2462848"/>
                  </a:lnTo>
                  <a:lnTo>
                    <a:pt x="951350" y="2451923"/>
                  </a:lnTo>
                  <a:lnTo>
                    <a:pt x="907741" y="2438564"/>
                  </a:lnTo>
                  <a:lnTo>
                    <a:pt x="857308" y="2419495"/>
                  </a:lnTo>
                  <a:lnTo>
                    <a:pt x="809414" y="2397220"/>
                  </a:lnTo>
                  <a:lnTo>
                    <a:pt x="764054" y="2371742"/>
                  </a:lnTo>
                  <a:lnTo>
                    <a:pt x="721222" y="2343067"/>
                  </a:lnTo>
                  <a:lnTo>
                    <a:pt x="680911" y="2311196"/>
                  </a:lnTo>
                  <a:lnTo>
                    <a:pt x="643582" y="2276435"/>
                  </a:lnTo>
                  <a:lnTo>
                    <a:pt x="609667" y="2239070"/>
                  </a:lnTo>
                  <a:lnTo>
                    <a:pt x="579172" y="2199100"/>
                  </a:lnTo>
                  <a:lnTo>
                    <a:pt x="552103" y="2156524"/>
                  </a:lnTo>
                  <a:lnTo>
                    <a:pt x="528465" y="2111338"/>
                  </a:lnTo>
                  <a:lnTo>
                    <a:pt x="508711" y="2063568"/>
                  </a:lnTo>
                  <a:lnTo>
                    <a:pt x="493351" y="2013189"/>
                  </a:lnTo>
                  <a:lnTo>
                    <a:pt x="482381" y="1960201"/>
                  </a:lnTo>
                  <a:lnTo>
                    <a:pt x="475801" y="1904603"/>
                  </a:lnTo>
                  <a:lnTo>
                    <a:pt x="473608" y="1846394"/>
                  </a:lnTo>
                  <a:lnTo>
                    <a:pt x="473608" y="1046921"/>
                  </a:lnTo>
                  <a:lnTo>
                    <a:pt x="475801" y="988736"/>
                  </a:lnTo>
                  <a:lnTo>
                    <a:pt x="482381" y="933148"/>
                  </a:lnTo>
                  <a:lnTo>
                    <a:pt x="493351" y="880160"/>
                  </a:lnTo>
                  <a:lnTo>
                    <a:pt x="508711" y="829772"/>
                  </a:lnTo>
                  <a:lnTo>
                    <a:pt x="528465" y="781986"/>
                  </a:lnTo>
                  <a:lnTo>
                    <a:pt x="552103" y="736810"/>
                  </a:lnTo>
                  <a:lnTo>
                    <a:pt x="579172" y="694235"/>
                  </a:lnTo>
                  <a:lnTo>
                    <a:pt x="609667" y="654263"/>
                  </a:lnTo>
                  <a:lnTo>
                    <a:pt x="643582" y="616891"/>
                  </a:lnTo>
                  <a:lnTo>
                    <a:pt x="680911" y="582118"/>
                  </a:lnTo>
                  <a:lnTo>
                    <a:pt x="721222" y="550251"/>
                  </a:lnTo>
                  <a:lnTo>
                    <a:pt x="764054" y="521584"/>
                  </a:lnTo>
                  <a:lnTo>
                    <a:pt x="809414" y="496113"/>
                  </a:lnTo>
                  <a:lnTo>
                    <a:pt x="857308" y="473836"/>
                  </a:lnTo>
                  <a:lnTo>
                    <a:pt x="907741" y="454750"/>
                  </a:lnTo>
                  <a:lnTo>
                    <a:pt x="951350" y="441408"/>
                  </a:lnTo>
                  <a:lnTo>
                    <a:pt x="996044" y="430490"/>
                  </a:lnTo>
                  <a:lnTo>
                    <a:pt x="1041824" y="421997"/>
                  </a:lnTo>
                  <a:lnTo>
                    <a:pt x="1088691" y="415930"/>
                  </a:lnTo>
                  <a:lnTo>
                    <a:pt x="1136646" y="412290"/>
                  </a:lnTo>
                  <a:lnTo>
                    <a:pt x="1185691" y="411076"/>
                  </a:lnTo>
                  <a:lnTo>
                    <a:pt x="1185691" y="0"/>
                  </a:lnTo>
                  <a:close/>
                </a:path>
              </a:pathLst>
            </a:custGeom>
            <a:solidFill>
              <a:srgbClr val="FFD200"/>
            </a:solidFill>
          </p:spPr>
          <p:txBody>
            <a:bodyPr wrap="square" lIns="0" tIns="0" rIns="0" bIns="0" rtlCol="0"/>
            <a:lstStyle/>
            <a:p>
              <a:endParaRPr dirty="0">
                <a:latin typeface="Aptos" panose="020B0004020202020204" pitchFamily="34" charset="0"/>
              </a:endParaRPr>
            </a:p>
          </p:txBody>
        </p:sp>
        <p:sp>
          <p:nvSpPr>
            <p:cNvPr id="38" name="object 22">
              <a:extLst>
                <a:ext uri="{FF2B5EF4-FFF2-40B4-BE49-F238E27FC236}">
                  <a16:creationId xmlns:a16="http://schemas.microsoft.com/office/drawing/2014/main" id="{7A59FEBA-7691-A798-069A-0CFF71D86EDB}"/>
                </a:ext>
              </a:extLst>
            </p:cNvPr>
            <p:cNvSpPr/>
            <p:nvPr userDrawn="1"/>
          </p:nvSpPr>
          <p:spPr>
            <a:xfrm>
              <a:off x="16122557" y="1653529"/>
              <a:ext cx="1190626" cy="2894965"/>
            </a:xfrm>
            <a:custGeom>
              <a:avLst/>
              <a:gdLst/>
              <a:ahLst/>
              <a:cxnLst/>
              <a:rect l="l" t="t" r="r" b="b"/>
              <a:pathLst>
                <a:path w="1190625" h="2894965">
                  <a:moveTo>
                    <a:pt x="0" y="0"/>
                  </a:moveTo>
                  <a:lnTo>
                    <a:pt x="4837" y="412395"/>
                  </a:lnTo>
                  <a:lnTo>
                    <a:pt x="53882" y="413608"/>
                  </a:lnTo>
                  <a:lnTo>
                    <a:pt x="101837" y="417246"/>
                  </a:lnTo>
                  <a:lnTo>
                    <a:pt x="148704" y="423311"/>
                  </a:lnTo>
                  <a:lnTo>
                    <a:pt x="194484" y="431806"/>
                  </a:lnTo>
                  <a:lnTo>
                    <a:pt x="239178" y="442732"/>
                  </a:lnTo>
                  <a:lnTo>
                    <a:pt x="282787" y="456090"/>
                  </a:lnTo>
                  <a:lnTo>
                    <a:pt x="333220" y="475160"/>
                  </a:lnTo>
                  <a:lnTo>
                    <a:pt x="381114" y="497435"/>
                  </a:lnTo>
                  <a:lnTo>
                    <a:pt x="426474" y="522912"/>
                  </a:lnTo>
                  <a:lnTo>
                    <a:pt x="469307" y="551587"/>
                  </a:lnTo>
                  <a:lnTo>
                    <a:pt x="509617" y="583458"/>
                  </a:lnTo>
                  <a:lnTo>
                    <a:pt x="546946" y="618220"/>
                  </a:lnTo>
                  <a:lnTo>
                    <a:pt x="580861" y="655584"/>
                  </a:lnTo>
                  <a:lnTo>
                    <a:pt x="611356" y="695554"/>
                  </a:lnTo>
                  <a:lnTo>
                    <a:pt x="638425" y="738130"/>
                  </a:lnTo>
                  <a:lnTo>
                    <a:pt x="662063" y="783316"/>
                  </a:lnTo>
                  <a:lnTo>
                    <a:pt x="681817" y="831086"/>
                  </a:lnTo>
                  <a:lnTo>
                    <a:pt x="697178" y="881465"/>
                  </a:lnTo>
                  <a:lnTo>
                    <a:pt x="708147" y="934453"/>
                  </a:lnTo>
                  <a:lnTo>
                    <a:pt x="714727" y="990052"/>
                  </a:lnTo>
                  <a:lnTo>
                    <a:pt x="716920" y="1048261"/>
                  </a:lnTo>
                  <a:lnTo>
                    <a:pt x="716920" y="1847734"/>
                  </a:lnTo>
                  <a:lnTo>
                    <a:pt x="714727" y="1905918"/>
                  </a:lnTo>
                  <a:lnTo>
                    <a:pt x="708147" y="1961503"/>
                  </a:lnTo>
                  <a:lnTo>
                    <a:pt x="697178" y="2014490"/>
                  </a:lnTo>
                  <a:lnTo>
                    <a:pt x="681817" y="2064878"/>
                  </a:lnTo>
                  <a:lnTo>
                    <a:pt x="662063" y="2112668"/>
                  </a:lnTo>
                  <a:lnTo>
                    <a:pt x="638425" y="2157845"/>
                  </a:lnTo>
                  <a:lnTo>
                    <a:pt x="611356" y="2200418"/>
                  </a:lnTo>
                  <a:lnTo>
                    <a:pt x="580861" y="2240389"/>
                  </a:lnTo>
                  <a:lnTo>
                    <a:pt x="546946" y="2277758"/>
                  </a:lnTo>
                  <a:lnTo>
                    <a:pt x="509617" y="2312526"/>
                  </a:lnTo>
                  <a:lnTo>
                    <a:pt x="469307" y="2344398"/>
                  </a:lnTo>
                  <a:lnTo>
                    <a:pt x="426474" y="2373068"/>
                  </a:lnTo>
                  <a:lnTo>
                    <a:pt x="381114" y="2398541"/>
                  </a:lnTo>
                  <a:lnTo>
                    <a:pt x="333220" y="2420819"/>
                  </a:lnTo>
                  <a:lnTo>
                    <a:pt x="282787" y="2439904"/>
                  </a:lnTo>
                  <a:lnTo>
                    <a:pt x="239178" y="2453246"/>
                  </a:lnTo>
                  <a:lnTo>
                    <a:pt x="194484" y="2464162"/>
                  </a:lnTo>
                  <a:lnTo>
                    <a:pt x="148704" y="2472652"/>
                  </a:lnTo>
                  <a:lnTo>
                    <a:pt x="101837" y="2478716"/>
                  </a:lnTo>
                  <a:lnTo>
                    <a:pt x="53882" y="2482355"/>
                  </a:lnTo>
                  <a:lnTo>
                    <a:pt x="4837" y="2483568"/>
                  </a:lnTo>
                  <a:lnTo>
                    <a:pt x="0" y="2894749"/>
                  </a:lnTo>
                  <a:lnTo>
                    <a:pt x="56447" y="2893893"/>
                  </a:lnTo>
                  <a:lnTo>
                    <a:pt x="111395" y="2891325"/>
                  </a:lnTo>
                  <a:lnTo>
                    <a:pt x="164845" y="2887045"/>
                  </a:lnTo>
                  <a:lnTo>
                    <a:pt x="216797" y="2881054"/>
                  </a:lnTo>
                  <a:lnTo>
                    <a:pt x="267250" y="2873351"/>
                  </a:lnTo>
                  <a:lnTo>
                    <a:pt x="316205" y="2863938"/>
                  </a:lnTo>
                  <a:lnTo>
                    <a:pt x="363662" y="2852815"/>
                  </a:lnTo>
                  <a:lnTo>
                    <a:pt x="409622" y="2839981"/>
                  </a:lnTo>
                  <a:lnTo>
                    <a:pt x="454084" y="2825438"/>
                  </a:lnTo>
                  <a:lnTo>
                    <a:pt x="497049" y="2809185"/>
                  </a:lnTo>
                  <a:lnTo>
                    <a:pt x="538517" y="2791223"/>
                  </a:lnTo>
                  <a:lnTo>
                    <a:pt x="587306" y="2767149"/>
                  </a:lnTo>
                  <a:lnTo>
                    <a:pt x="634130" y="2740934"/>
                  </a:lnTo>
                  <a:lnTo>
                    <a:pt x="678989" y="2712580"/>
                  </a:lnTo>
                  <a:lnTo>
                    <a:pt x="721881" y="2682089"/>
                  </a:lnTo>
                  <a:lnTo>
                    <a:pt x="762806" y="2649460"/>
                  </a:lnTo>
                  <a:lnTo>
                    <a:pt x="801764" y="2614694"/>
                  </a:lnTo>
                  <a:lnTo>
                    <a:pt x="838755" y="2577793"/>
                  </a:lnTo>
                  <a:lnTo>
                    <a:pt x="873777" y="2538758"/>
                  </a:lnTo>
                  <a:lnTo>
                    <a:pt x="906831" y="2497588"/>
                  </a:lnTo>
                  <a:lnTo>
                    <a:pt x="934957" y="2458786"/>
                  </a:lnTo>
                  <a:lnTo>
                    <a:pt x="961589" y="2418454"/>
                  </a:lnTo>
                  <a:lnTo>
                    <a:pt x="986727" y="2376592"/>
                  </a:lnTo>
                  <a:lnTo>
                    <a:pt x="1010369" y="2333199"/>
                  </a:lnTo>
                  <a:lnTo>
                    <a:pt x="1032518" y="2288275"/>
                  </a:lnTo>
                  <a:lnTo>
                    <a:pt x="1053172" y="2241820"/>
                  </a:lnTo>
                  <a:lnTo>
                    <a:pt x="1072333" y="2193832"/>
                  </a:lnTo>
                  <a:lnTo>
                    <a:pt x="1090000" y="2144311"/>
                  </a:lnTo>
                  <a:lnTo>
                    <a:pt x="1106174" y="2093258"/>
                  </a:lnTo>
                  <a:lnTo>
                    <a:pt x="1120855" y="2040670"/>
                  </a:lnTo>
                  <a:lnTo>
                    <a:pt x="1131990" y="1995789"/>
                  </a:lnTo>
                  <a:lnTo>
                    <a:pt x="1142155" y="1950079"/>
                  </a:lnTo>
                  <a:lnTo>
                    <a:pt x="1151351" y="1903542"/>
                  </a:lnTo>
                  <a:lnTo>
                    <a:pt x="1159577" y="1856175"/>
                  </a:lnTo>
                  <a:lnTo>
                    <a:pt x="1166834" y="1807979"/>
                  </a:lnTo>
                  <a:lnTo>
                    <a:pt x="1173122" y="1758955"/>
                  </a:lnTo>
                  <a:lnTo>
                    <a:pt x="1178442" y="1709102"/>
                  </a:lnTo>
                  <a:lnTo>
                    <a:pt x="1182794" y="1658419"/>
                  </a:lnTo>
                  <a:lnTo>
                    <a:pt x="1186179" y="1606906"/>
                  </a:lnTo>
                  <a:lnTo>
                    <a:pt x="1188596" y="1554564"/>
                  </a:lnTo>
                  <a:lnTo>
                    <a:pt x="1190045" y="1501392"/>
                  </a:lnTo>
                  <a:lnTo>
                    <a:pt x="1190529" y="1447390"/>
                  </a:lnTo>
                  <a:lnTo>
                    <a:pt x="1190045" y="1393381"/>
                  </a:lnTo>
                  <a:lnTo>
                    <a:pt x="1188596" y="1340203"/>
                  </a:lnTo>
                  <a:lnTo>
                    <a:pt x="1186179" y="1287857"/>
                  </a:lnTo>
                  <a:lnTo>
                    <a:pt x="1182794" y="1236342"/>
                  </a:lnTo>
                  <a:lnTo>
                    <a:pt x="1178442" y="1185658"/>
                  </a:lnTo>
                  <a:lnTo>
                    <a:pt x="1173122" y="1135804"/>
                  </a:lnTo>
                  <a:lnTo>
                    <a:pt x="1166834" y="1086780"/>
                  </a:lnTo>
                  <a:lnTo>
                    <a:pt x="1159577" y="1038586"/>
                  </a:lnTo>
                  <a:lnTo>
                    <a:pt x="1151351" y="991221"/>
                  </a:lnTo>
                  <a:lnTo>
                    <a:pt x="1142155" y="944685"/>
                  </a:lnTo>
                  <a:lnTo>
                    <a:pt x="1131990" y="898978"/>
                  </a:lnTo>
                  <a:lnTo>
                    <a:pt x="1120855" y="854099"/>
                  </a:lnTo>
                  <a:lnTo>
                    <a:pt x="1106174" y="801516"/>
                  </a:lnTo>
                  <a:lnTo>
                    <a:pt x="1090000" y="750486"/>
                  </a:lnTo>
                  <a:lnTo>
                    <a:pt x="1072333" y="701011"/>
                  </a:lnTo>
                  <a:lnTo>
                    <a:pt x="1053172" y="653090"/>
                  </a:lnTo>
                  <a:lnTo>
                    <a:pt x="1032518" y="606723"/>
                  </a:lnTo>
                  <a:lnTo>
                    <a:pt x="1010369" y="561910"/>
                  </a:lnTo>
                  <a:lnTo>
                    <a:pt x="986727" y="518651"/>
                  </a:lnTo>
                  <a:lnTo>
                    <a:pt x="961589" y="476946"/>
                  </a:lnTo>
                  <a:lnTo>
                    <a:pt x="934957" y="436794"/>
                  </a:lnTo>
                  <a:lnTo>
                    <a:pt x="906831" y="398197"/>
                  </a:lnTo>
                  <a:lnTo>
                    <a:pt x="873777" y="357203"/>
                  </a:lnTo>
                  <a:lnTo>
                    <a:pt x="838755" y="318302"/>
                  </a:lnTo>
                  <a:lnTo>
                    <a:pt x="801764" y="281493"/>
                  </a:lnTo>
                  <a:lnTo>
                    <a:pt x="762806" y="246775"/>
                  </a:lnTo>
                  <a:lnTo>
                    <a:pt x="721881" y="214149"/>
                  </a:lnTo>
                  <a:lnTo>
                    <a:pt x="678989" y="183613"/>
                  </a:lnTo>
                  <a:lnTo>
                    <a:pt x="634130" y="155166"/>
                  </a:lnTo>
                  <a:lnTo>
                    <a:pt x="587306" y="128809"/>
                  </a:lnTo>
                  <a:lnTo>
                    <a:pt x="538517" y="104541"/>
                  </a:lnTo>
                  <a:lnTo>
                    <a:pt x="497049" y="86400"/>
                  </a:lnTo>
                  <a:lnTo>
                    <a:pt x="454084" y="69986"/>
                  </a:lnTo>
                  <a:lnTo>
                    <a:pt x="409622" y="55299"/>
                  </a:lnTo>
                  <a:lnTo>
                    <a:pt x="363662" y="42339"/>
                  </a:lnTo>
                  <a:lnTo>
                    <a:pt x="316205" y="31107"/>
                  </a:lnTo>
                  <a:lnTo>
                    <a:pt x="267250" y="21602"/>
                  </a:lnTo>
                  <a:lnTo>
                    <a:pt x="216797" y="13826"/>
                  </a:lnTo>
                  <a:lnTo>
                    <a:pt x="164845" y="7777"/>
                  </a:lnTo>
                  <a:lnTo>
                    <a:pt x="111395" y="3456"/>
                  </a:lnTo>
                  <a:lnTo>
                    <a:pt x="56447" y="864"/>
                  </a:lnTo>
                  <a:lnTo>
                    <a:pt x="0" y="0"/>
                  </a:lnTo>
                  <a:close/>
                </a:path>
              </a:pathLst>
            </a:custGeom>
            <a:solidFill>
              <a:srgbClr val="FFD200"/>
            </a:solidFill>
          </p:spPr>
          <p:txBody>
            <a:bodyPr wrap="square" lIns="0" tIns="0" rIns="0" bIns="0" rtlCol="0"/>
            <a:lstStyle/>
            <a:p>
              <a:endParaRPr dirty="0">
                <a:latin typeface="Aptos" panose="020B0004020202020204" pitchFamily="34" charset="0"/>
              </a:endParaRPr>
            </a:p>
          </p:txBody>
        </p:sp>
        <p:sp>
          <p:nvSpPr>
            <p:cNvPr id="39" name="object 20">
              <a:extLst>
                <a:ext uri="{FF2B5EF4-FFF2-40B4-BE49-F238E27FC236}">
                  <a16:creationId xmlns:a16="http://schemas.microsoft.com/office/drawing/2014/main" id="{CADB4883-A687-9429-9A5D-DDA721452D7E}"/>
                </a:ext>
              </a:extLst>
            </p:cNvPr>
            <p:cNvSpPr/>
            <p:nvPr userDrawn="1"/>
          </p:nvSpPr>
          <p:spPr>
            <a:xfrm>
              <a:off x="17661573" y="1653616"/>
              <a:ext cx="1186180" cy="2894965"/>
            </a:xfrm>
            <a:custGeom>
              <a:avLst/>
              <a:gdLst/>
              <a:ahLst/>
              <a:cxnLst/>
              <a:rect l="l" t="t" r="r" b="b"/>
              <a:pathLst>
                <a:path w="1186179" h="2894965">
                  <a:moveTo>
                    <a:pt x="1185691" y="0"/>
                  </a:moveTo>
                  <a:lnTo>
                    <a:pt x="1129807" y="986"/>
                  </a:lnTo>
                  <a:lnTo>
                    <a:pt x="1075395" y="3655"/>
                  </a:lnTo>
                  <a:lnTo>
                    <a:pt x="1022455" y="8006"/>
                  </a:lnTo>
                  <a:lnTo>
                    <a:pt x="970989" y="14040"/>
                  </a:lnTo>
                  <a:lnTo>
                    <a:pt x="920996" y="21757"/>
                  </a:lnTo>
                  <a:lnTo>
                    <a:pt x="872477" y="31158"/>
                  </a:lnTo>
                  <a:lnTo>
                    <a:pt x="825432" y="42243"/>
                  </a:lnTo>
                  <a:lnTo>
                    <a:pt x="779863" y="55013"/>
                  </a:lnTo>
                  <a:lnTo>
                    <a:pt x="735769" y="69467"/>
                  </a:lnTo>
                  <a:lnTo>
                    <a:pt x="693152" y="85606"/>
                  </a:lnTo>
                  <a:lnTo>
                    <a:pt x="652011" y="103431"/>
                  </a:lnTo>
                  <a:lnTo>
                    <a:pt x="603222" y="127506"/>
                  </a:lnTo>
                  <a:lnTo>
                    <a:pt x="556398" y="153720"/>
                  </a:lnTo>
                  <a:lnTo>
                    <a:pt x="511539" y="182074"/>
                  </a:lnTo>
                  <a:lnTo>
                    <a:pt x="468647" y="212566"/>
                  </a:lnTo>
                  <a:lnTo>
                    <a:pt x="427722" y="245195"/>
                  </a:lnTo>
                  <a:lnTo>
                    <a:pt x="388764" y="279960"/>
                  </a:lnTo>
                  <a:lnTo>
                    <a:pt x="351773" y="316861"/>
                  </a:lnTo>
                  <a:lnTo>
                    <a:pt x="316751" y="355897"/>
                  </a:lnTo>
                  <a:lnTo>
                    <a:pt x="283698" y="397066"/>
                  </a:lnTo>
                  <a:lnTo>
                    <a:pt x="255571" y="435868"/>
                  </a:lnTo>
                  <a:lnTo>
                    <a:pt x="228939" y="476200"/>
                  </a:lnTo>
                  <a:lnTo>
                    <a:pt x="203802" y="518062"/>
                  </a:lnTo>
                  <a:lnTo>
                    <a:pt x="180159" y="561455"/>
                  </a:lnTo>
                  <a:lnTo>
                    <a:pt x="158010" y="606379"/>
                  </a:lnTo>
                  <a:lnTo>
                    <a:pt x="137356" y="652835"/>
                  </a:lnTo>
                  <a:lnTo>
                    <a:pt x="118195" y="700822"/>
                  </a:lnTo>
                  <a:lnTo>
                    <a:pt x="100528" y="750343"/>
                  </a:lnTo>
                  <a:lnTo>
                    <a:pt x="84354" y="801397"/>
                  </a:lnTo>
                  <a:lnTo>
                    <a:pt x="69673" y="853984"/>
                  </a:lnTo>
                  <a:lnTo>
                    <a:pt x="58538" y="898865"/>
                  </a:lnTo>
                  <a:lnTo>
                    <a:pt x="48373" y="944575"/>
                  </a:lnTo>
                  <a:lnTo>
                    <a:pt x="39177" y="991113"/>
                  </a:lnTo>
                  <a:lnTo>
                    <a:pt x="30951" y="1038479"/>
                  </a:lnTo>
                  <a:lnTo>
                    <a:pt x="23694" y="1086675"/>
                  </a:lnTo>
                  <a:lnTo>
                    <a:pt x="17406" y="1135699"/>
                  </a:lnTo>
                  <a:lnTo>
                    <a:pt x="12086" y="1185553"/>
                  </a:lnTo>
                  <a:lnTo>
                    <a:pt x="7734" y="1236236"/>
                  </a:lnTo>
                  <a:lnTo>
                    <a:pt x="4350" y="1287748"/>
                  </a:lnTo>
                  <a:lnTo>
                    <a:pt x="1933" y="1340090"/>
                  </a:lnTo>
                  <a:lnTo>
                    <a:pt x="483" y="1393262"/>
                  </a:lnTo>
                  <a:lnTo>
                    <a:pt x="0" y="1447264"/>
                  </a:lnTo>
                  <a:lnTo>
                    <a:pt x="483" y="1501273"/>
                  </a:lnTo>
                  <a:lnTo>
                    <a:pt x="1933" y="1554451"/>
                  </a:lnTo>
                  <a:lnTo>
                    <a:pt x="4350" y="1606797"/>
                  </a:lnTo>
                  <a:lnTo>
                    <a:pt x="7734" y="1658312"/>
                  </a:lnTo>
                  <a:lnTo>
                    <a:pt x="12086" y="1708996"/>
                  </a:lnTo>
                  <a:lnTo>
                    <a:pt x="17406" y="1758849"/>
                  </a:lnTo>
                  <a:lnTo>
                    <a:pt x="23694" y="1807872"/>
                  </a:lnTo>
                  <a:lnTo>
                    <a:pt x="30951" y="1856066"/>
                  </a:lnTo>
                  <a:lnTo>
                    <a:pt x="39177" y="1903429"/>
                  </a:lnTo>
                  <a:lnTo>
                    <a:pt x="48373" y="1949963"/>
                  </a:lnTo>
                  <a:lnTo>
                    <a:pt x="58538" y="1995668"/>
                  </a:lnTo>
                  <a:lnTo>
                    <a:pt x="69673" y="2040545"/>
                  </a:lnTo>
                  <a:lnTo>
                    <a:pt x="84354" y="2093131"/>
                  </a:lnTo>
                  <a:lnTo>
                    <a:pt x="100528" y="2144163"/>
                  </a:lnTo>
                  <a:lnTo>
                    <a:pt x="118195" y="2193640"/>
                  </a:lnTo>
                  <a:lnTo>
                    <a:pt x="137356" y="2241562"/>
                  </a:lnTo>
                  <a:lnTo>
                    <a:pt x="158010" y="2287930"/>
                  </a:lnTo>
                  <a:lnTo>
                    <a:pt x="180159" y="2332743"/>
                  </a:lnTo>
                  <a:lnTo>
                    <a:pt x="203802" y="2376003"/>
                  </a:lnTo>
                  <a:lnTo>
                    <a:pt x="228939" y="2417708"/>
                  </a:lnTo>
                  <a:lnTo>
                    <a:pt x="255571" y="2457860"/>
                  </a:lnTo>
                  <a:lnTo>
                    <a:pt x="283698" y="2496458"/>
                  </a:lnTo>
                  <a:lnTo>
                    <a:pt x="316751" y="2537449"/>
                  </a:lnTo>
                  <a:lnTo>
                    <a:pt x="351773" y="2576349"/>
                  </a:lnTo>
                  <a:lnTo>
                    <a:pt x="388764" y="2613157"/>
                  </a:lnTo>
                  <a:lnTo>
                    <a:pt x="427722" y="2647875"/>
                  </a:lnTo>
                  <a:lnTo>
                    <a:pt x="468647" y="2680502"/>
                  </a:lnTo>
                  <a:lnTo>
                    <a:pt x="511539" y="2711039"/>
                  </a:lnTo>
                  <a:lnTo>
                    <a:pt x="556398" y="2739487"/>
                  </a:lnTo>
                  <a:lnTo>
                    <a:pt x="603222" y="2765845"/>
                  </a:lnTo>
                  <a:lnTo>
                    <a:pt x="652011" y="2790113"/>
                  </a:lnTo>
                  <a:lnTo>
                    <a:pt x="693152" y="2808117"/>
                  </a:lnTo>
                  <a:lnTo>
                    <a:pt x="735769" y="2824417"/>
                  </a:lnTo>
                  <a:lnTo>
                    <a:pt x="779863" y="2839013"/>
                  </a:lnTo>
                  <a:lnTo>
                    <a:pt x="825432" y="2851906"/>
                  </a:lnTo>
                  <a:lnTo>
                    <a:pt x="872477" y="2863097"/>
                  </a:lnTo>
                  <a:lnTo>
                    <a:pt x="920996" y="2872587"/>
                  </a:lnTo>
                  <a:lnTo>
                    <a:pt x="970989" y="2880377"/>
                  </a:lnTo>
                  <a:lnTo>
                    <a:pt x="1022455" y="2886468"/>
                  </a:lnTo>
                  <a:lnTo>
                    <a:pt x="1075395" y="2890859"/>
                  </a:lnTo>
                  <a:lnTo>
                    <a:pt x="1129807" y="2893553"/>
                  </a:lnTo>
                  <a:lnTo>
                    <a:pt x="1185691" y="2894550"/>
                  </a:lnTo>
                  <a:lnTo>
                    <a:pt x="1185691" y="2482259"/>
                  </a:lnTo>
                  <a:lnTo>
                    <a:pt x="1136646" y="2481047"/>
                  </a:lnTo>
                  <a:lnTo>
                    <a:pt x="1088691" y="2477409"/>
                  </a:lnTo>
                  <a:lnTo>
                    <a:pt x="1041824" y="2471343"/>
                  </a:lnTo>
                  <a:lnTo>
                    <a:pt x="996044" y="2462848"/>
                  </a:lnTo>
                  <a:lnTo>
                    <a:pt x="951350" y="2451923"/>
                  </a:lnTo>
                  <a:lnTo>
                    <a:pt x="907741" y="2438564"/>
                  </a:lnTo>
                  <a:lnTo>
                    <a:pt x="857308" y="2419495"/>
                  </a:lnTo>
                  <a:lnTo>
                    <a:pt x="809414" y="2397220"/>
                  </a:lnTo>
                  <a:lnTo>
                    <a:pt x="764054" y="2371742"/>
                  </a:lnTo>
                  <a:lnTo>
                    <a:pt x="721222" y="2343067"/>
                  </a:lnTo>
                  <a:lnTo>
                    <a:pt x="680911" y="2311196"/>
                  </a:lnTo>
                  <a:lnTo>
                    <a:pt x="643582" y="2276435"/>
                  </a:lnTo>
                  <a:lnTo>
                    <a:pt x="609667" y="2239070"/>
                  </a:lnTo>
                  <a:lnTo>
                    <a:pt x="579172" y="2199100"/>
                  </a:lnTo>
                  <a:lnTo>
                    <a:pt x="552103" y="2156524"/>
                  </a:lnTo>
                  <a:lnTo>
                    <a:pt x="528465" y="2111338"/>
                  </a:lnTo>
                  <a:lnTo>
                    <a:pt x="508711" y="2063568"/>
                  </a:lnTo>
                  <a:lnTo>
                    <a:pt x="493351" y="2013189"/>
                  </a:lnTo>
                  <a:lnTo>
                    <a:pt x="482381" y="1960201"/>
                  </a:lnTo>
                  <a:lnTo>
                    <a:pt x="475801" y="1904603"/>
                  </a:lnTo>
                  <a:lnTo>
                    <a:pt x="473608" y="1846394"/>
                  </a:lnTo>
                  <a:lnTo>
                    <a:pt x="473608" y="1046921"/>
                  </a:lnTo>
                  <a:lnTo>
                    <a:pt x="475801" y="988736"/>
                  </a:lnTo>
                  <a:lnTo>
                    <a:pt x="482381" y="933148"/>
                  </a:lnTo>
                  <a:lnTo>
                    <a:pt x="493351" y="880160"/>
                  </a:lnTo>
                  <a:lnTo>
                    <a:pt x="508711" y="829772"/>
                  </a:lnTo>
                  <a:lnTo>
                    <a:pt x="528465" y="781986"/>
                  </a:lnTo>
                  <a:lnTo>
                    <a:pt x="552103" y="736810"/>
                  </a:lnTo>
                  <a:lnTo>
                    <a:pt x="579172" y="694235"/>
                  </a:lnTo>
                  <a:lnTo>
                    <a:pt x="609667" y="654263"/>
                  </a:lnTo>
                  <a:lnTo>
                    <a:pt x="643582" y="616891"/>
                  </a:lnTo>
                  <a:lnTo>
                    <a:pt x="680911" y="582118"/>
                  </a:lnTo>
                  <a:lnTo>
                    <a:pt x="721222" y="550251"/>
                  </a:lnTo>
                  <a:lnTo>
                    <a:pt x="764054" y="521584"/>
                  </a:lnTo>
                  <a:lnTo>
                    <a:pt x="809414" y="496113"/>
                  </a:lnTo>
                  <a:lnTo>
                    <a:pt x="857308" y="473836"/>
                  </a:lnTo>
                  <a:lnTo>
                    <a:pt x="907741" y="454750"/>
                  </a:lnTo>
                  <a:lnTo>
                    <a:pt x="951350" y="441408"/>
                  </a:lnTo>
                  <a:lnTo>
                    <a:pt x="996044" y="430490"/>
                  </a:lnTo>
                  <a:lnTo>
                    <a:pt x="1041824" y="421997"/>
                  </a:lnTo>
                  <a:lnTo>
                    <a:pt x="1088691" y="415930"/>
                  </a:lnTo>
                  <a:lnTo>
                    <a:pt x="1136646" y="412290"/>
                  </a:lnTo>
                  <a:lnTo>
                    <a:pt x="1185691" y="411076"/>
                  </a:lnTo>
                  <a:lnTo>
                    <a:pt x="1185691" y="0"/>
                  </a:lnTo>
                  <a:close/>
                </a:path>
              </a:pathLst>
            </a:custGeom>
            <a:solidFill>
              <a:srgbClr val="FFD200"/>
            </a:solidFill>
          </p:spPr>
          <p:txBody>
            <a:bodyPr wrap="square" lIns="0" tIns="0" rIns="0" bIns="0" rtlCol="0"/>
            <a:lstStyle/>
            <a:p>
              <a:endParaRPr dirty="0">
                <a:latin typeface="Aptos" panose="020B0004020202020204" pitchFamily="34" charset="0"/>
              </a:endParaRPr>
            </a:p>
          </p:txBody>
        </p:sp>
      </p:grpSp>
      <p:sp>
        <p:nvSpPr>
          <p:cNvPr id="40" name="Text Placeholder 11">
            <a:extLst>
              <a:ext uri="{FF2B5EF4-FFF2-40B4-BE49-F238E27FC236}">
                <a16:creationId xmlns:a16="http://schemas.microsoft.com/office/drawing/2014/main" id="{1B00DDF3-774D-5193-DC1F-F398CE590C5B}"/>
              </a:ext>
            </a:extLst>
          </p:cNvPr>
          <p:cNvSpPr>
            <a:spLocks noGrp="1"/>
          </p:cNvSpPr>
          <p:nvPr>
            <p:ph type="body" sz="quarter" idx="11" hasCustomPrompt="1"/>
          </p:nvPr>
        </p:nvSpPr>
        <p:spPr>
          <a:xfrm>
            <a:off x="5901846" y="968226"/>
            <a:ext cx="4226613" cy="1722438"/>
          </a:xfrm>
          <a:prstGeom prst="rect">
            <a:avLst/>
          </a:prstGeom>
        </p:spPr>
        <p:txBody>
          <a:bodyPr lIns="0" tIns="0" rIns="0" bIns="0">
            <a:noAutofit/>
          </a:bodyPr>
          <a:lstStyle>
            <a:lvl1pPr marL="0" indent="0">
              <a:lnSpc>
                <a:spcPct val="80000"/>
              </a:lnSpc>
              <a:buNone/>
              <a:defRPr sz="4800">
                <a:solidFill>
                  <a:schemeClr val="bg1"/>
                </a:solidFill>
              </a:defRPr>
            </a:lvl1pPr>
          </a:lstStyle>
          <a:p>
            <a:pPr lvl="0"/>
            <a:r>
              <a:rPr lang="en-GB"/>
              <a:t>An emerging specialty pharma CDMO</a:t>
            </a:r>
            <a:endParaRPr lang="en-US"/>
          </a:p>
        </p:txBody>
      </p:sp>
    </p:spTree>
    <p:extLst>
      <p:ext uri="{BB962C8B-B14F-4D97-AF65-F5344CB8AC3E}">
        <p14:creationId xmlns:p14="http://schemas.microsoft.com/office/powerpoint/2010/main" val="1354050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sclaimer |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0368E-8519-09F3-D8E2-BB9ED016271D}"/>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0"/>
            </a:lvl1pPr>
          </a:lstStyle>
          <a:p>
            <a:r>
              <a:rPr lang="en-US"/>
              <a:t>Disclaimer</a:t>
            </a:r>
            <a:endParaRPr lang="en-IN"/>
          </a:p>
        </p:txBody>
      </p:sp>
      <p:grpSp>
        <p:nvGrpSpPr>
          <p:cNvPr id="4" name="Group 3">
            <a:extLst>
              <a:ext uri="{FF2B5EF4-FFF2-40B4-BE49-F238E27FC236}">
                <a16:creationId xmlns:a16="http://schemas.microsoft.com/office/drawing/2014/main" id="{E0738A9C-9F26-7FB9-5D1C-3F6ED409B524}"/>
              </a:ext>
            </a:extLst>
          </p:cNvPr>
          <p:cNvGrpSpPr>
            <a:grpSpLocks noChangeAspect="1"/>
          </p:cNvGrpSpPr>
          <p:nvPr userDrawn="1"/>
        </p:nvGrpSpPr>
        <p:grpSpPr>
          <a:xfrm>
            <a:off x="9983561" y="6480516"/>
            <a:ext cx="1828800" cy="187977"/>
            <a:chOff x="8552984" y="6221508"/>
            <a:chExt cx="2284420" cy="234809"/>
          </a:xfrm>
        </p:grpSpPr>
        <p:sp>
          <p:nvSpPr>
            <p:cNvPr id="5" name="Freeform: Shape 4">
              <a:extLst>
                <a:ext uri="{FF2B5EF4-FFF2-40B4-BE49-F238E27FC236}">
                  <a16:creationId xmlns:a16="http://schemas.microsoft.com/office/drawing/2014/main" id="{6AF7BB45-C3FA-B7F5-343F-5FC92D124134}"/>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6" name="Freeform: Shape 5">
              <a:extLst>
                <a:ext uri="{FF2B5EF4-FFF2-40B4-BE49-F238E27FC236}">
                  <a16:creationId xmlns:a16="http://schemas.microsoft.com/office/drawing/2014/main" id="{5C5EE1FB-D679-2E30-9FEC-C8B510E83BC0}"/>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7" name="Freeform: Shape 6">
              <a:extLst>
                <a:ext uri="{FF2B5EF4-FFF2-40B4-BE49-F238E27FC236}">
                  <a16:creationId xmlns:a16="http://schemas.microsoft.com/office/drawing/2014/main" id="{F34216A8-1716-F233-2F71-D5BC138690B1}"/>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8" name="Freeform: Shape 7">
              <a:extLst>
                <a:ext uri="{FF2B5EF4-FFF2-40B4-BE49-F238E27FC236}">
                  <a16:creationId xmlns:a16="http://schemas.microsoft.com/office/drawing/2014/main" id="{12102426-D7E3-7487-BBBE-5E00082A64B8}"/>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9" name="Freeform: Shape 8">
              <a:extLst>
                <a:ext uri="{FF2B5EF4-FFF2-40B4-BE49-F238E27FC236}">
                  <a16:creationId xmlns:a16="http://schemas.microsoft.com/office/drawing/2014/main" id="{33928456-F21B-DF83-6A1D-EFCDFDBBD06C}"/>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0" name="Freeform: Shape 9">
              <a:extLst>
                <a:ext uri="{FF2B5EF4-FFF2-40B4-BE49-F238E27FC236}">
                  <a16:creationId xmlns:a16="http://schemas.microsoft.com/office/drawing/2014/main" id="{79EED621-0162-CD97-0259-E1E42E7747F4}"/>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1" name="Freeform: Shape 10">
              <a:extLst>
                <a:ext uri="{FF2B5EF4-FFF2-40B4-BE49-F238E27FC236}">
                  <a16:creationId xmlns:a16="http://schemas.microsoft.com/office/drawing/2014/main" id="{831CC023-0186-D7D3-0F36-0F9F11E25EA2}"/>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 name="Freeform: Shape 11">
              <a:extLst>
                <a:ext uri="{FF2B5EF4-FFF2-40B4-BE49-F238E27FC236}">
                  <a16:creationId xmlns:a16="http://schemas.microsoft.com/office/drawing/2014/main" id="{19389F0B-0ACF-7087-90B0-A59C3E007D3A}"/>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grpSp>
          <p:nvGrpSpPr>
            <p:cNvPr id="13" name="Group 12">
              <a:extLst>
                <a:ext uri="{FF2B5EF4-FFF2-40B4-BE49-F238E27FC236}">
                  <a16:creationId xmlns:a16="http://schemas.microsoft.com/office/drawing/2014/main" id="{AE1596E1-5AC5-4AB4-7E53-428F1C70A345}"/>
                </a:ext>
              </a:extLst>
            </p:cNvPr>
            <p:cNvGrpSpPr/>
            <p:nvPr userDrawn="1"/>
          </p:nvGrpSpPr>
          <p:grpSpPr>
            <a:xfrm>
              <a:off x="8552984" y="6221552"/>
              <a:ext cx="228073" cy="234765"/>
              <a:chOff x="8552984" y="6221552"/>
              <a:chExt cx="228073" cy="234765"/>
            </a:xfrm>
          </p:grpSpPr>
          <p:grpSp>
            <p:nvGrpSpPr>
              <p:cNvPr id="14" name="Group 13">
                <a:extLst>
                  <a:ext uri="{FF2B5EF4-FFF2-40B4-BE49-F238E27FC236}">
                    <a16:creationId xmlns:a16="http://schemas.microsoft.com/office/drawing/2014/main" id="{37A9E2AC-6827-3E8A-7821-0C3C8AC19CC5}"/>
                  </a:ext>
                </a:extLst>
              </p:cNvPr>
              <p:cNvGrpSpPr/>
              <p:nvPr userDrawn="1"/>
            </p:nvGrpSpPr>
            <p:grpSpPr>
              <a:xfrm>
                <a:off x="8663403" y="6284118"/>
                <a:ext cx="7215" cy="6863"/>
                <a:chOff x="8663403" y="6284118"/>
                <a:chExt cx="7215" cy="6863"/>
              </a:xfrm>
            </p:grpSpPr>
            <p:sp>
              <p:nvSpPr>
                <p:cNvPr id="17" name="Freeform: Shape 16">
                  <a:extLst>
                    <a:ext uri="{FF2B5EF4-FFF2-40B4-BE49-F238E27FC236}">
                      <a16:creationId xmlns:a16="http://schemas.microsoft.com/office/drawing/2014/main" id="{21EDE5F5-7E39-55CB-5242-0F1011BE9AF7}"/>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8" name="Freeform: Shape 17">
                  <a:extLst>
                    <a:ext uri="{FF2B5EF4-FFF2-40B4-BE49-F238E27FC236}">
                      <a16:creationId xmlns:a16="http://schemas.microsoft.com/office/drawing/2014/main" id="{982B2A3E-69A3-54E6-D0D0-5E25AE2E1850}"/>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9" name="Freeform: Shape 18">
                  <a:extLst>
                    <a:ext uri="{FF2B5EF4-FFF2-40B4-BE49-F238E27FC236}">
                      <a16:creationId xmlns:a16="http://schemas.microsoft.com/office/drawing/2014/main" id="{40F72021-083D-BE47-A81F-45108A6B1A5D}"/>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grpSp>
          <p:sp>
            <p:nvSpPr>
              <p:cNvPr id="15" name="Freeform: Shape 14">
                <a:extLst>
                  <a:ext uri="{FF2B5EF4-FFF2-40B4-BE49-F238E27FC236}">
                    <a16:creationId xmlns:a16="http://schemas.microsoft.com/office/drawing/2014/main" id="{6EE5674F-7042-57AA-1A86-953436320484}"/>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sp>
            <p:nvSpPr>
              <p:cNvPr id="16" name="Freeform: Shape 15">
                <a:extLst>
                  <a:ext uri="{FF2B5EF4-FFF2-40B4-BE49-F238E27FC236}">
                    <a16:creationId xmlns:a16="http://schemas.microsoft.com/office/drawing/2014/main" id="{63D2C28C-FAB4-9474-1276-B54F660693B6}"/>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grpSp>
      </p:grpSp>
      <p:sp>
        <p:nvSpPr>
          <p:cNvPr id="24" name="Text Placeholder 23">
            <a:extLst>
              <a:ext uri="{FF2B5EF4-FFF2-40B4-BE49-F238E27FC236}">
                <a16:creationId xmlns:a16="http://schemas.microsoft.com/office/drawing/2014/main" id="{BD2735FF-447D-F7F5-6B33-4B30319C3BE0}"/>
              </a:ext>
            </a:extLst>
          </p:cNvPr>
          <p:cNvSpPr>
            <a:spLocks noGrp="1"/>
          </p:cNvSpPr>
          <p:nvPr>
            <p:ph type="body" sz="quarter" idx="10" hasCustomPrompt="1"/>
          </p:nvPr>
        </p:nvSpPr>
        <p:spPr>
          <a:xfrm>
            <a:off x="382588" y="1600200"/>
            <a:ext cx="11430000" cy="3200400"/>
          </a:xfrm>
          <a:prstGeom prst="rect">
            <a:avLst/>
          </a:prstGeom>
        </p:spPr>
        <p:txBody>
          <a:bodyPr lIns="0" tIns="0" rIns="0" bIns="0">
            <a:noAutofit/>
          </a:bodyPr>
          <a:lstStyle>
            <a:lvl1pPr marL="0" indent="0" algn="just">
              <a:lnSpc>
                <a:spcPct val="80000"/>
              </a:lnSpc>
              <a:spcBef>
                <a:spcPts val="0"/>
              </a:spcBef>
              <a:buNone/>
              <a:defRPr sz="1400"/>
            </a:lvl1pPr>
            <a:lvl2pPr marL="457200" indent="0" algn="just">
              <a:lnSpc>
                <a:spcPct val="80000"/>
              </a:lnSpc>
              <a:spcBef>
                <a:spcPts val="0"/>
              </a:spcBef>
              <a:buNone/>
              <a:defRPr sz="1200"/>
            </a:lvl2pPr>
            <a:lvl3pPr marL="914400" indent="0" algn="just">
              <a:lnSpc>
                <a:spcPct val="80000"/>
              </a:lnSpc>
              <a:spcBef>
                <a:spcPts val="0"/>
              </a:spcBef>
              <a:buNone/>
              <a:defRPr sz="1100"/>
            </a:lvl3pPr>
            <a:lvl4pPr marL="1371600" indent="0" algn="just">
              <a:lnSpc>
                <a:spcPct val="80000"/>
              </a:lnSpc>
              <a:spcBef>
                <a:spcPts val="0"/>
              </a:spcBef>
              <a:buNone/>
              <a:defRPr sz="1050"/>
            </a:lvl4pPr>
            <a:lvl5pPr marL="1828800" indent="0" algn="just">
              <a:lnSpc>
                <a:spcPct val="80000"/>
              </a:lnSpc>
              <a:spcBef>
                <a:spcPts val="0"/>
              </a:spcBef>
              <a:buNone/>
              <a:defRPr sz="1050"/>
            </a:lvl5pPr>
          </a:lstStyle>
          <a:p>
            <a:pPr algn="just">
              <a:lnSpc>
                <a:spcPct val="100000"/>
              </a:lnSpc>
            </a:pPr>
            <a:r>
              <a:rPr lang="en-US" sz="1400" b="0">
                <a:solidFill>
                  <a:schemeClr val="tx1"/>
                </a:solidFill>
                <a:latin typeface="Aptos" panose="020B0004020202020204" pitchFamily="34" charset="0"/>
              </a:rPr>
              <a:t>OneSource Specialty Pharma Limited, formerly known as Stelis Biopharma Limited, is undergoing a significant transformation. As announced on September 23, 2023, OneSource will be acquiring and merging Strides’ Oral Technologies (soft gelatin capsules) and </a:t>
            </a:r>
            <a:r>
              <a:rPr lang="en-US" sz="1400" b="0" err="1">
                <a:solidFill>
                  <a:schemeClr val="tx1"/>
                </a:solidFill>
                <a:latin typeface="Aptos" panose="020B0004020202020204" pitchFamily="34" charset="0"/>
              </a:rPr>
              <a:t>SteriScience’s</a:t>
            </a:r>
            <a:r>
              <a:rPr lang="en-US" sz="1400" b="0">
                <a:solidFill>
                  <a:schemeClr val="tx1"/>
                </a:solidFill>
                <a:latin typeface="Aptos" panose="020B0004020202020204" pitchFamily="34" charset="0"/>
              </a:rPr>
              <a:t> Specialty Injectables businesses into its operations. This regulatory process is currently underway, and upon completion, OneSource will be listed on the stock exchange.</a:t>
            </a:r>
          </a:p>
          <a:p>
            <a:pPr algn="just">
              <a:lnSpc>
                <a:spcPct val="100000"/>
              </a:lnSpc>
            </a:pPr>
            <a:endParaRPr lang="en-US" sz="1400" b="0">
              <a:solidFill>
                <a:schemeClr val="tx1"/>
              </a:solidFill>
              <a:latin typeface="Aptos" panose="020B0004020202020204" pitchFamily="34" charset="0"/>
            </a:endParaRPr>
          </a:p>
          <a:p>
            <a:pPr algn="just">
              <a:lnSpc>
                <a:spcPct val="100000"/>
              </a:lnSpc>
            </a:pPr>
            <a:r>
              <a:rPr lang="en-US" sz="1400" b="0">
                <a:solidFill>
                  <a:schemeClr val="tx1"/>
                </a:solidFill>
                <a:latin typeface="Aptos" panose="020B0004020202020204" pitchFamily="34" charset="0"/>
              </a:rPr>
              <a:t>In the following mentions, “OneSource” refers to this integrated entity.</a:t>
            </a:r>
          </a:p>
          <a:p>
            <a:pPr algn="just">
              <a:lnSpc>
                <a:spcPct val="100000"/>
              </a:lnSpc>
            </a:pPr>
            <a:endParaRPr lang="en-US" sz="1400" b="0">
              <a:solidFill>
                <a:schemeClr val="tx1"/>
              </a:solidFill>
              <a:latin typeface="Aptos" panose="020B0004020202020204" pitchFamily="34" charset="0"/>
            </a:endParaRPr>
          </a:p>
          <a:p>
            <a:pPr algn="just">
              <a:lnSpc>
                <a:spcPct val="100000"/>
              </a:lnSpc>
            </a:pP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Except for the historical information contained herein, statements in this presentation and the subsequent discussions, which include words or phrases such as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will”,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aim”,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will likely result”,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would”,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believe”,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may”, “expect</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 “will continue”, “anticipate”,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estimate”, “intend”, “plan”,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contemplate”, “seek to”, “future”, “objective”, “goal”, “likely”, “project”,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should</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 “potential”, “will pursue”, and similar expressions of such expressions may constitute "forward-looking statements“. These forward-looking statements involve a number of risks, uncertainties, and other factors that could cause actual results to differ materially from those suggested by the forward-looking statements. These risks and uncertainties include, but are not limited to our ability to successfully implement our strategy, our growth and expansion plans, obtain regulatory approvals, our provisioning policies, technological changes, investment and business income, cash flow projections, our exposure to market risks as well as other risks. The Company does not undertake any obligation to update forward-looking statements to reflect events or circumstances after the date thereof.</a:t>
            </a:r>
            <a:endParaRPr lang="en-IN" sz="1400" b="0">
              <a:solidFill>
                <a:schemeClr val="tx1"/>
              </a:solidFill>
              <a:latin typeface="Aptos" panose="020B0004020202020204" pitchFamily="34" charset="0"/>
            </a:endParaRPr>
          </a:p>
        </p:txBody>
      </p:sp>
      <p:sp>
        <p:nvSpPr>
          <p:cNvPr id="3" name="Slide Number Placeholder 8">
            <a:extLst>
              <a:ext uri="{FF2B5EF4-FFF2-40B4-BE49-F238E27FC236}">
                <a16:creationId xmlns:a16="http://schemas.microsoft.com/office/drawing/2014/main" id="{D69551BD-07BD-D789-F2B5-B9A85987340C}"/>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dirty="0">
              <a:latin typeface="Aptos" panose="020B0004020202020204" pitchFamily="34" charset="0"/>
            </a:endParaRPr>
          </a:p>
        </p:txBody>
      </p:sp>
    </p:spTree>
    <p:extLst>
      <p:ext uri="{BB962C8B-B14F-4D97-AF65-F5344CB8AC3E}">
        <p14:creationId xmlns:p14="http://schemas.microsoft.com/office/powerpoint/2010/main" val="381626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sclaimer | Grey">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60FD1DE7-A912-9A10-1932-715A77D67F2C}"/>
              </a:ext>
            </a:extLst>
          </p:cNvPr>
          <p:cNvSpPr/>
          <p:nvPr userDrawn="1"/>
        </p:nvSpPr>
        <p:spPr>
          <a:xfrm>
            <a:off x="0" y="0"/>
            <a:ext cx="12192000" cy="1143000"/>
          </a:xfrm>
          <a:prstGeom prst="rect">
            <a:avLst/>
          </a:prstGeom>
          <a:solidFill>
            <a:srgbClr val="E8E5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panose="020B0004020202020204" pitchFamily="34" charset="0"/>
            </a:endParaRPr>
          </a:p>
        </p:txBody>
      </p:sp>
      <p:sp>
        <p:nvSpPr>
          <p:cNvPr id="2" name="Title 1">
            <a:extLst>
              <a:ext uri="{FF2B5EF4-FFF2-40B4-BE49-F238E27FC236}">
                <a16:creationId xmlns:a16="http://schemas.microsoft.com/office/drawing/2014/main" id="{0FA0368E-8519-09F3-D8E2-BB9ED016271D}"/>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1"/>
            </a:lvl1pPr>
          </a:lstStyle>
          <a:p>
            <a:r>
              <a:rPr lang="en-US"/>
              <a:t>Disclaimer</a:t>
            </a:r>
            <a:endParaRPr lang="en-IN"/>
          </a:p>
        </p:txBody>
      </p:sp>
      <p:grpSp>
        <p:nvGrpSpPr>
          <p:cNvPr id="4" name="Group 3">
            <a:extLst>
              <a:ext uri="{FF2B5EF4-FFF2-40B4-BE49-F238E27FC236}">
                <a16:creationId xmlns:a16="http://schemas.microsoft.com/office/drawing/2014/main" id="{E0738A9C-9F26-7FB9-5D1C-3F6ED409B524}"/>
              </a:ext>
            </a:extLst>
          </p:cNvPr>
          <p:cNvGrpSpPr>
            <a:grpSpLocks noChangeAspect="1"/>
          </p:cNvGrpSpPr>
          <p:nvPr userDrawn="1"/>
        </p:nvGrpSpPr>
        <p:grpSpPr>
          <a:xfrm>
            <a:off x="9983561" y="6480516"/>
            <a:ext cx="1828800" cy="187977"/>
            <a:chOff x="8552984" y="6221508"/>
            <a:chExt cx="2284420" cy="234809"/>
          </a:xfrm>
        </p:grpSpPr>
        <p:sp>
          <p:nvSpPr>
            <p:cNvPr id="5" name="Freeform: Shape 4">
              <a:extLst>
                <a:ext uri="{FF2B5EF4-FFF2-40B4-BE49-F238E27FC236}">
                  <a16:creationId xmlns:a16="http://schemas.microsoft.com/office/drawing/2014/main" id="{6AF7BB45-C3FA-B7F5-343F-5FC92D124134}"/>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6" name="Freeform: Shape 5">
              <a:extLst>
                <a:ext uri="{FF2B5EF4-FFF2-40B4-BE49-F238E27FC236}">
                  <a16:creationId xmlns:a16="http://schemas.microsoft.com/office/drawing/2014/main" id="{5C5EE1FB-D679-2E30-9FEC-C8B510E83BC0}"/>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7" name="Freeform: Shape 6">
              <a:extLst>
                <a:ext uri="{FF2B5EF4-FFF2-40B4-BE49-F238E27FC236}">
                  <a16:creationId xmlns:a16="http://schemas.microsoft.com/office/drawing/2014/main" id="{F34216A8-1716-F233-2F71-D5BC138690B1}"/>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8" name="Freeform: Shape 7">
              <a:extLst>
                <a:ext uri="{FF2B5EF4-FFF2-40B4-BE49-F238E27FC236}">
                  <a16:creationId xmlns:a16="http://schemas.microsoft.com/office/drawing/2014/main" id="{12102426-D7E3-7487-BBBE-5E00082A64B8}"/>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9" name="Freeform: Shape 8">
              <a:extLst>
                <a:ext uri="{FF2B5EF4-FFF2-40B4-BE49-F238E27FC236}">
                  <a16:creationId xmlns:a16="http://schemas.microsoft.com/office/drawing/2014/main" id="{33928456-F21B-DF83-6A1D-EFCDFDBBD06C}"/>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0" name="Freeform: Shape 9">
              <a:extLst>
                <a:ext uri="{FF2B5EF4-FFF2-40B4-BE49-F238E27FC236}">
                  <a16:creationId xmlns:a16="http://schemas.microsoft.com/office/drawing/2014/main" id="{79EED621-0162-CD97-0259-E1E42E7747F4}"/>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1" name="Freeform: Shape 10">
              <a:extLst>
                <a:ext uri="{FF2B5EF4-FFF2-40B4-BE49-F238E27FC236}">
                  <a16:creationId xmlns:a16="http://schemas.microsoft.com/office/drawing/2014/main" id="{831CC023-0186-D7D3-0F36-0F9F11E25EA2}"/>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 name="Freeform: Shape 11">
              <a:extLst>
                <a:ext uri="{FF2B5EF4-FFF2-40B4-BE49-F238E27FC236}">
                  <a16:creationId xmlns:a16="http://schemas.microsoft.com/office/drawing/2014/main" id="{19389F0B-0ACF-7087-90B0-A59C3E007D3A}"/>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grpSp>
          <p:nvGrpSpPr>
            <p:cNvPr id="13" name="Group 12">
              <a:extLst>
                <a:ext uri="{FF2B5EF4-FFF2-40B4-BE49-F238E27FC236}">
                  <a16:creationId xmlns:a16="http://schemas.microsoft.com/office/drawing/2014/main" id="{AE1596E1-5AC5-4AB4-7E53-428F1C70A345}"/>
                </a:ext>
              </a:extLst>
            </p:cNvPr>
            <p:cNvGrpSpPr/>
            <p:nvPr userDrawn="1"/>
          </p:nvGrpSpPr>
          <p:grpSpPr>
            <a:xfrm>
              <a:off x="8552984" y="6221552"/>
              <a:ext cx="228073" cy="234765"/>
              <a:chOff x="8552984" y="6221552"/>
              <a:chExt cx="228073" cy="234765"/>
            </a:xfrm>
          </p:grpSpPr>
          <p:grpSp>
            <p:nvGrpSpPr>
              <p:cNvPr id="14" name="Group 13">
                <a:extLst>
                  <a:ext uri="{FF2B5EF4-FFF2-40B4-BE49-F238E27FC236}">
                    <a16:creationId xmlns:a16="http://schemas.microsoft.com/office/drawing/2014/main" id="{37A9E2AC-6827-3E8A-7821-0C3C8AC19CC5}"/>
                  </a:ext>
                </a:extLst>
              </p:cNvPr>
              <p:cNvGrpSpPr/>
              <p:nvPr userDrawn="1"/>
            </p:nvGrpSpPr>
            <p:grpSpPr>
              <a:xfrm>
                <a:off x="8663403" y="6284118"/>
                <a:ext cx="7215" cy="6863"/>
                <a:chOff x="8663403" y="6284118"/>
                <a:chExt cx="7215" cy="6863"/>
              </a:xfrm>
            </p:grpSpPr>
            <p:sp>
              <p:nvSpPr>
                <p:cNvPr id="17" name="Freeform: Shape 16">
                  <a:extLst>
                    <a:ext uri="{FF2B5EF4-FFF2-40B4-BE49-F238E27FC236}">
                      <a16:creationId xmlns:a16="http://schemas.microsoft.com/office/drawing/2014/main" id="{21EDE5F5-7E39-55CB-5242-0F1011BE9AF7}"/>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8" name="Freeform: Shape 17">
                  <a:extLst>
                    <a:ext uri="{FF2B5EF4-FFF2-40B4-BE49-F238E27FC236}">
                      <a16:creationId xmlns:a16="http://schemas.microsoft.com/office/drawing/2014/main" id="{982B2A3E-69A3-54E6-D0D0-5E25AE2E1850}"/>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9" name="Freeform: Shape 18">
                  <a:extLst>
                    <a:ext uri="{FF2B5EF4-FFF2-40B4-BE49-F238E27FC236}">
                      <a16:creationId xmlns:a16="http://schemas.microsoft.com/office/drawing/2014/main" id="{40F72021-083D-BE47-A81F-45108A6B1A5D}"/>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grpSp>
          <p:sp>
            <p:nvSpPr>
              <p:cNvPr id="15" name="Freeform: Shape 14">
                <a:extLst>
                  <a:ext uri="{FF2B5EF4-FFF2-40B4-BE49-F238E27FC236}">
                    <a16:creationId xmlns:a16="http://schemas.microsoft.com/office/drawing/2014/main" id="{6EE5674F-7042-57AA-1A86-953436320484}"/>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sp>
            <p:nvSpPr>
              <p:cNvPr id="16" name="Freeform: Shape 15">
                <a:extLst>
                  <a:ext uri="{FF2B5EF4-FFF2-40B4-BE49-F238E27FC236}">
                    <a16:creationId xmlns:a16="http://schemas.microsoft.com/office/drawing/2014/main" id="{63D2C28C-FAB4-9474-1276-B54F660693B6}"/>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grpSp>
      </p:grpSp>
      <p:sp>
        <p:nvSpPr>
          <p:cNvPr id="24" name="Text Placeholder 23">
            <a:extLst>
              <a:ext uri="{FF2B5EF4-FFF2-40B4-BE49-F238E27FC236}">
                <a16:creationId xmlns:a16="http://schemas.microsoft.com/office/drawing/2014/main" id="{BD2735FF-447D-F7F5-6B33-4B30319C3BE0}"/>
              </a:ext>
            </a:extLst>
          </p:cNvPr>
          <p:cNvSpPr>
            <a:spLocks noGrp="1"/>
          </p:cNvSpPr>
          <p:nvPr>
            <p:ph type="body" sz="quarter" idx="10" hasCustomPrompt="1"/>
          </p:nvPr>
        </p:nvSpPr>
        <p:spPr>
          <a:xfrm>
            <a:off x="382588" y="1600200"/>
            <a:ext cx="11430000" cy="3200400"/>
          </a:xfrm>
          <a:prstGeom prst="rect">
            <a:avLst/>
          </a:prstGeom>
        </p:spPr>
        <p:txBody>
          <a:bodyPr lIns="0" tIns="0" rIns="0" bIns="0">
            <a:noAutofit/>
          </a:bodyPr>
          <a:lstStyle>
            <a:lvl1pPr marL="0" indent="0" algn="just">
              <a:lnSpc>
                <a:spcPct val="80000"/>
              </a:lnSpc>
              <a:spcBef>
                <a:spcPts val="0"/>
              </a:spcBef>
              <a:buNone/>
              <a:defRPr sz="1400"/>
            </a:lvl1pPr>
            <a:lvl2pPr marL="457200" indent="0" algn="just">
              <a:lnSpc>
                <a:spcPct val="80000"/>
              </a:lnSpc>
              <a:spcBef>
                <a:spcPts val="0"/>
              </a:spcBef>
              <a:buNone/>
              <a:defRPr sz="1200"/>
            </a:lvl2pPr>
            <a:lvl3pPr marL="914400" indent="0" algn="just">
              <a:lnSpc>
                <a:spcPct val="80000"/>
              </a:lnSpc>
              <a:spcBef>
                <a:spcPts val="0"/>
              </a:spcBef>
              <a:buNone/>
              <a:defRPr sz="1100"/>
            </a:lvl3pPr>
            <a:lvl4pPr marL="1371600" indent="0" algn="just">
              <a:lnSpc>
                <a:spcPct val="80000"/>
              </a:lnSpc>
              <a:spcBef>
                <a:spcPts val="0"/>
              </a:spcBef>
              <a:buNone/>
              <a:defRPr sz="1050"/>
            </a:lvl4pPr>
            <a:lvl5pPr marL="1828800" indent="0" algn="just">
              <a:lnSpc>
                <a:spcPct val="80000"/>
              </a:lnSpc>
              <a:spcBef>
                <a:spcPts val="0"/>
              </a:spcBef>
              <a:buNone/>
              <a:defRPr sz="1050"/>
            </a:lvl5pPr>
          </a:lstStyle>
          <a:p>
            <a:pPr algn="just">
              <a:lnSpc>
                <a:spcPct val="100000"/>
              </a:lnSpc>
            </a:pPr>
            <a:r>
              <a:rPr lang="en-US" sz="1400" b="0">
                <a:solidFill>
                  <a:schemeClr val="tx1"/>
                </a:solidFill>
                <a:latin typeface="Aptos" panose="020B0004020202020204" pitchFamily="34" charset="0"/>
              </a:rPr>
              <a:t>OneSource Specialty Pharma Limited, formerly known as Stelis Biopharma Limited, is undergoing a significant transformation. As announced on September 23, 2023, OneSource will be acquiring and merging Strides’ Oral Technologies (soft gelatin capsules) and </a:t>
            </a:r>
            <a:r>
              <a:rPr lang="en-US" sz="1400" b="0" err="1">
                <a:solidFill>
                  <a:schemeClr val="tx1"/>
                </a:solidFill>
                <a:latin typeface="Aptos" panose="020B0004020202020204" pitchFamily="34" charset="0"/>
              </a:rPr>
              <a:t>SteriScience’s</a:t>
            </a:r>
            <a:r>
              <a:rPr lang="en-US" sz="1400" b="0">
                <a:solidFill>
                  <a:schemeClr val="tx1"/>
                </a:solidFill>
                <a:latin typeface="Aptos" panose="020B0004020202020204" pitchFamily="34" charset="0"/>
              </a:rPr>
              <a:t> Specialty Injectables businesses into its operations. This regulatory process is currently underway, and upon completion, OneSource will be listed on the stock exchange.</a:t>
            </a:r>
          </a:p>
          <a:p>
            <a:pPr algn="just">
              <a:lnSpc>
                <a:spcPct val="100000"/>
              </a:lnSpc>
            </a:pPr>
            <a:endParaRPr lang="en-US" sz="1400" b="0">
              <a:solidFill>
                <a:schemeClr val="tx1"/>
              </a:solidFill>
              <a:latin typeface="Aptos" panose="020B0004020202020204" pitchFamily="34" charset="0"/>
            </a:endParaRPr>
          </a:p>
          <a:p>
            <a:pPr algn="just">
              <a:lnSpc>
                <a:spcPct val="100000"/>
              </a:lnSpc>
            </a:pPr>
            <a:r>
              <a:rPr lang="en-US" sz="1400" b="0">
                <a:solidFill>
                  <a:schemeClr val="tx1"/>
                </a:solidFill>
                <a:latin typeface="Aptos" panose="020B0004020202020204" pitchFamily="34" charset="0"/>
              </a:rPr>
              <a:t>In the following mentions, “OneSource” refers to this integrated entity.</a:t>
            </a:r>
          </a:p>
          <a:p>
            <a:pPr algn="just">
              <a:lnSpc>
                <a:spcPct val="100000"/>
              </a:lnSpc>
            </a:pPr>
            <a:endParaRPr lang="en-US" sz="1400" b="0">
              <a:solidFill>
                <a:schemeClr val="tx1"/>
              </a:solidFill>
              <a:latin typeface="Aptos" panose="020B0004020202020204" pitchFamily="34" charset="0"/>
            </a:endParaRPr>
          </a:p>
          <a:p>
            <a:pPr algn="just">
              <a:lnSpc>
                <a:spcPct val="100000"/>
              </a:lnSpc>
            </a:pP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Except for the historical information contained herein, statements in this presentation and the subsequent discussions, which include words or phrases such as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will”,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aim”,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will likely result”,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would”,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believe”,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may”, “expect</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 “will continue”, “anticipate”,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estimate”, “intend”, “plan”,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contemplate”, “seek to”, “future”, “objective”, “goal”, “likely”, “project”,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should</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 “potential”, “will pursue”, and similar expressions of such expressions may constitute "forward-looking statements“. These forward-looking statements involve a number of risks, uncertainties, and other factors that could cause actual results to differ materially from those suggested by the forward-looking statements. These risks and uncertainties include, but are not limited to our ability to successfully implement our strategy, our growth and expansion plans, obtain regulatory approvals, our provisioning policies, technological changes, investment and business income, cash flow projections, our exposure to market risks as well as other risks. The Company does not undertake any obligation to update forward-looking statements to reflect events or circumstances after the date thereof.</a:t>
            </a:r>
            <a:endParaRPr lang="en-IN" sz="1400" b="0">
              <a:solidFill>
                <a:schemeClr val="tx1"/>
              </a:solidFill>
              <a:latin typeface="Aptos" panose="020B0004020202020204" pitchFamily="34" charset="0"/>
            </a:endParaRPr>
          </a:p>
        </p:txBody>
      </p:sp>
      <p:pic>
        <p:nvPicPr>
          <p:cNvPr id="3" name="Picture 2">
            <a:extLst>
              <a:ext uri="{FF2B5EF4-FFF2-40B4-BE49-F238E27FC236}">
                <a16:creationId xmlns:a16="http://schemas.microsoft.com/office/drawing/2014/main" id="{0A03DC3C-35EA-3A27-90F0-C7ABFE1F9E90}"/>
              </a:ext>
            </a:extLst>
          </p:cNvPr>
          <p:cNvPicPr>
            <a:picLocks noChangeAspect="1"/>
          </p:cNvPicPr>
          <p:nvPr userDrawn="1"/>
        </p:nvPicPr>
        <p:blipFill>
          <a:blip r:embed="rId2"/>
          <a:stretch>
            <a:fillRect/>
          </a:stretch>
        </p:blipFill>
        <p:spPr>
          <a:xfrm>
            <a:off x="12380912" y="971550"/>
            <a:ext cx="1231900" cy="4457700"/>
          </a:xfrm>
          <a:prstGeom prst="rect">
            <a:avLst/>
          </a:prstGeom>
        </p:spPr>
      </p:pic>
      <p:sp>
        <p:nvSpPr>
          <p:cNvPr id="21" name="Slide Number Placeholder 8">
            <a:extLst>
              <a:ext uri="{FF2B5EF4-FFF2-40B4-BE49-F238E27FC236}">
                <a16:creationId xmlns:a16="http://schemas.microsoft.com/office/drawing/2014/main" id="{CDF6EFBB-C9D3-F707-351F-EDF8E2E81D4E}"/>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dirty="0">
              <a:latin typeface="Aptos" panose="020B0004020202020204" pitchFamily="34" charset="0"/>
            </a:endParaRPr>
          </a:p>
        </p:txBody>
      </p:sp>
    </p:spTree>
    <p:extLst>
      <p:ext uri="{BB962C8B-B14F-4D97-AF65-F5344CB8AC3E}">
        <p14:creationId xmlns:p14="http://schemas.microsoft.com/office/powerpoint/2010/main" val="1072468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sclaimer | Black">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60FD1DE7-A912-9A10-1932-715A77D67F2C}"/>
              </a:ext>
            </a:extLst>
          </p:cNvPr>
          <p:cNvSpPr/>
          <p:nvPr userDrawn="1"/>
        </p:nvSpPr>
        <p:spPr>
          <a:xfrm>
            <a:off x="0" y="0"/>
            <a:ext cx="12192000" cy="1143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panose="020B0004020202020204" pitchFamily="34" charset="0"/>
            </a:endParaRPr>
          </a:p>
        </p:txBody>
      </p:sp>
      <p:sp>
        <p:nvSpPr>
          <p:cNvPr id="2" name="Title 1">
            <a:extLst>
              <a:ext uri="{FF2B5EF4-FFF2-40B4-BE49-F238E27FC236}">
                <a16:creationId xmlns:a16="http://schemas.microsoft.com/office/drawing/2014/main" id="{0FA0368E-8519-09F3-D8E2-BB9ED016271D}"/>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1">
                <a:solidFill>
                  <a:schemeClr val="bg1"/>
                </a:solidFill>
              </a:defRPr>
            </a:lvl1pPr>
          </a:lstStyle>
          <a:p>
            <a:r>
              <a:rPr lang="en-US"/>
              <a:t>Disclaimer</a:t>
            </a:r>
            <a:endParaRPr lang="en-IN"/>
          </a:p>
        </p:txBody>
      </p:sp>
      <p:grpSp>
        <p:nvGrpSpPr>
          <p:cNvPr id="4" name="Group 3">
            <a:extLst>
              <a:ext uri="{FF2B5EF4-FFF2-40B4-BE49-F238E27FC236}">
                <a16:creationId xmlns:a16="http://schemas.microsoft.com/office/drawing/2014/main" id="{E0738A9C-9F26-7FB9-5D1C-3F6ED409B524}"/>
              </a:ext>
            </a:extLst>
          </p:cNvPr>
          <p:cNvGrpSpPr>
            <a:grpSpLocks noChangeAspect="1"/>
          </p:cNvGrpSpPr>
          <p:nvPr userDrawn="1"/>
        </p:nvGrpSpPr>
        <p:grpSpPr>
          <a:xfrm>
            <a:off x="9983561" y="6480516"/>
            <a:ext cx="1828800" cy="187977"/>
            <a:chOff x="8552984" y="6221508"/>
            <a:chExt cx="2284420" cy="234809"/>
          </a:xfrm>
        </p:grpSpPr>
        <p:sp>
          <p:nvSpPr>
            <p:cNvPr id="5" name="Freeform: Shape 4">
              <a:extLst>
                <a:ext uri="{FF2B5EF4-FFF2-40B4-BE49-F238E27FC236}">
                  <a16:creationId xmlns:a16="http://schemas.microsoft.com/office/drawing/2014/main" id="{6AF7BB45-C3FA-B7F5-343F-5FC92D124134}"/>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6" name="Freeform: Shape 5">
              <a:extLst>
                <a:ext uri="{FF2B5EF4-FFF2-40B4-BE49-F238E27FC236}">
                  <a16:creationId xmlns:a16="http://schemas.microsoft.com/office/drawing/2014/main" id="{5C5EE1FB-D679-2E30-9FEC-C8B510E83BC0}"/>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7" name="Freeform: Shape 6">
              <a:extLst>
                <a:ext uri="{FF2B5EF4-FFF2-40B4-BE49-F238E27FC236}">
                  <a16:creationId xmlns:a16="http://schemas.microsoft.com/office/drawing/2014/main" id="{F34216A8-1716-F233-2F71-D5BC138690B1}"/>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8" name="Freeform: Shape 7">
              <a:extLst>
                <a:ext uri="{FF2B5EF4-FFF2-40B4-BE49-F238E27FC236}">
                  <a16:creationId xmlns:a16="http://schemas.microsoft.com/office/drawing/2014/main" id="{12102426-D7E3-7487-BBBE-5E00082A64B8}"/>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9" name="Freeform: Shape 8">
              <a:extLst>
                <a:ext uri="{FF2B5EF4-FFF2-40B4-BE49-F238E27FC236}">
                  <a16:creationId xmlns:a16="http://schemas.microsoft.com/office/drawing/2014/main" id="{33928456-F21B-DF83-6A1D-EFCDFDBBD06C}"/>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0" name="Freeform: Shape 9">
              <a:extLst>
                <a:ext uri="{FF2B5EF4-FFF2-40B4-BE49-F238E27FC236}">
                  <a16:creationId xmlns:a16="http://schemas.microsoft.com/office/drawing/2014/main" id="{79EED621-0162-CD97-0259-E1E42E7747F4}"/>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1" name="Freeform: Shape 10">
              <a:extLst>
                <a:ext uri="{FF2B5EF4-FFF2-40B4-BE49-F238E27FC236}">
                  <a16:creationId xmlns:a16="http://schemas.microsoft.com/office/drawing/2014/main" id="{831CC023-0186-D7D3-0F36-0F9F11E25EA2}"/>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 name="Freeform: Shape 11">
              <a:extLst>
                <a:ext uri="{FF2B5EF4-FFF2-40B4-BE49-F238E27FC236}">
                  <a16:creationId xmlns:a16="http://schemas.microsoft.com/office/drawing/2014/main" id="{19389F0B-0ACF-7087-90B0-A59C3E007D3A}"/>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grpSp>
          <p:nvGrpSpPr>
            <p:cNvPr id="13" name="Group 12">
              <a:extLst>
                <a:ext uri="{FF2B5EF4-FFF2-40B4-BE49-F238E27FC236}">
                  <a16:creationId xmlns:a16="http://schemas.microsoft.com/office/drawing/2014/main" id="{AE1596E1-5AC5-4AB4-7E53-428F1C70A345}"/>
                </a:ext>
              </a:extLst>
            </p:cNvPr>
            <p:cNvGrpSpPr/>
            <p:nvPr userDrawn="1"/>
          </p:nvGrpSpPr>
          <p:grpSpPr>
            <a:xfrm>
              <a:off x="8552984" y="6221552"/>
              <a:ext cx="228073" cy="234765"/>
              <a:chOff x="8552984" y="6221552"/>
              <a:chExt cx="228073" cy="234765"/>
            </a:xfrm>
          </p:grpSpPr>
          <p:grpSp>
            <p:nvGrpSpPr>
              <p:cNvPr id="14" name="Group 13">
                <a:extLst>
                  <a:ext uri="{FF2B5EF4-FFF2-40B4-BE49-F238E27FC236}">
                    <a16:creationId xmlns:a16="http://schemas.microsoft.com/office/drawing/2014/main" id="{37A9E2AC-6827-3E8A-7821-0C3C8AC19CC5}"/>
                  </a:ext>
                </a:extLst>
              </p:cNvPr>
              <p:cNvGrpSpPr/>
              <p:nvPr userDrawn="1"/>
            </p:nvGrpSpPr>
            <p:grpSpPr>
              <a:xfrm>
                <a:off x="8663403" y="6284118"/>
                <a:ext cx="7215" cy="6863"/>
                <a:chOff x="8663403" y="6284118"/>
                <a:chExt cx="7215" cy="6863"/>
              </a:xfrm>
            </p:grpSpPr>
            <p:sp>
              <p:nvSpPr>
                <p:cNvPr id="17" name="Freeform: Shape 16">
                  <a:extLst>
                    <a:ext uri="{FF2B5EF4-FFF2-40B4-BE49-F238E27FC236}">
                      <a16:creationId xmlns:a16="http://schemas.microsoft.com/office/drawing/2014/main" id="{21EDE5F5-7E39-55CB-5242-0F1011BE9AF7}"/>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8" name="Freeform: Shape 17">
                  <a:extLst>
                    <a:ext uri="{FF2B5EF4-FFF2-40B4-BE49-F238E27FC236}">
                      <a16:creationId xmlns:a16="http://schemas.microsoft.com/office/drawing/2014/main" id="{982B2A3E-69A3-54E6-D0D0-5E25AE2E1850}"/>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9" name="Freeform: Shape 18">
                  <a:extLst>
                    <a:ext uri="{FF2B5EF4-FFF2-40B4-BE49-F238E27FC236}">
                      <a16:creationId xmlns:a16="http://schemas.microsoft.com/office/drawing/2014/main" id="{40F72021-083D-BE47-A81F-45108A6B1A5D}"/>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grpSp>
          <p:sp>
            <p:nvSpPr>
              <p:cNvPr id="15" name="Freeform: Shape 14">
                <a:extLst>
                  <a:ext uri="{FF2B5EF4-FFF2-40B4-BE49-F238E27FC236}">
                    <a16:creationId xmlns:a16="http://schemas.microsoft.com/office/drawing/2014/main" id="{6EE5674F-7042-57AA-1A86-953436320484}"/>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sp>
            <p:nvSpPr>
              <p:cNvPr id="16" name="Freeform: Shape 15">
                <a:extLst>
                  <a:ext uri="{FF2B5EF4-FFF2-40B4-BE49-F238E27FC236}">
                    <a16:creationId xmlns:a16="http://schemas.microsoft.com/office/drawing/2014/main" id="{63D2C28C-FAB4-9474-1276-B54F660693B6}"/>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grpSp>
      </p:grpSp>
      <p:sp>
        <p:nvSpPr>
          <p:cNvPr id="24" name="Text Placeholder 23">
            <a:extLst>
              <a:ext uri="{FF2B5EF4-FFF2-40B4-BE49-F238E27FC236}">
                <a16:creationId xmlns:a16="http://schemas.microsoft.com/office/drawing/2014/main" id="{BD2735FF-447D-F7F5-6B33-4B30319C3BE0}"/>
              </a:ext>
            </a:extLst>
          </p:cNvPr>
          <p:cNvSpPr>
            <a:spLocks noGrp="1"/>
          </p:cNvSpPr>
          <p:nvPr>
            <p:ph type="body" sz="quarter" idx="10" hasCustomPrompt="1"/>
          </p:nvPr>
        </p:nvSpPr>
        <p:spPr>
          <a:xfrm>
            <a:off x="382588" y="1600200"/>
            <a:ext cx="11430000" cy="3200400"/>
          </a:xfrm>
          <a:prstGeom prst="rect">
            <a:avLst/>
          </a:prstGeom>
        </p:spPr>
        <p:txBody>
          <a:bodyPr lIns="0" tIns="0" rIns="0" bIns="0">
            <a:noAutofit/>
          </a:bodyPr>
          <a:lstStyle>
            <a:lvl1pPr marL="0" indent="0" algn="just">
              <a:lnSpc>
                <a:spcPct val="80000"/>
              </a:lnSpc>
              <a:spcBef>
                <a:spcPts val="0"/>
              </a:spcBef>
              <a:buNone/>
              <a:defRPr sz="1400"/>
            </a:lvl1pPr>
            <a:lvl2pPr marL="457200" indent="0" algn="just">
              <a:lnSpc>
                <a:spcPct val="80000"/>
              </a:lnSpc>
              <a:spcBef>
                <a:spcPts val="0"/>
              </a:spcBef>
              <a:buNone/>
              <a:defRPr sz="1200"/>
            </a:lvl2pPr>
            <a:lvl3pPr marL="914400" indent="0" algn="just">
              <a:lnSpc>
                <a:spcPct val="80000"/>
              </a:lnSpc>
              <a:spcBef>
                <a:spcPts val="0"/>
              </a:spcBef>
              <a:buNone/>
              <a:defRPr sz="1100"/>
            </a:lvl3pPr>
            <a:lvl4pPr marL="1371600" indent="0" algn="just">
              <a:lnSpc>
                <a:spcPct val="80000"/>
              </a:lnSpc>
              <a:spcBef>
                <a:spcPts val="0"/>
              </a:spcBef>
              <a:buNone/>
              <a:defRPr sz="1050"/>
            </a:lvl4pPr>
            <a:lvl5pPr marL="1828800" indent="0" algn="just">
              <a:lnSpc>
                <a:spcPct val="80000"/>
              </a:lnSpc>
              <a:spcBef>
                <a:spcPts val="0"/>
              </a:spcBef>
              <a:buNone/>
              <a:defRPr sz="1050"/>
            </a:lvl5pPr>
          </a:lstStyle>
          <a:p>
            <a:pPr algn="just">
              <a:lnSpc>
                <a:spcPct val="100000"/>
              </a:lnSpc>
            </a:pPr>
            <a:r>
              <a:rPr lang="en-US" sz="1400" b="0">
                <a:solidFill>
                  <a:schemeClr val="tx1"/>
                </a:solidFill>
                <a:latin typeface="Aptos" panose="020B0004020202020204" pitchFamily="34" charset="0"/>
              </a:rPr>
              <a:t>OneSource Specialty Pharma Limited, formerly known as Stelis Biopharma Limited, is undergoing a significant transformation. As announced on September 23, 2023, OneSource will be acquiring and merging Strides’ Oral Technologies (soft gelatin capsules) and </a:t>
            </a:r>
            <a:r>
              <a:rPr lang="en-US" sz="1400" b="0" err="1">
                <a:solidFill>
                  <a:schemeClr val="tx1"/>
                </a:solidFill>
                <a:latin typeface="Aptos" panose="020B0004020202020204" pitchFamily="34" charset="0"/>
              </a:rPr>
              <a:t>SteriScience’s</a:t>
            </a:r>
            <a:r>
              <a:rPr lang="en-US" sz="1400" b="0">
                <a:solidFill>
                  <a:schemeClr val="tx1"/>
                </a:solidFill>
                <a:latin typeface="Aptos" panose="020B0004020202020204" pitchFamily="34" charset="0"/>
              </a:rPr>
              <a:t> Specialty Injectables businesses into its operations. This regulatory process is currently underway, and upon completion, OneSource will be listed on the stock exchange.</a:t>
            </a:r>
          </a:p>
          <a:p>
            <a:pPr algn="just">
              <a:lnSpc>
                <a:spcPct val="100000"/>
              </a:lnSpc>
            </a:pPr>
            <a:endParaRPr lang="en-US" sz="1400" b="0">
              <a:solidFill>
                <a:schemeClr val="tx1"/>
              </a:solidFill>
              <a:latin typeface="Aptos" panose="020B0004020202020204" pitchFamily="34" charset="0"/>
            </a:endParaRPr>
          </a:p>
          <a:p>
            <a:pPr algn="just">
              <a:lnSpc>
                <a:spcPct val="100000"/>
              </a:lnSpc>
            </a:pPr>
            <a:r>
              <a:rPr lang="en-US" sz="1400" b="0">
                <a:solidFill>
                  <a:schemeClr val="tx1"/>
                </a:solidFill>
                <a:latin typeface="Aptos" panose="020B0004020202020204" pitchFamily="34" charset="0"/>
              </a:rPr>
              <a:t>In the following mentions, “OneSource” refers to this integrated entity.</a:t>
            </a:r>
          </a:p>
          <a:p>
            <a:pPr algn="just">
              <a:lnSpc>
                <a:spcPct val="100000"/>
              </a:lnSpc>
            </a:pPr>
            <a:endParaRPr lang="en-US" sz="1400" b="0">
              <a:solidFill>
                <a:schemeClr val="tx1"/>
              </a:solidFill>
              <a:latin typeface="Aptos" panose="020B0004020202020204" pitchFamily="34" charset="0"/>
            </a:endParaRPr>
          </a:p>
          <a:p>
            <a:pPr algn="just">
              <a:lnSpc>
                <a:spcPct val="100000"/>
              </a:lnSpc>
            </a:pP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Except for the historical information contained herein, statements in this presentation and the subsequent discussions, which include words or phrases such as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will”,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aim”,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will likely result”,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would”,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believe”,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may”, “expect</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 “will continue”, “anticipate”,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estimate”, “intend”, “plan”,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contemplate”, “seek to”, “future”, “objective”, “goal”, “likely”, “project”,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should</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 “potential”, “will pursue”, and similar expressions of such expressions may constitute "forward-looking statements“. These forward-looking statements involve a number of risks, uncertainties, and other factors that could cause actual results to differ materially from those suggested by the forward-looking statements. These risks and uncertainties include, but are not limited to our ability to successfully implement our strategy, our growth and expansion plans, obtain regulatory approvals, our provisioning policies, technological changes, investment and business income, cash flow projections, our exposure to market risks as well as other risks. The Company does not undertake any obligation to update forward-looking statements to reflect events or circumstances after the date thereof.</a:t>
            </a:r>
            <a:endParaRPr lang="en-IN" sz="1400" b="0">
              <a:solidFill>
                <a:schemeClr val="tx1"/>
              </a:solidFill>
              <a:latin typeface="Aptos" panose="020B0004020202020204" pitchFamily="34" charset="0"/>
            </a:endParaRPr>
          </a:p>
        </p:txBody>
      </p:sp>
      <p:sp>
        <p:nvSpPr>
          <p:cNvPr id="3" name="Slide Number Placeholder 8">
            <a:extLst>
              <a:ext uri="{FF2B5EF4-FFF2-40B4-BE49-F238E27FC236}">
                <a16:creationId xmlns:a16="http://schemas.microsoft.com/office/drawing/2014/main" id="{F4CF9EEB-846C-E46C-8AC0-CDB5B4ED151F}"/>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dirty="0">
              <a:latin typeface="Aptos" panose="020B0004020202020204" pitchFamily="34" charset="0"/>
            </a:endParaRPr>
          </a:p>
        </p:txBody>
      </p:sp>
    </p:spTree>
    <p:extLst>
      <p:ext uri="{BB962C8B-B14F-4D97-AF65-F5344CB8AC3E}">
        <p14:creationId xmlns:p14="http://schemas.microsoft.com/office/powerpoint/2010/main" val="2203648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sclaimer | Yellow">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60FD1DE7-A912-9A10-1932-715A77D67F2C}"/>
              </a:ext>
            </a:extLst>
          </p:cNvPr>
          <p:cNvSpPr/>
          <p:nvPr userDrawn="1"/>
        </p:nvSpPr>
        <p:spPr>
          <a:xfrm>
            <a:off x="0" y="0"/>
            <a:ext cx="12192000" cy="1143000"/>
          </a:xfrm>
          <a:prstGeom prst="rect">
            <a:avLst/>
          </a:prstGeom>
          <a:solidFill>
            <a:srgbClr val="FAD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panose="020B0004020202020204" pitchFamily="34" charset="0"/>
            </a:endParaRPr>
          </a:p>
        </p:txBody>
      </p:sp>
      <p:sp>
        <p:nvSpPr>
          <p:cNvPr id="2" name="Title 1">
            <a:extLst>
              <a:ext uri="{FF2B5EF4-FFF2-40B4-BE49-F238E27FC236}">
                <a16:creationId xmlns:a16="http://schemas.microsoft.com/office/drawing/2014/main" id="{0FA0368E-8519-09F3-D8E2-BB9ED016271D}"/>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1">
                <a:solidFill>
                  <a:schemeClr val="tx1"/>
                </a:solidFill>
              </a:defRPr>
            </a:lvl1pPr>
          </a:lstStyle>
          <a:p>
            <a:r>
              <a:rPr lang="en-US"/>
              <a:t>Disclaimer</a:t>
            </a:r>
            <a:endParaRPr lang="en-IN"/>
          </a:p>
        </p:txBody>
      </p:sp>
      <p:grpSp>
        <p:nvGrpSpPr>
          <p:cNvPr id="4" name="Group 3">
            <a:extLst>
              <a:ext uri="{FF2B5EF4-FFF2-40B4-BE49-F238E27FC236}">
                <a16:creationId xmlns:a16="http://schemas.microsoft.com/office/drawing/2014/main" id="{E0738A9C-9F26-7FB9-5D1C-3F6ED409B524}"/>
              </a:ext>
            </a:extLst>
          </p:cNvPr>
          <p:cNvGrpSpPr>
            <a:grpSpLocks noChangeAspect="1"/>
          </p:cNvGrpSpPr>
          <p:nvPr userDrawn="1"/>
        </p:nvGrpSpPr>
        <p:grpSpPr>
          <a:xfrm>
            <a:off x="9983561" y="6480516"/>
            <a:ext cx="1828800" cy="187977"/>
            <a:chOff x="8552984" y="6221508"/>
            <a:chExt cx="2284420" cy="234809"/>
          </a:xfrm>
        </p:grpSpPr>
        <p:sp>
          <p:nvSpPr>
            <p:cNvPr id="5" name="Freeform: Shape 4">
              <a:extLst>
                <a:ext uri="{FF2B5EF4-FFF2-40B4-BE49-F238E27FC236}">
                  <a16:creationId xmlns:a16="http://schemas.microsoft.com/office/drawing/2014/main" id="{6AF7BB45-C3FA-B7F5-343F-5FC92D124134}"/>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6" name="Freeform: Shape 5">
              <a:extLst>
                <a:ext uri="{FF2B5EF4-FFF2-40B4-BE49-F238E27FC236}">
                  <a16:creationId xmlns:a16="http://schemas.microsoft.com/office/drawing/2014/main" id="{5C5EE1FB-D679-2E30-9FEC-C8B510E83BC0}"/>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7" name="Freeform: Shape 6">
              <a:extLst>
                <a:ext uri="{FF2B5EF4-FFF2-40B4-BE49-F238E27FC236}">
                  <a16:creationId xmlns:a16="http://schemas.microsoft.com/office/drawing/2014/main" id="{F34216A8-1716-F233-2F71-D5BC138690B1}"/>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8" name="Freeform: Shape 7">
              <a:extLst>
                <a:ext uri="{FF2B5EF4-FFF2-40B4-BE49-F238E27FC236}">
                  <a16:creationId xmlns:a16="http://schemas.microsoft.com/office/drawing/2014/main" id="{12102426-D7E3-7487-BBBE-5E00082A64B8}"/>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9" name="Freeform: Shape 8">
              <a:extLst>
                <a:ext uri="{FF2B5EF4-FFF2-40B4-BE49-F238E27FC236}">
                  <a16:creationId xmlns:a16="http://schemas.microsoft.com/office/drawing/2014/main" id="{33928456-F21B-DF83-6A1D-EFCDFDBBD06C}"/>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0" name="Freeform: Shape 9">
              <a:extLst>
                <a:ext uri="{FF2B5EF4-FFF2-40B4-BE49-F238E27FC236}">
                  <a16:creationId xmlns:a16="http://schemas.microsoft.com/office/drawing/2014/main" id="{79EED621-0162-CD97-0259-E1E42E7747F4}"/>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1" name="Freeform: Shape 10">
              <a:extLst>
                <a:ext uri="{FF2B5EF4-FFF2-40B4-BE49-F238E27FC236}">
                  <a16:creationId xmlns:a16="http://schemas.microsoft.com/office/drawing/2014/main" id="{831CC023-0186-D7D3-0F36-0F9F11E25EA2}"/>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 name="Freeform: Shape 11">
              <a:extLst>
                <a:ext uri="{FF2B5EF4-FFF2-40B4-BE49-F238E27FC236}">
                  <a16:creationId xmlns:a16="http://schemas.microsoft.com/office/drawing/2014/main" id="{19389F0B-0ACF-7087-90B0-A59C3E007D3A}"/>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grpSp>
          <p:nvGrpSpPr>
            <p:cNvPr id="13" name="Group 12">
              <a:extLst>
                <a:ext uri="{FF2B5EF4-FFF2-40B4-BE49-F238E27FC236}">
                  <a16:creationId xmlns:a16="http://schemas.microsoft.com/office/drawing/2014/main" id="{AE1596E1-5AC5-4AB4-7E53-428F1C70A345}"/>
                </a:ext>
              </a:extLst>
            </p:cNvPr>
            <p:cNvGrpSpPr/>
            <p:nvPr userDrawn="1"/>
          </p:nvGrpSpPr>
          <p:grpSpPr>
            <a:xfrm>
              <a:off x="8552984" y="6221552"/>
              <a:ext cx="228073" cy="234765"/>
              <a:chOff x="8552984" y="6221552"/>
              <a:chExt cx="228073" cy="234765"/>
            </a:xfrm>
          </p:grpSpPr>
          <p:grpSp>
            <p:nvGrpSpPr>
              <p:cNvPr id="14" name="Group 13">
                <a:extLst>
                  <a:ext uri="{FF2B5EF4-FFF2-40B4-BE49-F238E27FC236}">
                    <a16:creationId xmlns:a16="http://schemas.microsoft.com/office/drawing/2014/main" id="{37A9E2AC-6827-3E8A-7821-0C3C8AC19CC5}"/>
                  </a:ext>
                </a:extLst>
              </p:cNvPr>
              <p:cNvGrpSpPr/>
              <p:nvPr userDrawn="1"/>
            </p:nvGrpSpPr>
            <p:grpSpPr>
              <a:xfrm>
                <a:off x="8663403" y="6284118"/>
                <a:ext cx="7215" cy="6863"/>
                <a:chOff x="8663403" y="6284118"/>
                <a:chExt cx="7215" cy="6863"/>
              </a:xfrm>
            </p:grpSpPr>
            <p:sp>
              <p:nvSpPr>
                <p:cNvPr id="17" name="Freeform: Shape 16">
                  <a:extLst>
                    <a:ext uri="{FF2B5EF4-FFF2-40B4-BE49-F238E27FC236}">
                      <a16:creationId xmlns:a16="http://schemas.microsoft.com/office/drawing/2014/main" id="{21EDE5F5-7E39-55CB-5242-0F1011BE9AF7}"/>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8" name="Freeform: Shape 17">
                  <a:extLst>
                    <a:ext uri="{FF2B5EF4-FFF2-40B4-BE49-F238E27FC236}">
                      <a16:creationId xmlns:a16="http://schemas.microsoft.com/office/drawing/2014/main" id="{982B2A3E-69A3-54E6-D0D0-5E25AE2E1850}"/>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9" name="Freeform: Shape 18">
                  <a:extLst>
                    <a:ext uri="{FF2B5EF4-FFF2-40B4-BE49-F238E27FC236}">
                      <a16:creationId xmlns:a16="http://schemas.microsoft.com/office/drawing/2014/main" id="{40F72021-083D-BE47-A81F-45108A6B1A5D}"/>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grpSp>
          <p:sp>
            <p:nvSpPr>
              <p:cNvPr id="15" name="Freeform: Shape 14">
                <a:extLst>
                  <a:ext uri="{FF2B5EF4-FFF2-40B4-BE49-F238E27FC236}">
                    <a16:creationId xmlns:a16="http://schemas.microsoft.com/office/drawing/2014/main" id="{6EE5674F-7042-57AA-1A86-953436320484}"/>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sp>
            <p:nvSpPr>
              <p:cNvPr id="16" name="Freeform: Shape 15">
                <a:extLst>
                  <a:ext uri="{FF2B5EF4-FFF2-40B4-BE49-F238E27FC236}">
                    <a16:creationId xmlns:a16="http://schemas.microsoft.com/office/drawing/2014/main" id="{63D2C28C-FAB4-9474-1276-B54F660693B6}"/>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grpSp>
      </p:grpSp>
      <p:sp>
        <p:nvSpPr>
          <p:cNvPr id="24" name="Text Placeholder 23">
            <a:extLst>
              <a:ext uri="{FF2B5EF4-FFF2-40B4-BE49-F238E27FC236}">
                <a16:creationId xmlns:a16="http://schemas.microsoft.com/office/drawing/2014/main" id="{BD2735FF-447D-F7F5-6B33-4B30319C3BE0}"/>
              </a:ext>
            </a:extLst>
          </p:cNvPr>
          <p:cNvSpPr>
            <a:spLocks noGrp="1"/>
          </p:cNvSpPr>
          <p:nvPr>
            <p:ph type="body" sz="quarter" idx="10" hasCustomPrompt="1"/>
          </p:nvPr>
        </p:nvSpPr>
        <p:spPr>
          <a:xfrm>
            <a:off x="382588" y="1600200"/>
            <a:ext cx="11430000" cy="3200400"/>
          </a:xfrm>
          <a:prstGeom prst="rect">
            <a:avLst/>
          </a:prstGeom>
        </p:spPr>
        <p:txBody>
          <a:bodyPr lIns="0" tIns="0" rIns="0" bIns="0">
            <a:noAutofit/>
          </a:bodyPr>
          <a:lstStyle>
            <a:lvl1pPr marL="0" indent="0" algn="just">
              <a:lnSpc>
                <a:spcPct val="80000"/>
              </a:lnSpc>
              <a:spcBef>
                <a:spcPts val="0"/>
              </a:spcBef>
              <a:buNone/>
              <a:defRPr sz="1400"/>
            </a:lvl1pPr>
            <a:lvl2pPr marL="457200" indent="0" algn="just">
              <a:lnSpc>
                <a:spcPct val="80000"/>
              </a:lnSpc>
              <a:spcBef>
                <a:spcPts val="0"/>
              </a:spcBef>
              <a:buNone/>
              <a:defRPr sz="1200"/>
            </a:lvl2pPr>
            <a:lvl3pPr marL="914400" indent="0" algn="just">
              <a:lnSpc>
                <a:spcPct val="80000"/>
              </a:lnSpc>
              <a:spcBef>
                <a:spcPts val="0"/>
              </a:spcBef>
              <a:buNone/>
              <a:defRPr sz="1100"/>
            </a:lvl3pPr>
            <a:lvl4pPr marL="1371600" indent="0" algn="just">
              <a:lnSpc>
                <a:spcPct val="80000"/>
              </a:lnSpc>
              <a:spcBef>
                <a:spcPts val="0"/>
              </a:spcBef>
              <a:buNone/>
              <a:defRPr sz="1050"/>
            </a:lvl4pPr>
            <a:lvl5pPr marL="1828800" indent="0" algn="just">
              <a:lnSpc>
                <a:spcPct val="80000"/>
              </a:lnSpc>
              <a:spcBef>
                <a:spcPts val="0"/>
              </a:spcBef>
              <a:buNone/>
              <a:defRPr sz="1050"/>
            </a:lvl5pPr>
          </a:lstStyle>
          <a:p>
            <a:pPr algn="just">
              <a:lnSpc>
                <a:spcPct val="100000"/>
              </a:lnSpc>
            </a:pPr>
            <a:r>
              <a:rPr lang="en-US" sz="1400" b="0">
                <a:solidFill>
                  <a:schemeClr val="tx1"/>
                </a:solidFill>
                <a:latin typeface="Aptos" panose="020B0004020202020204" pitchFamily="34" charset="0"/>
              </a:rPr>
              <a:t>OneSource Specialty Pharma Limited, formerly known as Stelis Biopharma Limited, is undergoing a significant transformation. As announced on September 23, 2023, OneSource will be acquiring and merging Strides’ Oral Technologies (soft gelatin capsules) and </a:t>
            </a:r>
            <a:r>
              <a:rPr lang="en-US" sz="1400" b="0" err="1">
                <a:solidFill>
                  <a:schemeClr val="tx1"/>
                </a:solidFill>
                <a:latin typeface="Aptos" panose="020B0004020202020204" pitchFamily="34" charset="0"/>
              </a:rPr>
              <a:t>SteriScience’s</a:t>
            </a:r>
            <a:r>
              <a:rPr lang="en-US" sz="1400" b="0">
                <a:solidFill>
                  <a:schemeClr val="tx1"/>
                </a:solidFill>
                <a:latin typeface="Aptos" panose="020B0004020202020204" pitchFamily="34" charset="0"/>
              </a:rPr>
              <a:t> Specialty Injectables businesses into its operations. This regulatory process is currently underway, and upon completion, OneSource will be listed on the stock exchange.</a:t>
            </a:r>
          </a:p>
          <a:p>
            <a:pPr algn="just">
              <a:lnSpc>
                <a:spcPct val="100000"/>
              </a:lnSpc>
            </a:pPr>
            <a:endParaRPr lang="en-US" sz="1400" b="0">
              <a:solidFill>
                <a:schemeClr val="tx1"/>
              </a:solidFill>
              <a:latin typeface="Aptos" panose="020B0004020202020204" pitchFamily="34" charset="0"/>
            </a:endParaRPr>
          </a:p>
          <a:p>
            <a:pPr algn="just">
              <a:lnSpc>
                <a:spcPct val="100000"/>
              </a:lnSpc>
            </a:pPr>
            <a:r>
              <a:rPr lang="en-US" sz="1400" b="0">
                <a:solidFill>
                  <a:schemeClr val="tx1"/>
                </a:solidFill>
                <a:latin typeface="Aptos" panose="020B0004020202020204" pitchFamily="34" charset="0"/>
              </a:rPr>
              <a:t>In the following mentions, “OneSource” refers to this integrated entity.</a:t>
            </a:r>
          </a:p>
          <a:p>
            <a:pPr algn="just">
              <a:lnSpc>
                <a:spcPct val="100000"/>
              </a:lnSpc>
            </a:pPr>
            <a:endParaRPr lang="en-US" sz="1400" b="0">
              <a:solidFill>
                <a:schemeClr val="tx1"/>
              </a:solidFill>
              <a:latin typeface="Aptos" panose="020B0004020202020204" pitchFamily="34" charset="0"/>
            </a:endParaRPr>
          </a:p>
          <a:p>
            <a:pPr algn="just">
              <a:lnSpc>
                <a:spcPct val="100000"/>
              </a:lnSpc>
            </a:pP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Except for the historical information contained herein, statements in this presentation and the subsequent discussions, which include words or phrases such as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will”,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aim”,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will likely result”,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would”,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believe”,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may”, “expect</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 “will continue”, “anticipate”,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estimate”, “intend”, “plan”,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contemplate”, “seek to”, “future”, “objective”, “goal”, “likely”, “project”, </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should</a:t>
            </a:r>
            <a:r>
              <a:rPr lang="en-US" sz="1400" b="0">
                <a:solidFill>
                  <a:schemeClr val="tx1"/>
                </a:solidFill>
                <a:latin typeface="Aptos" panose="020B0004020202020204" pitchFamily="34" charset="0"/>
                <a:ea typeface="Arimo" panose="020B0604020202020204" pitchFamily="34" charset="0"/>
                <a:cs typeface="Arial" panose="020B0604020202020204" pitchFamily="34" charset="0"/>
              </a:rPr>
              <a:t>”</a:t>
            </a:r>
            <a:r>
              <a:rPr lang="en-US" sz="1400" b="0">
                <a:solidFill>
                  <a:schemeClr val="tx1"/>
                </a:solidFill>
                <a:effectLst/>
                <a:latin typeface="Aptos" panose="020B0004020202020204" pitchFamily="34" charset="0"/>
                <a:ea typeface="Arimo" panose="020B0604020202020204" pitchFamily="34" charset="0"/>
                <a:cs typeface="Arial" panose="020B0604020202020204" pitchFamily="34" charset="0"/>
              </a:rPr>
              <a:t>, “potential”, “will pursue”, and similar expressions of such expressions may constitute "forward-looking statements“. These forward-looking statements involve a number of risks, uncertainties, and other factors that could cause actual results to differ materially from those suggested by the forward-looking statements. These risks and uncertainties include, but are not limited to our ability to successfully implement our strategy, our growth and expansion plans, obtain regulatory approvals, our provisioning policies, technological changes, investment and business income, cash flow projections, our exposure to market risks as well as other risks. The Company does not undertake any obligation to update forward-looking statements to reflect events or circumstances after the date thereof.</a:t>
            </a:r>
            <a:endParaRPr lang="en-IN" sz="1400" b="0">
              <a:solidFill>
                <a:schemeClr val="tx1"/>
              </a:solidFill>
              <a:latin typeface="Aptos" panose="020B0004020202020204" pitchFamily="34" charset="0"/>
            </a:endParaRPr>
          </a:p>
        </p:txBody>
      </p:sp>
      <p:sp>
        <p:nvSpPr>
          <p:cNvPr id="3" name="Slide Number Placeholder 8">
            <a:extLst>
              <a:ext uri="{FF2B5EF4-FFF2-40B4-BE49-F238E27FC236}">
                <a16:creationId xmlns:a16="http://schemas.microsoft.com/office/drawing/2014/main" id="{62111C56-15E1-9A41-96FA-5BAA1CEAF369}"/>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dirty="0">
              <a:latin typeface="Aptos" panose="020B0004020202020204" pitchFamily="34" charset="0"/>
            </a:endParaRPr>
          </a:p>
        </p:txBody>
      </p:sp>
    </p:spTree>
    <p:extLst>
      <p:ext uri="{BB962C8B-B14F-4D97-AF65-F5344CB8AC3E}">
        <p14:creationId xmlns:p14="http://schemas.microsoft.com/office/powerpoint/2010/main" val="3594461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3405519-5CAE-A92F-9865-27ABA64D10F1}"/>
              </a:ext>
            </a:extLst>
          </p:cNvPr>
          <p:cNvSpPr/>
          <p:nvPr userDrawn="1"/>
        </p:nvSpPr>
        <p:spPr>
          <a:xfrm>
            <a:off x="0" y="1592263"/>
            <a:ext cx="12192000" cy="5265737"/>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lumMod val="20000"/>
                  <a:lumOff val="80000"/>
                </a:schemeClr>
              </a:solidFill>
              <a:latin typeface="Aptos" panose="020B0004020202020204" pitchFamily="34" charset="0"/>
            </a:endParaRPr>
          </a:p>
        </p:txBody>
      </p:sp>
      <p:sp>
        <p:nvSpPr>
          <p:cNvPr id="4" name="Picture Placeholder 11">
            <a:extLst>
              <a:ext uri="{FF2B5EF4-FFF2-40B4-BE49-F238E27FC236}">
                <a16:creationId xmlns:a16="http://schemas.microsoft.com/office/drawing/2014/main" id="{4FC8C541-5E02-7B38-175D-6B75F26108E9}"/>
              </a:ext>
            </a:extLst>
          </p:cNvPr>
          <p:cNvSpPr>
            <a:spLocks noGrp="1"/>
          </p:cNvSpPr>
          <p:nvPr>
            <p:ph type="pic" sz="quarter" idx="13"/>
          </p:nvPr>
        </p:nvSpPr>
        <p:spPr>
          <a:xfrm>
            <a:off x="371475" y="1490503"/>
            <a:ext cx="5445126" cy="2370138"/>
          </a:xfrm>
          <a:prstGeom prst="roundRect">
            <a:avLst>
              <a:gd name="adj" fmla="val 6165"/>
            </a:avLst>
          </a:prstGeom>
          <a:pattFill prst="pct90">
            <a:fgClr>
              <a:schemeClr val="tx1"/>
            </a:fgClr>
            <a:bgClr>
              <a:schemeClr val="accent1"/>
            </a:bgClr>
          </a:pattFill>
        </p:spPr>
        <p:txBody>
          <a:bodyPr/>
          <a:lstStyle/>
          <a:p>
            <a:endParaRPr lang="en-US" dirty="0"/>
          </a:p>
        </p:txBody>
      </p:sp>
      <p:sp>
        <p:nvSpPr>
          <p:cNvPr id="6" name="Picture Placeholder 11">
            <a:extLst>
              <a:ext uri="{FF2B5EF4-FFF2-40B4-BE49-F238E27FC236}">
                <a16:creationId xmlns:a16="http://schemas.microsoft.com/office/drawing/2014/main" id="{260E1B75-665E-51FD-E1EE-5C5980B0E5AE}"/>
              </a:ext>
            </a:extLst>
          </p:cNvPr>
          <p:cNvSpPr>
            <a:spLocks noGrp="1"/>
          </p:cNvSpPr>
          <p:nvPr>
            <p:ph type="pic" sz="quarter" idx="14"/>
          </p:nvPr>
        </p:nvSpPr>
        <p:spPr>
          <a:xfrm>
            <a:off x="371475" y="3918391"/>
            <a:ext cx="2554605" cy="2370138"/>
          </a:xfrm>
          <a:prstGeom prst="roundRect">
            <a:avLst>
              <a:gd name="adj" fmla="val 6165"/>
            </a:avLst>
          </a:prstGeom>
          <a:pattFill prst="pct90">
            <a:fgClr>
              <a:schemeClr val="tx1"/>
            </a:fgClr>
            <a:bgClr>
              <a:schemeClr val="accent1"/>
            </a:bgClr>
          </a:pattFill>
        </p:spPr>
        <p:txBody>
          <a:bodyPr/>
          <a:lstStyle/>
          <a:p>
            <a:endParaRPr lang="en-US" dirty="0"/>
          </a:p>
        </p:txBody>
      </p:sp>
      <p:sp>
        <p:nvSpPr>
          <p:cNvPr id="7" name="Picture Placeholder 11">
            <a:extLst>
              <a:ext uri="{FF2B5EF4-FFF2-40B4-BE49-F238E27FC236}">
                <a16:creationId xmlns:a16="http://schemas.microsoft.com/office/drawing/2014/main" id="{A7F1CD32-83D6-EFD8-4A32-F83D25852B42}"/>
              </a:ext>
            </a:extLst>
          </p:cNvPr>
          <p:cNvSpPr>
            <a:spLocks noGrp="1"/>
          </p:cNvSpPr>
          <p:nvPr>
            <p:ph type="pic" sz="quarter" idx="15"/>
          </p:nvPr>
        </p:nvSpPr>
        <p:spPr>
          <a:xfrm>
            <a:off x="2999171" y="3934433"/>
            <a:ext cx="2817430" cy="1114586"/>
          </a:xfrm>
          <a:prstGeom prst="roundRect">
            <a:avLst>
              <a:gd name="adj" fmla="val 6165"/>
            </a:avLst>
          </a:prstGeom>
          <a:pattFill prst="pct90">
            <a:fgClr>
              <a:schemeClr val="tx1"/>
            </a:fgClr>
            <a:bgClr>
              <a:schemeClr val="accent1"/>
            </a:bgClr>
          </a:pattFill>
        </p:spPr>
        <p:txBody>
          <a:bodyPr/>
          <a:lstStyle/>
          <a:p>
            <a:endParaRPr lang="en-US" dirty="0"/>
          </a:p>
        </p:txBody>
      </p:sp>
      <p:sp>
        <p:nvSpPr>
          <p:cNvPr id="8" name="Picture Placeholder 11">
            <a:extLst>
              <a:ext uri="{FF2B5EF4-FFF2-40B4-BE49-F238E27FC236}">
                <a16:creationId xmlns:a16="http://schemas.microsoft.com/office/drawing/2014/main" id="{F667BA48-279C-BA86-C24D-6630477DEA6D}"/>
              </a:ext>
            </a:extLst>
          </p:cNvPr>
          <p:cNvSpPr>
            <a:spLocks noGrp="1"/>
          </p:cNvSpPr>
          <p:nvPr>
            <p:ph type="pic" sz="quarter" idx="16"/>
          </p:nvPr>
        </p:nvSpPr>
        <p:spPr>
          <a:xfrm>
            <a:off x="2999171" y="5124757"/>
            <a:ext cx="2817430" cy="1163772"/>
          </a:xfrm>
          <a:prstGeom prst="roundRect">
            <a:avLst>
              <a:gd name="adj" fmla="val 6165"/>
            </a:avLst>
          </a:prstGeom>
          <a:pattFill prst="pct90">
            <a:fgClr>
              <a:schemeClr val="tx1"/>
            </a:fgClr>
            <a:bgClr>
              <a:schemeClr val="accent1"/>
            </a:bgClr>
          </a:pattFill>
        </p:spPr>
        <p:txBody>
          <a:bodyPr/>
          <a:lstStyle/>
          <a:p>
            <a:endParaRPr lang="en-US" dirty="0"/>
          </a:p>
        </p:txBody>
      </p:sp>
      <p:grpSp>
        <p:nvGrpSpPr>
          <p:cNvPr id="3" name="Group 2">
            <a:extLst>
              <a:ext uri="{FF2B5EF4-FFF2-40B4-BE49-F238E27FC236}">
                <a16:creationId xmlns:a16="http://schemas.microsoft.com/office/drawing/2014/main" id="{26D3539A-003B-1A8C-2A9B-1769698A8129}"/>
              </a:ext>
            </a:extLst>
          </p:cNvPr>
          <p:cNvGrpSpPr>
            <a:grpSpLocks noChangeAspect="1"/>
          </p:cNvGrpSpPr>
          <p:nvPr userDrawn="1"/>
        </p:nvGrpSpPr>
        <p:grpSpPr>
          <a:xfrm>
            <a:off x="9983561" y="6480516"/>
            <a:ext cx="1828800" cy="187977"/>
            <a:chOff x="8552984" y="6221508"/>
            <a:chExt cx="2284420" cy="234809"/>
          </a:xfrm>
        </p:grpSpPr>
        <p:sp>
          <p:nvSpPr>
            <p:cNvPr id="5" name="Freeform: Shape 4">
              <a:extLst>
                <a:ext uri="{FF2B5EF4-FFF2-40B4-BE49-F238E27FC236}">
                  <a16:creationId xmlns:a16="http://schemas.microsoft.com/office/drawing/2014/main" id="{31519294-03C6-2CF9-A373-65D95F0B4789}"/>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9" name="Freeform: Shape 8">
              <a:extLst>
                <a:ext uri="{FF2B5EF4-FFF2-40B4-BE49-F238E27FC236}">
                  <a16:creationId xmlns:a16="http://schemas.microsoft.com/office/drawing/2014/main" id="{8392DBC5-7CB6-5537-5BE2-7B4FB055DBFF}"/>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0" name="Freeform: Shape 9">
              <a:extLst>
                <a:ext uri="{FF2B5EF4-FFF2-40B4-BE49-F238E27FC236}">
                  <a16:creationId xmlns:a16="http://schemas.microsoft.com/office/drawing/2014/main" id="{63A1192D-CA96-FACC-8E78-E10F99F17F87}"/>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 name="Freeform: Shape 11">
              <a:extLst>
                <a:ext uri="{FF2B5EF4-FFF2-40B4-BE49-F238E27FC236}">
                  <a16:creationId xmlns:a16="http://schemas.microsoft.com/office/drawing/2014/main" id="{E3622EA0-F28F-7A22-AA60-A79B615C6A49}"/>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3" name="Freeform: Shape 12">
              <a:extLst>
                <a:ext uri="{FF2B5EF4-FFF2-40B4-BE49-F238E27FC236}">
                  <a16:creationId xmlns:a16="http://schemas.microsoft.com/office/drawing/2014/main" id="{822E12E4-EB59-5D25-2236-F6985F6B6646}"/>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4" name="Freeform: Shape 13">
              <a:extLst>
                <a:ext uri="{FF2B5EF4-FFF2-40B4-BE49-F238E27FC236}">
                  <a16:creationId xmlns:a16="http://schemas.microsoft.com/office/drawing/2014/main" id="{CD83550A-2AFB-834F-3312-46413B9AE828}"/>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5" name="Freeform: Shape 14">
              <a:extLst>
                <a:ext uri="{FF2B5EF4-FFF2-40B4-BE49-F238E27FC236}">
                  <a16:creationId xmlns:a16="http://schemas.microsoft.com/office/drawing/2014/main" id="{0B8724D5-4FD6-C61F-D1A9-CF3CB2DCF327}"/>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7" name="Freeform: Shape 16">
              <a:extLst>
                <a:ext uri="{FF2B5EF4-FFF2-40B4-BE49-F238E27FC236}">
                  <a16:creationId xmlns:a16="http://schemas.microsoft.com/office/drawing/2014/main" id="{4238C225-4A0A-1D34-32F5-6228C1D8602F}"/>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grpSp>
          <p:nvGrpSpPr>
            <p:cNvPr id="18" name="Group 17">
              <a:extLst>
                <a:ext uri="{FF2B5EF4-FFF2-40B4-BE49-F238E27FC236}">
                  <a16:creationId xmlns:a16="http://schemas.microsoft.com/office/drawing/2014/main" id="{1BC7754E-5605-AA0F-F16A-71884051CAE4}"/>
                </a:ext>
              </a:extLst>
            </p:cNvPr>
            <p:cNvGrpSpPr/>
            <p:nvPr userDrawn="1"/>
          </p:nvGrpSpPr>
          <p:grpSpPr>
            <a:xfrm>
              <a:off x="8552984" y="6221552"/>
              <a:ext cx="228073" cy="234765"/>
              <a:chOff x="8552984" y="6221552"/>
              <a:chExt cx="228073" cy="234765"/>
            </a:xfrm>
          </p:grpSpPr>
          <p:grpSp>
            <p:nvGrpSpPr>
              <p:cNvPr id="19" name="Group 18">
                <a:extLst>
                  <a:ext uri="{FF2B5EF4-FFF2-40B4-BE49-F238E27FC236}">
                    <a16:creationId xmlns:a16="http://schemas.microsoft.com/office/drawing/2014/main" id="{A7D64890-6EA4-30E3-86EB-88C88F84B6B5}"/>
                  </a:ext>
                </a:extLst>
              </p:cNvPr>
              <p:cNvGrpSpPr/>
              <p:nvPr userDrawn="1"/>
            </p:nvGrpSpPr>
            <p:grpSpPr>
              <a:xfrm>
                <a:off x="8663403" y="6284118"/>
                <a:ext cx="7215" cy="6863"/>
                <a:chOff x="8663403" y="6284118"/>
                <a:chExt cx="7215" cy="6863"/>
              </a:xfrm>
            </p:grpSpPr>
            <p:sp>
              <p:nvSpPr>
                <p:cNvPr id="22" name="Freeform: Shape 21">
                  <a:extLst>
                    <a:ext uri="{FF2B5EF4-FFF2-40B4-BE49-F238E27FC236}">
                      <a16:creationId xmlns:a16="http://schemas.microsoft.com/office/drawing/2014/main" id="{47C97C9F-6B05-B529-9476-830DBA2EB422}"/>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23" name="Freeform: Shape 22">
                  <a:extLst>
                    <a:ext uri="{FF2B5EF4-FFF2-40B4-BE49-F238E27FC236}">
                      <a16:creationId xmlns:a16="http://schemas.microsoft.com/office/drawing/2014/main" id="{DAF064C3-8339-0280-693A-7375E36701A0}"/>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24" name="Freeform: Shape 23">
                  <a:extLst>
                    <a:ext uri="{FF2B5EF4-FFF2-40B4-BE49-F238E27FC236}">
                      <a16:creationId xmlns:a16="http://schemas.microsoft.com/office/drawing/2014/main" id="{372A3FC9-DF75-C191-3F16-E1A019A2AE00}"/>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grpSp>
          <p:sp>
            <p:nvSpPr>
              <p:cNvPr id="20" name="Freeform: Shape 19">
                <a:extLst>
                  <a:ext uri="{FF2B5EF4-FFF2-40B4-BE49-F238E27FC236}">
                    <a16:creationId xmlns:a16="http://schemas.microsoft.com/office/drawing/2014/main" id="{A7E883F6-07F9-47CC-581B-6C61EF7F6F99}"/>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sp>
            <p:nvSpPr>
              <p:cNvPr id="21" name="Freeform: Shape 20">
                <a:extLst>
                  <a:ext uri="{FF2B5EF4-FFF2-40B4-BE49-F238E27FC236}">
                    <a16:creationId xmlns:a16="http://schemas.microsoft.com/office/drawing/2014/main" id="{6D894002-17B0-5932-C5F8-484AF6B634F3}"/>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grpSp>
      </p:grpSp>
      <p:sp>
        <p:nvSpPr>
          <p:cNvPr id="42" name="Title 1">
            <a:extLst>
              <a:ext uri="{FF2B5EF4-FFF2-40B4-BE49-F238E27FC236}">
                <a16:creationId xmlns:a16="http://schemas.microsoft.com/office/drawing/2014/main" id="{A9720530-AB64-BEBD-6A49-A665363CC9BC}"/>
              </a:ext>
            </a:extLst>
          </p:cNvPr>
          <p:cNvSpPr txBox="1">
            <a:spLocks/>
          </p:cNvSpPr>
          <p:nvPr userDrawn="1"/>
        </p:nvSpPr>
        <p:spPr>
          <a:xfrm>
            <a:off x="382361" y="377484"/>
            <a:ext cx="10515600" cy="890929"/>
          </a:xfrm>
          <a:prstGeom prst="rect">
            <a:avLst/>
          </a:prstGeom>
        </p:spPr>
        <p:txBody>
          <a:bodyPr lIns="0" tIns="0" rIns="0" bIns="0"/>
          <a:lstStyle>
            <a:lvl1pPr algn="l" defTabSz="914400" rtl="0" eaLnBrk="1" latinLnBrk="0" hangingPunct="1">
              <a:lnSpc>
                <a:spcPct val="90000"/>
              </a:lnSpc>
              <a:spcBef>
                <a:spcPct val="0"/>
              </a:spcBef>
              <a:buNone/>
              <a:defRPr sz="2400" b="1" kern="1200">
                <a:solidFill>
                  <a:schemeClr val="tx1"/>
                </a:solidFill>
                <a:latin typeface="Aptos" panose="020B0004020202020204" pitchFamily="34" charset="0"/>
                <a:ea typeface="+mj-ea"/>
                <a:cs typeface="+mj-cs"/>
              </a:defRPr>
            </a:lvl1pPr>
          </a:lstStyle>
          <a:p>
            <a:r>
              <a:rPr lang="en-US" b="0" dirty="0"/>
              <a:t>Agenda</a:t>
            </a:r>
            <a:endParaRPr lang="en-IN" b="0" dirty="0"/>
          </a:p>
        </p:txBody>
      </p:sp>
      <p:sp>
        <p:nvSpPr>
          <p:cNvPr id="2" name="Slide Number Placeholder 8">
            <a:extLst>
              <a:ext uri="{FF2B5EF4-FFF2-40B4-BE49-F238E27FC236}">
                <a16:creationId xmlns:a16="http://schemas.microsoft.com/office/drawing/2014/main" id="{FBABA3A2-5F06-090D-2022-664FEE99F4C3}"/>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dirty="0">
              <a:latin typeface="Aptos" panose="020B0004020202020204" pitchFamily="34" charset="0"/>
            </a:endParaRPr>
          </a:p>
        </p:txBody>
      </p:sp>
    </p:spTree>
    <p:extLst>
      <p:ext uri="{BB962C8B-B14F-4D97-AF65-F5344CB8AC3E}">
        <p14:creationId xmlns:p14="http://schemas.microsoft.com/office/powerpoint/2010/main" val="1660531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sourc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7" name="Rectangle 126">
            <a:extLst>
              <a:ext uri="{FF2B5EF4-FFF2-40B4-BE49-F238E27FC236}">
                <a16:creationId xmlns:a16="http://schemas.microsoft.com/office/drawing/2014/main" id="{6BFB7DE3-6EE9-AD7C-F1AA-3CB136226C68}"/>
              </a:ext>
            </a:extLst>
          </p:cNvPr>
          <p:cNvSpPr/>
          <p:nvPr userDrawn="1"/>
        </p:nvSpPr>
        <p:spPr>
          <a:xfrm>
            <a:off x="2547" y="0"/>
            <a:ext cx="5573915" cy="6858000"/>
          </a:xfrm>
          <a:prstGeom prst="rect">
            <a:avLst/>
          </a:prstGeom>
          <a:gradFill flip="none" rotWithShape="1">
            <a:gsLst>
              <a:gs pos="33000">
                <a:schemeClr val="tx1">
                  <a:alpha val="0"/>
                </a:schemeClr>
              </a:gs>
              <a:gs pos="100000">
                <a:schemeClr val="tx1">
                  <a:lumMod val="75000"/>
                  <a:lumOff val="2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Aptos" panose="020B0004020202020204" pitchFamily="34" charset="0"/>
            </a:endParaRPr>
          </a:p>
        </p:txBody>
      </p:sp>
      <p:cxnSp>
        <p:nvCxnSpPr>
          <p:cNvPr id="124" name="Straight Connector 123">
            <a:extLst>
              <a:ext uri="{FF2B5EF4-FFF2-40B4-BE49-F238E27FC236}">
                <a16:creationId xmlns:a16="http://schemas.microsoft.com/office/drawing/2014/main" id="{B04C16E8-3777-A631-0DFB-9FC98E47A5DD}"/>
              </a:ext>
            </a:extLst>
          </p:cNvPr>
          <p:cNvCxnSpPr/>
          <p:nvPr userDrawn="1"/>
        </p:nvCxnSpPr>
        <p:spPr>
          <a:xfrm flipH="1">
            <a:off x="5535168" y="4627680"/>
            <a:ext cx="463097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2B7EF8C2-AF63-5848-7ECC-DBCD121E925E}"/>
              </a:ext>
            </a:extLst>
          </p:cNvPr>
          <p:cNvCxnSpPr/>
          <p:nvPr userDrawn="1"/>
        </p:nvCxnSpPr>
        <p:spPr>
          <a:xfrm flipH="1">
            <a:off x="5535168" y="3652320"/>
            <a:ext cx="463097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238F9676-B41C-905D-FBC0-5A22C24EA321}"/>
              </a:ext>
            </a:extLst>
          </p:cNvPr>
          <p:cNvCxnSpPr/>
          <p:nvPr userDrawn="1"/>
        </p:nvCxnSpPr>
        <p:spPr>
          <a:xfrm flipH="1">
            <a:off x="5535168" y="2445312"/>
            <a:ext cx="463097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D3B8EC2A-24B6-0276-87AA-A15508CB13A1}"/>
              </a:ext>
            </a:extLst>
          </p:cNvPr>
          <p:cNvGrpSpPr>
            <a:grpSpLocks noChangeAspect="1"/>
          </p:cNvGrpSpPr>
          <p:nvPr userDrawn="1"/>
        </p:nvGrpSpPr>
        <p:grpSpPr>
          <a:xfrm>
            <a:off x="9983561" y="6480516"/>
            <a:ext cx="1828800" cy="187977"/>
            <a:chOff x="8552984" y="6221508"/>
            <a:chExt cx="2284420" cy="234809"/>
          </a:xfrm>
        </p:grpSpPr>
        <p:sp>
          <p:nvSpPr>
            <p:cNvPr id="39" name="Freeform: Shape 4">
              <a:extLst>
                <a:ext uri="{FF2B5EF4-FFF2-40B4-BE49-F238E27FC236}">
                  <a16:creationId xmlns:a16="http://schemas.microsoft.com/office/drawing/2014/main" id="{5EEE1F05-8608-C369-53D8-A4540589AFBB}"/>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40" name="Freeform: Shape 8">
              <a:extLst>
                <a:ext uri="{FF2B5EF4-FFF2-40B4-BE49-F238E27FC236}">
                  <a16:creationId xmlns:a16="http://schemas.microsoft.com/office/drawing/2014/main" id="{98C3FA37-57D6-2FBB-9A3A-BEA7F897D17E}"/>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41" name="Freeform: Shape 9">
              <a:extLst>
                <a:ext uri="{FF2B5EF4-FFF2-40B4-BE49-F238E27FC236}">
                  <a16:creationId xmlns:a16="http://schemas.microsoft.com/office/drawing/2014/main" id="{B95C0531-3AC0-E9B2-5BFB-CAAC6AF80435}"/>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42" name="Freeform: Shape 11">
              <a:extLst>
                <a:ext uri="{FF2B5EF4-FFF2-40B4-BE49-F238E27FC236}">
                  <a16:creationId xmlns:a16="http://schemas.microsoft.com/office/drawing/2014/main" id="{7B273EF1-6A42-4020-D77F-E82F011263E4}"/>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43" name="Freeform: Shape 12">
              <a:extLst>
                <a:ext uri="{FF2B5EF4-FFF2-40B4-BE49-F238E27FC236}">
                  <a16:creationId xmlns:a16="http://schemas.microsoft.com/office/drawing/2014/main" id="{295ED43A-E771-F057-CDD3-E291697F575E}"/>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44" name="Freeform: Shape 13">
              <a:extLst>
                <a:ext uri="{FF2B5EF4-FFF2-40B4-BE49-F238E27FC236}">
                  <a16:creationId xmlns:a16="http://schemas.microsoft.com/office/drawing/2014/main" id="{8AF2D9E2-8D09-C0F5-A74A-30B9D928F6EA}"/>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45" name="Freeform: Shape 14">
              <a:extLst>
                <a:ext uri="{FF2B5EF4-FFF2-40B4-BE49-F238E27FC236}">
                  <a16:creationId xmlns:a16="http://schemas.microsoft.com/office/drawing/2014/main" id="{72B61983-A0AD-B48F-F550-222A838738F5}"/>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46" name="Freeform: Shape 16">
              <a:extLst>
                <a:ext uri="{FF2B5EF4-FFF2-40B4-BE49-F238E27FC236}">
                  <a16:creationId xmlns:a16="http://schemas.microsoft.com/office/drawing/2014/main" id="{7463174A-CAB9-BDD0-AE39-2D7DB2356BCE}"/>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grpSp>
          <p:nvGrpSpPr>
            <p:cNvPr id="47" name="Group 46">
              <a:extLst>
                <a:ext uri="{FF2B5EF4-FFF2-40B4-BE49-F238E27FC236}">
                  <a16:creationId xmlns:a16="http://schemas.microsoft.com/office/drawing/2014/main" id="{68316815-061A-6A7E-CC31-86AAD6E16A7B}"/>
                </a:ext>
              </a:extLst>
            </p:cNvPr>
            <p:cNvGrpSpPr/>
            <p:nvPr userDrawn="1"/>
          </p:nvGrpSpPr>
          <p:grpSpPr>
            <a:xfrm>
              <a:off x="8552984" y="6221552"/>
              <a:ext cx="228073" cy="234765"/>
              <a:chOff x="8552984" y="6221552"/>
              <a:chExt cx="228073" cy="234765"/>
            </a:xfrm>
          </p:grpSpPr>
          <p:grpSp>
            <p:nvGrpSpPr>
              <p:cNvPr id="48" name="Group 47">
                <a:extLst>
                  <a:ext uri="{FF2B5EF4-FFF2-40B4-BE49-F238E27FC236}">
                    <a16:creationId xmlns:a16="http://schemas.microsoft.com/office/drawing/2014/main" id="{91C378B2-158B-3D32-CF25-0DBFCFA5CA1A}"/>
                  </a:ext>
                </a:extLst>
              </p:cNvPr>
              <p:cNvGrpSpPr/>
              <p:nvPr userDrawn="1"/>
            </p:nvGrpSpPr>
            <p:grpSpPr>
              <a:xfrm>
                <a:off x="8663403" y="6284118"/>
                <a:ext cx="7215" cy="6863"/>
                <a:chOff x="8663403" y="6284118"/>
                <a:chExt cx="7215" cy="6863"/>
              </a:xfrm>
            </p:grpSpPr>
            <p:sp>
              <p:nvSpPr>
                <p:cNvPr id="51" name="Freeform: Shape 21">
                  <a:extLst>
                    <a:ext uri="{FF2B5EF4-FFF2-40B4-BE49-F238E27FC236}">
                      <a16:creationId xmlns:a16="http://schemas.microsoft.com/office/drawing/2014/main" id="{BBB54A6D-75D7-E6E0-ED90-AD8BDD1F305D}"/>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52" name="Freeform: Shape 22">
                  <a:extLst>
                    <a:ext uri="{FF2B5EF4-FFF2-40B4-BE49-F238E27FC236}">
                      <a16:creationId xmlns:a16="http://schemas.microsoft.com/office/drawing/2014/main" id="{F8B6D108-20C6-A244-97C2-A9FBCEF7C258}"/>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53" name="Freeform: Shape 23">
                  <a:extLst>
                    <a:ext uri="{FF2B5EF4-FFF2-40B4-BE49-F238E27FC236}">
                      <a16:creationId xmlns:a16="http://schemas.microsoft.com/office/drawing/2014/main" id="{E139A997-D204-DA34-F4C2-241F3C24EB5F}"/>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grpSp>
          <p:sp>
            <p:nvSpPr>
              <p:cNvPr id="49" name="Freeform: Shape 19">
                <a:extLst>
                  <a:ext uri="{FF2B5EF4-FFF2-40B4-BE49-F238E27FC236}">
                    <a16:creationId xmlns:a16="http://schemas.microsoft.com/office/drawing/2014/main" id="{69DD0110-D7CD-D7CD-8923-54EA5A0975A4}"/>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sp>
            <p:nvSpPr>
              <p:cNvPr id="50" name="Freeform: Shape 20">
                <a:extLst>
                  <a:ext uri="{FF2B5EF4-FFF2-40B4-BE49-F238E27FC236}">
                    <a16:creationId xmlns:a16="http://schemas.microsoft.com/office/drawing/2014/main" id="{2CB03515-A9F3-C0D3-12CB-276647AADDBA}"/>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grpSp>
      </p:grpSp>
      <p:grpSp>
        <p:nvGrpSpPr>
          <p:cNvPr id="54" name="Group 53">
            <a:extLst>
              <a:ext uri="{FF2B5EF4-FFF2-40B4-BE49-F238E27FC236}">
                <a16:creationId xmlns:a16="http://schemas.microsoft.com/office/drawing/2014/main" id="{BF938E32-8537-9276-9810-1446E5C941F2}"/>
              </a:ext>
            </a:extLst>
          </p:cNvPr>
          <p:cNvGrpSpPr>
            <a:grpSpLocks noChangeAspect="1"/>
          </p:cNvGrpSpPr>
          <p:nvPr userDrawn="1"/>
        </p:nvGrpSpPr>
        <p:grpSpPr>
          <a:xfrm>
            <a:off x="370169" y="4664256"/>
            <a:ext cx="4677319" cy="480768"/>
            <a:chOff x="8552984" y="6221508"/>
            <a:chExt cx="2284420" cy="234809"/>
          </a:xfrm>
        </p:grpSpPr>
        <p:sp>
          <p:nvSpPr>
            <p:cNvPr id="55" name="Freeform: Shape 4">
              <a:extLst>
                <a:ext uri="{FF2B5EF4-FFF2-40B4-BE49-F238E27FC236}">
                  <a16:creationId xmlns:a16="http://schemas.microsoft.com/office/drawing/2014/main" id="{4ECBA0F3-C942-C8BA-C91E-57295708DC22}"/>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56" name="Freeform: Shape 8">
              <a:extLst>
                <a:ext uri="{FF2B5EF4-FFF2-40B4-BE49-F238E27FC236}">
                  <a16:creationId xmlns:a16="http://schemas.microsoft.com/office/drawing/2014/main" id="{7F804488-3F00-6FE2-1035-00347EF71DA0}"/>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57" name="Freeform: Shape 9">
              <a:extLst>
                <a:ext uri="{FF2B5EF4-FFF2-40B4-BE49-F238E27FC236}">
                  <a16:creationId xmlns:a16="http://schemas.microsoft.com/office/drawing/2014/main" id="{E25D110B-8DDD-F010-0011-BE00D8C94FEE}"/>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58" name="Freeform: Shape 11">
              <a:extLst>
                <a:ext uri="{FF2B5EF4-FFF2-40B4-BE49-F238E27FC236}">
                  <a16:creationId xmlns:a16="http://schemas.microsoft.com/office/drawing/2014/main" id="{D85B6333-BF5C-2831-31F3-81F93D467FE4}"/>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59" name="Freeform: Shape 12">
              <a:extLst>
                <a:ext uri="{FF2B5EF4-FFF2-40B4-BE49-F238E27FC236}">
                  <a16:creationId xmlns:a16="http://schemas.microsoft.com/office/drawing/2014/main" id="{2B97D3D7-73EF-BD0F-E402-BF92A674EBBD}"/>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60" name="Freeform: Shape 13">
              <a:extLst>
                <a:ext uri="{FF2B5EF4-FFF2-40B4-BE49-F238E27FC236}">
                  <a16:creationId xmlns:a16="http://schemas.microsoft.com/office/drawing/2014/main" id="{A6C75C26-8620-064C-FF7A-56A8EA83632B}"/>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61" name="Freeform: Shape 14">
              <a:extLst>
                <a:ext uri="{FF2B5EF4-FFF2-40B4-BE49-F238E27FC236}">
                  <a16:creationId xmlns:a16="http://schemas.microsoft.com/office/drawing/2014/main" id="{D6F8D21E-DC68-01EC-68DE-B917D76A2BFA}"/>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62" name="Freeform: Shape 16">
              <a:extLst>
                <a:ext uri="{FF2B5EF4-FFF2-40B4-BE49-F238E27FC236}">
                  <a16:creationId xmlns:a16="http://schemas.microsoft.com/office/drawing/2014/main" id="{E1B6D840-CEDB-0F31-EB84-179BBFCCA6F5}"/>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grpSp>
          <p:nvGrpSpPr>
            <p:cNvPr id="63" name="Group 62">
              <a:extLst>
                <a:ext uri="{FF2B5EF4-FFF2-40B4-BE49-F238E27FC236}">
                  <a16:creationId xmlns:a16="http://schemas.microsoft.com/office/drawing/2014/main" id="{DB7A1F07-F5CC-7DCF-2524-12BF99889CAE}"/>
                </a:ext>
              </a:extLst>
            </p:cNvPr>
            <p:cNvGrpSpPr/>
            <p:nvPr userDrawn="1"/>
          </p:nvGrpSpPr>
          <p:grpSpPr>
            <a:xfrm>
              <a:off x="8552984" y="6221552"/>
              <a:ext cx="228073" cy="234765"/>
              <a:chOff x="8552984" y="6221552"/>
              <a:chExt cx="228073" cy="234765"/>
            </a:xfrm>
          </p:grpSpPr>
          <p:grpSp>
            <p:nvGrpSpPr>
              <p:cNvPr id="64" name="Group 63">
                <a:extLst>
                  <a:ext uri="{FF2B5EF4-FFF2-40B4-BE49-F238E27FC236}">
                    <a16:creationId xmlns:a16="http://schemas.microsoft.com/office/drawing/2014/main" id="{3B5284C2-552A-5AC5-6698-D61575292FB6}"/>
                  </a:ext>
                </a:extLst>
              </p:cNvPr>
              <p:cNvGrpSpPr/>
              <p:nvPr userDrawn="1"/>
            </p:nvGrpSpPr>
            <p:grpSpPr>
              <a:xfrm>
                <a:off x="8663403" y="6284118"/>
                <a:ext cx="7215" cy="6863"/>
                <a:chOff x="8663403" y="6284118"/>
                <a:chExt cx="7215" cy="6863"/>
              </a:xfrm>
            </p:grpSpPr>
            <p:sp>
              <p:nvSpPr>
                <p:cNvPr id="67" name="Freeform: Shape 21">
                  <a:extLst>
                    <a:ext uri="{FF2B5EF4-FFF2-40B4-BE49-F238E27FC236}">
                      <a16:creationId xmlns:a16="http://schemas.microsoft.com/office/drawing/2014/main" id="{F297F9B6-DA5F-AC76-8F26-F2E3D59208ED}"/>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68" name="Freeform: Shape 22">
                  <a:extLst>
                    <a:ext uri="{FF2B5EF4-FFF2-40B4-BE49-F238E27FC236}">
                      <a16:creationId xmlns:a16="http://schemas.microsoft.com/office/drawing/2014/main" id="{04AA6681-EC2D-F88F-BFC8-E776606A6847}"/>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69" name="Freeform: Shape 23">
                  <a:extLst>
                    <a:ext uri="{FF2B5EF4-FFF2-40B4-BE49-F238E27FC236}">
                      <a16:creationId xmlns:a16="http://schemas.microsoft.com/office/drawing/2014/main" id="{B1F75221-EFAF-7F12-0246-873F3CD52E9D}"/>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grpSp>
          <p:sp>
            <p:nvSpPr>
              <p:cNvPr id="65" name="Freeform: Shape 19">
                <a:extLst>
                  <a:ext uri="{FF2B5EF4-FFF2-40B4-BE49-F238E27FC236}">
                    <a16:creationId xmlns:a16="http://schemas.microsoft.com/office/drawing/2014/main" id="{012C7398-F226-0C3A-8ED4-6C64713A0EA7}"/>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sp>
            <p:nvSpPr>
              <p:cNvPr id="66" name="Freeform: Shape 20">
                <a:extLst>
                  <a:ext uri="{FF2B5EF4-FFF2-40B4-BE49-F238E27FC236}">
                    <a16:creationId xmlns:a16="http://schemas.microsoft.com/office/drawing/2014/main" id="{AF94DD00-40FB-D9C0-FA3A-1726913DABDB}"/>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grpSp>
      </p:grpSp>
      <p:sp>
        <p:nvSpPr>
          <p:cNvPr id="72" name="Text Placeholder 71">
            <a:extLst>
              <a:ext uri="{FF2B5EF4-FFF2-40B4-BE49-F238E27FC236}">
                <a16:creationId xmlns:a16="http://schemas.microsoft.com/office/drawing/2014/main" id="{86DEB2C4-BDD1-629B-7AD8-896038CA65C3}"/>
              </a:ext>
            </a:extLst>
          </p:cNvPr>
          <p:cNvSpPr>
            <a:spLocks noGrp="1"/>
          </p:cNvSpPr>
          <p:nvPr>
            <p:ph type="body" sz="quarter" idx="10" hasCustomPrompt="1"/>
          </p:nvPr>
        </p:nvSpPr>
        <p:spPr>
          <a:xfrm>
            <a:off x="369888" y="5247551"/>
            <a:ext cx="4773494" cy="854075"/>
          </a:xfrm>
          <a:prstGeom prst="rect">
            <a:avLst/>
          </a:prstGeom>
        </p:spPr>
        <p:txBody>
          <a:bodyPr lIns="0" tIns="0" rIns="0" bIns="0">
            <a:noAutofit/>
          </a:bodyPr>
          <a:lstStyle>
            <a:lvl1pPr marL="0" indent="0">
              <a:buNone/>
              <a:defRPr sz="6200">
                <a:solidFill>
                  <a:schemeClr val="bg1"/>
                </a:solidFill>
              </a:defRPr>
            </a:lvl1pPr>
            <a:lvl2pPr marL="457200" indent="0">
              <a:buNone/>
              <a:defRPr sz="4400"/>
            </a:lvl2pPr>
            <a:lvl3pPr marL="914400" indent="0">
              <a:buNone/>
              <a:defRPr sz="4000"/>
            </a:lvl3pPr>
            <a:lvl4pPr marL="1371600" indent="0">
              <a:buNone/>
              <a:defRPr sz="3600"/>
            </a:lvl4pPr>
            <a:lvl5pPr marL="1828800" indent="0">
              <a:buNone/>
              <a:defRPr sz="3600"/>
            </a:lvl5pPr>
          </a:lstStyle>
          <a:p>
            <a:pPr lvl="0"/>
            <a:r>
              <a:rPr lang="en-GB"/>
              <a:t>at a glance</a:t>
            </a:r>
            <a:endParaRPr lang="en-US"/>
          </a:p>
        </p:txBody>
      </p:sp>
      <p:sp>
        <p:nvSpPr>
          <p:cNvPr id="73" name="Freeform: Shape 8">
            <a:extLst>
              <a:ext uri="{FF2B5EF4-FFF2-40B4-BE49-F238E27FC236}">
                <a16:creationId xmlns:a16="http://schemas.microsoft.com/office/drawing/2014/main" id="{6ECEC2AF-7468-F4FD-A165-C8E4E959657A}"/>
              </a:ext>
            </a:extLst>
          </p:cNvPr>
          <p:cNvSpPr/>
          <p:nvPr userDrawn="1"/>
        </p:nvSpPr>
        <p:spPr>
          <a:xfrm>
            <a:off x="9993184" y="686288"/>
            <a:ext cx="1822706" cy="5289622"/>
          </a:xfrm>
          <a:custGeom>
            <a:avLst/>
            <a:gdLst>
              <a:gd name="connsiteX0" fmla="*/ 1476968 w 1822706"/>
              <a:gd name="connsiteY0" fmla="*/ 247618 h 5289622"/>
              <a:gd name="connsiteX1" fmla="*/ 1404272 w 1822706"/>
              <a:gd name="connsiteY1" fmla="*/ 118248 h 5289622"/>
              <a:gd name="connsiteX2" fmla="*/ 1290262 w 1822706"/>
              <a:gd name="connsiteY2" fmla="*/ 31250 h 5289622"/>
              <a:gd name="connsiteX3" fmla="*/ 1139175 w 1822706"/>
              <a:gd name="connsiteY3" fmla="*/ 0 h 5289622"/>
              <a:gd name="connsiteX4" fmla="*/ 683267 w 1822706"/>
              <a:gd name="connsiteY4" fmla="*/ 0 h 5289622"/>
              <a:gd name="connsiteX5" fmla="*/ 532180 w 1822706"/>
              <a:gd name="connsiteY5" fmla="*/ 31250 h 5289622"/>
              <a:gd name="connsiteX6" fmla="*/ 418170 w 1822706"/>
              <a:gd name="connsiteY6" fmla="*/ 118248 h 5289622"/>
              <a:gd name="connsiteX7" fmla="*/ 345473 w 1822706"/>
              <a:gd name="connsiteY7" fmla="*/ 247618 h 5289622"/>
              <a:gd name="connsiteX8" fmla="*/ 320579 w 1822706"/>
              <a:gd name="connsiteY8" fmla="*/ 406120 h 5289622"/>
              <a:gd name="connsiteX9" fmla="*/ 0 w 1822706"/>
              <a:gd name="connsiteY9" fmla="*/ 406120 h 5289622"/>
              <a:gd name="connsiteX10" fmla="*/ 0 w 1822706"/>
              <a:gd name="connsiteY10" fmla="*/ 4883503 h 5289622"/>
              <a:gd name="connsiteX11" fmla="*/ 320712 w 1822706"/>
              <a:gd name="connsiteY11" fmla="*/ 4883503 h 5289622"/>
              <a:gd name="connsiteX12" fmla="*/ 345606 w 1822706"/>
              <a:gd name="connsiteY12" fmla="*/ 5042005 h 5289622"/>
              <a:gd name="connsiteX13" fmla="*/ 418302 w 1822706"/>
              <a:gd name="connsiteY13" fmla="*/ 5171375 h 5289622"/>
              <a:gd name="connsiteX14" fmla="*/ 532312 w 1822706"/>
              <a:gd name="connsiteY14" fmla="*/ 5258372 h 5289622"/>
              <a:gd name="connsiteX15" fmla="*/ 683399 w 1822706"/>
              <a:gd name="connsiteY15" fmla="*/ 5289622 h 5289622"/>
              <a:gd name="connsiteX16" fmla="*/ 1139307 w 1822706"/>
              <a:gd name="connsiteY16" fmla="*/ 5289622 h 5289622"/>
              <a:gd name="connsiteX17" fmla="*/ 1290394 w 1822706"/>
              <a:gd name="connsiteY17" fmla="*/ 5258372 h 5289622"/>
              <a:gd name="connsiteX18" fmla="*/ 1404404 w 1822706"/>
              <a:gd name="connsiteY18" fmla="*/ 5171375 h 5289622"/>
              <a:gd name="connsiteX19" fmla="*/ 1477101 w 1822706"/>
              <a:gd name="connsiteY19" fmla="*/ 5042005 h 5289622"/>
              <a:gd name="connsiteX20" fmla="*/ 1501995 w 1822706"/>
              <a:gd name="connsiteY20" fmla="*/ 4883503 h 5289622"/>
              <a:gd name="connsiteX21" fmla="*/ 1822706 w 1822706"/>
              <a:gd name="connsiteY21" fmla="*/ 4883503 h 5289622"/>
              <a:gd name="connsiteX22" fmla="*/ 1822706 w 1822706"/>
              <a:gd name="connsiteY22" fmla="*/ 406252 h 5289622"/>
              <a:gd name="connsiteX23" fmla="*/ 1501995 w 1822706"/>
              <a:gd name="connsiteY23" fmla="*/ 406252 h 5289622"/>
              <a:gd name="connsiteX24" fmla="*/ 1477101 w 1822706"/>
              <a:gd name="connsiteY24" fmla="*/ 247750 h 5289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22706" h="5289622">
                <a:moveTo>
                  <a:pt x="1476968" y="247618"/>
                </a:moveTo>
                <a:cubicBezTo>
                  <a:pt x="1460284" y="198492"/>
                  <a:pt x="1436184" y="155324"/>
                  <a:pt x="1404272" y="118248"/>
                </a:cubicBezTo>
                <a:cubicBezTo>
                  <a:pt x="1372492" y="81171"/>
                  <a:pt x="1334489" y="52172"/>
                  <a:pt x="1290262" y="31250"/>
                </a:cubicBezTo>
                <a:cubicBezTo>
                  <a:pt x="1246035" y="10328"/>
                  <a:pt x="1195717" y="0"/>
                  <a:pt x="1139175" y="0"/>
                </a:cubicBezTo>
                <a:lnTo>
                  <a:pt x="683267" y="0"/>
                </a:lnTo>
                <a:cubicBezTo>
                  <a:pt x="626725" y="0"/>
                  <a:pt x="576407" y="10461"/>
                  <a:pt x="532180" y="31250"/>
                </a:cubicBezTo>
                <a:cubicBezTo>
                  <a:pt x="487953" y="52039"/>
                  <a:pt x="449950" y="81039"/>
                  <a:pt x="418170" y="118248"/>
                </a:cubicBezTo>
                <a:cubicBezTo>
                  <a:pt x="386390" y="155324"/>
                  <a:pt x="362158" y="198492"/>
                  <a:pt x="345473" y="247618"/>
                </a:cubicBezTo>
                <a:cubicBezTo>
                  <a:pt x="328789" y="296744"/>
                  <a:pt x="320579" y="349578"/>
                  <a:pt x="320579" y="406120"/>
                </a:cubicBezTo>
                <a:lnTo>
                  <a:pt x="0" y="406120"/>
                </a:lnTo>
                <a:lnTo>
                  <a:pt x="0" y="4883503"/>
                </a:lnTo>
                <a:lnTo>
                  <a:pt x="320712" y="4883503"/>
                </a:lnTo>
                <a:cubicBezTo>
                  <a:pt x="320712" y="4940044"/>
                  <a:pt x="329054" y="4992878"/>
                  <a:pt x="345606" y="5042005"/>
                </a:cubicBezTo>
                <a:cubicBezTo>
                  <a:pt x="362158" y="5091131"/>
                  <a:pt x="386390" y="5134299"/>
                  <a:pt x="418302" y="5171375"/>
                </a:cubicBezTo>
                <a:cubicBezTo>
                  <a:pt x="450082" y="5208451"/>
                  <a:pt x="488085" y="5237451"/>
                  <a:pt x="532312" y="5258372"/>
                </a:cubicBezTo>
                <a:cubicBezTo>
                  <a:pt x="576539" y="5279294"/>
                  <a:pt x="626857" y="5289622"/>
                  <a:pt x="683399" y="5289622"/>
                </a:cubicBezTo>
                <a:lnTo>
                  <a:pt x="1139307" y="5289622"/>
                </a:lnTo>
                <a:cubicBezTo>
                  <a:pt x="1195849" y="5289622"/>
                  <a:pt x="1246167" y="5279161"/>
                  <a:pt x="1290394" y="5258372"/>
                </a:cubicBezTo>
                <a:cubicBezTo>
                  <a:pt x="1334621" y="5237583"/>
                  <a:pt x="1372492" y="5208584"/>
                  <a:pt x="1404404" y="5171375"/>
                </a:cubicBezTo>
                <a:cubicBezTo>
                  <a:pt x="1436184" y="5134299"/>
                  <a:pt x="1460416" y="5091131"/>
                  <a:pt x="1477101" y="5042005"/>
                </a:cubicBezTo>
                <a:cubicBezTo>
                  <a:pt x="1493653" y="4992878"/>
                  <a:pt x="1501995" y="4940044"/>
                  <a:pt x="1501995" y="4883503"/>
                </a:cubicBezTo>
                <a:lnTo>
                  <a:pt x="1822706" y="4883503"/>
                </a:lnTo>
                <a:lnTo>
                  <a:pt x="1822706" y="406252"/>
                </a:lnTo>
                <a:lnTo>
                  <a:pt x="1501995" y="406252"/>
                </a:lnTo>
                <a:cubicBezTo>
                  <a:pt x="1501995" y="349711"/>
                  <a:pt x="1493653" y="296877"/>
                  <a:pt x="1477101" y="247750"/>
                </a:cubicBezTo>
                <a:close/>
              </a:path>
            </a:pathLst>
          </a:custGeom>
          <a:solidFill>
            <a:srgbClr val="000000"/>
          </a:solidFill>
          <a:ln w="13183" cap="flat">
            <a:noFill/>
            <a:prstDash val="solid"/>
            <a:miter/>
          </a:ln>
        </p:spPr>
        <p:txBody>
          <a:bodyPr rtlCol="0" anchor="ctr"/>
          <a:lstStyle/>
          <a:p>
            <a:endParaRPr lang="en-IN" dirty="0">
              <a:latin typeface="Aptos" panose="020B0004020202020204" pitchFamily="34" charset="0"/>
            </a:endParaRPr>
          </a:p>
        </p:txBody>
      </p:sp>
      <p:sp>
        <p:nvSpPr>
          <p:cNvPr id="74" name="Freeform: Shape 9">
            <a:extLst>
              <a:ext uri="{FF2B5EF4-FFF2-40B4-BE49-F238E27FC236}">
                <a16:creationId xmlns:a16="http://schemas.microsoft.com/office/drawing/2014/main" id="{4B590D45-B9A7-A308-3EA7-89757B974DE6}"/>
              </a:ext>
            </a:extLst>
          </p:cNvPr>
          <p:cNvSpPr/>
          <p:nvPr userDrawn="1"/>
        </p:nvSpPr>
        <p:spPr>
          <a:xfrm>
            <a:off x="9993184" y="342934"/>
            <a:ext cx="1822706" cy="749607"/>
          </a:xfrm>
          <a:custGeom>
            <a:avLst/>
            <a:gdLst>
              <a:gd name="connsiteX0" fmla="*/ 1572440 w 1822706"/>
              <a:gd name="connsiteY0" fmla="*/ 178629 h 749607"/>
              <a:gd name="connsiteX1" fmla="*/ 1284833 w 1822706"/>
              <a:gd name="connsiteY1" fmla="*/ 43830 h 749607"/>
              <a:gd name="connsiteX2" fmla="*/ 911287 w 1822706"/>
              <a:gd name="connsiteY2" fmla="*/ 0 h 749607"/>
              <a:gd name="connsiteX3" fmla="*/ 537741 w 1822706"/>
              <a:gd name="connsiteY3" fmla="*/ 43830 h 749607"/>
              <a:gd name="connsiteX4" fmla="*/ 250664 w 1822706"/>
              <a:gd name="connsiteY4" fmla="*/ 178629 h 749607"/>
              <a:gd name="connsiteX5" fmla="*/ 65811 w 1822706"/>
              <a:gd name="connsiteY5" fmla="*/ 410490 h 749607"/>
              <a:gd name="connsiteX6" fmla="*/ 0 w 1822706"/>
              <a:gd name="connsiteY6" fmla="*/ 749607 h 749607"/>
              <a:gd name="connsiteX7" fmla="*/ 320712 w 1822706"/>
              <a:gd name="connsiteY7" fmla="*/ 749607 h 749607"/>
              <a:gd name="connsiteX8" fmla="*/ 345606 w 1822706"/>
              <a:gd name="connsiteY8" fmla="*/ 591105 h 749607"/>
              <a:gd name="connsiteX9" fmla="*/ 418302 w 1822706"/>
              <a:gd name="connsiteY9" fmla="*/ 461735 h 749607"/>
              <a:gd name="connsiteX10" fmla="*/ 532312 w 1822706"/>
              <a:gd name="connsiteY10" fmla="*/ 374737 h 749607"/>
              <a:gd name="connsiteX11" fmla="*/ 683399 w 1822706"/>
              <a:gd name="connsiteY11" fmla="*/ 343487 h 749607"/>
              <a:gd name="connsiteX12" fmla="*/ 1139307 w 1822706"/>
              <a:gd name="connsiteY12" fmla="*/ 343487 h 749607"/>
              <a:gd name="connsiteX13" fmla="*/ 1290394 w 1822706"/>
              <a:gd name="connsiteY13" fmla="*/ 374737 h 749607"/>
              <a:gd name="connsiteX14" fmla="*/ 1404404 w 1822706"/>
              <a:gd name="connsiteY14" fmla="*/ 461735 h 749607"/>
              <a:gd name="connsiteX15" fmla="*/ 1477101 w 1822706"/>
              <a:gd name="connsiteY15" fmla="*/ 591105 h 749607"/>
              <a:gd name="connsiteX16" fmla="*/ 1501995 w 1822706"/>
              <a:gd name="connsiteY16" fmla="*/ 749607 h 749607"/>
              <a:gd name="connsiteX17" fmla="*/ 1822706 w 1822706"/>
              <a:gd name="connsiteY17" fmla="*/ 749607 h 749607"/>
              <a:gd name="connsiteX18" fmla="*/ 1757558 w 1822706"/>
              <a:gd name="connsiteY18" fmla="*/ 410622 h 749607"/>
              <a:gd name="connsiteX19" fmla="*/ 1572705 w 1822706"/>
              <a:gd name="connsiteY19" fmla="*/ 178762 h 74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2706" h="749607">
                <a:moveTo>
                  <a:pt x="1572440" y="178629"/>
                </a:moveTo>
                <a:cubicBezTo>
                  <a:pt x="1492593" y="117983"/>
                  <a:pt x="1396724" y="73094"/>
                  <a:pt x="1284833" y="43830"/>
                </a:cubicBezTo>
                <a:cubicBezTo>
                  <a:pt x="1172809" y="14566"/>
                  <a:pt x="1048338" y="0"/>
                  <a:pt x="911287" y="0"/>
                </a:cubicBezTo>
                <a:cubicBezTo>
                  <a:pt x="774236" y="0"/>
                  <a:pt x="649765" y="14566"/>
                  <a:pt x="537741" y="43830"/>
                </a:cubicBezTo>
                <a:cubicBezTo>
                  <a:pt x="425718" y="73094"/>
                  <a:pt x="330113" y="117983"/>
                  <a:pt x="250664" y="178629"/>
                </a:cubicBezTo>
                <a:cubicBezTo>
                  <a:pt x="171214" y="239143"/>
                  <a:pt x="109640" y="316474"/>
                  <a:pt x="65811" y="410490"/>
                </a:cubicBezTo>
                <a:cubicBezTo>
                  <a:pt x="21981" y="504505"/>
                  <a:pt x="0" y="617456"/>
                  <a:pt x="0" y="749607"/>
                </a:cubicBezTo>
                <a:lnTo>
                  <a:pt x="320712" y="749607"/>
                </a:lnTo>
                <a:cubicBezTo>
                  <a:pt x="320712" y="693065"/>
                  <a:pt x="329054" y="640231"/>
                  <a:pt x="345606" y="591105"/>
                </a:cubicBezTo>
                <a:cubicBezTo>
                  <a:pt x="362158" y="541979"/>
                  <a:pt x="386390" y="498811"/>
                  <a:pt x="418302" y="461735"/>
                </a:cubicBezTo>
                <a:cubicBezTo>
                  <a:pt x="450082" y="424658"/>
                  <a:pt x="488085" y="395659"/>
                  <a:pt x="532312" y="374737"/>
                </a:cubicBezTo>
                <a:cubicBezTo>
                  <a:pt x="576539" y="353816"/>
                  <a:pt x="626857" y="343487"/>
                  <a:pt x="683399" y="343487"/>
                </a:cubicBezTo>
                <a:lnTo>
                  <a:pt x="1139307" y="343487"/>
                </a:lnTo>
                <a:cubicBezTo>
                  <a:pt x="1195849" y="343487"/>
                  <a:pt x="1246167" y="353948"/>
                  <a:pt x="1290394" y="374737"/>
                </a:cubicBezTo>
                <a:cubicBezTo>
                  <a:pt x="1334621" y="395527"/>
                  <a:pt x="1372492" y="424526"/>
                  <a:pt x="1404404" y="461735"/>
                </a:cubicBezTo>
                <a:cubicBezTo>
                  <a:pt x="1436184" y="498811"/>
                  <a:pt x="1460416" y="541979"/>
                  <a:pt x="1477101" y="591105"/>
                </a:cubicBezTo>
                <a:cubicBezTo>
                  <a:pt x="1493653" y="640231"/>
                  <a:pt x="1501995" y="693065"/>
                  <a:pt x="1501995" y="749607"/>
                </a:cubicBezTo>
                <a:lnTo>
                  <a:pt x="1822706" y="749607"/>
                </a:lnTo>
                <a:cubicBezTo>
                  <a:pt x="1822706" y="617588"/>
                  <a:pt x="1800990" y="504505"/>
                  <a:pt x="1757558" y="410622"/>
                </a:cubicBezTo>
                <a:cubicBezTo>
                  <a:pt x="1714125" y="316607"/>
                  <a:pt x="1652420" y="239276"/>
                  <a:pt x="1572705" y="178762"/>
                </a:cubicBezTo>
                <a:close/>
              </a:path>
            </a:pathLst>
          </a:custGeom>
          <a:solidFill>
            <a:srgbClr val="FED206"/>
          </a:solidFill>
          <a:ln w="13183" cap="flat">
            <a:noFill/>
            <a:prstDash val="solid"/>
            <a:miter/>
          </a:ln>
        </p:spPr>
        <p:txBody>
          <a:bodyPr rtlCol="0" anchor="ctr"/>
          <a:lstStyle/>
          <a:p>
            <a:endParaRPr lang="en-IN" dirty="0">
              <a:latin typeface="Aptos" panose="020B0004020202020204" pitchFamily="34" charset="0"/>
            </a:endParaRPr>
          </a:p>
        </p:txBody>
      </p:sp>
      <p:sp>
        <p:nvSpPr>
          <p:cNvPr id="75" name="Freeform: Shape 10">
            <a:extLst>
              <a:ext uri="{FF2B5EF4-FFF2-40B4-BE49-F238E27FC236}">
                <a16:creationId xmlns:a16="http://schemas.microsoft.com/office/drawing/2014/main" id="{86711CBD-02F9-8886-EF9F-F5527D847DB1}"/>
              </a:ext>
            </a:extLst>
          </p:cNvPr>
          <p:cNvSpPr/>
          <p:nvPr userDrawn="1"/>
        </p:nvSpPr>
        <p:spPr>
          <a:xfrm>
            <a:off x="9993184" y="5569923"/>
            <a:ext cx="1822441" cy="749474"/>
          </a:xfrm>
          <a:custGeom>
            <a:avLst/>
            <a:gdLst>
              <a:gd name="connsiteX0" fmla="*/ 1476968 w 1822441"/>
              <a:gd name="connsiteY0" fmla="*/ 158502 h 749474"/>
              <a:gd name="connsiteX1" fmla="*/ 1404272 w 1822441"/>
              <a:gd name="connsiteY1" fmla="*/ 287873 h 749474"/>
              <a:gd name="connsiteX2" fmla="*/ 1290262 w 1822441"/>
              <a:gd name="connsiteY2" fmla="*/ 374870 h 749474"/>
              <a:gd name="connsiteX3" fmla="*/ 1139175 w 1822441"/>
              <a:gd name="connsiteY3" fmla="*/ 406120 h 749474"/>
              <a:gd name="connsiteX4" fmla="*/ 683267 w 1822441"/>
              <a:gd name="connsiteY4" fmla="*/ 406120 h 749474"/>
              <a:gd name="connsiteX5" fmla="*/ 532180 w 1822441"/>
              <a:gd name="connsiteY5" fmla="*/ 374870 h 749474"/>
              <a:gd name="connsiteX6" fmla="*/ 418170 w 1822441"/>
              <a:gd name="connsiteY6" fmla="*/ 287873 h 749474"/>
              <a:gd name="connsiteX7" fmla="*/ 345473 w 1822441"/>
              <a:gd name="connsiteY7" fmla="*/ 158502 h 749474"/>
              <a:gd name="connsiteX8" fmla="*/ 320579 w 1822441"/>
              <a:gd name="connsiteY8" fmla="*/ 0 h 749474"/>
              <a:gd name="connsiteX9" fmla="*/ 0 w 1822441"/>
              <a:gd name="connsiteY9" fmla="*/ 0 h 749474"/>
              <a:gd name="connsiteX10" fmla="*/ 65811 w 1822441"/>
              <a:gd name="connsiteY10" fmla="*/ 338985 h 749474"/>
              <a:gd name="connsiteX11" fmla="*/ 250664 w 1822441"/>
              <a:gd name="connsiteY11" fmla="*/ 570846 h 749474"/>
              <a:gd name="connsiteX12" fmla="*/ 537741 w 1822441"/>
              <a:gd name="connsiteY12" fmla="*/ 705645 h 749474"/>
              <a:gd name="connsiteX13" fmla="*/ 911287 w 1822441"/>
              <a:gd name="connsiteY13" fmla="*/ 749475 h 749474"/>
              <a:gd name="connsiteX14" fmla="*/ 1284833 w 1822441"/>
              <a:gd name="connsiteY14" fmla="*/ 705645 h 749474"/>
              <a:gd name="connsiteX15" fmla="*/ 1572440 w 1822441"/>
              <a:gd name="connsiteY15" fmla="*/ 570846 h 749474"/>
              <a:gd name="connsiteX16" fmla="*/ 1757293 w 1822441"/>
              <a:gd name="connsiteY16" fmla="*/ 338985 h 749474"/>
              <a:gd name="connsiteX17" fmla="*/ 1822442 w 1822441"/>
              <a:gd name="connsiteY17" fmla="*/ 0 h 749474"/>
              <a:gd name="connsiteX18" fmla="*/ 1501730 w 1822441"/>
              <a:gd name="connsiteY18" fmla="*/ 0 h 749474"/>
              <a:gd name="connsiteX19" fmla="*/ 1476836 w 1822441"/>
              <a:gd name="connsiteY19" fmla="*/ 158502 h 74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2441" h="749474">
                <a:moveTo>
                  <a:pt x="1476968" y="158502"/>
                </a:moveTo>
                <a:cubicBezTo>
                  <a:pt x="1460284" y="207629"/>
                  <a:pt x="1436184" y="250796"/>
                  <a:pt x="1404272" y="287873"/>
                </a:cubicBezTo>
                <a:cubicBezTo>
                  <a:pt x="1372492" y="324949"/>
                  <a:pt x="1334489" y="353948"/>
                  <a:pt x="1290262" y="374870"/>
                </a:cubicBezTo>
                <a:cubicBezTo>
                  <a:pt x="1246035" y="395792"/>
                  <a:pt x="1195717" y="406120"/>
                  <a:pt x="1139175" y="406120"/>
                </a:cubicBezTo>
                <a:lnTo>
                  <a:pt x="683267" y="406120"/>
                </a:lnTo>
                <a:cubicBezTo>
                  <a:pt x="626725" y="406120"/>
                  <a:pt x="576407" y="395659"/>
                  <a:pt x="532180" y="374870"/>
                </a:cubicBezTo>
                <a:cubicBezTo>
                  <a:pt x="487953" y="354081"/>
                  <a:pt x="449950" y="325082"/>
                  <a:pt x="418170" y="287873"/>
                </a:cubicBezTo>
                <a:cubicBezTo>
                  <a:pt x="386390" y="250796"/>
                  <a:pt x="362158" y="207629"/>
                  <a:pt x="345473" y="158502"/>
                </a:cubicBezTo>
                <a:cubicBezTo>
                  <a:pt x="328789" y="109376"/>
                  <a:pt x="320579" y="56542"/>
                  <a:pt x="320579" y="0"/>
                </a:cubicBezTo>
                <a:lnTo>
                  <a:pt x="0" y="0"/>
                </a:lnTo>
                <a:cubicBezTo>
                  <a:pt x="0" y="132019"/>
                  <a:pt x="21981" y="245102"/>
                  <a:pt x="65811" y="338985"/>
                </a:cubicBezTo>
                <a:cubicBezTo>
                  <a:pt x="109640" y="433001"/>
                  <a:pt x="171346" y="510331"/>
                  <a:pt x="250664" y="570846"/>
                </a:cubicBezTo>
                <a:cubicBezTo>
                  <a:pt x="329981" y="631492"/>
                  <a:pt x="425718" y="676381"/>
                  <a:pt x="537741" y="705645"/>
                </a:cubicBezTo>
                <a:cubicBezTo>
                  <a:pt x="649765" y="734909"/>
                  <a:pt x="774236" y="749475"/>
                  <a:pt x="911287" y="749475"/>
                </a:cubicBezTo>
                <a:cubicBezTo>
                  <a:pt x="1048338" y="749475"/>
                  <a:pt x="1172809" y="734909"/>
                  <a:pt x="1284833" y="705645"/>
                </a:cubicBezTo>
                <a:cubicBezTo>
                  <a:pt x="1396857" y="676381"/>
                  <a:pt x="1492726" y="631492"/>
                  <a:pt x="1572440" y="570846"/>
                </a:cubicBezTo>
                <a:cubicBezTo>
                  <a:pt x="1652155" y="510331"/>
                  <a:pt x="1713860" y="433001"/>
                  <a:pt x="1757293" y="338985"/>
                </a:cubicBezTo>
                <a:cubicBezTo>
                  <a:pt x="1800726" y="244970"/>
                  <a:pt x="1822442" y="132019"/>
                  <a:pt x="1822442" y="0"/>
                </a:cubicBezTo>
                <a:lnTo>
                  <a:pt x="1501730" y="0"/>
                </a:lnTo>
                <a:cubicBezTo>
                  <a:pt x="1501730" y="56542"/>
                  <a:pt x="1493388" y="109376"/>
                  <a:pt x="1476836" y="158502"/>
                </a:cubicBezTo>
                <a:close/>
              </a:path>
            </a:pathLst>
          </a:custGeom>
          <a:solidFill>
            <a:srgbClr val="FED206"/>
          </a:solidFill>
          <a:ln w="13183" cap="flat">
            <a:noFill/>
            <a:prstDash val="solid"/>
            <a:miter/>
          </a:ln>
        </p:spPr>
        <p:txBody>
          <a:bodyPr rtlCol="0" anchor="ctr"/>
          <a:lstStyle/>
          <a:p>
            <a:endParaRPr lang="en-IN" dirty="0">
              <a:latin typeface="Aptos" panose="020B0004020202020204" pitchFamily="34" charset="0"/>
            </a:endParaRPr>
          </a:p>
        </p:txBody>
      </p:sp>
      <p:grpSp>
        <p:nvGrpSpPr>
          <p:cNvPr id="76" name="Group 75">
            <a:extLst>
              <a:ext uri="{FF2B5EF4-FFF2-40B4-BE49-F238E27FC236}">
                <a16:creationId xmlns:a16="http://schemas.microsoft.com/office/drawing/2014/main" id="{ACB085F0-2E49-8888-0DF6-5223A87E5182}"/>
              </a:ext>
            </a:extLst>
          </p:cNvPr>
          <p:cNvGrpSpPr/>
          <p:nvPr userDrawn="1"/>
        </p:nvGrpSpPr>
        <p:grpSpPr>
          <a:xfrm>
            <a:off x="10607198" y="1446094"/>
            <a:ext cx="599656" cy="580181"/>
            <a:chOff x="10607198" y="1446094"/>
            <a:chExt cx="599656" cy="580181"/>
          </a:xfrm>
        </p:grpSpPr>
        <p:sp>
          <p:nvSpPr>
            <p:cNvPr id="77" name="Freeform: Shape 145">
              <a:extLst>
                <a:ext uri="{FF2B5EF4-FFF2-40B4-BE49-F238E27FC236}">
                  <a16:creationId xmlns:a16="http://schemas.microsoft.com/office/drawing/2014/main" id="{E3A81F6F-797B-0990-931A-37C829B50978}"/>
                </a:ext>
              </a:extLst>
            </p:cNvPr>
            <p:cNvSpPr/>
            <p:nvPr/>
          </p:nvSpPr>
          <p:spPr>
            <a:xfrm>
              <a:off x="10607198" y="1446094"/>
              <a:ext cx="599656" cy="580181"/>
            </a:xfrm>
            <a:custGeom>
              <a:avLst/>
              <a:gdLst>
                <a:gd name="connsiteX0" fmla="*/ 0 w 599656"/>
                <a:gd name="connsiteY0" fmla="*/ 50020 h 580181"/>
                <a:gd name="connsiteX1" fmla="*/ 12217 w 599656"/>
                <a:gd name="connsiteY1" fmla="*/ 23166 h 580181"/>
                <a:gd name="connsiteX2" fmla="*/ 57742 w 599656"/>
                <a:gd name="connsiteY2" fmla="*/ 231 h 580181"/>
                <a:gd name="connsiteX3" fmla="*/ 65694 w 599656"/>
                <a:gd name="connsiteY3" fmla="*/ 231 h 580181"/>
                <a:gd name="connsiteX4" fmla="*/ 559436 w 599656"/>
                <a:gd name="connsiteY4" fmla="*/ 0 h 580181"/>
                <a:gd name="connsiteX5" fmla="*/ 596086 w 599656"/>
                <a:gd name="connsiteY5" fmla="*/ 18901 h 580181"/>
                <a:gd name="connsiteX6" fmla="*/ 594472 w 599656"/>
                <a:gd name="connsiteY6" fmla="*/ 50365 h 580181"/>
                <a:gd name="connsiteX7" fmla="*/ 565544 w 599656"/>
                <a:gd name="connsiteY7" fmla="*/ 90819 h 580181"/>
                <a:gd name="connsiteX8" fmla="*/ 529470 w 599656"/>
                <a:gd name="connsiteY8" fmla="*/ 139917 h 580181"/>
                <a:gd name="connsiteX9" fmla="*/ 502501 w 599656"/>
                <a:gd name="connsiteY9" fmla="*/ 175991 h 580181"/>
                <a:gd name="connsiteX10" fmla="*/ 502501 w 599656"/>
                <a:gd name="connsiteY10" fmla="*/ 184519 h 580181"/>
                <a:gd name="connsiteX11" fmla="*/ 524975 w 599656"/>
                <a:gd name="connsiteY11" fmla="*/ 215753 h 580181"/>
                <a:gd name="connsiteX12" fmla="*/ 558168 w 599656"/>
                <a:gd name="connsiteY12" fmla="*/ 260586 h 580181"/>
                <a:gd name="connsiteX13" fmla="*/ 596086 w 599656"/>
                <a:gd name="connsiteY13" fmla="*/ 311643 h 580181"/>
                <a:gd name="connsiteX14" fmla="*/ 594933 w 599656"/>
                <a:gd name="connsiteY14" fmla="*/ 343107 h 580181"/>
                <a:gd name="connsiteX15" fmla="*/ 556900 w 599656"/>
                <a:gd name="connsiteY15" fmla="*/ 360510 h 580181"/>
                <a:gd name="connsiteX16" fmla="*/ 140493 w 599656"/>
                <a:gd name="connsiteY16" fmla="*/ 360395 h 580181"/>
                <a:gd name="connsiteX17" fmla="*/ 132886 w 599656"/>
                <a:gd name="connsiteY17" fmla="*/ 360395 h 580181"/>
                <a:gd name="connsiteX18" fmla="*/ 132886 w 599656"/>
                <a:gd name="connsiteY18" fmla="*/ 561856 h 580181"/>
                <a:gd name="connsiteX19" fmla="*/ 138879 w 599656"/>
                <a:gd name="connsiteY19" fmla="*/ 561856 h 580181"/>
                <a:gd name="connsiteX20" fmla="*/ 195468 w 599656"/>
                <a:gd name="connsiteY20" fmla="*/ 561856 h 580181"/>
                <a:gd name="connsiteX21" fmla="*/ 207570 w 599656"/>
                <a:gd name="connsiteY21" fmla="*/ 568772 h 580181"/>
                <a:gd name="connsiteX22" fmla="*/ 201461 w 599656"/>
                <a:gd name="connsiteY22" fmla="*/ 580182 h 580181"/>
                <a:gd name="connsiteX23" fmla="*/ 44142 w 599656"/>
                <a:gd name="connsiteY23" fmla="*/ 580182 h 580181"/>
                <a:gd name="connsiteX24" fmla="*/ 38494 w 599656"/>
                <a:gd name="connsiteY24" fmla="*/ 568080 h 580181"/>
                <a:gd name="connsiteX25" fmla="*/ 50481 w 599656"/>
                <a:gd name="connsiteY25" fmla="*/ 561972 h 580181"/>
                <a:gd name="connsiteX26" fmla="*/ 107070 w 599656"/>
                <a:gd name="connsiteY26" fmla="*/ 561972 h 580181"/>
                <a:gd name="connsiteX27" fmla="*/ 112717 w 599656"/>
                <a:gd name="connsiteY27" fmla="*/ 561972 h 580181"/>
                <a:gd name="connsiteX28" fmla="*/ 112717 w 599656"/>
                <a:gd name="connsiteY28" fmla="*/ 458129 h 580181"/>
                <a:gd name="connsiteX29" fmla="*/ 106148 w 599656"/>
                <a:gd name="connsiteY29" fmla="*/ 458129 h 580181"/>
                <a:gd name="connsiteX30" fmla="*/ 56935 w 599656"/>
                <a:gd name="connsiteY30" fmla="*/ 458014 h 580181"/>
                <a:gd name="connsiteX31" fmla="*/ 13139 w 599656"/>
                <a:gd name="connsiteY31" fmla="*/ 436462 h 580181"/>
                <a:gd name="connsiteX32" fmla="*/ 0 w 599656"/>
                <a:gd name="connsiteY32" fmla="*/ 408225 h 580181"/>
                <a:gd name="connsiteX33" fmla="*/ 0 w 599656"/>
                <a:gd name="connsiteY33" fmla="*/ 50020 h 580181"/>
                <a:gd name="connsiteX34" fmla="*/ 19362 w 599656"/>
                <a:gd name="connsiteY34" fmla="*/ 356707 h 580181"/>
                <a:gd name="connsiteX35" fmla="*/ 21552 w 599656"/>
                <a:gd name="connsiteY35" fmla="*/ 356015 h 580181"/>
                <a:gd name="connsiteX36" fmla="*/ 66846 w 599656"/>
                <a:gd name="connsiteY36" fmla="*/ 341954 h 580181"/>
                <a:gd name="connsiteX37" fmla="*/ 561395 w 599656"/>
                <a:gd name="connsiteY37" fmla="*/ 341954 h 580181"/>
                <a:gd name="connsiteX38" fmla="*/ 578568 w 599656"/>
                <a:gd name="connsiteY38" fmla="*/ 333541 h 580181"/>
                <a:gd name="connsiteX39" fmla="*/ 575456 w 599656"/>
                <a:gd name="connsiteY39" fmla="*/ 314755 h 580181"/>
                <a:gd name="connsiteX40" fmla="*/ 542263 w 599656"/>
                <a:gd name="connsiteY40" fmla="*/ 269922 h 580181"/>
                <a:gd name="connsiteX41" fmla="*/ 525551 w 599656"/>
                <a:gd name="connsiteY41" fmla="*/ 248024 h 580181"/>
                <a:gd name="connsiteX42" fmla="*/ 485559 w 599656"/>
                <a:gd name="connsiteY42" fmla="*/ 193394 h 580181"/>
                <a:gd name="connsiteX43" fmla="*/ 485789 w 599656"/>
                <a:gd name="connsiteY43" fmla="*/ 166540 h 580181"/>
                <a:gd name="connsiteX44" fmla="*/ 496508 w 599656"/>
                <a:gd name="connsiteY44" fmla="*/ 152940 h 580181"/>
                <a:gd name="connsiteX45" fmla="*/ 530046 w 599656"/>
                <a:gd name="connsiteY45" fmla="*/ 107646 h 580181"/>
                <a:gd name="connsiteX46" fmla="*/ 575686 w 599656"/>
                <a:gd name="connsiteY46" fmla="*/ 45294 h 580181"/>
                <a:gd name="connsiteX47" fmla="*/ 578683 w 599656"/>
                <a:gd name="connsiteY47" fmla="*/ 26969 h 580181"/>
                <a:gd name="connsiteX48" fmla="*/ 561625 w 599656"/>
                <a:gd name="connsiteY48" fmla="*/ 18440 h 580181"/>
                <a:gd name="connsiteX49" fmla="*/ 63735 w 599656"/>
                <a:gd name="connsiteY49" fmla="*/ 18440 h 580181"/>
                <a:gd name="connsiteX50" fmla="*/ 48637 w 599656"/>
                <a:gd name="connsiteY50" fmla="*/ 20169 h 580181"/>
                <a:gd name="connsiteX51" fmla="*/ 19478 w 599656"/>
                <a:gd name="connsiteY51" fmla="*/ 61545 h 580181"/>
                <a:gd name="connsiteX52" fmla="*/ 19478 w 599656"/>
                <a:gd name="connsiteY52" fmla="*/ 350829 h 580181"/>
                <a:gd name="connsiteX53" fmla="*/ 19478 w 599656"/>
                <a:gd name="connsiteY53" fmla="*/ 356592 h 580181"/>
                <a:gd name="connsiteX54" fmla="*/ 112947 w 599656"/>
                <a:gd name="connsiteY54" fmla="*/ 360164 h 580181"/>
                <a:gd name="connsiteX55" fmla="*/ 61199 w 599656"/>
                <a:gd name="connsiteY55" fmla="*/ 360164 h 580181"/>
                <a:gd name="connsiteX56" fmla="*/ 52786 w 599656"/>
                <a:gd name="connsiteY56" fmla="*/ 360971 h 580181"/>
                <a:gd name="connsiteX57" fmla="*/ 19362 w 599656"/>
                <a:gd name="connsiteY57" fmla="*/ 399927 h 580181"/>
                <a:gd name="connsiteX58" fmla="*/ 52440 w 599656"/>
                <a:gd name="connsiteY58" fmla="*/ 438306 h 580181"/>
                <a:gd name="connsiteX59" fmla="*/ 105456 w 599656"/>
                <a:gd name="connsiteY59" fmla="*/ 439458 h 580181"/>
                <a:gd name="connsiteX60" fmla="*/ 112832 w 599656"/>
                <a:gd name="connsiteY60" fmla="*/ 439458 h 580181"/>
                <a:gd name="connsiteX61" fmla="*/ 112832 w 599656"/>
                <a:gd name="connsiteY61" fmla="*/ 360164 h 58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99656" h="580181">
                  <a:moveTo>
                    <a:pt x="0" y="50020"/>
                  </a:moveTo>
                  <a:cubicBezTo>
                    <a:pt x="2766" y="40454"/>
                    <a:pt x="5417" y="30772"/>
                    <a:pt x="12217" y="23166"/>
                  </a:cubicBezTo>
                  <a:cubicBezTo>
                    <a:pt x="24318" y="9566"/>
                    <a:pt x="38955" y="807"/>
                    <a:pt x="57742" y="231"/>
                  </a:cubicBezTo>
                  <a:cubicBezTo>
                    <a:pt x="60392" y="231"/>
                    <a:pt x="63043" y="231"/>
                    <a:pt x="65694" y="231"/>
                  </a:cubicBezTo>
                  <a:cubicBezTo>
                    <a:pt x="230274" y="231"/>
                    <a:pt x="394855" y="346"/>
                    <a:pt x="559436" y="0"/>
                  </a:cubicBezTo>
                  <a:cubicBezTo>
                    <a:pt x="575571" y="0"/>
                    <a:pt x="587442" y="5878"/>
                    <a:pt x="596086" y="18901"/>
                  </a:cubicBezTo>
                  <a:cubicBezTo>
                    <a:pt x="600350" y="25240"/>
                    <a:pt x="601618" y="41260"/>
                    <a:pt x="594472" y="50365"/>
                  </a:cubicBezTo>
                  <a:cubicBezTo>
                    <a:pt x="584215" y="63389"/>
                    <a:pt x="575225" y="77450"/>
                    <a:pt x="565544" y="90819"/>
                  </a:cubicBezTo>
                  <a:cubicBezTo>
                    <a:pt x="553673" y="107300"/>
                    <a:pt x="541572" y="123551"/>
                    <a:pt x="529470" y="139917"/>
                  </a:cubicBezTo>
                  <a:cubicBezTo>
                    <a:pt x="520480" y="152018"/>
                    <a:pt x="511606" y="164004"/>
                    <a:pt x="502501" y="175991"/>
                  </a:cubicBezTo>
                  <a:cubicBezTo>
                    <a:pt x="500196" y="178987"/>
                    <a:pt x="500081" y="181292"/>
                    <a:pt x="502501" y="184519"/>
                  </a:cubicBezTo>
                  <a:cubicBezTo>
                    <a:pt x="510108" y="194777"/>
                    <a:pt x="517368" y="205380"/>
                    <a:pt x="524975" y="215753"/>
                  </a:cubicBezTo>
                  <a:cubicBezTo>
                    <a:pt x="535924" y="230736"/>
                    <a:pt x="546988" y="245719"/>
                    <a:pt x="558168" y="260586"/>
                  </a:cubicBezTo>
                  <a:cubicBezTo>
                    <a:pt x="570846" y="277644"/>
                    <a:pt x="583754" y="294355"/>
                    <a:pt x="596086" y="311643"/>
                  </a:cubicBezTo>
                  <a:cubicBezTo>
                    <a:pt x="601503" y="319250"/>
                    <a:pt x="600466" y="335155"/>
                    <a:pt x="594933" y="343107"/>
                  </a:cubicBezTo>
                  <a:cubicBezTo>
                    <a:pt x="585367" y="356937"/>
                    <a:pt x="572690" y="360510"/>
                    <a:pt x="556900" y="360510"/>
                  </a:cubicBezTo>
                  <a:cubicBezTo>
                    <a:pt x="418136" y="360280"/>
                    <a:pt x="279372" y="360395"/>
                    <a:pt x="140493" y="360395"/>
                  </a:cubicBezTo>
                  <a:lnTo>
                    <a:pt x="132886" y="360395"/>
                  </a:lnTo>
                  <a:lnTo>
                    <a:pt x="132886" y="561856"/>
                  </a:lnTo>
                  <a:cubicBezTo>
                    <a:pt x="134961" y="561856"/>
                    <a:pt x="136920" y="561856"/>
                    <a:pt x="138879" y="561856"/>
                  </a:cubicBezTo>
                  <a:cubicBezTo>
                    <a:pt x="157781" y="561856"/>
                    <a:pt x="176567" y="561856"/>
                    <a:pt x="195468" y="561856"/>
                  </a:cubicBezTo>
                  <a:cubicBezTo>
                    <a:pt x="200885" y="561856"/>
                    <a:pt x="205841" y="562548"/>
                    <a:pt x="207570" y="568772"/>
                  </a:cubicBezTo>
                  <a:cubicBezTo>
                    <a:pt x="209183" y="574419"/>
                    <a:pt x="205726" y="577531"/>
                    <a:pt x="201461" y="580182"/>
                  </a:cubicBezTo>
                  <a:lnTo>
                    <a:pt x="44142" y="580182"/>
                  </a:lnTo>
                  <a:cubicBezTo>
                    <a:pt x="39762" y="577300"/>
                    <a:pt x="36535" y="573843"/>
                    <a:pt x="38494" y="568080"/>
                  </a:cubicBezTo>
                  <a:cubicBezTo>
                    <a:pt x="40454" y="562317"/>
                    <a:pt x="45294" y="561856"/>
                    <a:pt x="50481" y="561972"/>
                  </a:cubicBezTo>
                  <a:cubicBezTo>
                    <a:pt x="69382" y="561972"/>
                    <a:pt x="88168" y="561972"/>
                    <a:pt x="107070" y="561972"/>
                  </a:cubicBezTo>
                  <a:cubicBezTo>
                    <a:pt x="109029" y="561972"/>
                    <a:pt x="110988" y="561972"/>
                    <a:pt x="112717" y="561972"/>
                  </a:cubicBezTo>
                  <a:lnTo>
                    <a:pt x="112717" y="458129"/>
                  </a:lnTo>
                  <a:cubicBezTo>
                    <a:pt x="110181" y="458129"/>
                    <a:pt x="108107" y="458129"/>
                    <a:pt x="106148" y="458129"/>
                  </a:cubicBezTo>
                  <a:cubicBezTo>
                    <a:pt x="89782" y="458129"/>
                    <a:pt x="73301" y="458129"/>
                    <a:pt x="56935" y="458014"/>
                  </a:cubicBezTo>
                  <a:cubicBezTo>
                    <a:pt x="38955" y="457783"/>
                    <a:pt x="25010" y="449024"/>
                    <a:pt x="13139" y="436462"/>
                  </a:cubicBezTo>
                  <a:cubicBezTo>
                    <a:pt x="5647" y="428624"/>
                    <a:pt x="2766" y="418367"/>
                    <a:pt x="0" y="408225"/>
                  </a:cubicBezTo>
                  <a:lnTo>
                    <a:pt x="0" y="50020"/>
                  </a:lnTo>
                  <a:close/>
                  <a:moveTo>
                    <a:pt x="19362" y="356707"/>
                  </a:moveTo>
                  <a:cubicBezTo>
                    <a:pt x="20515" y="356361"/>
                    <a:pt x="21091" y="356361"/>
                    <a:pt x="21552" y="356015"/>
                  </a:cubicBezTo>
                  <a:cubicBezTo>
                    <a:pt x="34576" y="344721"/>
                    <a:pt x="50135" y="341954"/>
                    <a:pt x="66846" y="341954"/>
                  </a:cubicBezTo>
                  <a:cubicBezTo>
                    <a:pt x="231658" y="342070"/>
                    <a:pt x="396469" y="341954"/>
                    <a:pt x="561395" y="341954"/>
                  </a:cubicBezTo>
                  <a:cubicBezTo>
                    <a:pt x="568656" y="341954"/>
                    <a:pt x="574880" y="340571"/>
                    <a:pt x="578568" y="333541"/>
                  </a:cubicBezTo>
                  <a:cubicBezTo>
                    <a:pt x="582256" y="326511"/>
                    <a:pt x="579835" y="320517"/>
                    <a:pt x="575456" y="314755"/>
                  </a:cubicBezTo>
                  <a:cubicBezTo>
                    <a:pt x="564392" y="299887"/>
                    <a:pt x="553327" y="284789"/>
                    <a:pt x="542263" y="269922"/>
                  </a:cubicBezTo>
                  <a:cubicBezTo>
                    <a:pt x="536731" y="262545"/>
                    <a:pt x="530968" y="255400"/>
                    <a:pt x="525551" y="248024"/>
                  </a:cubicBezTo>
                  <a:cubicBezTo>
                    <a:pt x="512182" y="229929"/>
                    <a:pt x="498698" y="211719"/>
                    <a:pt x="485559" y="193394"/>
                  </a:cubicBezTo>
                  <a:cubicBezTo>
                    <a:pt x="479220" y="184635"/>
                    <a:pt x="479450" y="175414"/>
                    <a:pt x="485789" y="166540"/>
                  </a:cubicBezTo>
                  <a:cubicBezTo>
                    <a:pt x="489132" y="161815"/>
                    <a:pt x="493050" y="157550"/>
                    <a:pt x="496508" y="152940"/>
                  </a:cubicBezTo>
                  <a:cubicBezTo>
                    <a:pt x="507687" y="137842"/>
                    <a:pt x="518867" y="122744"/>
                    <a:pt x="530046" y="107646"/>
                  </a:cubicBezTo>
                  <a:cubicBezTo>
                    <a:pt x="545260" y="86900"/>
                    <a:pt x="560473" y="66040"/>
                    <a:pt x="575686" y="45294"/>
                  </a:cubicBezTo>
                  <a:cubicBezTo>
                    <a:pt x="579835" y="39647"/>
                    <a:pt x="582140" y="33769"/>
                    <a:pt x="578683" y="26969"/>
                  </a:cubicBezTo>
                  <a:cubicBezTo>
                    <a:pt x="575110" y="19939"/>
                    <a:pt x="568886" y="18325"/>
                    <a:pt x="561625" y="18440"/>
                  </a:cubicBezTo>
                  <a:cubicBezTo>
                    <a:pt x="395662" y="18440"/>
                    <a:pt x="229698" y="18440"/>
                    <a:pt x="63735" y="18440"/>
                  </a:cubicBezTo>
                  <a:cubicBezTo>
                    <a:pt x="58664" y="18440"/>
                    <a:pt x="53477" y="18901"/>
                    <a:pt x="48637" y="20169"/>
                  </a:cubicBezTo>
                  <a:cubicBezTo>
                    <a:pt x="30196" y="25125"/>
                    <a:pt x="19478" y="40569"/>
                    <a:pt x="19478" y="61545"/>
                  </a:cubicBezTo>
                  <a:cubicBezTo>
                    <a:pt x="19478" y="158011"/>
                    <a:pt x="19478" y="254362"/>
                    <a:pt x="19478" y="350829"/>
                  </a:cubicBezTo>
                  <a:lnTo>
                    <a:pt x="19478" y="356592"/>
                  </a:lnTo>
                  <a:close/>
                  <a:moveTo>
                    <a:pt x="112947" y="360164"/>
                  </a:moveTo>
                  <a:cubicBezTo>
                    <a:pt x="95429" y="360164"/>
                    <a:pt x="78372" y="360164"/>
                    <a:pt x="61199" y="360164"/>
                  </a:cubicBezTo>
                  <a:cubicBezTo>
                    <a:pt x="58433" y="360164"/>
                    <a:pt x="55552" y="360510"/>
                    <a:pt x="52786" y="360971"/>
                  </a:cubicBezTo>
                  <a:cubicBezTo>
                    <a:pt x="33654" y="363852"/>
                    <a:pt x="19247" y="380679"/>
                    <a:pt x="19362" y="399927"/>
                  </a:cubicBezTo>
                  <a:cubicBezTo>
                    <a:pt x="19478" y="419058"/>
                    <a:pt x="33654" y="436577"/>
                    <a:pt x="52440" y="438306"/>
                  </a:cubicBezTo>
                  <a:cubicBezTo>
                    <a:pt x="69958" y="439919"/>
                    <a:pt x="87822" y="439112"/>
                    <a:pt x="105456" y="439458"/>
                  </a:cubicBezTo>
                  <a:cubicBezTo>
                    <a:pt x="107876" y="439458"/>
                    <a:pt x="110181" y="439458"/>
                    <a:pt x="112832" y="439458"/>
                  </a:cubicBezTo>
                  <a:lnTo>
                    <a:pt x="112832" y="360164"/>
                  </a:ln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sp>
          <p:nvSpPr>
            <p:cNvPr id="78" name="Freeform: Shape 146">
              <a:extLst>
                <a:ext uri="{FF2B5EF4-FFF2-40B4-BE49-F238E27FC236}">
                  <a16:creationId xmlns:a16="http://schemas.microsoft.com/office/drawing/2014/main" id="{97A4CD94-8A66-0981-3C43-9DC9CF1135D8}"/>
                </a:ext>
              </a:extLst>
            </p:cNvPr>
            <p:cNvSpPr/>
            <p:nvPr/>
          </p:nvSpPr>
          <p:spPr>
            <a:xfrm>
              <a:off x="10607198" y="2007514"/>
              <a:ext cx="20466" cy="18415"/>
            </a:xfrm>
            <a:custGeom>
              <a:avLst/>
              <a:gdLst>
                <a:gd name="connsiteX0" fmla="*/ 0 w 20466"/>
                <a:gd name="connsiteY0" fmla="*/ 5968 h 18415"/>
                <a:gd name="connsiteX1" fmla="*/ 14407 w 20466"/>
                <a:gd name="connsiteY1" fmla="*/ 1473 h 18415"/>
                <a:gd name="connsiteX2" fmla="*/ 20169 w 20466"/>
                <a:gd name="connsiteY2" fmla="*/ 8734 h 18415"/>
                <a:gd name="connsiteX3" fmla="*/ 15098 w 20466"/>
                <a:gd name="connsiteY3" fmla="*/ 16917 h 18415"/>
                <a:gd name="connsiteX4" fmla="*/ 13485 w 20466"/>
                <a:gd name="connsiteY4" fmla="*/ 18415 h 18415"/>
                <a:gd name="connsiteX5" fmla="*/ 0 w 20466"/>
                <a:gd name="connsiteY5" fmla="*/ 18415 h 18415"/>
                <a:gd name="connsiteX6" fmla="*/ 0 w 20466"/>
                <a:gd name="connsiteY6" fmla="*/ 5968 h 1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466" h="18415">
                  <a:moveTo>
                    <a:pt x="0" y="5968"/>
                  </a:moveTo>
                  <a:cubicBezTo>
                    <a:pt x="5302" y="90"/>
                    <a:pt x="9335" y="-1524"/>
                    <a:pt x="14407" y="1473"/>
                  </a:cubicBezTo>
                  <a:cubicBezTo>
                    <a:pt x="16942" y="2971"/>
                    <a:pt x="19362" y="5968"/>
                    <a:pt x="20169" y="8734"/>
                  </a:cubicBezTo>
                  <a:cubicBezTo>
                    <a:pt x="21322" y="12422"/>
                    <a:pt x="19017" y="15534"/>
                    <a:pt x="15098" y="16917"/>
                  </a:cubicBezTo>
                  <a:cubicBezTo>
                    <a:pt x="14522" y="17147"/>
                    <a:pt x="14061" y="17839"/>
                    <a:pt x="13485" y="18415"/>
                  </a:cubicBezTo>
                  <a:lnTo>
                    <a:pt x="0" y="18415"/>
                  </a:lnTo>
                  <a:lnTo>
                    <a:pt x="0" y="5968"/>
                  </a:ln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sp>
          <p:nvSpPr>
            <p:cNvPr id="79" name="Freeform: Shape 147">
              <a:extLst>
                <a:ext uri="{FF2B5EF4-FFF2-40B4-BE49-F238E27FC236}">
                  <a16:creationId xmlns:a16="http://schemas.microsoft.com/office/drawing/2014/main" id="{1827BC0C-89B0-BA1C-2093-0B40FAD98E74}"/>
                </a:ext>
              </a:extLst>
            </p:cNvPr>
            <p:cNvSpPr/>
            <p:nvPr/>
          </p:nvSpPr>
          <p:spPr>
            <a:xfrm>
              <a:off x="10898179" y="2007777"/>
              <a:ext cx="19262" cy="18152"/>
            </a:xfrm>
            <a:custGeom>
              <a:avLst/>
              <a:gdLst>
                <a:gd name="connsiteX0" fmla="*/ 5563 w 19262"/>
                <a:gd name="connsiteY0" fmla="*/ 18152 h 18152"/>
                <a:gd name="connsiteX1" fmla="*/ 3719 w 19262"/>
                <a:gd name="connsiteY1" fmla="*/ 16308 h 18152"/>
                <a:gd name="connsiteX2" fmla="*/ 2336 w 19262"/>
                <a:gd name="connsiteY2" fmla="*/ 2939 h 18152"/>
                <a:gd name="connsiteX3" fmla="*/ 16973 w 19262"/>
                <a:gd name="connsiteY3" fmla="*/ 2939 h 18152"/>
                <a:gd name="connsiteX4" fmla="*/ 15475 w 19262"/>
                <a:gd name="connsiteY4" fmla="*/ 16308 h 18152"/>
                <a:gd name="connsiteX5" fmla="*/ 13515 w 19262"/>
                <a:gd name="connsiteY5" fmla="*/ 18152 h 18152"/>
                <a:gd name="connsiteX6" fmla="*/ 5563 w 19262"/>
                <a:gd name="connsiteY6" fmla="*/ 18152 h 1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262" h="18152">
                  <a:moveTo>
                    <a:pt x="5563" y="18152"/>
                  </a:moveTo>
                  <a:cubicBezTo>
                    <a:pt x="4987" y="17576"/>
                    <a:pt x="4295" y="16884"/>
                    <a:pt x="3719" y="16308"/>
                  </a:cubicBezTo>
                  <a:cubicBezTo>
                    <a:pt x="-661" y="12390"/>
                    <a:pt x="-1237" y="6973"/>
                    <a:pt x="2336" y="2939"/>
                  </a:cubicBezTo>
                  <a:cubicBezTo>
                    <a:pt x="5909" y="-980"/>
                    <a:pt x="13400" y="-980"/>
                    <a:pt x="16973" y="2939"/>
                  </a:cubicBezTo>
                  <a:cubicBezTo>
                    <a:pt x="20546" y="6858"/>
                    <a:pt x="19854" y="12390"/>
                    <a:pt x="15475" y="16308"/>
                  </a:cubicBezTo>
                  <a:cubicBezTo>
                    <a:pt x="14783" y="16884"/>
                    <a:pt x="14207" y="17576"/>
                    <a:pt x="13515" y="18152"/>
                  </a:cubicBezTo>
                  <a:lnTo>
                    <a:pt x="5563" y="18152"/>
                  </a:ln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sp>
          <p:nvSpPr>
            <p:cNvPr id="80" name="Freeform: Shape 148">
              <a:extLst>
                <a:ext uri="{FF2B5EF4-FFF2-40B4-BE49-F238E27FC236}">
                  <a16:creationId xmlns:a16="http://schemas.microsoft.com/office/drawing/2014/main" id="{0B6DF0E7-B327-D4C0-BED9-1ECBF96228DA}"/>
                </a:ext>
              </a:extLst>
            </p:cNvPr>
            <p:cNvSpPr/>
            <p:nvPr/>
          </p:nvSpPr>
          <p:spPr>
            <a:xfrm>
              <a:off x="10834891" y="2007768"/>
              <a:ext cx="19468" cy="18161"/>
            </a:xfrm>
            <a:custGeom>
              <a:avLst/>
              <a:gdLst>
                <a:gd name="connsiteX0" fmla="*/ 6615 w 19468"/>
                <a:gd name="connsiteY0" fmla="*/ 18162 h 18161"/>
                <a:gd name="connsiteX1" fmla="*/ 506 w 19468"/>
                <a:gd name="connsiteY1" fmla="*/ 6406 h 18161"/>
                <a:gd name="connsiteX2" fmla="*/ 9842 w 19468"/>
                <a:gd name="connsiteY2" fmla="*/ 182 h 18161"/>
                <a:gd name="connsiteX3" fmla="*/ 18486 w 19468"/>
                <a:gd name="connsiteY3" fmla="*/ 5945 h 18161"/>
                <a:gd name="connsiteX4" fmla="*/ 15950 w 19468"/>
                <a:gd name="connsiteY4" fmla="*/ 15972 h 18161"/>
                <a:gd name="connsiteX5" fmla="*/ 13530 w 19468"/>
                <a:gd name="connsiteY5" fmla="*/ 18162 h 18161"/>
                <a:gd name="connsiteX6" fmla="*/ 6730 w 19468"/>
                <a:gd name="connsiteY6" fmla="*/ 18162 h 18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68" h="18161">
                  <a:moveTo>
                    <a:pt x="6615" y="18162"/>
                  </a:moveTo>
                  <a:cubicBezTo>
                    <a:pt x="2120" y="15511"/>
                    <a:pt x="-1338" y="12284"/>
                    <a:pt x="506" y="6406"/>
                  </a:cubicBezTo>
                  <a:cubicBezTo>
                    <a:pt x="1889" y="1911"/>
                    <a:pt x="5462" y="-740"/>
                    <a:pt x="9842" y="182"/>
                  </a:cubicBezTo>
                  <a:cubicBezTo>
                    <a:pt x="13069" y="874"/>
                    <a:pt x="16642" y="3294"/>
                    <a:pt x="18486" y="5945"/>
                  </a:cubicBezTo>
                  <a:cubicBezTo>
                    <a:pt x="20560" y="9287"/>
                    <a:pt x="19177" y="13206"/>
                    <a:pt x="15950" y="15972"/>
                  </a:cubicBezTo>
                  <a:cubicBezTo>
                    <a:pt x="15143" y="16663"/>
                    <a:pt x="14337" y="17355"/>
                    <a:pt x="13530" y="18162"/>
                  </a:cubicBezTo>
                  <a:lnTo>
                    <a:pt x="6730" y="18162"/>
                  </a:ln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sp>
          <p:nvSpPr>
            <p:cNvPr id="81" name="Freeform: Shape 149">
              <a:extLst>
                <a:ext uri="{FF2B5EF4-FFF2-40B4-BE49-F238E27FC236}">
                  <a16:creationId xmlns:a16="http://schemas.microsoft.com/office/drawing/2014/main" id="{5CA6143F-660C-7AB8-2CB7-100A86986153}"/>
                </a:ext>
              </a:extLst>
            </p:cNvPr>
            <p:cNvSpPr/>
            <p:nvPr/>
          </p:nvSpPr>
          <p:spPr>
            <a:xfrm>
              <a:off x="10809197" y="1543446"/>
              <a:ext cx="95029" cy="116492"/>
            </a:xfrm>
            <a:custGeom>
              <a:avLst/>
              <a:gdLst>
                <a:gd name="connsiteX0" fmla="*/ 41760 w 95029"/>
                <a:gd name="connsiteY0" fmla="*/ 98001 h 116492"/>
                <a:gd name="connsiteX1" fmla="*/ 59278 w 95029"/>
                <a:gd name="connsiteY1" fmla="*/ 98001 h 116492"/>
                <a:gd name="connsiteX2" fmla="*/ 75298 w 95029"/>
                <a:gd name="connsiteY2" fmla="*/ 82557 h 116492"/>
                <a:gd name="connsiteX3" fmla="*/ 59509 w 95029"/>
                <a:gd name="connsiteY3" fmla="*/ 67689 h 116492"/>
                <a:gd name="connsiteX4" fmla="*/ 30696 w 95029"/>
                <a:gd name="connsiteY4" fmla="*/ 66998 h 116492"/>
                <a:gd name="connsiteX5" fmla="*/ 1306 w 95029"/>
                <a:gd name="connsiteY5" fmla="*/ 42795 h 116492"/>
                <a:gd name="connsiteX6" fmla="*/ 13408 w 95029"/>
                <a:gd name="connsiteY6" fmla="*/ 7758 h 116492"/>
                <a:gd name="connsiteX7" fmla="*/ 35536 w 95029"/>
                <a:gd name="connsiteY7" fmla="*/ 612 h 116492"/>
                <a:gd name="connsiteX8" fmla="*/ 70573 w 95029"/>
                <a:gd name="connsiteY8" fmla="*/ 382 h 116492"/>
                <a:gd name="connsiteX9" fmla="*/ 80830 w 95029"/>
                <a:gd name="connsiteY9" fmla="*/ 6721 h 116492"/>
                <a:gd name="connsiteX10" fmla="*/ 71264 w 95029"/>
                <a:gd name="connsiteY10" fmla="*/ 18592 h 116492"/>
                <a:gd name="connsiteX11" fmla="*/ 36228 w 95029"/>
                <a:gd name="connsiteY11" fmla="*/ 18707 h 116492"/>
                <a:gd name="connsiteX12" fmla="*/ 19977 w 95029"/>
                <a:gd name="connsiteY12" fmla="*/ 30117 h 116492"/>
                <a:gd name="connsiteX13" fmla="*/ 34153 w 95029"/>
                <a:gd name="connsiteY13" fmla="*/ 49018 h 116492"/>
                <a:gd name="connsiteX14" fmla="*/ 65732 w 95029"/>
                <a:gd name="connsiteY14" fmla="*/ 50171 h 116492"/>
                <a:gd name="connsiteX15" fmla="*/ 89705 w 95029"/>
                <a:gd name="connsiteY15" fmla="*/ 100075 h 116492"/>
                <a:gd name="connsiteX16" fmla="*/ 59739 w 95029"/>
                <a:gd name="connsiteY16" fmla="*/ 116441 h 116492"/>
                <a:gd name="connsiteX17" fmla="*/ 24126 w 95029"/>
                <a:gd name="connsiteY17" fmla="*/ 116441 h 116492"/>
                <a:gd name="connsiteX18" fmla="*/ 19055 w 95029"/>
                <a:gd name="connsiteY18" fmla="*/ 115750 h 116492"/>
                <a:gd name="connsiteX19" fmla="*/ 12370 w 95029"/>
                <a:gd name="connsiteY19" fmla="*/ 107221 h 116492"/>
                <a:gd name="connsiteX20" fmla="*/ 19286 w 95029"/>
                <a:gd name="connsiteY20" fmla="*/ 98923 h 116492"/>
                <a:gd name="connsiteX21" fmla="*/ 41875 w 95029"/>
                <a:gd name="connsiteY21" fmla="*/ 98923 h 116492"/>
                <a:gd name="connsiteX22" fmla="*/ 41875 w 95029"/>
                <a:gd name="connsiteY22" fmla="*/ 98231 h 116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5029" h="116492">
                  <a:moveTo>
                    <a:pt x="41760" y="98001"/>
                  </a:moveTo>
                  <a:cubicBezTo>
                    <a:pt x="47638" y="98001"/>
                    <a:pt x="53400" y="98116"/>
                    <a:pt x="59278" y="98001"/>
                  </a:cubicBezTo>
                  <a:cubicBezTo>
                    <a:pt x="68959" y="97655"/>
                    <a:pt x="75298" y="91431"/>
                    <a:pt x="75298" y="82557"/>
                  </a:cubicBezTo>
                  <a:cubicBezTo>
                    <a:pt x="75298" y="74028"/>
                    <a:pt x="68844" y="67920"/>
                    <a:pt x="59509" y="67689"/>
                  </a:cubicBezTo>
                  <a:cubicBezTo>
                    <a:pt x="49943" y="67344"/>
                    <a:pt x="40262" y="67689"/>
                    <a:pt x="30696" y="66998"/>
                  </a:cubicBezTo>
                  <a:cubicBezTo>
                    <a:pt x="16059" y="65961"/>
                    <a:pt x="5340" y="56740"/>
                    <a:pt x="1306" y="42795"/>
                  </a:cubicBezTo>
                  <a:cubicBezTo>
                    <a:pt x="-2382" y="29886"/>
                    <a:pt x="1767" y="15365"/>
                    <a:pt x="13408" y="7758"/>
                  </a:cubicBezTo>
                  <a:cubicBezTo>
                    <a:pt x="19747" y="3724"/>
                    <a:pt x="27930" y="1419"/>
                    <a:pt x="35536" y="612"/>
                  </a:cubicBezTo>
                  <a:cubicBezTo>
                    <a:pt x="47061" y="-540"/>
                    <a:pt x="58932" y="267"/>
                    <a:pt x="70573" y="382"/>
                  </a:cubicBezTo>
                  <a:cubicBezTo>
                    <a:pt x="75183" y="382"/>
                    <a:pt x="79217" y="1880"/>
                    <a:pt x="80830" y="6721"/>
                  </a:cubicBezTo>
                  <a:cubicBezTo>
                    <a:pt x="82905" y="13060"/>
                    <a:pt x="78756" y="18476"/>
                    <a:pt x="71264" y="18592"/>
                  </a:cubicBezTo>
                  <a:cubicBezTo>
                    <a:pt x="59624" y="18822"/>
                    <a:pt x="47868" y="18592"/>
                    <a:pt x="36228" y="18707"/>
                  </a:cubicBezTo>
                  <a:cubicBezTo>
                    <a:pt x="27699" y="18822"/>
                    <a:pt x="21591" y="23317"/>
                    <a:pt x="19977" y="30117"/>
                  </a:cubicBezTo>
                  <a:cubicBezTo>
                    <a:pt x="17672" y="39683"/>
                    <a:pt x="24126" y="48557"/>
                    <a:pt x="34153" y="49018"/>
                  </a:cubicBezTo>
                  <a:cubicBezTo>
                    <a:pt x="44641" y="49479"/>
                    <a:pt x="55475" y="48327"/>
                    <a:pt x="65732" y="50171"/>
                  </a:cubicBezTo>
                  <a:cubicBezTo>
                    <a:pt x="89244" y="54205"/>
                    <a:pt x="103305" y="78062"/>
                    <a:pt x="89705" y="100075"/>
                  </a:cubicBezTo>
                  <a:cubicBezTo>
                    <a:pt x="83251" y="110563"/>
                    <a:pt x="72648" y="116326"/>
                    <a:pt x="59739" y="116441"/>
                  </a:cubicBezTo>
                  <a:cubicBezTo>
                    <a:pt x="47868" y="116556"/>
                    <a:pt x="35997" y="116441"/>
                    <a:pt x="24126" y="116441"/>
                  </a:cubicBezTo>
                  <a:cubicBezTo>
                    <a:pt x="22397" y="116441"/>
                    <a:pt x="20784" y="116095"/>
                    <a:pt x="19055" y="115750"/>
                  </a:cubicBezTo>
                  <a:cubicBezTo>
                    <a:pt x="14445" y="114828"/>
                    <a:pt x="12370" y="111370"/>
                    <a:pt x="12370" y="107221"/>
                  </a:cubicBezTo>
                  <a:cubicBezTo>
                    <a:pt x="12370" y="103072"/>
                    <a:pt x="14560" y="99153"/>
                    <a:pt x="19286" y="98923"/>
                  </a:cubicBezTo>
                  <a:cubicBezTo>
                    <a:pt x="26777" y="98462"/>
                    <a:pt x="34384" y="98923"/>
                    <a:pt x="41875" y="98923"/>
                  </a:cubicBezTo>
                  <a:cubicBezTo>
                    <a:pt x="41875" y="98692"/>
                    <a:pt x="41875" y="98462"/>
                    <a:pt x="41875" y="98231"/>
                  </a:cubicBez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sp>
          <p:nvSpPr>
            <p:cNvPr id="82" name="Freeform: Shape 150">
              <a:extLst>
                <a:ext uri="{FF2B5EF4-FFF2-40B4-BE49-F238E27FC236}">
                  <a16:creationId xmlns:a16="http://schemas.microsoft.com/office/drawing/2014/main" id="{04E2D46C-9A64-9951-9B81-F88B8DB5D286}"/>
                </a:ext>
              </a:extLst>
            </p:cNvPr>
            <p:cNvSpPr/>
            <p:nvPr/>
          </p:nvSpPr>
          <p:spPr>
            <a:xfrm>
              <a:off x="10708249" y="1544054"/>
              <a:ext cx="81281" cy="164602"/>
            </a:xfrm>
            <a:custGeom>
              <a:avLst/>
              <a:gdLst>
                <a:gd name="connsiteX0" fmla="*/ 57191 w 81281"/>
                <a:gd name="connsiteY0" fmla="*/ 146375 h 164602"/>
                <a:gd name="connsiteX1" fmla="*/ 71482 w 81281"/>
                <a:gd name="connsiteY1" fmla="*/ 146375 h 164602"/>
                <a:gd name="connsiteX2" fmla="*/ 81278 w 81281"/>
                <a:gd name="connsiteY2" fmla="*/ 155134 h 164602"/>
                <a:gd name="connsiteX3" fmla="*/ 72058 w 81281"/>
                <a:gd name="connsiteY3" fmla="*/ 164470 h 164602"/>
                <a:gd name="connsiteX4" fmla="*/ 22845 w 81281"/>
                <a:gd name="connsiteY4" fmla="*/ 164470 h 164602"/>
                <a:gd name="connsiteX5" fmla="*/ 17428 w 81281"/>
                <a:gd name="connsiteY5" fmla="*/ 163202 h 164602"/>
                <a:gd name="connsiteX6" fmla="*/ 12588 w 81281"/>
                <a:gd name="connsiteY6" fmla="*/ 154673 h 164602"/>
                <a:gd name="connsiteX7" fmla="*/ 18811 w 81281"/>
                <a:gd name="connsiteY7" fmla="*/ 147412 h 164602"/>
                <a:gd name="connsiteX8" fmla="*/ 37137 w 81281"/>
                <a:gd name="connsiteY8" fmla="*/ 145914 h 164602"/>
                <a:gd name="connsiteX9" fmla="*/ 37137 w 81281"/>
                <a:gd name="connsiteY9" fmla="*/ 37116 h 164602"/>
                <a:gd name="connsiteX10" fmla="*/ 22384 w 81281"/>
                <a:gd name="connsiteY10" fmla="*/ 56708 h 164602"/>
                <a:gd name="connsiteX11" fmla="*/ 15584 w 81281"/>
                <a:gd name="connsiteY11" fmla="*/ 63969 h 164602"/>
                <a:gd name="connsiteX12" fmla="*/ 3252 w 81281"/>
                <a:gd name="connsiteY12" fmla="*/ 64661 h 164602"/>
                <a:gd name="connsiteX13" fmla="*/ 2100 w 81281"/>
                <a:gd name="connsiteY13" fmla="*/ 51983 h 164602"/>
                <a:gd name="connsiteX14" fmla="*/ 15239 w 81281"/>
                <a:gd name="connsiteY14" fmla="*/ 34349 h 164602"/>
                <a:gd name="connsiteX15" fmla="*/ 38174 w 81281"/>
                <a:gd name="connsiteY15" fmla="*/ 5191 h 164602"/>
                <a:gd name="connsiteX16" fmla="*/ 48662 w 81281"/>
                <a:gd name="connsiteY16" fmla="*/ 235 h 164602"/>
                <a:gd name="connsiteX17" fmla="*/ 57075 w 81281"/>
                <a:gd name="connsiteY17" fmla="*/ 11645 h 164602"/>
                <a:gd name="connsiteX18" fmla="*/ 57075 w 81281"/>
                <a:gd name="connsiteY18" fmla="*/ 61434 h 164602"/>
                <a:gd name="connsiteX19" fmla="*/ 57075 w 81281"/>
                <a:gd name="connsiteY19" fmla="*/ 139460 h 164602"/>
                <a:gd name="connsiteX20" fmla="*/ 57075 w 81281"/>
                <a:gd name="connsiteY20" fmla="*/ 146490 h 164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281" h="164602">
                  <a:moveTo>
                    <a:pt x="57191" y="146375"/>
                  </a:moveTo>
                  <a:cubicBezTo>
                    <a:pt x="62607" y="146375"/>
                    <a:pt x="67102" y="146260"/>
                    <a:pt x="71482" y="146375"/>
                  </a:cubicBezTo>
                  <a:cubicBezTo>
                    <a:pt x="77475" y="146605"/>
                    <a:pt x="81163" y="149948"/>
                    <a:pt x="81278" y="155134"/>
                  </a:cubicBezTo>
                  <a:cubicBezTo>
                    <a:pt x="81394" y="160321"/>
                    <a:pt x="77821" y="164354"/>
                    <a:pt x="72058" y="164470"/>
                  </a:cubicBezTo>
                  <a:cubicBezTo>
                    <a:pt x="55692" y="164700"/>
                    <a:pt x="39326" y="164585"/>
                    <a:pt x="22845" y="164470"/>
                  </a:cubicBezTo>
                  <a:cubicBezTo>
                    <a:pt x="21001" y="164470"/>
                    <a:pt x="18466" y="164354"/>
                    <a:pt x="17428" y="163202"/>
                  </a:cubicBezTo>
                  <a:cubicBezTo>
                    <a:pt x="15239" y="160666"/>
                    <a:pt x="12357" y="157324"/>
                    <a:pt x="12588" y="154673"/>
                  </a:cubicBezTo>
                  <a:cubicBezTo>
                    <a:pt x="12818" y="152022"/>
                    <a:pt x="16161" y="147989"/>
                    <a:pt x="18811" y="147412"/>
                  </a:cubicBezTo>
                  <a:cubicBezTo>
                    <a:pt x="24574" y="146029"/>
                    <a:pt x="30682" y="146375"/>
                    <a:pt x="37137" y="145914"/>
                  </a:cubicBezTo>
                  <a:lnTo>
                    <a:pt x="37137" y="37116"/>
                  </a:lnTo>
                  <a:cubicBezTo>
                    <a:pt x="31720" y="44261"/>
                    <a:pt x="27110" y="50485"/>
                    <a:pt x="22384" y="56708"/>
                  </a:cubicBezTo>
                  <a:cubicBezTo>
                    <a:pt x="20310" y="59359"/>
                    <a:pt x="17889" y="61664"/>
                    <a:pt x="15584" y="63969"/>
                  </a:cubicBezTo>
                  <a:cubicBezTo>
                    <a:pt x="11781" y="67657"/>
                    <a:pt x="7401" y="67773"/>
                    <a:pt x="3252" y="64661"/>
                  </a:cubicBezTo>
                  <a:cubicBezTo>
                    <a:pt x="-551" y="61780"/>
                    <a:pt x="-1127" y="56593"/>
                    <a:pt x="2100" y="51983"/>
                  </a:cubicBezTo>
                  <a:cubicBezTo>
                    <a:pt x="6249" y="45990"/>
                    <a:pt x="10744" y="40112"/>
                    <a:pt x="15239" y="34349"/>
                  </a:cubicBezTo>
                  <a:cubicBezTo>
                    <a:pt x="22845" y="24553"/>
                    <a:pt x="30567" y="14872"/>
                    <a:pt x="38174" y="5191"/>
                  </a:cubicBezTo>
                  <a:cubicBezTo>
                    <a:pt x="40940" y="1733"/>
                    <a:pt x="43937" y="-803"/>
                    <a:pt x="48662" y="235"/>
                  </a:cubicBezTo>
                  <a:cubicBezTo>
                    <a:pt x="54770" y="1502"/>
                    <a:pt x="57075" y="4384"/>
                    <a:pt x="57075" y="11645"/>
                  </a:cubicBezTo>
                  <a:cubicBezTo>
                    <a:pt x="57075" y="28241"/>
                    <a:pt x="57075" y="44837"/>
                    <a:pt x="57075" y="61434"/>
                  </a:cubicBezTo>
                  <a:cubicBezTo>
                    <a:pt x="57075" y="87481"/>
                    <a:pt x="57075" y="113413"/>
                    <a:pt x="57075" y="139460"/>
                  </a:cubicBezTo>
                  <a:lnTo>
                    <a:pt x="57075" y="146490"/>
                  </a:ln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sp>
          <p:nvSpPr>
            <p:cNvPr id="83" name="Freeform: Shape 151">
              <a:extLst>
                <a:ext uri="{FF2B5EF4-FFF2-40B4-BE49-F238E27FC236}">
                  <a16:creationId xmlns:a16="http://schemas.microsoft.com/office/drawing/2014/main" id="{B85C9D0C-AA39-7FA6-3AA4-98BA55909550}"/>
                </a:ext>
              </a:extLst>
            </p:cNvPr>
            <p:cNvSpPr/>
            <p:nvPr/>
          </p:nvSpPr>
          <p:spPr>
            <a:xfrm>
              <a:off x="10910386" y="1543828"/>
              <a:ext cx="94322" cy="115555"/>
            </a:xfrm>
            <a:custGeom>
              <a:avLst/>
              <a:gdLst>
                <a:gd name="connsiteX0" fmla="*/ 37498 w 94322"/>
                <a:gd name="connsiteY0" fmla="*/ 18325 h 115555"/>
                <a:gd name="connsiteX1" fmla="*/ 13641 w 94322"/>
                <a:gd name="connsiteY1" fmla="*/ 18325 h 115555"/>
                <a:gd name="connsiteX2" fmla="*/ 6841 w 94322"/>
                <a:gd name="connsiteY2" fmla="*/ 17864 h 115555"/>
                <a:gd name="connsiteX3" fmla="*/ 41 w 94322"/>
                <a:gd name="connsiteY3" fmla="*/ 9912 h 115555"/>
                <a:gd name="connsiteX4" fmla="*/ 5458 w 94322"/>
                <a:gd name="connsiteY4" fmla="*/ 1037 h 115555"/>
                <a:gd name="connsiteX5" fmla="*/ 13180 w 94322"/>
                <a:gd name="connsiteY5" fmla="*/ 0 h 115555"/>
                <a:gd name="connsiteX6" fmla="*/ 79911 w 94322"/>
                <a:gd name="connsiteY6" fmla="*/ 0 h 115555"/>
                <a:gd name="connsiteX7" fmla="*/ 87748 w 94322"/>
                <a:gd name="connsiteY7" fmla="*/ 807 h 115555"/>
                <a:gd name="connsiteX8" fmla="*/ 94318 w 94322"/>
                <a:gd name="connsiteY8" fmla="*/ 9335 h 115555"/>
                <a:gd name="connsiteX9" fmla="*/ 86941 w 94322"/>
                <a:gd name="connsiteY9" fmla="*/ 17749 h 115555"/>
                <a:gd name="connsiteX10" fmla="*/ 68847 w 94322"/>
                <a:gd name="connsiteY10" fmla="*/ 18210 h 115555"/>
                <a:gd name="connsiteX11" fmla="*/ 57091 w 94322"/>
                <a:gd name="connsiteY11" fmla="*/ 18210 h 115555"/>
                <a:gd name="connsiteX12" fmla="*/ 56860 w 94322"/>
                <a:gd name="connsiteY12" fmla="*/ 24664 h 115555"/>
                <a:gd name="connsiteX13" fmla="*/ 56860 w 94322"/>
                <a:gd name="connsiteY13" fmla="*/ 104419 h 115555"/>
                <a:gd name="connsiteX14" fmla="*/ 51444 w 94322"/>
                <a:gd name="connsiteY14" fmla="*/ 114446 h 115555"/>
                <a:gd name="connsiteX15" fmla="*/ 37613 w 94322"/>
                <a:gd name="connsiteY15" fmla="*/ 106609 h 115555"/>
                <a:gd name="connsiteX16" fmla="*/ 37613 w 94322"/>
                <a:gd name="connsiteY16" fmla="*/ 101538 h 115555"/>
                <a:gd name="connsiteX17" fmla="*/ 37613 w 94322"/>
                <a:gd name="connsiteY17" fmla="*/ 25240 h 115555"/>
                <a:gd name="connsiteX18" fmla="*/ 37613 w 94322"/>
                <a:gd name="connsiteY18" fmla="*/ 18210 h 115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4322" h="115555">
                  <a:moveTo>
                    <a:pt x="37498" y="18325"/>
                  </a:moveTo>
                  <a:cubicBezTo>
                    <a:pt x="28969" y="18325"/>
                    <a:pt x="21363" y="18325"/>
                    <a:pt x="13641" y="18325"/>
                  </a:cubicBezTo>
                  <a:cubicBezTo>
                    <a:pt x="11336" y="18325"/>
                    <a:pt x="9031" y="18325"/>
                    <a:pt x="6841" y="17864"/>
                  </a:cubicBezTo>
                  <a:cubicBezTo>
                    <a:pt x="2692" y="16942"/>
                    <a:pt x="387" y="14176"/>
                    <a:pt x="41" y="9912"/>
                  </a:cubicBezTo>
                  <a:cubicBezTo>
                    <a:pt x="-305" y="5647"/>
                    <a:pt x="1539" y="2420"/>
                    <a:pt x="5458" y="1037"/>
                  </a:cubicBezTo>
                  <a:cubicBezTo>
                    <a:pt x="7878" y="231"/>
                    <a:pt x="10644" y="0"/>
                    <a:pt x="13180" y="0"/>
                  </a:cubicBezTo>
                  <a:cubicBezTo>
                    <a:pt x="35424" y="0"/>
                    <a:pt x="57667" y="0"/>
                    <a:pt x="79911" y="0"/>
                  </a:cubicBezTo>
                  <a:cubicBezTo>
                    <a:pt x="82562" y="0"/>
                    <a:pt x="85097" y="346"/>
                    <a:pt x="87748" y="807"/>
                  </a:cubicBezTo>
                  <a:cubicBezTo>
                    <a:pt x="92474" y="1614"/>
                    <a:pt x="94433" y="5071"/>
                    <a:pt x="94318" y="9335"/>
                  </a:cubicBezTo>
                  <a:cubicBezTo>
                    <a:pt x="94318" y="13946"/>
                    <a:pt x="91897" y="17403"/>
                    <a:pt x="86941" y="17749"/>
                  </a:cubicBezTo>
                  <a:cubicBezTo>
                    <a:pt x="80948" y="18210"/>
                    <a:pt x="74955" y="18095"/>
                    <a:pt x="68847" y="18210"/>
                  </a:cubicBezTo>
                  <a:cubicBezTo>
                    <a:pt x="65159" y="18210"/>
                    <a:pt x="61355" y="18210"/>
                    <a:pt x="57091" y="18210"/>
                  </a:cubicBezTo>
                  <a:cubicBezTo>
                    <a:pt x="57091" y="20630"/>
                    <a:pt x="56860" y="22705"/>
                    <a:pt x="56860" y="24664"/>
                  </a:cubicBezTo>
                  <a:cubicBezTo>
                    <a:pt x="56860" y="51287"/>
                    <a:pt x="56860" y="77796"/>
                    <a:pt x="56860" y="104419"/>
                  </a:cubicBezTo>
                  <a:cubicBezTo>
                    <a:pt x="56860" y="108798"/>
                    <a:pt x="56054" y="112487"/>
                    <a:pt x="51444" y="114446"/>
                  </a:cubicBezTo>
                  <a:cubicBezTo>
                    <a:pt x="44528" y="117442"/>
                    <a:pt x="38305" y="114215"/>
                    <a:pt x="37613" y="106609"/>
                  </a:cubicBezTo>
                  <a:cubicBezTo>
                    <a:pt x="37498" y="104880"/>
                    <a:pt x="37613" y="103266"/>
                    <a:pt x="37613" y="101538"/>
                  </a:cubicBezTo>
                  <a:cubicBezTo>
                    <a:pt x="37613" y="76067"/>
                    <a:pt x="37613" y="50596"/>
                    <a:pt x="37613" y="25240"/>
                  </a:cubicBezTo>
                  <a:lnTo>
                    <a:pt x="37613" y="18210"/>
                  </a:ln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sp>
          <p:nvSpPr>
            <p:cNvPr id="84" name="Freeform: Shape 152">
              <a:extLst>
                <a:ext uri="{FF2B5EF4-FFF2-40B4-BE49-F238E27FC236}">
                  <a16:creationId xmlns:a16="http://schemas.microsoft.com/office/drawing/2014/main" id="{69F3B696-1952-5763-0ED1-71F8C57FF835}"/>
                </a:ext>
              </a:extLst>
            </p:cNvPr>
            <p:cNvSpPr/>
            <p:nvPr/>
          </p:nvSpPr>
          <p:spPr>
            <a:xfrm>
              <a:off x="10809427" y="1690314"/>
              <a:ext cx="182253" cy="18376"/>
            </a:xfrm>
            <a:custGeom>
              <a:avLst/>
              <a:gdLst>
                <a:gd name="connsiteX0" fmla="*/ 91088 w 182253"/>
                <a:gd name="connsiteY0" fmla="*/ 115 h 18376"/>
                <a:gd name="connsiteX1" fmla="*/ 167385 w 182253"/>
                <a:gd name="connsiteY1" fmla="*/ 115 h 18376"/>
                <a:gd name="connsiteX2" fmla="*/ 172457 w 182253"/>
                <a:gd name="connsiteY2" fmla="*/ 115 h 18376"/>
                <a:gd name="connsiteX3" fmla="*/ 182253 w 182253"/>
                <a:gd name="connsiteY3" fmla="*/ 8990 h 18376"/>
                <a:gd name="connsiteX4" fmla="*/ 172687 w 182253"/>
                <a:gd name="connsiteY4" fmla="*/ 18325 h 18376"/>
                <a:gd name="connsiteX5" fmla="*/ 168192 w 182253"/>
                <a:gd name="connsiteY5" fmla="*/ 18325 h 18376"/>
                <a:gd name="connsiteX6" fmla="*/ 13869 w 182253"/>
                <a:gd name="connsiteY6" fmla="*/ 18325 h 18376"/>
                <a:gd name="connsiteX7" fmla="*/ 6032 w 182253"/>
                <a:gd name="connsiteY7" fmla="*/ 17518 h 18376"/>
                <a:gd name="connsiteX8" fmla="*/ 39 w 182253"/>
                <a:gd name="connsiteY8" fmla="*/ 8413 h 18376"/>
                <a:gd name="connsiteX9" fmla="*/ 7415 w 182253"/>
                <a:gd name="connsiteY9" fmla="*/ 346 h 18376"/>
                <a:gd name="connsiteX10" fmla="*/ 14215 w 182253"/>
                <a:gd name="connsiteY10" fmla="*/ 0 h 18376"/>
                <a:gd name="connsiteX11" fmla="*/ 91088 w 182253"/>
                <a:gd name="connsiteY11" fmla="*/ 0 h 1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2253" h="18376">
                  <a:moveTo>
                    <a:pt x="91088" y="115"/>
                  </a:moveTo>
                  <a:cubicBezTo>
                    <a:pt x="116559" y="115"/>
                    <a:pt x="141915" y="115"/>
                    <a:pt x="167385" y="115"/>
                  </a:cubicBezTo>
                  <a:cubicBezTo>
                    <a:pt x="169114" y="115"/>
                    <a:pt x="170728" y="115"/>
                    <a:pt x="172457" y="115"/>
                  </a:cubicBezTo>
                  <a:cubicBezTo>
                    <a:pt x="178334" y="461"/>
                    <a:pt x="182138" y="4034"/>
                    <a:pt x="182253" y="8990"/>
                  </a:cubicBezTo>
                  <a:cubicBezTo>
                    <a:pt x="182253" y="13830"/>
                    <a:pt x="178450" y="17749"/>
                    <a:pt x="172687" y="18325"/>
                  </a:cubicBezTo>
                  <a:cubicBezTo>
                    <a:pt x="171189" y="18440"/>
                    <a:pt x="169691" y="18325"/>
                    <a:pt x="168192" y="18325"/>
                  </a:cubicBezTo>
                  <a:cubicBezTo>
                    <a:pt x="116790" y="18325"/>
                    <a:pt x="65272" y="18325"/>
                    <a:pt x="13869" y="18325"/>
                  </a:cubicBezTo>
                  <a:cubicBezTo>
                    <a:pt x="11218" y="18325"/>
                    <a:pt x="8568" y="18325"/>
                    <a:pt x="6032" y="17518"/>
                  </a:cubicBezTo>
                  <a:cubicBezTo>
                    <a:pt x="1652" y="16251"/>
                    <a:pt x="-307" y="12908"/>
                    <a:pt x="39" y="8413"/>
                  </a:cubicBezTo>
                  <a:cubicBezTo>
                    <a:pt x="385" y="3919"/>
                    <a:pt x="2920" y="1153"/>
                    <a:pt x="7415" y="346"/>
                  </a:cubicBezTo>
                  <a:cubicBezTo>
                    <a:pt x="9605" y="0"/>
                    <a:pt x="11910" y="0"/>
                    <a:pt x="14215" y="0"/>
                  </a:cubicBezTo>
                  <a:cubicBezTo>
                    <a:pt x="39801" y="0"/>
                    <a:pt x="65502" y="0"/>
                    <a:pt x="91088" y="0"/>
                  </a:cubicBez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sp>
          <p:nvSpPr>
            <p:cNvPr id="85" name="Freeform: Shape 153">
              <a:extLst>
                <a:ext uri="{FF2B5EF4-FFF2-40B4-BE49-F238E27FC236}">
                  <a16:creationId xmlns:a16="http://schemas.microsoft.com/office/drawing/2014/main" id="{E9B286B0-1D7B-3B39-42E2-F64BB3ADE3C6}"/>
                </a:ext>
              </a:extLst>
            </p:cNvPr>
            <p:cNvSpPr/>
            <p:nvPr/>
          </p:nvSpPr>
          <p:spPr>
            <a:xfrm>
              <a:off x="11011273" y="1690542"/>
              <a:ext cx="19257" cy="18214"/>
            </a:xfrm>
            <a:custGeom>
              <a:avLst/>
              <a:gdLst>
                <a:gd name="connsiteX0" fmla="*/ 9451 w 19257"/>
                <a:gd name="connsiteY0" fmla="*/ 18212 h 18214"/>
                <a:gd name="connsiteX1" fmla="*/ 0 w 19257"/>
                <a:gd name="connsiteY1" fmla="*/ 8992 h 18214"/>
                <a:gd name="connsiteX2" fmla="*/ 10142 w 19257"/>
                <a:gd name="connsiteY2" fmla="*/ 3 h 18214"/>
                <a:gd name="connsiteX3" fmla="*/ 19247 w 19257"/>
                <a:gd name="connsiteY3" fmla="*/ 9338 h 18214"/>
                <a:gd name="connsiteX4" fmla="*/ 9451 w 19257"/>
                <a:gd name="connsiteY4" fmla="*/ 18212 h 18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57" h="18214">
                  <a:moveTo>
                    <a:pt x="9451" y="18212"/>
                  </a:moveTo>
                  <a:cubicBezTo>
                    <a:pt x="4264" y="18212"/>
                    <a:pt x="0" y="13948"/>
                    <a:pt x="0" y="8992"/>
                  </a:cubicBezTo>
                  <a:cubicBezTo>
                    <a:pt x="0" y="3691"/>
                    <a:pt x="4380" y="-113"/>
                    <a:pt x="10142" y="3"/>
                  </a:cubicBezTo>
                  <a:cubicBezTo>
                    <a:pt x="15674" y="233"/>
                    <a:pt x="19478" y="4036"/>
                    <a:pt x="19247" y="9338"/>
                  </a:cubicBezTo>
                  <a:cubicBezTo>
                    <a:pt x="19132" y="14294"/>
                    <a:pt x="14752" y="18328"/>
                    <a:pt x="9451" y="18212"/>
                  </a:cubicBez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grpSp>
      <p:grpSp>
        <p:nvGrpSpPr>
          <p:cNvPr id="86" name="Group 85">
            <a:extLst>
              <a:ext uri="{FF2B5EF4-FFF2-40B4-BE49-F238E27FC236}">
                <a16:creationId xmlns:a16="http://schemas.microsoft.com/office/drawing/2014/main" id="{86E14104-0AF7-6C6E-D103-3B66D11A0052}"/>
              </a:ext>
            </a:extLst>
          </p:cNvPr>
          <p:cNvGrpSpPr/>
          <p:nvPr userDrawn="1"/>
        </p:nvGrpSpPr>
        <p:grpSpPr>
          <a:xfrm>
            <a:off x="10615699" y="2693592"/>
            <a:ext cx="582865" cy="582752"/>
            <a:chOff x="10615699" y="2693592"/>
            <a:chExt cx="582865" cy="582752"/>
          </a:xfrm>
        </p:grpSpPr>
        <p:sp>
          <p:nvSpPr>
            <p:cNvPr id="87" name="Freeform: Shape 156">
              <a:extLst>
                <a:ext uri="{FF2B5EF4-FFF2-40B4-BE49-F238E27FC236}">
                  <a16:creationId xmlns:a16="http://schemas.microsoft.com/office/drawing/2014/main" id="{DA347B15-C0AA-CE08-FE40-5815C6C3CB60}"/>
                </a:ext>
              </a:extLst>
            </p:cNvPr>
            <p:cNvSpPr/>
            <p:nvPr/>
          </p:nvSpPr>
          <p:spPr>
            <a:xfrm>
              <a:off x="10615699" y="2843168"/>
              <a:ext cx="582865" cy="433176"/>
            </a:xfrm>
            <a:custGeom>
              <a:avLst/>
              <a:gdLst>
                <a:gd name="connsiteX0" fmla="*/ 0 w 582865"/>
                <a:gd name="connsiteY0" fmla="*/ 175927 h 433176"/>
                <a:gd name="connsiteX1" fmla="*/ 18868 w 582865"/>
                <a:gd name="connsiteY1" fmla="*/ 164524 h 433176"/>
                <a:gd name="connsiteX2" fmla="*/ 93413 w 582865"/>
                <a:gd name="connsiteY2" fmla="*/ 164645 h 433176"/>
                <a:gd name="connsiteX3" fmla="*/ 100361 w 582865"/>
                <a:gd name="connsiteY3" fmla="*/ 164645 h 433176"/>
                <a:gd name="connsiteX4" fmla="*/ 100361 w 582865"/>
                <a:gd name="connsiteY4" fmla="*/ 157667 h 433176"/>
                <a:gd name="connsiteX5" fmla="*/ 100361 w 582865"/>
                <a:gd name="connsiteY5" fmla="*/ 55816 h 433176"/>
                <a:gd name="connsiteX6" fmla="*/ 127743 w 582865"/>
                <a:gd name="connsiteY6" fmla="*/ 28479 h 433176"/>
                <a:gd name="connsiteX7" fmla="*/ 144240 w 582865"/>
                <a:gd name="connsiteY7" fmla="*/ 28525 h 433176"/>
                <a:gd name="connsiteX8" fmla="*/ 153712 w 582865"/>
                <a:gd name="connsiteY8" fmla="*/ 36902 h 433176"/>
                <a:gd name="connsiteX9" fmla="*/ 144452 w 582865"/>
                <a:gd name="connsiteY9" fmla="*/ 45462 h 433176"/>
                <a:gd name="connsiteX10" fmla="*/ 125676 w 582865"/>
                <a:gd name="connsiteY10" fmla="*/ 45553 h 433176"/>
                <a:gd name="connsiteX11" fmla="*/ 117450 w 582865"/>
                <a:gd name="connsiteY11" fmla="*/ 53505 h 433176"/>
                <a:gd name="connsiteX12" fmla="*/ 117526 w 582865"/>
                <a:gd name="connsiteY12" fmla="*/ 162745 h 433176"/>
                <a:gd name="connsiteX13" fmla="*/ 117982 w 582865"/>
                <a:gd name="connsiteY13" fmla="*/ 164220 h 433176"/>
                <a:gd name="connsiteX14" fmla="*/ 347318 w 582865"/>
                <a:gd name="connsiteY14" fmla="*/ 164220 h 433176"/>
                <a:gd name="connsiteX15" fmla="*/ 347318 w 582865"/>
                <a:gd name="connsiteY15" fmla="*/ 159081 h 433176"/>
                <a:gd name="connsiteX16" fmla="*/ 347318 w 582865"/>
                <a:gd name="connsiteY16" fmla="*/ 55527 h 433176"/>
                <a:gd name="connsiteX17" fmla="*/ 337268 w 582865"/>
                <a:gd name="connsiteY17" fmla="*/ 45553 h 433176"/>
                <a:gd name="connsiteX18" fmla="*/ 184180 w 582865"/>
                <a:gd name="connsiteY18" fmla="*/ 45553 h 433176"/>
                <a:gd name="connsiteX19" fmla="*/ 170892 w 582865"/>
                <a:gd name="connsiteY19" fmla="*/ 36856 h 433176"/>
                <a:gd name="connsiteX20" fmla="*/ 183922 w 582865"/>
                <a:gd name="connsiteY20" fmla="*/ 28479 h 433176"/>
                <a:gd name="connsiteX21" fmla="*/ 337010 w 582865"/>
                <a:gd name="connsiteY21" fmla="*/ 28479 h 433176"/>
                <a:gd name="connsiteX22" fmla="*/ 364377 w 582865"/>
                <a:gd name="connsiteY22" fmla="*/ 55664 h 433176"/>
                <a:gd name="connsiteX23" fmla="*/ 364377 w 582865"/>
                <a:gd name="connsiteY23" fmla="*/ 157515 h 433176"/>
                <a:gd name="connsiteX24" fmla="*/ 364377 w 582865"/>
                <a:gd name="connsiteY24" fmla="*/ 164174 h 433176"/>
                <a:gd name="connsiteX25" fmla="*/ 381953 w 582865"/>
                <a:gd name="connsiteY25" fmla="*/ 164174 h 433176"/>
                <a:gd name="connsiteX26" fmla="*/ 393569 w 582865"/>
                <a:gd name="connsiteY26" fmla="*/ 46921 h 433176"/>
                <a:gd name="connsiteX27" fmla="*/ 381694 w 582865"/>
                <a:gd name="connsiteY27" fmla="*/ 41995 h 433176"/>
                <a:gd name="connsiteX28" fmla="*/ 381725 w 582865"/>
                <a:gd name="connsiteY28" fmla="*/ 3621 h 433176"/>
                <a:gd name="connsiteX29" fmla="*/ 392185 w 582865"/>
                <a:gd name="connsiteY29" fmla="*/ 185 h 433176"/>
                <a:gd name="connsiteX30" fmla="*/ 517389 w 582865"/>
                <a:gd name="connsiteY30" fmla="*/ 93 h 433176"/>
                <a:gd name="connsiteX31" fmla="*/ 532958 w 582865"/>
                <a:gd name="connsiteY31" fmla="*/ 16088 h 433176"/>
                <a:gd name="connsiteX32" fmla="*/ 532958 w 582865"/>
                <a:gd name="connsiteY32" fmla="*/ 29741 h 433176"/>
                <a:gd name="connsiteX33" fmla="*/ 518910 w 582865"/>
                <a:gd name="connsiteY33" fmla="*/ 45507 h 433176"/>
                <a:gd name="connsiteX34" fmla="*/ 516234 w 582865"/>
                <a:gd name="connsiteY34" fmla="*/ 46146 h 433176"/>
                <a:gd name="connsiteX35" fmla="*/ 519594 w 582865"/>
                <a:gd name="connsiteY35" fmla="*/ 81221 h 433176"/>
                <a:gd name="connsiteX36" fmla="*/ 530480 w 582865"/>
                <a:gd name="connsiteY36" fmla="*/ 190994 h 433176"/>
                <a:gd name="connsiteX37" fmla="*/ 541381 w 582865"/>
                <a:gd name="connsiteY37" fmla="*/ 300766 h 433176"/>
                <a:gd name="connsiteX38" fmla="*/ 546885 w 582865"/>
                <a:gd name="connsiteY38" fmla="*/ 357370 h 433176"/>
                <a:gd name="connsiteX39" fmla="*/ 539891 w 582865"/>
                <a:gd name="connsiteY39" fmla="*/ 367359 h 433176"/>
                <a:gd name="connsiteX40" fmla="*/ 530145 w 582865"/>
                <a:gd name="connsiteY40" fmla="*/ 359484 h 433176"/>
                <a:gd name="connsiteX41" fmla="*/ 527682 w 582865"/>
                <a:gd name="connsiteY41" fmla="*/ 336678 h 433176"/>
                <a:gd name="connsiteX42" fmla="*/ 436276 w 582865"/>
                <a:gd name="connsiteY42" fmla="*/ 336678 h 433176"/>
                <a:gd name="connsiteX43" fmla="*/ 436276 w 582865"/>
                <a:gd name="connsiteY43" fmla="*/ 415799 h 433176"/>
                <a:gd name="connsiteX44" fmla="*/ 535391 w 582865"/>
                <a:gd name="connsiteY44" fmla="*/ 415799 h 433176"/>
                <a:gd name="connsiteX45" fmla="*/ 533733 w 582865"/>
                <a:gd name="connsiteY45" fmla="*/ 396049 h 433176"/>
                <a:gd name="connsiteX46" fmla="*/ 541199 w 582865"/>
                <a:gd name="connsiteY46" fmla="*/ 384828 h 433176"/>
                <a:gd name="connsiteX47" fmla="*/ 550701 w 582865"/>
                <a:gd name="connsiteY47" fmla="*/ 394544 h 433176"/>
                <a:gd name="connsiteX48" fmla="*/ 552754 w 582865"/>
                <a:gd name="connsiteY48" fmla="*/ 416088 h 433176"/>
                <a:gd name="connsiteX49" fmla="*/ 571105 w 582865"/>
                <a:gd name="connsiteY49" fmla="*/ 416057 h 433176"/>
                <a:gd name="connsiteX50" fmla="*/ 582280 w 582865"/>
                <a:gd name="connsiteY50" fmla="*/ 421835 h 433176"/>
                <a:gd name="connsiteX51" fmla="*/ 577171 w 582865"/>
                <a:gd name="connsiteY51" fmla="*/ 433177 h 433176"/>
                <a:gd name="connsiteX52" fmla="*/ 0 w 582865"/>
                <a:gd name="connsiteY52" fmla="*/ 433177 h 433176"/>
                <a:gd name="connsiteX53" fmla="*/ 0 w 582865"/>
                <a:gd name="connsiteY53" fmla="*/ 421804 h 433176"/>
                <a:gd name="connsiteX54" fmla="*/ 11996 w 582865"/>
                <a:gd name="connsiteY54" fmla="*/ 416042 h 433176"/>
                <a:gd name="connsiteX55" fmla="*/ 29116 w 582865"/>
                <a:gd name="connsiteY55" fmla="*/ 416118 h 433176"/>
                <a:gd name="connsiteX56" fmla="*/ 29116 w 582865"/>
                <a:gd name="connsiteY56" fmla="*/ 409018 h 433176"/>
                <a:gd name="connsiteX57" fmla="*/ 29116 w 582865"/>
                <a:gd name="connsiteY57" fmla="*/ 335051 h 433176"/>
                <a:gd name="connsiteX58" fmla="*/ 29496 w 582865"/>
                <a:gd name="connsiteY58" fmla="*/ 328817 h 433176"/>
                <a:gd name="connsiteX59" fmla="*/ 37098 w 582865"/>
                <a:gd name="connsiteY59" fmla="*/ 322401 h 433176"/>
                <a:gd name="connsiteX60" fmla="*/ 45597 w 582865"/>
                <a:gd name="connsiteY60" fmla="*/ 328407 h 433176"/>
                <a:gd name="connsiteX61" fmla="*/ 46159 w 582865"/>
                <a:gd name="connsiteY61" fmla="*/ 335172 h 433176"/>
                <a:gd name="connsiteX62" fmla="*/ 46174 w 582865"/>
                <a:gd name="connsiteY62" fmla="*/ 409140 h 433176"/>
                <a:gd name="connsiteX63" fmla="*/ 46174 w 582865"/>
                <a:gd name="connsiteY63" fmla="*/ 415647 h 433176"/>
                <a:gd name="connsiteX64" fmla="*/ 137474 w 582865"/>
                <a:gd name="connsiteY64" fmla="*/ 415647 h 433176"/>
                <a:gd name="connsiteX65" fmla="*/ 137474 w 582865"/>
                <a:gd name="connsiteY65" fmla="*/ 349267 h 433176"/>
                <a:gd name="connsiteX66" fmla="*/ 155050 w 582865"/>
                <a:gd name="connsiteY66" fmla="*/ 331280 h 433176"/>
                <a:gd name="connsiteX67" fmla="*/ 309841 w 582865"/>
                <a:gd name="connsiteY67" fmla="*/ 331280 h 433176"/>
                <a:gd name="connsiteX68" fmla="*/ 327614 w 582865"/>
                <a:gd name="connsiteY68" fmla="*/ 349236 h 433176"/>
                <a:gd name="connsiteX69" fmla="*/ 327629 w 582865"/>
                <a:gd name="connsiteY69" fmla="*/ 409550 h 433176"/>
                <a:gd name="connsiteX70" fmla="*/ 327629 w 582865"/>
                <a:gd name="connsiteY70" fmla="*/ 415738 h 433176"/>
                <a:gd name="connsiteX71" fmla="*/ 418381 w 582865"/>
                <a:gd name="connsiteY71" fmla="*/ 415738 h 433176"/>
                <a:gd name="connsiteX72" fmla="*/ 418381 w 582865"/>
                <a:gd name="connsiteY72" fmla="*/ 211610 h 433176"/>
                <a:gd name="connsiteX73" fmla="*/ 46189 w 582865"/>
                <a:gd name="connsiteY73" fmla="*/ 211610 h 433176"/>
                <a:gd name="connsiteX74" fmla="*/ 46189 w 582865"/>
                <a:gd name="connsiteY74" fmla="*/ 218756 h 433176"/>
                <a:gd name="connsiteX75" fmla="*/ 46174 w 582865"/>
                <a:gd name="connsiteY75" fmla="*/ 292145 h 433176"/>
                <a:gd name="connsiteX76" fmla="*/ 45627 w 582865"/>
                <a:gd name="connsiteY76" fmla="*/ 298911 h 433176"/>
                <a:gd name="connsiteX77" fmla="*/ 37128 w 582865"/>
                <a:gd name="connsiteY77" fmla="*/ 304932 h 433176"/>
                <a:gd name="connsiteX78" fmla="*/ 29511 w 582865"/>
                <a:gd name="connsiteY78" fmla="*/ 298516 h 433176"/>
                <a:gd name="connsiteX79" fmla="*/ 29131 w 582865"/>
                <a:gd name="connsiteY79" fmla="*/ 292282 h 433176"/>
                <a:gd name="connsiteX80" fmla="*/ 29131 w 582865"/>
                <a:gd name="connsiteY80" fmla="*/ 218315 h 433176"/>
                <a:gd name="connsiteX81" fmla="*/ 29131 w 582865"/>
                <a:gd name="connsiteY81" fmla="*/ 211291 h 433176"/>
                <a:gd name="connsiteX82" fmla="*/ 0 w 582865"/>
                <a:gd name="connsiteY82" fmla="*/ 199827 h 433176"/>
                <a:gd name="connsiteX83" fmla="*/ 0 w 582865"/>
                <a:gd name="connsiteY83" fmla="*/ 175927 h 433176"/>
                <a:gd name="connsiteX84" fmla="*/ 506230 w 582865"/>
                <a:gd name="connsiteY84" fmla="*/ 125070 h 433176"/>
                <a:gd name="connsiteX85" fmla="*/ 506549 w 582865"/>
                <a:gd name="connsiteY85" fmla="*/ 122941 h 433176"/>
                <a:gd name="connsiteX86" fmla="*/ 499449 w 582865"/>
                <a:gd name="connsiteY86" fmla="*/ 49400 h 433176"/>
                <a:gd name="connsiteX87" fmla="*/ 493458 w 582865"/>
                <a:gd name="connsiteY87" fmla="*/ 45507 h 433176"/>
                <a:gd name="connsiteX88" fmla="*/ 416101 w 582865"/>
                <a:gd name="connsiteY88" fmla="*/ 45538 h 433176"/>
                <a:gd name="connsiteX89" fmla="*/ 410886 w 582865"/>
                <a:gd name="connsiteY89" fmla="*/ 45933 h 433176"/>
                <a:gd name="connsiteX90" fmla="*/ 403056 w 582865"/>
                <a:gd name="connsiteY90" fmla="*/ 125070 h 433176"/>
                <a:gd name="connsiteX91" fmla="*/ 506245 w 582865"/>
                <a:gd name="connsiteY91" fmla="*/ 125070 h 433176"/>
                <a:gd name="connsiteX92" fmla="*/ 436216 w 582865"/>
                <a:gd name="connsiteY92" fmla="*/ 318828 h 433176"/>
                <a:gd name="connsiteX93" fmla="*/ 526010 w 582865"/>
                <a:gd name="connsiteY93" fmla="*/ 318828 h 433176"/>
                <a:gd name="connsiteX94" fmla="*/ 518149 w 582865"/>
                <a:gd name="connsiteY94" fmla="*/ 239768 h 433176"/>
                <a:gd name="connsiteX95" fmla="*/ 436216 w 582865"/>
                <a:gd name="connsiteY95" fmla="*/ 239768 h 433176"/>
                <a:gd name="connsiteX96" fmla="*/ 436216 w 582865"/>
                <a:gd name="connsiteY96" fmla="*/ 318828 h 433176"/>
                <a:gd name="connsiteX97" fmla="*/ 436398 w 582865"/>
                <a:gd name="connsiteY97" fmla="*/ 211200 h 433176"/>
                <a:gd name="connsiteX98" fmla="*/ 436398 w 582865"/>
                <a:gd name="connsiteY98" fmla="*/ 222055 h 433176"/>
                <a:gd name="connsiteX99" fmla="*/ 515869 w 582865"/>
                <a:gd name="connsiteY99" fmla="*/ 222055 h 433176"/>
                <a:gd name="connsiteX100" fmla="*/ 516067 w 582865"/>
                <a:gd name="connsiteY100" fmla="*/ 219577 h 433176"/>
                <a:gd name="connsiteX101" fmla="*/ 508951 w 582865"/>
                <a:gd name="connsiteY101" fmla="*/ 146005 h 433176"/>
                <a:gd name="connsiteX102" fmla="*/ 504496 w 582865"/>
                <a:gd name="connsiteY102" fmla="*/ 142417 h 433176"/>
                <a:gd name="connsiteX103" fmla="*/ 479456 w 582865"/>
                <a:gd name="connsiteY103" fmla="*/ 142432 h 433176"/>
                <a:gd name="connsiteX104" fmla="*/ 406614 w 582865"/>
                <a:gd name="connsiteY104" fmla="*/ 142554 h 433176"/>
                <a:gd name="connsiteX105" fmla="*/ 401186 w 582865"/>
                <a:gd name="connsiteY105" fmla="*/ 145382 h 433176"/>
                <a:gd name="connsiteX106" fmla="*/ 399240 w 582865"/>
                <a:gd name="connsiteY106" fmla="*/ 164630 h 433176"/>
                <a:gd name="connsiteX107" fmla="*/ 405838 w 582865"/>
                <a:gd name="connsiteY107" fmla="*/ 164630 h 433176"/>
                <a:gd name="connsiteX108" fmla="*/ 449093 w 582865"/>
                <a:gd name="connsiteY108" fmla="*/ 164676 h 433176"/>
                <a:gd name="connsiteX109" fmla="*/ 464784 w 582865"/>
                <a:gd name="connsiteY109" fmla="*/ 179758 h 433176"/>
                <a:gd name="connsiteX110" fmla="*/ 464784 w 582865"/>
                <a:gd name="connsiteY110" fmla="*/ 196254 h 433176"/>
                <a:gd name="connsiteX111" fmla="*/ 449519 w 582865"/>
                <a:gd name="connsiteY111" fmla="*/ 211185 h 433176"/>
                <a:gd name="connsiteX112" fmla="*/ 436398 w 582865"/>
                <a:gd name="connsiteY112" fmla="*/ 211200 h 433176"/>
                <a:gd name="connsiteX113" fmla="*/ 447451 w 582865"/>
                <a:gd name="connsiteY113" fmla="*/ 182115 h 433176"/>
                <a:gd name="connsiteX114" fmla="*/ 17378 w 582865"/>
                <a:gd name="connsiteY114" fmla="*/ 182115 h 433176"/>
                <a:gd name="connsiteX115" fmla="*/ 17378 w 582865"/>
                <a:gd name="connsiteY115" fmla="*/ 193776 h 433176"/>
                <a:gd name="connsiteX116" fmla="*/ 447436 w 582865"/>
                <a:gd name="connsiteY116" fmla="*/ 193776 h 433176"/>
                <a:gd name="connsiteX117" fmla="*/ 447436 w 582865"/>
                <a:gd name="connsiteY117" fmla="*/ 182115 h 433176"/>
                <a:gd name="connsiteX118" fmla="*/ 155019 w 582865"/>
                <a:gd name="connsiteY118" fmla="*/ 348719 h 433176"/>
                <a:gd name="connsiteX119" fmla="*/ 155019 w 582865"/>
                <a:gd name="connsiteY119" fmla="*/ 415768 h 433176"/>
                <a:gd name="connsiteX120" fmla="*/ 223756 w 582865"/>
                <a:gd name="connsiteY120" fmla="*/ 415768 h 433176"/>
                <a:gd name="connsiteX121" fmla="*/ 223756 w 582865"/>
                <a:gd name="connsiteY121" fmla="*/ 348719 h 433176"/>
                <a:gd name="connsiteX122" fmla="*/ 155019 w 582865"/>
                <a:gd name="connsiteY122" fmla="*/ 348719 h 433176"/>
                <a:gd name="connsiteX123" fmla="*/ 310327 w 582865"/>
                <a:gd name="connsiteY123" fmla="*/ 348704 h 433176"/>
                <a:gd name="connsiteX124" fmla="*/ 241605 w 582865"/>
                <a:gd name="connsiteY124" fmla="*/ 348704 h 433176"/>
                <a:gd name="connsiteX125" fmla="*/ 241605 w 582865"/>
                <a:gd name="connsiteY125" fmla="*/ 415738 h 433176"/>
                <a:gd name="connsiteX126" fmla="*/ 310327 w 582865"/>
                <a:gd name="connsiteY126" fmla="*/ 415738 h 433176"/>
                <a:gd name="connsiteX127" fmla="*/ 310327 w 582865"/>
                <a:gd name="connsiteY127" fmla="*/ 348704 h 433176"/>
                <a:gd name="connsiteX128" fmla="*/ 394070 w 582865"/>
                <a:gd name="connsiteY128" fmla="*/ 28084 h 433176"/>
                <a:gd name="connsiteX129" fmla="*/ 515656 w 582865"/>
                <a:gd name="connsiteY129" fmla="*/ 28084 h 433176"/>
                <a:gd name="connsiteX130" fmla="*/ 515656 w 582865"/>
                <a:gd name="connsiteY130" fmla="*/ 17563 h 433176"/>
                <a:gd name="connsiteX131" fmla="*/ 394070 w 582865"/>
                <a:gd name="connsiteY131" fmla="*/ 17563 h 433176"/>
                <a:gd name="connsiteX132" fmla="*/ 394070 w 582865"/>
                <a:gd name="connsiteY132" fmla="*/ 28084 h 43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582865" h="433176">
                  <a:moveTo>
                    <a:pt x="0" y="175927"/>
                  </a:moveTo>
                  <a:cubicBezTo>
                    <a:pt x="3527" y="167565"/>
                    <a:pt x="9807" y="164387"/>
                    <a:pt x="18868" y="164524"/>
                  </a:cubicBezTo>
                  <a:cubicBezTo>
                    <a:pt x="43711" y="164858"/>
                    <a:pt x="68570" y="164645"/>
                    <a:pt x="93413" y="164645"/>
                  </a:cubicBezTo>
                  <a:lnTo>
                    <a:pt x="100361" y="164645"/>
                  </a:lnTo>
                  <a:cubicBezTo>
                    <a:pt x="100361" y="162046"/>
                    <a:pt x="100361" y="159856"/>
                    <a:pt x="100361" y="157667"/>
                  </a:cubicBezTo>
                  <a:cubicBezTo>
                    <a:pt x="100361" y="123716"/>
                    <a:pt x="100361" y="89766"/>
                    <a:pt x="100361" y="55816"/>
                  </a:cubicBezTo>
                  <a:cubicBezTo>
                    <a:pt x="100361" y="37860"/>
                    <a:pt x="109742" y="28510"/>
                    <a:pt x="127743" y="28479"/>
                  </a:cubicBezTo>
                  <a:cubicBezTo>
                    <a:pt x="133247" y="28479"/>
                    <a:pt x="138751" y="28357"/>
                    <a:pt x="144240" y="28525"/>
                  </a:cubicBezTo>
                  <a:cubicBezTo>
                    <a:pt x="150215" y="28707"/>
                    <a:pt x="153651" y="31870"/>
                    <a:pt x="153712" y="36902"/>
                  </a:cubicBezTo>
                  <a:cubicBezTo>
                    <a:pt x="153772" y="41935"/>
                    <a:pt x="150382" y="45264"/>
                    <a:pt x="144452" y="45462"/>
                  </a:cubicBezTo>
                  <a:cubicBezTo>
                    <a:pt x="138204" y="45675"/>
                    <a:pt x="131940" y="45553"/>
                    <a:pt x="125676" y="45553"/>
                  </a:cubicBezTo>
                  <a:cubicBezTo>
                    <a:pt x="120369" y="45553"/>
                    <a:pt x="117450" y="48138"/>
                    <a:pt x="117450" y="53505"/>
                  </a:cubicBezTo>
                  <a:cubicBezTo>
                    <a:pt x="117450" y="89918"/>
                    <a:pt x="117481" y="126332"/>
                    <a:pt x="117526" y="162745"/>
                  </a:cubicBezTo>
                  <a:cubicBezTo>
                    <a:pt x="117526" y="163095"/>
                    <a:pt x="117739" y="163444"/>
                    <a:pt x="117982" y="164220"/>
                  </a:cubicBezTo>
                  <a:lnTo>
                    <a:pt x="347318" y="164220"/>
                  </a:lnTo>
                  <a:cubicBezTo>
                    <a:pt x="347318" y="162669"/>
                    <a:pt x="347318" y="160875"/>
                    <a:pt x="347318" y="159081"/>
                  </a:cubicBezTo>
                  <a:cubicBezTo>
                    <a:pt x="347318" y="124568"/>
                    <a:pt x="347318" y="90040"/>
                    <a:pt x="347318" y="55527"/>
                  </a:cubicBezTo>
                  <a:cubicBezTo>
                    <a:pt x="347318" y="47271"/>
                    <a:pt x="345615" y="45553"/>
                    <a:pt x="337268" y="45553"/>
                  </a:cubicBezTo>
                  <a:cubicBezTo>
                    <a:pt x="286244" y="45538"/>
                    <a:pt x="235205" y="45553"/>
                    <a:pt x="184180" y="45553"/>
                  </a:cubicBezTo>
                  <a:cubicBezTo>
                    <a:pt x="175073" y="45553"/>
                    <a:pt x="170770" y="42710"/>
                    <a:pt x="170892" y="36856"/>
                  </a:cubicBezTo>
                  <a:cubicBezTo>
                    <a:pt x="171014" y="31155"/>
                    <a:pt x="175164" y="28479"/>
                    <a:pt x="183922" y="28479"/>
                  </a:cubicBezTo>
                  <a:cubicBezTo>
                    <a:pt x="234946" y="28479"/>
                    <a:pt x="285986" y="28479"/>
                    <a:pt x="337010" y="28479"/>
                  </a:cubicBezTo>
                  <a:cubicBezTo>
                    <a:pt x="355194" y="28479"/>
                    <a:pt x="364377" y="37617"/>
                    <a:pt x="364377" y="55664"/>
                  </a:cubicBezTo>
                  <a:cubicBezTo>
                    <a:pt x="364377" y="89614"/>
                    <a:pt x="364377" y="123564"/>
                    <a:pt x="364377" y="157515"/>
                  </a:cubicBezTo>
                  <a:lnTo>
                    <a:pt x="364377" y="164174"/>
                  </a:lnTo>
                  <a:lnTo>
                    <a:pt x="381953" y="164174"/>
                  </a:lnTo>
                  <a:cubicBezTo>
                    <a:pt x="385845" y="124902"/>
                    <a:pt x="389737" y="85570"/>
                    <a:pt x="393569" y="46921"/>
                  </a:cubicBezTo>
                  <a:cubicBezTo>
                    <a:pt x="389175" y="45158"/>
                    <a:pt x="384842" y="44367"/>
                    <a:pt x="381694" y="41995"/>
                  </a:cubicBezTo>
                  <a:cubicBezTo>
                    <a:pt x="374168" y="36294"/>
                    <a:pt x="374184" y="9292"/>
                    <a:pt x="381725" y="3621"/>
                  </a:cubicBezTo>
                  <a:cubicBezTo>
                    <a:pt x="384522" y="1507"/>
                    <a:pt x="388658" y="200"/>
                    <a:pt x="392185" y="185"/>
                  </a:cubicBezTo>
                  <a:cubicBezTo>
                    <a:pt x="433920" y="-43"/>
                    <a:pt x="475655" y="-43"/>
                    <a:pt x="517389" y="93"/>
                  </a:cubicBezTo>
                  <a:cubicBezTo>
                    <a:pt x="528002" y="124"/>
                    <a:pt x="532852" y="5430"/>
                    <a:pt x="532958" y="16088"/>
                  </a:cubicBezTo>
                  <a:cubicBezTo>
                    <a:pt x="533004" y="20634"/>
                    <a:pt x="533019" y="25195"/>
                    <a:pt x="532958" y="29741"/>
                  </a:cubicBezTo>
                  <a:cubicBezTo>
                    <a:pt x="532836" y="39700"/>
                    <a:pt x="528959" y="44033"/>
                    <a:pt x="518910" y="45507"/>
                  </a:cubicBezTo>
                  <a:cubicBezTo>
                    <a:pt x="518180" y="45614"/>
                    <a:pt x="517480" y="45842"/>
                    <a:pt x="516234" y="46146"/>
                  </a:cubicBezTo>
                  <a:cubicBezTo>
                    <a:pt x="517359" y="57914"/>
                    <a:pt x="518438" y="69575"/>
                    <a:pt x="519594" y="81221"/>
                  </a:cubicBezTo>
                  <a:cubicBezTo>
                    <a:pt x="523212" y="117817"/>
                    <a:pt x="526846" y="154413"/>
                    <a:pt x="530480" y="190994"/>
                  </a:cubicBezTo>
                  <a:cubicBezTo>
                    <a:pt x="534114" y="227590"/>
                    <a:pt x="537763" y="264185"/>
                    <a:pt x="541381" y="300766"/>
                  </a:cubicBezTo>
                  <a:cubicBezTo>
                    <a:pt x="543251" y="319634"/>
                    <a:pt x="545121" y="338487"/>
                    <a:pt x="546885" y="357370"/>
                  </a:cubicBezTo>
                  <a:cubicBezTo>
                    <a:pt x="547402" y="362950"/>
                    <a:pt x="544635" y="366675"/>
                    <a:pt x="539891" y="367359"/>
                  </a:cubicBezTo>
                  <a:cubicBezTo>
                    <a:pt x="534737" y="368104"/>
                    <a:pt x="530951" y="365291"/>
                    <a:pt x="530145" y="359484"/>
                  </a:cubicBezTo>
                  <a:cubicBezTo>
                    <a:pt x="529112" y="352018"/>
                    <a:pt x="528503" y="344493"/>
                    <a:pt x="527682" y="336678"/>
                  </a:cubicBezTo>
                  <a:lnTo>
                    <a:pt x="436276" y="336678"/>
                  </a:lnTo>
                  <a:lnTo>
                    <a:pt x="436276" y="415799"/>
                  </a:lnTo>
                  <a:lnTo>
                    <a:pt x="535391" y="415799"/>
                  </a:lnTo>
                  <a:cubicBezTo>
                    <a:pt x="534828" y="409079"/>
                    <a:pt x="534205" y="402571"/>
                    <a:pt x="533733" y="396049"/>
                  </a:cubicBezTo>
                  <a:cubicBezTo>
                    <a:pt x="533232" y="389207"/>
                    <a:pt x="535908" y="385285"/>
                    <a:pt x="541199" y="384828"/>
                  </a:cubicBezTo>
                  <a:cubicBezTo>
                    <a:pt x="546459" y="384372"/>
                    <a:pt x="549971" y="387869"/>
                    <a:pt x="550701" y="394544"/>
                  </a:cubicBezTo>
                  <a:cubicBezTo>
                    <a:pt x="551461" y="401492"/>
                    <a:pt x="552039" y="408455"/>
                    <a:pt x="552754" y="416088"/>
                  </a:cubicBezTo>
                  <a:cubicBezTo>
                    <a:pt x="559109" y="416088"/>
                    <a:pt x="565114" y="416209"/>
                    <a:pt x="571105" y="416057"/>
                  </a:cubicBezTo>
                  <a:cubicBezTo>
                    <a:pt x="575970" y="415936"/>
                    <a:pt x="580364" y="416605"/>
                    <a:pt x="582280" y="421835"/>
                  </a:cubicBezTo>
                  <a:cubicBezTo>
                    <a:pt x="584226" y="427141"/>
                    <a:pt x="581018" y="430364"/>
                    <a:pt x="577171" y="433177"/>
                  </a:cubicBezTo>
                  <a:cubicBezTo>
                    <a:pt x="384781" y="433177"/>
                    <a:pt x="192390" y="433177"/>
                    <a:pt x="0" y="433177"/>
                  </a:cubicBezTo>
                  <a:cubicBezTo>
                    <a:pt x="0" y="429376"/>
                    <a:pt x="0" y="425590"/>
                    <a:pt x="0" y="421804"/>
                  </a:cubicBezTo>
                  <a:cubicBezTo>
                    <a:pt x="2737" y="417274"/>
                    <a:pt x="6751" y="415708"/>
                    <a:pt x="11996" y="416042"/>
                  </a:cubicBezTo>
                  <a:cubicBezTo>
                    <a:pt x="17454" y="416377"/>
                    <a:pt x="22943" y="416118"/>
                    <a:pt x="29116" y="416118"/>
                  </a:cubicBezTo>
                  <a:cubicBezTo>
                    <a:pt x="29116" y="413457"/>
                    <a:pt x="29116" y="411238"/>
                    <a:pt x="29116" y="409018"/>
                  </a:cubicBezTo>
                  <a:cubicBezTo>
                    <a:pt x="29116" y="384357"/>
                    <a:pt x="29116" y="359712"/>
                    <a:pt x="29116" y="335051"/>
                  </a:cubicBezTo>
                  <a:cubicBezTo>
                    <a:pt x="29116" y="332968"/>
                    <a:pt x="29085" y="330839"/>
                    <a:pt x="29496" y="328817"/>
                  </a:cubicBezTo>
                  <a:cubicBezTo>
                    <a:pt x="30301" y="324773"/>
                    <a:pt x="33069" y="322599"/>
                    <a:pt x="37098" y="322401"/>
                  </a:cubicBezTo>
                  <a:cubicBezTo>
                    <a:pt x="41370" y="322188"/>
                    <a:pt x="44502" y="324165"/>
                    <a:pt x="45597" y="328407"/>
                  </a:cubicBezTo>
                  <a:cubicBezTo>
                    <a:pt x="46159" y="330566"/>
                    <a:pt x="46144" y="332907"/>
                    <a:pt x="46159" y="335172"/>
                  </a:cubicBezTo>
                  <a:cubicBezTo>
                    <a:pt x="46189" y="359833"/>
                    <a:pt x="46174" y="384479"/>
                    <a:pt x="46174" y="409140"/>
                  </a:cubicBezTo>
                  <a:cubicBezTo>
                    <a:pt x="46174" y="411329"/>
                    <a:pt x="46174" y="413518"/>
                    <a:pt x="46174" y="415647"/>
                  </a:cubicBezTo>
                  <a:lnTo>
                    <a:pt x="137474" y="415647"/>
                  </a:lnTo>
                  <a:cubicBezTo>
                    <a:pt x="137474" y="393221"/>
                    <a:pt x="137443" y="371236"/>
                    <a:pt x="137474" y="349267"/>
                  </a:cubicBezTo>
                  <a:cubicBezTo>
                    <a:pt x="137504" y="337012"/>
                    <a:pt x="142932" y="331296"/>
                    <a:pt x="155050" y="331280"/>
                  </a:cubicBezTo>
                  <a:cubicBezTo>
                    <a:pt x="206652" y="331189"/>
                    <a:pt x="258239" y="331189"/>
                    <a:pt x="309841" y="331280"/>
                  </a:cubicBezTo>
                  <a:cubicBezTo>
                    <a:pt x="321852" y="331296"/>
                    <a:pt x="327584" y="337240"/>
                    <a:pt x="327614" y="349236"/>
                  </a:cubicBezTo>
                  <a:cubicBezTo>
                    <a:pt x="327675" y="369336"/>
                    <a:pt x="327629" y="389450"/>
                    <a:pt x="327629" y="409550"/>
                  </a:cubicBezTo>
                  <a:cubicBezTo>
                    <a:pt x="327629" y="411572"/>
                    <a:pt x="327629" y="413594"/>
                    <a:pt x="327629" y="415738"/>
                  </a:cubicBezTo>
                  <a:lnTo>
                    <a:pt x="418381" y="415738"/>
                  </a:lnTo>
                  <a:lnTo>
                    <a:pt x="418381" y="211610"/>
                  </a:lnTo>
                  <a:lnTo>
                    <a:pt x="46189" y="211610"/>
                  </a:lnTo>
                  <a:cubicBezTo>
                    <a:pt x="46189" y="214241"/>
                    <a:pt x="46189" y="216491"/>
                    <a:pt x="46189" y="218756"/>
                  </a:cubicBezTo>
                  <a:cubicBezTo>
                    <a:pt x="46189" y="243219"/>
                    <a:pt x="46189" y="267682"/>
                    <a:pt x="46174" y="292145"/>
                  </a:cubicBezTo>
                  <a:cubicBezTo>
                    <a:pt x="46174" y="294411"/>
                    <a:pt x="46174" y="296752"/>
                    <a:pt x="45627" y="298911"/>
                  </a:cubicBezTo>
                  <a:cubicBezTo>
                    <a:pt x="44532" y="303153"/>
                    <a:pt x="41415" y="305145"/>
                    <a:pt x="37128" y="304932"/>
                  </a:cubicBezTo>
                  <a:cubicBezTo>
                    <a:pt x="33099" y="304734"/>
                    <a:pt x="30332" y="302575"/>
                    <a:pt x="29511" y="298516"/>
                  </a:cubicBezTo>
                  <a:cubicBezTo>
                    <a:pt x="29100" y="296494"/>
                    <a:pt x="29131" y="294365"/>
                    <a:pt x="29131" y="292282"/>
                  </a:cubicBezTo>
                  <a:cubicBezTo>
                    <a:pt x="29100" y="267622"/>
                    <a:pt x="29131" y="242976"/>
                    <a:pt x="29131" y="218315"/>
                  </a:cubicBezTo>
                  <a:cubicBezTo>
                    <a:pt x="29131" y="216095"/>
                    <a:pt x="29131" y="213860"/>
                    <a:pt x="29131" y="211291"/>
                  </a:cubicBezTo>
                  <a:cubicBezTo>
                    <a:pt x="17576" y="210941"/>
                    <a:pt x="5245" y="213891"/>
                    <a:pt x="0" y="199827"/>
                  </a:cubicBezTo>
                  <a:lnTo>
                    <a:pt x="0" y="175927"/>
                  </a:lnTo>
                  <a:close/>
                  <a:moveTo>
                    <a:pt x="506230" y="125070"/>
                  </a:moveTo>
                  <a:cubicBezTo>
                    <a:pt x="506397" y="124051"/>
                    <a:pt x="506610" y="123488"/>
                    <a:pt x="506549" y="122941"/>
                  </a:cubicBezTo>
                  <a:cubicBezTo>
                    <a:pt x="504177" y="98432"/>
                    <a:pt x="501714" y="73924"/>
                    <a:pt x="499449" y="49400"/>
                  </a:cubicBezTo>
                  <a:cubicBezTo>
                    <a:pt x="499053" y="45082"/>
                    <a:pt x="496332" y="45507"/>
                    <a:pt x="493458" y="45507"/>
                  </a:cubicBezTo>
                  <a:cubicBezTo>
                    <a:pt x="467672" y="45523"/>
                    <a:pt x="441887" y="45507"/>
                    <a:pt x="416101" y="45538"/>
                  </a:cubicBezTo>
                  <a:cubicBezTo>
                    <a:pt x="414474" y="45538"/>
                    <a:pt x="412847" y="45781"/>
                    <a:pt x="410886" y="45933"/>
                  </a:cubicBezTo>
                  <a:cubicBezTo>
                    <a:pt x="408256" y="72449"/>
                    <a:pt x="405671" y="98600"/>
                    <a:pt x="403056" y="125070"/>
                  </a:cubicBezTo>
                  <a:lnTo>
                    <a:pt x="506245" y="125070"/>
                  </a:lnTo>
                  <a:close/>
                  <a:moveTo>
                    <a:pt x="436216" y="318828"/>
                  </a:moveTo>
                  <a:lnTo>
                    <a:pt x="526010" y="318828"/>
                  </a:lnTo>
                  <a:cubicBezTo>
                    <a:pt x="523364" y="292221"/>
                    <a:pt x="520765" y="266071"/>
                    <a:pt x="518149" y="239768"/>
                  </a:cubicBezTo>
                  <a:lnTo>
                    <a:pt x="436216" y="239768"/>
                  </a:lnTo>
                  <a:lnTo>
                    <a:pt x="436216" y="318828"/>
                  </a:lnTo>
                  <a:close/>
                  <a:moveTo>
                    <a:pt x="436398" y="211200"/>
                  </a:moveTo>
                  <a:lnTo>
                    <a:pt x="436398" y="222055"/>
                  </a:lnTo>
                  <a:lnTo>
                    <a:pt x="515869" y="222055"/>
                  </a:lnTo>
                  <a:cubicBezTo>
                    <a:pt x="515960" y="221022"/>
                    <a:pt x="516127" y="220292"/>
                    <a:pt x="516067" y="219577"/>
                  </a:cubicBezTo>
                  <a:cubicBezTo>
                    <a:pt x="513680" y="195053"/>
                    <a:pt x="511216" y="170529"/>
                    <a:pt x="508951" y="146005"/>
                  </a:cubicBezTo>
                  <a:cubicBezTo>
                    <a:pt x="508647" y="142797"/>
                    <a:pt x="507066" y="142387"/>
                    <a:pt x="504496" y="142417"/>
                  </a:cubicBezTo>
                  <a:cubicBezTo>
                    <a:pt x="496149" y="142478"/>
                    <a:pt x="487802" y="142432"/>
                    <a:pt x="479456" y="142432"/>
                  </a:cubicBezTo>
                  <a:cubicBezTo>
                    <a:pt x="455175" y="142432"/>
                    <a:pt x="430894" y="142372"/>
                    <a:pt x="406614" y="142554"/>
                  </a:cubicBezTo>
                  <a:cubicBezTo>
                    <a:pt x="404713" y="142554"/>
                    <a:pt x="401414" y="144120"/>
                    <a:pt x="401186" y="145382"/>
                  </a:cubicBezTo>
                  <a:cubicBezTo>
                    <a:pt x="400106" y="151479"/>
                    <a:pt x="399848" y="157712"/>
                    <a:pt x="399240" y="164630"/>
                  </a:cubicBezTo>
                  <a:cubicBezTo>
                    <a:pt x="401794" y="164630"/>
                    <a:pt x="403816" y="164630"/>
                    <a:pt x="405838" y="164630"/>
                  </a:cubicBezTo>
                  <a:cubicBezTo>
                    <a:pt x="420251" y="164630"/>
                    <a:pt x="434665" y="164539"/>
                    <a:pt x="449093" y="164676"/>
                  </a:cubicBezTo>
                  <a:cubicBezTo>
                    <a:pt x="458565" y="164767"/>
                    <a:pt x="464404" y="170423"/>
                    <a:pt x="464784" y="179758"/>
                  </a:cubicBezTo>
                  <a:cubicBezTo>
                    <a:pt x="465012" y="185247"/>
                    <a:pt x="465012" y="190766"/>
                    <a:pt x="464784" y="196254"/>
                  </a:cubicBezTo>
                  <a:cubicBezTo>
                    <a:pt x="464388" y="205331"/>
                    <a:pt x="458596" y="210926"/>
                    <a:pt x="449519" y="211185"/>
                  </a:cubicBezTo>
                  <a:cubicBezTo>
                    <a:pt x="445201" y="211306"/>
                    <a:pt x="440868" y="211200"/>
                    <a:pt x="436398" y="211200"/>
                  </a:cubicBezTo>
                  <a:close/>
                  <a:moveTo>
                    <a:pt x="447451" y="182115"/>
                  </a:moveTo>
                  <a:lnTo>
                    <a:pt x="17378" y="182115"/>
                  </a:lnTo>
                  <a:lnTo>
                    <a:pt x="17378" y="193776"/>
                  </a:lnTo>
                  <a:lnTo>
                    <a:pt x="447436" y="193776"/>
                  </a:lnTo>
                  <a:lnTo>
                    <a:pt x="447436" y="182115"/>
                  </a:lnTo>
                  <a:close/>
                  <a:moveTo>
                    <a:pt x="155019" y="348719"/>
                  </a:moveTo>
                  <a:lnTo>
                    <a:pt x="155019" y="415768"/>
                  </a:lnTo>
                  <a:lnTo>
                    <a:pt x="223756" y="415768"/>
                  </a:lnTo>
                  <a:lnTo>
                    <a:pt x="223756" y="348719"/>
                  </a:lnTo>
                  <a:lnTo>
                    <a:pt x="155019" y="348719"/>
                  </a:lnTo>
                  <a:close/>
                  <a:moveTo>
                    <a:pt x="310327" y="348704"/>
                  </a:moveTo>
                  <a:lnTo>
                    <a:pt x="241605" y="348704"/>
                  </a:lnTo>
                  <a:lnTo>
                    <a:pt x="241605" y="415738"/>
                  </a:lnTo>
                  <a:lnTo>
                    <a:pt x="310327" y="415738"/>
                  </a:lnTo>
                  <a:lnTo>
                    <a:pt x="310327" y="348704"/>
                  </a:lnTo>
                  <a:close/>
                  <a:moveTo>
                    <a:pt x="394070" y="28084"/>
                  </a:moveTo>
                  <a:lnTo>
                    <a:pt x="515656" y="28084"/>
                  </a:lnTo>
                  <a:lnTo>
                    <a:pt x="515656" y="17563"/>
                  </a:lnTo>
                  <a:lnTo>
                    <a:pt x="394070" y="17563"/>
                  </a:lnTo>
                  <a:lnTo>
                    <a:pt x="394070" y="28084"/>
                  </a:ln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sp>
          <p:nvSpPr>
            <p:cNvPr id="88" name="Freeform: Shape 157">
              <a:extLst>
                <a:ext uri="{FF2B5EF4-FFF2-40B4-BE49-F238E27FC236}">
                  <a16:creationId xmlns:a16="http://schemas.microsoft.com/office/drawing/2014/main" id="{B7247A31-9AD9-1A9E-C7C1-3DAF7275E398}"/>
                </a:ext>
              </a:extLst>
            </p:cNvPr>
            <p:cNvSpPr/>
            <p:nvPr/>
          </p:nvSpPr>
          <p:spPr>
            <a:xfrm>
              <a:off x="10752378" y="2909871"/>
              <a:ext cx="76439" cy="76576"/>
            </a:xfrm>
            <a:custGeom>
              <a:avLst/>
              <a:gdLst>
                <a:gd name="connsiteX0" fmla="*/ 76434 w 76439"/>
                <a:gd name="connsiteY0" fmla="*/ 23900 h 76576"/>
                <a:gd name="connsiteX1" fmla="*/ 69303 w 76439"/>
                <a:gd name="connsiteY1" fmla="*/ 41294 h 76576"/>
                <a:gd name="connsiteX2" fmla="*/ 41161 w 76439"/>
                <a:gd name="connsiteY2" fmla="*/ 69375 h 76576"/>
                <a:gd name="connsiteX3" fmla="*/ 7013 w 76439"/>
                <a:gd name="connsiteY3" fmla="*/ 69421 h 76576"/>
                <a:gd name="connsiteX4" fmla="*/ 7150 w 76439"/>
                <a:gd name="connsiteY4" fmla="*/ 35729 h 76576"/>
                <a:gd name="connsiteX5" fmla="*/ 36098 w 76439"/>
                <a:gd name="connsiteY5" fmla="*/ 6857 h 76576"/>
                <a:gd name="connsiteX6" fmla="*/ 62370 w 76439"/>
                <a:gd name="connsiteY6" fmla="*/ 2371 h 76576"/>
                <a:gd name="connsiteX7" fmla="*/ 76419 w 76439"/>
                <a:gd name="connsiteY7" fmla="*/ 23900 h 76576"/>
                <a:gd name="connsiteX8" fmla="*/ 49280 w 76439"/>
                <a:gd name="connsiteY8" fmla="*/ 37249 h 76576"/>
                <a:gd name="connsiteX9" fmla="*/ 57687 w 76439"/>
                <a:gd name="connsiteY9" fmla="*/ 28188 h 76576"/>
                <a:gd name="connsiteX10" fmla="*/ 57338 w 76439"/>
                <a:gd name="connsiteY10" fmla="*/ 19628 h 76576"/>
                <a:gd name="connsiteX11" fmla="*/ 48413 w 76439"/>
                <a:gd name="connsiteY11" fmla="*/ 18822 h 76576"/>
                <a:gd name="connsiteX12" fmla="*/ 39291 w 76439"/>
                <a:gd name="connsiteY12" fmla="*/ 26759 h 76576"/>
                <a:gd name="connsiteX13" fmla="*/ 49295 w 76439"/>
                <a:gd name="connsiteY13" fmla="*/ 37249 h 76576"/>
                <a:gd name="connsiteX14" fmla="*/ 26884 w 76439"/>
                <a:gd name="connsiteY14" fmla="*/ 39849 h 76576"/>
                <a:gd name="connsiteX15" fmla="*/ 18948 w 76439"/>
                <a:gd name="connsiteY15" fmla="*/ 48211 h 76576"/>
                <a:gd name="connsiteX16" fmla="*/ 19222 w 76439"/>
                <a:gd name="connsiteY16" fmla="*/ 57349 h 76576"/>
                <a:gd name="connsiteX17" fmla="*/ 28405 w 76439"/>
                <a:gd name="connsiteY17" fmla="*/ 57820 h 76576"/>
                <a:gd name="connsiteX18" fmla="*/ 37512 w 76439"/>
                <a:gd name="connsiteY18" fmla="*/ 49747 h 76576"/>
                <a:gd name="connsiteX19" fmla="*/ 26884 w 76439"/>
                <a:gd name="connsiteY19" fmla="*/ 39834 h 7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6439" h="76576">
                  <a:moveTo>
                    <a:pt x="76434" y="23900"/>
                  </a:moveTo>
                  <a:cubicBezTo>
                    <a:pt x="76571" y="30757"/>
                    <a:pt x="74032" y="36504"/>
                    <a:pt x="69303" y="41294"/>
                  </a:cubicBezTo>
                  <a:cubicBezTo>
                    <a:pt x="59983" y="50705"/>
                    <a:pt x="50709" y="60177"/>
                    <a:pt x="41161" y="69375"/>
                  </a:cubicBezTo>
                  <a:cubicBezTo>
                    <a:pt x="31141" y="79030"/>
                    <a:pt x="16333" y="78908"/>
                    <a:pt x="7013" y="69421"/>
                  </a:cubicBezTo>
                  <a:cubicBezTo>
                    <a:pt x="-2307" y="59918"/>
                    <a:pt x="-2414" y="45672"/>
                    <a:pt x="7150" y="35729"/>
                  </a:cubicBezTo>
                  <a:cubicBezTo>
                    <a:pt x="16606" y="25922"/>
                    <a:pt x="26215" y="16237"/>
                    <a:pt x="36098" y="6857"/>
                  </a:cubicBezTo>
                  <a:cubicBezTo>
                    <a:pt x="43669" y="-320"/>
                    <a:pt x="52792" y="-1946"/>
                    <a:pt x="62370" y="2371"/>
                  </a:cubicBezTo>
                  <a:cubicBezTo>
                    <a:pt x="71462" y="6477"/>
                    <a:pt x="76054" y="13911"/>
                    <a:pt x="76419" y="23900"/>
                  </a:cubicBezTo>
                  <a:close/>
                  <a:moveTo>
                    <a:pt x="49280" y="37249"/>
                  </a:moveTo>
                  <a:cubicBezTo>
                    <a:pt x="52457" y="33965"/>
                    <a:pt x="55909" y="31517"/>
                    <a:pt x="57687" y="28188"/>
                  </a:cubicBezTo>
                  <a:cubicBezTo>
                    <a:pt x="58873" y="25938"/>
                    <a:pt x="58676" y="21833"/>
                    <a:pt x="57338" y="19628"/>
                  </a:cubicBezTo>
                  <a:cubicBezTo>
                    <a:pt x="55361" y="16420"/>
                    <a:pt x="51530" y="16359"/>
                    <a:pt x="48413" y="18822"/>
                  </a:cubicBezTo>
                  <a:cubicBezTo>
                    <a:pt x="45205" y="21346"/>
                    <a:pt x="42240" y="24174"/>
                    <a:pt x="39291" y="26759"/>
                  </a:cubicBezTo>
                  <a:cubicBezTo>
                    <a:pt x="43046" y="30696"/>
                    <a:pt x="45889" y="33676"/>
                    <a:pt x="49295" y="37249"/>
                  </a:cubicBezTo>
                  <a:close/>
                  <a:moveTo>
                    <a:pt x="26884" y="39849"/>
                  </a:moveTo>
                  <a:cubicBezTo>
                    <a:pt x="24330" y="42525"/>
                    <a:pt x="21487" y="45247"/>
                    <a:pt x="18948" y="48211"/>
                  </a:cubicBezTo>
                  <a:cubicBezTo>
                    <a:pt x="16378" y="51206"/>
                    <a:pt x="16424" y="54536"/>
                    <a:pt x="19222" y="57349"/>
                  </a:cubicBezTo>
                  <a:cubicBezTo>
                    <a:pt x="21989" y="60146"/>
                    <a:pt x="25364" y="60207"/>
                    <a:pt x="28405" y="57820"/>
                  </a:cubicBezTo>
                  <a:cubicBezTo>
                    <a:pt x="31491" y="55418"/>
                    <a:pt x="34273" y="52636"/>
                    <a:pt x="37512" y="49747"/>
                  </a:cubicBezTo>
                  <a:cubicBezTo>
                    <a:pt x="33635" y="46128"/>
                    <a:pt x="30518" y="43224"/>
                    <a:pt x="26884" y="39834"/>
                  </a:cubicBez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sp>
          <p:nvSpPr>
            <p:cNvPr id="89" name="Freeform: Shape 158">
              <a:extLst>
                <a:ext uri="{FF2B5EF4-FFF2-40B4-BE49-F238E27FC236}">
                  <a16:creationId xmlns:a16="http://schemas.microsoft.com/office/drawing/2014/main" id="{6633CDD2-5AF0-3AC3-DEC1-1F0EDA089097}"/>
                </a:ext>
              </a:extLst>
            </p:cNvPr>
            <p:cNvSpPr/>
            <p:nvPr/>
          </p:nvSpPr>
          <p:spPr>
            <a:xfrm>
              <a:off x="10999075" y="2693618"/>
              <a:ext cx="67529" cy="138945"/>
            </a:xfrm>
            <a:custGeom>
              <a:avLst/>
              <a:gdLst>
                <a:gd name="connsiteX0" fmla="*/ 35 w 67529"/>
                <a:gd name="connsiteY0" fmla="*/ 36420 h 138945"/>
                <a:gd name="connsiteX1" fmla="*/ 66 w 67529"/>
                <a:gd name="connsiteY1" fmla="*/ 9691 h 138945"/>
                <a:gd name="connsiteX2" fmla="*/ 8185 w 67529"/>
                <a:gd name="connsiteY2" fmla="*/ 6 h 138945"/>
                <a:gd name="connsiteX3" fmla="*/ 17049 w 67529"/>
                <a:gd name="connsiteY3" fmla="*/ 9661 h 138945"/>
                <a:gd name="connsiteX4" fmla="*/ 17109 w 67529"/>
                <a:gd name="connsiteY4" fmla="*/ 57994 h 138945"/>
                <a:gd name="connsiteX5" fmla="*/ 35628 w 67529"/>
                <a:gd name="connsiteY5" fmla="*/ 77394 h 138945"/>
                <a:gd name="connsiteX6" fmla="*/ 67404 w 67529"/>
                <a:gd name="connsiteY6" fmla="*/ 110007 h 138945"/>
                <a:gd name="connsiteX7" fmla="*/ 67404 w 67529"/>
                <a:gd name="connsiteY7" fmla="*/ 129909 h 138945"/>
                <a:gd name="connsiteX8" fmla="*/ 59224 w 67529"/>
                <a:gd name="connsiteY8" fmla="*/ 138940 h 138945"/>
                <a:gd name="connsiteX9" fmla="*/ 50421 w 67529"/>
                <a:gd name="connsiteY9" fmla="*/ 129939 h 138945"/>
                <a:gd name="connsiteX10" fmla="*/ 50345 w 67529"/>
                <a:gd name="connsiteY10" fmla="*/ 111740 h 138945"/>
                <a:gd name="connsiteX11" fmla="*/ 33788 w 67529"/>
                <a:gd name="connsiteY11" fmla="*/ 94408 h 138945"/>
                <a:gd name="connsiteX12" fmla="*/ 20 w 67529"/>
                <a:gd name="connsiteY12" fmla="*/ 58587 h 138945"/>
                <a:gd name="connsiteX13" fmla="*/ 20 w 67529"/>
                <a:gd name="connsiteY13" fmla="*/ 36405 h 138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7529" h="138945">
                  <a:moveTo>
                    <a:pt x="35" y="36420"/>
                  </a:moveTo>
                  <a:cubicBezTo>
                    <a:pt x="35" y="27510"/>
                    <a:pt x="-41" y="18601"/>
                    <a:pt x="66" y="9691"/>
                  </a:cubicBezTo>
                  <a:cubicBezTo>
                    <a:pt x="127" y="3747"/>
                    <a:pt x="3243" y="174"/>
                    <a:pt x="8185" y="6"/>
                  </a:cubicBezTo>
                  <a:cubicBezTo>
                    <a:pt x="13324" y="-176"/>
                    <a:pt x="17003" y="3549"/>
                    <a:pt x="17049" y="9661"/>
                  </a:cubicBezTo>
                  <a:cubicBezTo>
                    <a:pt x="17185" y="25777"/>
                    <a:pt x="17079" y="41878"/>
                    <a:pt x="17109" y="57994"/>
                  </a:cubicBezTo>
                  <a:cubicBezTo>
                    <a:pt x="17140" y="70689"/>
                    <a:pt x="22841" y="76634"/>
                    <a:pt x="35628" y="77394"/>
                  </a:cubicBezTo>
                  <a:cubicBezTo>
                    <a:pt x="53052" y="78428"/>
                    <a:pt x="66918" y="92598"/>
                    <a:pt x="67404" y="110007"/>
                  </a:cubicBezTo>
                  <a:cubicBezTo>
                    <a:pt x="67586" y="116636"/>
                    <a:pt x="67556" y="123280"/>
                    <a:pt x="67404" y="129909"/>
                  </a:cubicBezTo>
                  <a:cubicBezTo>
                    <a:pt x="67282" y="135412"/>
                    <a:pt x="64090" y="138788"/>
                    <a:pt x="59224" y="138940"/>
                  </a:cubicBezTo>
                  <a:cubicBezTo>
                    <a:pt x="54146" y="139107"/>
                    <a:pt x="50588" y="135625"/>
                    <a:pt x="50421" y="129939"/>
                  </a:cubicBezTo>
                  <a:cubicBezTo>
                    <a:pt x="50239" y="123873"/>
                    <a:pt x="50452" y="117806"/>
                    <a:pt x="50345" y="111740"/>
                  </a:cubicBezTo>
                  <a:cubicBezTo>
                    <a:pt x="50178" y="101751"/>
                    <a:pt x="43686" y="95031"/>
                    <a:pt x="33788" y="94408"/>
                  </a:cubicBezTo>
                  <a:cubicBezTo>
                    <a:pt x="12928" y="93115"/>
                    <a:pt x="142" y="79553"/>
                    <a:pt x="20" y="58587"/>
                  </a:cubicBezTo>
                  <a:cubicBezTo>
                    <a:pt x="-25" y="51198"/>
                    <a:pt x="20" y="43809"/>
                    <a:pt x="20" y="36405"/>
                  </a:cubicBez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sp>
          <p:nvSpPr>
            <p:cNvPr id="90" name="Freeform: Shape 159">
              <a:extLst>
                <a:ext uri="{FF2B5EF4-FFF2-40B4-BE49-F238E27FC236}">
                  <a16:creationId xmlns:a16="http://schemas.microsoft.com/office/drawing/2014/main" id="{067BC3EF-E406-9285-4B2C-43E363221B10}"/>
                </a:ext>
              </a:extLst>
            </p:cNvPr>
            <p:cNvSpPr/>
            <p:nvPr/>
          </p:nvSpPr>
          <p:spPr>
            <a:xfrm>
              <a:off x="11083369" y="2724929"/>
              <a:ext cx="65345" cy="107644"/>
            </a:xfrm>
            <a:custGeom>
              <a:avLst/>
              <a:gdLst>
                <a:gd name="connsiteX0" fmla="*/ 65318 w 65345"/>
                <a:gd name="connsiteY0" fmla="*/ 31853 h 107644"/>
                <a:gd name="connsiteX1" fmla="*/ 65318 w 65345"/>
                <a:gd name="connsiteY1" fmla="*/ 51178 h 107644"/>
                <a:gd name="connsiteX2" fmla="*/ 38529 w 65345"/>
                <a:gd name="connsiteY2" fmla="*/ 77906 h 107644"/>
                <a:gd name="connsiteX3" fmla="*/ 26016 w 65345"/>
                <a:gd name="connsiteY3" fmla="*/ 77967 h 107644"/>
                <a:gd name="connsiteX4" fmla="*/ 17167 w 65345"/>
                <a:gd name="connsiteY4" fmla="*/ 86937 h 107644"/>
                <a:gd name="connsiteX5" fmla="*/ 17091 w 65345"/>
                <a:gd name="connsiteY5" fmla="*/ 98310 h 107644"/>
                <a:gd name="connsiteX6" fmla="*/ 8531 w 65345"/>
                <a:gd name="connsiteY6" fmla="*/ 107645 h 107644"/>
                <a:gd name="connsiteX7" fmla="*/ 78 w 65345"/>
                <a:gd name="connsiteY7" fmla="*/ 98371 h 107644"/>
                <a:gd name="connsiteX8" fmla="*/ 93 w 65345"/>
                <a:gd name="connsiteY8" fmla="*/ 85873 h 107644"/>
                <a:gd name="connsiteX9" fmla="*/ 24632 w 65345"/>
                <a:gd name="connsiteY9" fmla="*/ 60923 h 107644"/>
                <a:gd name="connsiteX10" fmla="*/ 36567 w 65345"/>
                <a:gd name="connsiteY10" fmla="*/ 60847 h 107644"/>
                <a:gd name="connsiteX11" fmla="*/ 48229 w 65345"/>
                <a:gd name="connsiteY11" fmla="*/ 48958 h 107644"/>
                <a:gd name="connsiteX12" fmla="*/ 48229 w 65345"/>
                <a:gd name="connsiteY12" fmla="*/ 10309 h 107644"/>
                <a:gd name="connsiteX13" fmla="*/ 53778 w 65345"/>
                <a:gd name="connsiteY13" fmla="*/ 655 h 107644"/>
                <a:gd name="connsiteX14" fmla="*/ 65212 w 65345"/>
                <a:gd name="connsiteY14" fmla="*/ 8561 h 107644"/>
                <a:gd name="connsiteX15" fmla="*/ 65272 w 65345"/>
                <a:gd name="connsiteY15" fmla="*/ 31869 h 107644"/>
                <a:gd name="connsiteX16" fmla="*/ 65303 w 65345"/>
                <a:gd name="connsiteY16" fmla="*/ 31869 h 10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345" h="107644">
                  <a:moveTo>
                    <a:pt x="65318" y="31853"/>
                  </a:moveTo>
                  <a:cubicBezTo>
                    <a:pt x="65318" y="38300"/>
                    <a:pt x="65379" y="44746"/>
                    <a:pt x="65318" y="51178"/>
                  </a:cubicBezTo>
                  <a:cubicBezTo>
                    <a:pt x="65120" y="67294"/>
                    <a:pt x="54554" y="77800"/>
                    <a:pt x="38529" y="77906"/>
                  </a:cubicBezTo>
                  <a:cubicBezTo>
                    <a:pt x="34363" y="77936"/>
                    <a:pt x="30182" y="77784"/>
                    <a:pt x="26016" y="77967"/>
                  </a:cubicBezTo>
                  <a:cubicBezTo>
                    <a:pt x="20390" y="78225"/>
                    <a:pt x="17380" y="81312"/>
                    <a:pt x="17167" y="86937"/>
                  </a:cubicBezTo>
                  <a:cubicBezTo>
                    <a:pt x="17030" y="90723"/>
                    <a:pt x="17258" y="94524"/>
                    <a:pt x="17091" y="98310"/>
                  </a:cubicBezTo>
                  <a:cubicBezTo>
                    <a:pt x="16833" y="104163"/>
                    <a:pt x="13564" y="107614"/>
                    <a:pt x="8531" y="107645"/>
                  </a:cubicBezTo>
                  <a:cubicBezTo>
                    <a:pt x="3423" y="107660"/>
                    <a:pt x="230" y="104239"/>
                    <a:pt x="78" y="98371"/>
                  </a:cubicBezTo>
                  <a:cubicBezTo>
                    <a:pt x="-28" y="94205"/>
                    <a:pt x="-28" y="90039"/>
                    <a:pt x="93" y="85873"/>
                  </a:cubicBezTo>
                  <a:cubicBezTo>
                    <a:pt x="489" y="72174"/>
                    <a:pt x="10964" y="61531"/>
                    <a:pt x="24632" y="60923"/>
                  </a:cubicBezTo>
                  <a:cubicBezTo>
                    <a:pt x="28601" y="60741"/>
                    <a:pt x="32584" y="60862"/>
                    <a:pt x="36567" y="60847"/>
                  </a:cubicBezTo>
                  <a:cubicBezTo>
                    <a:pt x="45720" y="60817"/>
                    <a:pt x="48214" y="58293"/>
                    <a:pt x="48229" y="48958"/>
                  </a:cubicBezTo>
                  <a:cubicBezTo>
                    <a:pt x="48259" y="36080"/>
                    <a:pt x="48259" y="23187"/>
                    <a:pt x="48229" y="10309"/>
                  </a:cubicBezTo>
                  <a:cubicBezTo>
                    <a:pt x="48229" y="5992"/>
                    <a:pt x="49491" y="2373"/>
                    <a:pt x="53778" y="655"/>
                  </a:cubicBezTo>
                  <a:cubicBezTo>
                    <a:pt x="59404" y="-1595"/>
                    <a:pt x="65014" y="2175"/>
                    <a:pt x="65212" y="8561"/>
                  </a:cubicBezTo>
                  <a:cubicBezTo>
                    <a:pt x="65455" y="16315"/>
                    <a:pt x="65272" y="24099"/>
                    <a:pt x="65272" y="31869"/>
                  </a:cubicBezTo>
                  <a:cubicBezTo>
                    <a:pt x="65272" y="31869"/>
                    <a:pt x="65288" y="31869"/>
                    <a:pt x="65303" y="31869"/>
                  </a:cubicBez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sp>
          <p:nvSpPr>
            <p:cNvPr id="91" name="Freeform: Shape 160">
              <a:extLst>
                <a:ext uri="{FF2B5EF4-FFF2-40B4-BE49-F238E27FC236}">
                  <a16:creationId xmlns:a16="http://schemas.microsoft.com/office/drawing/2014/main" id="{47F3DFE0-A451-CE0A-A62F-710CAC3CCAD4}"/>
                </a:ext>
              </a:extLst>
            </p:cNvPr>
            <p:cNvSpPr/>
            <p:nvPr/>
          </p:nvSpPr>
          <p:spPr>
            <a:xfrm>
              <a:off x="10851018" y="2918778"/>
              <a:ext cx="98211" cy="17090"/>
            </a:xfrm>
            <a:custGeom>
              <a:avLst/>
              <a:gdLst>
                <a:gd name="connsiteX0" fmla="*/ 49404 w 98211"/>
                <a:gd name="connsiteY0" fmla="*/ 16 h 17090"/>
                <a:gd name="connsiteX1" fmla="*/ 88037 w 98211"/>
                <a:gd name="connsiteY1" fmla="*/ 32 h 17090"/>
                <a:gd name="connsiteX2" fmla="*/ 98208 w 98211"/>
                <a:gd name="connsiteY2" fmla="*/ 8242 h 17090"/>
                <a:gd name="connsiteX3" fmla="*/ 87931 w 98211"/>
                <a:gd name="connsiteY3" fmla="*/ 17045 h 17090"/>
                <a:gd name="connsiteX4" fmla="*/ 10087 w 98211"/>
                <a:gd name="connsiteY4" fmla="*/ 17045 h 17090"/>
                <a:gd name="connsiteX5" fmla="*/ 6 w 98211"/>
                <a:gd name="connsiteY5" fmla="*/ 8135 h 17090"/>
                <a:gd name="connsiteX6" fmla="*/ 10193 w 98211"/>
                <a:gd name="connsiteY6" fmla="*/ 32 h 17090"/>
                <a:gd name="connsiteX7" fmla="*/ 49404 w 98211"/>
                <a:gd name="connsiteY7" fmla="*/ 16 h 1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11" h="17090">
                  <a:moveTo>
                    <a:pt x="49404" y="16"/>
                  </a:moveTo>
                  <a:cubicBezTo>
                    <a:pt x="62282" y="16"/>
                    <a:pt x="75159" y="-29"/>
                    <a:pt x="88037" y="32"/>
                  </a:cubicBezTo>
                  <a:cubicBezTo>
                    <a:pt x="94362" y="62"/>
                    <a:pt x="98072" y="3164"/>
                    <a:pt x="98208" y="8242"/>
                  </a:cubicBezTo>
                  <a:cubicBezTo>
                    <a:pt x="98345" y="13533"/>
                    <a:pt x="94438" y="17030"/>
                    <a:pt x="87931" y="17045"/>
                  </a:cubicBezTo>
                  <a:cubicBezTo>
                    <a:pt x="61978" y="17106"/>
                    <a:pt x="36040" y="17106"/>
                    <a:pt x="10087" y="17045"/>
                  </a:cubicBezTo>
                  <a:cubicBezTo>
                    <a:pt x="3564" y="17030"/>
                    <a:pt x="-176" y="13548"/>
                    <a:pt x="6" y="8135"/>
                  </a:cubicBezTo>
                  <a:cubicBezTo>
                    <a:pt x="189" y="2920"/>
                    <a:pt x="3671" y="62"/>
                    <a:pt x="10193" y="32"/>
                  </a:cubicBezTo>
                  <a:cubicBezTo>
                    <a:pt x="23253" y="-29"/>
                    <a:pt x="36329" y="16"/>
                    <a:pt x="49404" y="16"/>
                  </a:cubicBez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sp>
          <p:nvSpPr>
            <p:cNvPr id="92" name="Freeform: Shape 161">
              <a:extLst>
                <a:ext uri="{FF2B5EF4-FFF2-40B4-BE49-F238E27FC236}">
                  <a16:creationId xmlns:a16="http://schemas.microsoft.com/office/drawing/2014/main" id="{889EDF3D-D632-3DE8-2CA9-DB6C3D97C4AA}"/>
                </a:ext>
              </a:extLst>
            </p:cNvPr>
            <p:cNvSpPr/>
            <p:nvPr/>
          </p:nvSpPr>
          <p:spPr>
            <a:xfrm>
              <a:off x="10851032" y="2960817"/>
              <a:ext cx="98197" cy="17101"/>
            </a:xfrm>
            <a:custGeom>
              <a:avLst/>
              <a:gdLst>
                <a:gd name="connsiteX0" fmla="*/ 49375 w 98197"/>
                <a:gd name="connsiteY0" fmla="*/ 16 h 17101"/>
                <a:gd name="connsiteX1" fmla="*/ 88008 w 98197"/>
                <a:gd name="connsiteY1" fmla="*/ 32 h 17101"/>
                <a:gd name="connsiteX2" fmla="*/ 98194 w 98197"/>
                <a:gd name="connsiteY2" fmla="*/ 8227 h 17101"/>
                <a:gd name="connsiteX3" fmla="*/ 87917 w 98197"/>
                <a:gd name="connsiteY3" fmla="*/ 17045 h 17101"/>
                <a:gd name="connsiteX4" fmla="*/ 10088 w 98197"/>
                <a:gd name="connsiteY4" fmla="*/ 17045 h 17101"/>
                <a:gd name="connsiteX5" fmla="*/ 7 w 98197"/>
                <a:gd name="connsiteY5" fmla="*/ 8135 h 17101"/>
                <a:gd name="connsiteX6" fmla="*/ 10194 w 98197"/>
                <a:gd name="connsiteY6" fmla="*/ 32 h 17101"/>
                <a:gd name="connsiteX7" fmla="*/ 49390 w 98197"/>
                <a:gd name="connsiteY7" fmla="*/ 16 h 17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197" h="17101">
                  <a:moveTo>
                    <a:pt x="49375" y="16"/>
                  </a:moveTo>
                  <a:cubicBezTo>
                    <a:pt x="62252" y="16"/>
                    <a:pt x="75130" y="-29"/>
                    <a:pt x="88008" y="32"/>
                  </a:cubicBezTo>
                  <a:cubicBezTo>
                    <a:pt x="94363" y="62"/>
                    <a:pt x="98058" y="3133"/>
                    <a:pt x="98194" y="8227"/>
                  </a:cubicBezTo>
                  <a:cubicBezTo>
                    <a:pt x="98331" y="13517"/>
                    <a:pt x="94454" y="17030"/>
                    <a:pt x="87917" y="17045"/>
                  </a:cubicBezTo>
                  <a:cubicBezTo>
                    <a:pt x="61979" y="17121"/>
                    <a:pt x="36026" y="17121"/>
                    <a:pt x="10088" y="17045"/>
                  </a:cubicBezTo>
                  <a:cubicBezTo>
                    <a:pt x="3550" y="17030"/>
                    <a:pt x="-190" y="13533"/>
                    <a:pt x="7" y="8135"/>
                  </a:cubicBezTo>
                  <a:cubicBezTo>
                    <a:pt x="190" y="2920"/>
                    <a:pt x="3656" y="62"/>
                    <a:pt x="10194" y="32"/>
                  </a:cubicBezTo>
                  <a:cubicBezTo>
                    <a:pt x="23254" y="-29"/>
                    <a:pt x="36330" y="16"/>
                    <a:pt x="49390" y="16"/>
                  </a:cubicBez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sp>
          <p:nvSpPr>
            <p:cNvPr id="93" name="Freeform: Shape 162">
              <a:extLst>
                <a:ext uri="{FF2B5EF4-FFF2-40B4-BE49-F238E27FC236}">
                  <a16:creationId xmlns:a16="http://schemas.microsoft.com/office/drawing/2014/main" id="{4F438B2B-B8B5-D194-1A39-5D3FE59443AC}"/>
                </a:ext>
              </a:extLst>
            </p:cNvPr>
            <p:cNvSpPr/>
            <p:nvPr/>
          </p:nvSpPr>
          <p:spPr>
            <a:xfrm>
              <a:off x="11080079" y="2693592"/>
              <a:ext cx="17101" cy="83398"/>
            </a:xfrm>
            <a:custGeom>
              <a:avLst/>
              <a:gdLst>
                <a:gd name="connsiteX0" fmla="*/ 17066 w 17101"/>
                <a:gd name="connsiteY0" fmla="*/ 41920 h 83398"/>
                <a:gd name="connsiteX1" fmla="*/ 17066 w 17101"/>
                <a:gd name="connsiteY1" fmla="*/ 72586 h 83398"/>
                <a:gd name="connsiteX2" fmla="*/ 8309 w 17101"/>
                <a:gd name="connsiteY2" fmla="*/ 83396 h 83398"/>
                <a:gd name="connsiteX3" fmla="*/ 23 w 17101"/>
                <a:gd name="connsiteY3" fmla="*/ 72799 h 83398"/>
                <a:gd name="connsiteX4" fmla="*/ 23 w 17101"/>
                <a:gd name="connsiteY4" fmla="*/ 10341 h 83398"/>
                <a:gd name="connsiteX5" fmla="*/ 8659 w 17101"/>
                <a:gd name="connsiteY5" fmla="*/ 3 h 83398"/>
                <a:gd name="connsiteX6" fmla="*/ 17051 w 17101"/>
                <a:gd name="connsiteY6" fmla="*/ 10113 h 83398"/>
                <a:gd name="connsiteX7" fmla="*/ 17082 w 17101"/>
                <a:gd name="connsiteY7" fmla="*/ 41905 h 8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01" h="83398">
                  <a:moveTo>
                    <a:pt x="17066" y="41920"/>
                  </a:moveTo>
                  <a:cubicBezTo>
                    <a:pt x="17066" y="52137"/>
                    <a:pt x="17112" y="62354"/>
                    <a:pt x="17066" y="72586"/>
                  </a:cubicBezTo>
                  <a:cubicBezTo>
                    <a:pt x="17036" y="79641"/>
                    <a:pt x="13843" y="83503"/>
                    <a:pt x="8309" y="83396"/>
                  </a:cubicBezTo>
                  <a:cubicBezTo>
                    <a:pt x="2942" y="83305"/>
                    <a:pt x="38" y="79671"/>
                    <a:pt x="23" y="72799"/>
                  </a:cubicBezTo>
                  <a:cubicBezTo>
                    <a:pt x="-8" y="51985"/>
                    <a:pt x="-8" y="31156"/>
                    <a:pt x="23" y="10341"/>
                  </a:cubicBezTo>
                  <a:cubicBezTo>
                    <a:pt x="23" y="3834"/>
                    <a:pt x="3413" y="-119"/>
                    <a:pt x="8659" y="3"/>
                  </a:cubicBezTo>
                  <a:cubicBezTo>
                    <a:pt x="13706" y="109"/>
                    <a:pt x="17006" y="3925"/>
                    <a:pt x="17051" y="10113"/>
                  </a:cubicBezTo>
                  <a:cubicBezTo>
                    <a:pt x="17142" y="20710"/>
                    <a:pt x="17082" y="31308"/>
                    <a:pt x="17082" y="41905"/>
                  </a:cubicBez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sp>
          <p:nvSpPr>
            <p:cNvPr id="94" name="Freeform: Shape 163">
              <a:extLst>
                <a:ext uri="{FF2B5EF4-FFF2-40B4-BE49-F238E27FC236}">
                  <a16:creationId xmlns:a16="http://schemas.microsoft.com/office/drawing/2014/main" id="{5CE539AC-1B9F-1BF0-1913-22F6D3FDA2AE}"/>
                </a:ext>
              </a:extLst>
            </p:cNvPr>
            <p:cNvSpPr/>
            <p:nvPr/>
          </p:nvSpPr>
          <p:spPr>
            <a:xfrm>
              <a:off x="11035516" y="2719757"/>
              <a:ext cx="16873" cy="36736"/>
            </a:xfrm>
            <a:custGeom>
              <a:avLst/>
              <a:gdLst>
                <a:gd name="connsiteX0" fmla="*/ 115 w 16873"/>
                <a:gd name="connsiteY0" fmla="*/ 18188 h 36736"/>
                <a:gd name="connsiteX1" fmla="*/ 176 w 16873"/>
                <a:gd name="connsiteY1" fmla="*/ 7408 h 36736"/>
                <a:gd name="connsiteX2" fmla="*/ 7519 w 16873"/>
                <a:gd name="connsiteY2" fmla="*/ 65 h 36736"/>
                <a:gd name="connsiteX3" fmla="*/ 16352 w 16873"/>
                <a:gd name="connsiteY3" fmla="*/ 6177 h 36736"/>
                <a:gd name="connsiteX4" fmla="*/ 16413 w 16873"/>
                <a:gd name="connsiteY4" fmla="*/ 30457 h 36736"/>
                <a:gd name="connsiteX5" fmla="*/ 7671 w 16873"/>
                <a:gd name="connsiteY5" fmla="*/ 36691 h 36736"/>
                <a:gd name="connsiteX6" fmla="*/ 115 w 16873"/>
                <a:gd name="connsiteY6" fmla="*/ 28967 h 36736"/>
                <a:gd name="connsiteX7" fmla="*/ 69 w 16873"/>
                <a:gd name="connsiteY7" fmla="*/ 18188 h 36736"/>
                <a:gd name="connsiteX8" fmla="*/ 100 w 16873"/>
                <a:gd name="connsiteY8" fmla="*/ 18188 h 3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3" h="36736">
                  <a:moveTo>
                    <a:pt x="115" y="18188"/>
                  </a:moveTo>
                  <a:cubicBezTo>
                    <a:pt x="115" y="14600"/>
                    <a:pt x="-129" y="10981"/>
                    <a:pt x="176" y="7408"/>
                  </a:cubicBezTo>
                  <a:cubicBezTo>
                    <a:pt x="540" y="3075"/>
                    <a:pt x="3277" y="521"/>
                    <a:pt x="7519" y="65"/>
                  </a:cubicBezTo>
                  <a:cubicBezTo>
                    <a:pt x="12050" y="-407"/>
                    <a:pt x="15972" y="1707"/>
                    <a:pt x="16352" y="6177"/>
                  </a:cubicBezTo>
                  <a:cubicBezTo>
                    <a:pt x="17037" y="14219"/>
                    <a:pt x="17037" y="22399"/>
                    <a:pt x="16413" y="30457"/>
                  </a:cubicBezTo>
                  <a:cubicBezTo>
                    <a:pt x="16064" y="34927"/>
                    <a:pt x="12247" y="37086"/>
                    <a:pt x="7671" y="36691"/>
                  </a:cubicBezTo>
                  <a:cubicBezTo>
                    <a:pt x="3095" y="36280"/>
                    <a:pt x="404" y="33589"/>
                    <a:pt x="115" y="28967"/>
                  </a:cubicBezTo>
                  <a:cubicBezTo>
                    <a:pt x="-113" y="25379"/>
                    <a:pt x="69" y="21776"/>
                    <a:pt x="69" y="18188"/>
                  </a:cubicBezTo>
                  <a:cubicBezTo>
                    <a:pt x="69" y="18188"/>
                    <a:pt x="84" y="18188"/>
                    <a:pt x="100" y="18188"/>
                  </a:cubicBez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sp>
          <p:nvSpPr>
            <p:cNvPr id="95" name="Freeform: Shape 164">
              <a:extLst>
                <a:ext uri="{FF2B5EF4-FFF2-40B4-BE49-F238E27FC236}">
                  <a16:creationId xmlns:a16="http://schemas.microsoft.com/office/drawing/2014/main" id="{BF27AEA7-E89E-EEE2-8A08-D09738E5A462}"/>
                </a:ext>
              </a:extLst>
            </p:cNvPr>
            <p:cNvSpPr/>
            <p:nvPr/>
          </p:nvSpPr>
          <p:spPr>
            <a:xfrm>
              <a:off x="10952063" y="3075139"/>
              <a:ext cx="64188" cy="77382"/>
            </a:xfrm>
            <a:custGeom>
              <a:avLst/>
              <a:gdLst>
                <a:gd name="connsiteX0" fmla="*/ 53 w 64188"/>
                <a:gd name="connsiteY0" fmla="*/ 38890 h 77382"/>
                <a:gd name="connsiteX1" fmla="*/ 83 w 64188"/>
                <a:gd name="connsiteY1" fmla="*/ 16130 h 77382"/>
                <a:gd name="connsiteX2" fmla="*/ 16017 w 64188"/>
                <a:gd name="connsiteY2" fmla="*/ 165 h 77382"/>
                <a:gd name="connsiteX3" fmla="*/ 47884 w 64188"/>
                <a:gd name="connsiteY3" fmla="*/ 165 h 77382"/>
                <a:gd name="connsiteX4" fmla="*/ 64092 w 64188"/>
                <a:gd name="connsiteY4" fmla="*/ 16525 h 77382"/>
                <a:gd name="connsiteX5" fmla="*/ 64092 w 64188"/>
                <a:gd name="connsiteY5" fmla="*/ 60905 h 77382"/>
                <a:gd name="connsiteX6" fmla="*/ 47504 w 64188"/>
                <a:gd name="connsiteY6" fmla="*/ 77310 h 77382"/>
                <a:gd name="connsiteX7" fmla="*/ 15637 w 64188"/>
                <a:gd name="connsiteY7" fmla="*/ 77295 h 77382"/>
                <a:gd name="connsiteX8" fmla="*/ 83 w 64188"/>
                <a:gd name="connsiteY8" fmla="*/ 62228 h 77382"/>
                <a:gd name="connsiteX9" fmla="*/ 68 w 64188"/>
                <a:gd name="connsiteY9" fmla="*/ 61087 h 77382"/>
                <a:gd name="connsiteX10" fmla="*/ 68 w 64188"/>
                <a:gd name="connsiteY10" fmla="*/ 38890 h 77382"/>
                <a:gd name="connsiteX11" fmla="*/ 46607 w 64188"/>
                <a:gd name="connsiteY11" fmla="*/ 60023 h 77382"/>
                <a:gd name="connsiteX12" fmla="*/ 46607 w 64188"/>
                <a:gd name="connsiteY12" fmla="*/ 17209 h 77382"/>
                <a:gd name="connsiteX13" fmla="*/ 20152 w 64188"/>
                <a:gd name="connsiteY13" fmla="*/ 17391 h 77382"/>
                <a:gd name="connsiteX14" fmla="*/ 17264 w 64188"/>
                <a:gd name="connsiteY14" fmla="*/ 21512 h 77382"/>
                <a:gd name="connsiteX15" fmla="*/ 17127 w 64188"/>
                <a:gd name="connsiteY15" fmla="*/ 44211 h 77382"/>
                <a:gd name="connsiteX16" fmla="*/ 17127 w 64188"/>
                <a:gd name="connsiteY16" fmla="*/ 60008 h 77382"/>
                <a:gd name="connsiteX17" fmla="*/ 46607 w 64188"/>
                <a:gd name="connsiteY17" fmla="*/ 60008 h 7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188" h="77382">
                  <a:moveTo>
                    <a:pt x="53" y="38890"/>
                  </a:moveTo>
                  <a:cubicBezTo>
                    <a:pt x="53" y="31303"/>
                    <a:pt x="-84" y="23716"/>
                    <a:pt x="83" y="16130"/>
                  </a:cubicBezTo>
                  <a:cubicBezTo>
                    <a:pt x="311" y="5745"/>
                    <a:pt x="5587" y="393"/>
                    <a:pt x="16017" y="165"/>
                  </a:cubicBezTo>
                  <a:cubicBezTo>
                    <a:pt x="26629" y="-63"/>
                    <a:pt x="37272" y="-47"/>
                    <a:pt x="47884" y="165"/>
                  </a:cubicBezTo>
                  <a:cubicBezTo>
                    <a:pt x="58497" y="378"/>
                    <a:pt x="64000" y="5973"/>
                    <a:pt x="64092" y="16525"/>
                  </a:cubicBezTo>
                  <a:cubicBezTo>
                    <a:pt x="64228" y="31318"/>
                    <a:pt x="64213" y="46112"/>
                    <a:pt x="64092" y="60905"/>
                  </a:cubicBezTo>
                  <a:cubicBezTo>
                    <a:pt x="64000" y="71821"/>
                    <a:pt x="58466" y="77234"/>
                    <a:pt x="47504" y="77310"/>
                  </a:cubicBezTo>
                  <a:cubicBezTo>
                    <a:pt x="36877" y="77386"/>
                    <a:pt x="26249" y="77432"/>
                    <a:pt x="15637" y="77295"/>
                  </a:cubicBezTo>
                  <a:cubicBezTo>
                    <a:pt x="5937" y="77173"/>
                    <a:pt x="585" y="71867"/>
                    <a:pt x="83" y="62228"/>
                  </a:cubicBezTo>
                  <a:cubicBezTo>
                    <a:pt x="68" y="61848"/>
                    <a:pt x="68" y="61468"/>
                    <a:pt x="68" y="61087"/>
                  </a:cubicBezTo>
                  <a:cubicBezTo>
                    <a:pt x="68" y="53683"/>
                    <a:pt x="68" y="46294"/>
                    <a:pt x="68" y="38890"/>
                  </a:cubicBezTo>
                  <a:close/>
                  <a:moveTo>
                    <a:pt x="46607" y="60023"/>
                  </a:moveTo>
                  <a:lnTo>
                    <a:pt x="46607" y="17209"/>
                  </a:lnTo>
                  <a:cubicBezTo>
                    <a:pt x="37500" y="17209"/>
                    <a:pt x="28819" y="17057"/>
                    <a:pt x="20152" y="17391"/>
                  </a:cubicBezTo>
                  <a:cubicBezTo>
                    <a:pt x="19088" y="17437"/>
                    <a:pt x="17324" y="20037"/>
                    <a:pt x="17264" y="21512"/>
                  </a:cubicBezTo>
                  <a:cubicBezTo>
                    <a:pt x="16959" y="29068"/>
                    <a:pt x="17127" y="36640"/>
                    <a:pt x="17127" y="44211"/>
                  </a:cubicBezTo>
                  <a:cubicBezTo>
                    <a:pt x="17127" y="49411"/>
                    <a:pt x="17127" y="54611"/>
                    <a:pt x="17127" y="60008"/>
                  </a:cubicBezTo>
                  <a:lnTo>
                    <a:pt x="46607" y="60008"/>
                  </a:ln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sp>
          <p:nvSpPr>
            <p:cNvPr id="96" name="Freeform: Shape 165">
              <a:extLst>
                <a:ext uri="{FF2B5EF4-FFF2-40B4-BE49-F238E27FC236}">
                  <a16:creationId xmlns:a16="http://schemas.microsoft.com/office/drawing/2014/main" id="{C3829E82-A98F-D673-49D6-4BB4D6BFEA2A}"/>
                </a:ext>
              </a:extLst>
            </p:cNvPr>
            <p:cNvSpPr/>
            <p:nvPr/>
          </p:nvSpPr>
          <p:spPr>
            <a:xfrm>
              <a:off x="10770723" y="3075131"/>
              <a:ext cx="64229" cy="77408"/>
            </a:xfrm>
            <a:custGeom>
              <a:avLst/>
              <a:gdLst>
                <a:gd name="connsiteX0" fmla="*/ 56 w 64229"/>
                <a:gd name="connsiteY0" fmla="*/ 38441 h 77408"/>
                <a:gd name="connsiteX1" fmla="*/ 56 w 64229"/>
                <a:gd name="connsiteY1" fmla="*/ 16821 h 77408"/>
                <a:gd name="connsiteX2" fmla="*/ 15990 w 64229"/>
                <a:gd name="connsiteY2" fmla="*/ 188 h 77408"/>
                <a:gd name="connsiteX3" fmla="*/ 48435 w 64229"/>
                <a:gd name="connsiteY3" fmla="*/ 188 h 77408"/>
                <a:gd name="connsiteX4" fmla="*/ 64064 w 64229"/>
                <a:gd name="connsiteY4" fmla="*/ 15848 h 77408"/>
                <a:gd name="connsiteX5" fmla="*/ 64064 w 64229"/>
                <a:gd name="connsiteY5" fmla="*/ 61947 h 77408"/>
                <a:gd name="connsiteX6" fmla="*/ 48267 w 64229"/>
                <a:gd name="connsiteY6" fmla="*/ 77318 h 77408"/>
                <a:gd name="connsiteX7" fmla="*/ 15822 w 64229"/>
                <a:gd name="connsiteY7" fmla="*/ 77318 h 77408"/>
                <a:gd name="connsiteX8" fmla="*/ 101 w 64229"/>
                <a:gd name="connsiteY8" fmla="*/ 61779 h 77408"/>
                <a:gd name="connsiteX9" fmla="*/ 56 w 64229"/>
                <a:gd name="connsiteY9" fmla="*/ 38441 h 77408"/>
                <a:gd name="connsiteX10" fmla="*/ 17464 w 64229"/>
                <a:gd name="connsiteY10" fmla="*/ 17581 h 77408"/>
                <a:gd name="connsiteX11" fmla="*/ 17464 w 64229"/>
                <a:gd name="connsiteY11" fmla="*/ 59955 h 77408"/>
                <a:gd name="connsiteX12" fmla="*/ 46717 w 64229"/>
                <a:gd name="connsiteY12" fmla="*/ 59955 h 77408"/>
                <a:gd name="connsiteX13" fmla="*/ 46717 w 64229"/>
                <a:gd name="connsiteY13" fmla="*/ 17581 h 77408"/>
                <a:gd name="connsiteX14" fmla="*/ 17464 w 64229"/>
                <a:gd name="connsiteY14" fmla="*/ 17581 h 7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229" h="77408">
                  <a:moveTo>
                    <a:pt x="56" y="38441"/>
                  </a:moveTo>
                  <a:cubicBezTo>
                    <a:pt x="56" y="31235"/>
                    <a:pt x="-20" y="24028"/>
                    <a:pt x="56" y="16821"/>
                  </a:cubicBezTo>
                  <a:cubicBezTo>
                    <a:pt x="193" y="6103"/>
                    <a:pt x="5468" y="431"/>
                    <a:pt x="15990" y="188"/>
                  </a:cubicBezTo>
                  <a:cubicBezTo>
                    <a:pt x="26800" y="-55"/>
                    <a:pt x="37625" y="-70"/>
                    <a:pt x="48435" y="188"/>
                  </a:cubicBezTo>
                  <a:cubicBezTo>
                    <a:pt x="58515" y="431"/>
                    <a:pt x="63927" y="5844"/>
                    <a:pt x="64064" y="15848"/>
                  </a:cubicBezTo>
                  <a:cubicBezTo>
                    <a:pt x="64277" y="31204"/>
                    <a:pt x="64292" y="46575"/>
                    <a:pt x="64064" y="61947"/>
                  </a:cubicBezTo>
                  <a:cubicBezTo>
                    <a:pt x="63912" y="71951"/>
                    <a:pt x="58317" y="77211"/>
                    <a:pt x="48267" y="77318"/>
                  </a:cubicBezTo>
                  <a:cubicBezTo>
                    <a:pt x="37457" y="77439"/>
                    <a:pt x="26632" y="77439"/>
                    <a:pt x="15822" y="77318"/>
                  </a:cubicBezTo>
                  <a:cubicBezTo>
                    <a:pt x="5925" y="77196"/>
                    <a:pt x="345" y="71692"/>
                    <a:pt x="101" y="61779"/>
                  </a:cubicBezTo>
                  <a:cubicBezTo>
                    <a:pt x="-96" y="54010"/>
                    <a:pt x="56" y="46226"/>
                    <a:pt x="56" y="38441"/>
                  </a:cubicBezTo>
                  <a:close/>
                  <a:moveTo>
                    <a:pt x="17464" y="17581"/>
                  </a:moveTo>
                  <a:lnTo>
                    <a:pt x="17464" y="59955"/>
                  </a:lnTo>
                  <a:lnTo>
                    <a:pt x="46717" y="59955"/>
                  </a:lnTo>
                  <a:lnTo>
                    <a:pt x="46717" y="17581"/>
                  </a:lnTo>
                  <a:lnTo>
                    <a:pt x="17464" y="17581"/>
                  </a:ln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sp>
          <p:nvSpPr>
            <p:cNvPr id="97" name="Freeform: Shape 166">
              <a:extLst>
                <a:ext uri="{FF2B5EF4-FFF2-40B4-BE49-F238E27FC236}">
                  <a16:creationId xmlns:a16="http://schemas.microsoft.com/office/drawing/2014/main" id="{3B08EF81-1854-BD50-1B9E-B2BEAA63BD03}"/>
                </a:ext>
              </a:extLst>
            </p:cNvPr>
            <p:cNvSpPr/>
            <p:nvPr/>
          </p:nvSpPr>
          <p:spPr>
            <a:xfrm>
              <a:off x="10861506" y="3075179"/>
              <a:ext cx="63962" cy="77363"/>
            </a:xfrm>
            <a:custGeom>
              <a:avLst/>
              <a:gdLst>
                <a:gd name="connsiteX0" fmla="*/ 39 w 63962"/>
                <a:gd name="connsiteY0" fmla="*/ 38379 h 77363"/>
                <a:gd name="connsiteX1" fmla="*/ 70 w 63962"/>
                <a:gd name="connsiteY1" fmla="*/ 15041 h 77363"/>
                <a:gd name="connsiteX2" fmla="*/ 13571 w 63962"/>
                <a:gd name="connsiteY2" fmla="*/ 384 h 77363"/>
                <a:gd name="connsiteX3" fmla="*/ 50532 w 63962"/>
                <a:gd name="connsiteY3" fmla="*/ 414 h 77363"/>
                <a:gd name="connsiteX4" fmla="*/ 63865 w 63962"/>
                <a:gd name="connsiteY4" fmla="*/ 15208 h 77363"/>
                <a:gd name="connsiteX5" fmla="*/ 63865 w 63962"/>
                <a:gd name="connsiteY5" fmla="*/ 62446 h 77363"/>
                <a:gd name="connsiteX6" fmla="*/ 49255 w 63962"/>
                <a:gd name="connsiteY6" fmla="*/ 77209 h 77363"/>
                <a:gd name="connsiteX7" fmla="*/ 14544 w 63962"/>
                <a:gd name="connsiteY7" fmla="*/ 77209 h 77363"/>
                <a:gd name="connsiteX8" fmla="*/ 55 w 63962"/>
                <a:gd name="connsiteY8" fmla="*/ 62294 h 77363"/>
                <a:gd name="connsiteX9" fmla="*/ 55 w 63962"/>
                <a:gd name="connsiteY9" fmla="*/ 61154 h 77363"/>
                <a:gd name="connsiteX10" fmla="*/ 55 w 63962"/>
                <a:gd name="connsiteY10" fmla="*/ 38394 h 77363"/>
                <a:gd name="connsiteX11" fmla="*/ 17463 w 63962"/>
                <a:gd name="connsiteY11" fmla="*/ 17412 h 77363"/>
                <a:gd name="connsiteX12" fmla="*/ 17463 w 63962"/>
                <a:gd name="connsiteY12" fmla="*/ 59816 h 77363"/>
                <a:gd name="connsiteX13" fmla="*/ 46472 w 63962"/>
                <a:gd name="connsiteY13" fmla="*/ 59816 h 77363"/>
                <a:gd name="connsiteX14" fmla="*/ 46472 w 63962"/>
                <a:gd name="connsiteY14" fmla="*/ 17412 h 77363"/>
                <a:gd name="connsiteX15" fmla="*/ 17463 w 63962"/>
                <a:gd name="connsiteY15" fmla="*/ 17412 h 77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962" h="77363">
                  <a:moveTo>
                    <a:pt x="39" y="38379"/>
                  </a:moveTo>
                  <a:cubicBezTo>
                    <a:pt x="39" y="30594"/>
                    <a:pt x="-67" y="22825"/>
                    <a:pt x="70" y="15041"/>
                  </a:cubicBezTo>
                  <a:cubicBezTo>
                    <a:pt x="222" y="6633"/>
                    <a:pt x="5194" y="734"/>
                    <a:pt x="13571" y="384"/>
                  </a:cubicBezTo>
                  <a:cubicBezTo>
                    <a:pt x="25871" y="-133"/>
                    <a:pt x="38232" y="-133"/>
                    <a:pt x="50532" y="414"/>
                  </a:cubicBezTo>
                  <a:cubicBezTo>
                    <a:pt x="58924" y="794"/>
                    <a:pt x="63789" y="6663"/>
                    <a:pt x="63865" y="15208"/>
                  </a:cubicBezTo>
                  <a:cubicBezTo>
                    <a:pt x="63987" y="30944"/>
                    <a:pt x="64002" y="46695"/>
                    <a:pt x="63865" y="62446"/>
                  </a:cubicBezTo>
                  <a:cubicBezTo>
                    <a:pt x="63789" y="71310"/>
                    <a:pt x="58118" y="77042"/>
                    <a:pt x="49255" y="77209"/>
                  </a:cubicBezTo>
                  <a:cubicBezTo>
                    <a:pt x="37684" y="77407"/>
                    <a:pt x="26099" y="77422"/>
                    <a:pt x="14544" y="77209"/>
                  </a:cubicBezTo>
                  <a:cubicBezTo>
                    <a:pt x="5726" y="77042"/>
                    <a:pt x="313" y="71234"/>
                    <a:pt x="55" y="62294"/>
                  </a:cubicBezTo>
                  <a:cubicBezTo>
                    <a:pt x="55" y="61914"/>
                    <a:pt x="55" y="61534"/>
                    <a:pt x="55" y="61154"/>
                  </a:cubicBezTo>
                  <a:cubicBezTo>
                    <a:pt x="55" y="53567"/>
                    <a:pt x="55" y="45981"/>
                    <a:pt x="55" y="38394"/>
                  </a:cubicBezTo>
                  <a:close/>
                  <a:moveTo>
                    <a:pt x="17463" y="17412"/>
                  </a:moveTo>
                  <a:lnTo>
                    <a:pt x="17463" y="59816"/>
                  </a:lnTo>
                  <a:lnTo>
                    <a:pt x="46472" y="59816"/>
                  </a:lnTo>
                  <a:lnTo>
                    <a:pt x="46472" y="17412"/>
                  </a:lnTo>
                  <a:lnTo>
                    <a:pt x="17463" y="17412"/>
                  </a:ln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sp>
          <p:nvSpPr>
            <p:cNvPr id="98" name="Freeform: Shape 167">
              <a:extLst>
                <a:ext uri="{FF2B5EF4-FFF2-40B4-BE49-F238E27FC236}">
                  <a16:creationId xmlns:a16="http://schemas.microsoft.com/office/drawing/2014/main" id="{2B6A0A6C-0C41-8E26-EAA4-CFF53B7857AF}"/>
                </a:ext>
              </a:extLst>
            </p:cNvPr>
            <p:cNvSpPr/>
            <p:nvPr/>
          </p:nvSpPr>
          <p:spPr>
            <a:xfrm>
              <a:off x="10680328" y="3075118"/>
              <a:ext cx="64035" cy="77403"/>
            </a:xfrm>
            <a:custGeom>
              <a:avLst/>
              <a:gdLst>
                <a:gd name="connsiteX0" fmla="*/ 33 w 64035"/>
                <a:gd name="connsiteY0" fmla="*/ 38987 h 77403"/>
                <a:gd name="connsiteX1" fmla="*/ 63 w 64035"/>
                <a:gd name="connsiteY1" fmla="*/ 15649 h 77403"/>
                <a:gd name="connsiteX2" fmla="*/ 14127 w 64035"/>
                <a:gd name="connsiteY2" fmla="*/ 338 h 77403"/>
                <a:gd name="connsiteX3" fmla="*/ 49963 w 64035"/>
                <a:gd name="connsiteY3" fmla="*/ 369 h 77403"/>
                <a:gd name="connsiteX4" fmla="*/ 63904 w 64035"/>
                <a:gd name="connsiteY4" fmla="*/ 15284 h 77403"/>
                <a:gd name="connsiteX5" fmla="*/ 63904 w 64035"/>
                <a:gd name="connsiteY5" fmla="*/ 62522 h 77403"/>
                <a:gd name="connsiteX6" fmla="*/ 49187 w 64035"/>
                <a:gd name="connsiteY6" fmla="*/ 77255 h 77403"/>
                <a:gd name="connsiteX7" fmla="*/ 14477 w 64035"/>
                <a:gd name="connsiteY7" fmla="*/ 77255 h 77403"/>
                <a:gd name="connsiteX8" fmla="*/ 63 w 64035"/>
                <a:gd name="connsiteY8" fmla="*/ 62887 h 77403"/>
                <a:gd name="connsiteX9" fmla="*/ 33 w 64035"/>
                <a:gd name="connsiteY9" fmla="*/ 61747 h 77403"/>
                <a:gd name="connsiteX10" fmla="*/ 33 w 64035"/>
                <a:gd name="connsiteY10" fmla="*/ 38987 h 77403"/>
                <a:gd name="connsiteX11" fmla="*/ 17472 w 64035"/>
                <a:gd name="connsiteY11" fmla="*/ 17488 h 77403"/>
                <a:gd name="connsiteX12" fmla="*/ 17472 w 64035"/>
                <a:gd name="connsiteY12" fmla="*/ 59877 h 77403"/>
                <a:gd name="connsiteX13" fmla="*/ 46511 w 64035"/>
                <a:gd name="connsiteY13" fmla="*/ 59877 h 77403"/>
                <a:gd name="connsiteX14" fmla="*/ 46511 w 64035"/>
                <a:gd name="connsiteY14" fmla="*/ 17488 h 77403"/>
                <a:gd name="connsiteX15" fmla="*/ 17472 w 64035"/>
                <a:gd name="connsiteY15" fmla="*/ 17488 h 7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4035" h="77403">
                  <a:moveTo>
                    <a:pt x="33" y="38987"/>
                  </a:moveTo>
                  <a:cubicBezTo>
                    <a:pt x="33" y="31202"/>
                    <a:pt x="-58" y="23433"/>
                    <a:pt x="63" y="15649"/>
                  </a:cubicBezTo>
                  <a:cubicBezTo>
                    <a:pt x="200" y="6450"/>
                    <a:pt x="5111" y="688"/>
                    <a:pt x="14127" y="338"/>
                  </a:cubicBezTo>
                  <a:cubicBezTo>
                    <a:pt x="26062" y="-118"/>
                    <a:pt x="38043" y="-118"/>
                    <a:pt x="49963" y="369"/>
                  </a:cubicBezTo>
                  <a:cubicBezTo>
                    <a:pt x="58629" y="718"/>
                    <a:pt x="63813" y="6587"/>
                    <a:pt x="63904" y="15284"/>
                  </a:cubicBezTo>
                  <a:cubicBezTo>
                    <a:pt x="64072" y="31020"/>
                    <a:pt x="64087" y="46771"/>
                    <a:pt x="63904" y="62522"/>
                  </a:cubicBezTo>
                  <a:cubicBezTo>
                    <a:pt x="63798" y="71386"/>
                    <a:pt x="58051" y="77103"/>
                    <a:pt x="49187" y="77255"/>
                  </a:cubicBezTo>
                  <a:cubicBezTo>
                    <a:pt x="37617" y="77453"/>
                    <a:pt x="26032" y="77453"/>
                    <a:pt x="14477" y="77255"/>
                  </a:cubicBezTo>
                  <a:cubicBezTo>
                    <a:pt x="5856" y="77103"/>
                    <a:pt x="474" y="71493"/>
                    <a:pt x="63" y="62887"/>
                  </a:cubicBezTo>
                  <a:cubicBezTo>
                    <a:pt x="48" y="62507"/>
                    <a:pt x="33" y="62127"/>
                    <a:pt x="33" y="61747"/>
                  </a:cubicBezTo>
                  <a:cubicBezTo>
                    <a:pt x="33" y="54160"/>
                    <a:pt x="33" y="46574"/>
                    <a:pt x="33" y="38987"/>
                  </a:cubicBezTo>
                  <a:close/>
                  <a:moveTo>
                    <a:pt x="17472" y="17488"/>
                  </a:moveTo>
                  <a:lnTo>
                    <a:pt x="17472" y="59877"/>
                  </a:lnTo>
                  <a:lnTo>
                    <a:pt x="46511" y="59877"/>
                  </a:lnTo>
                  <a:lnTo>
                    <a:pt x="46511" y="17488"/>
                  </a:lnTo>
                  <a:lnTo>
                    <a:pt x="17472" y="17488"/>
                  </a:ln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grpSp>
      <p:grpSp>
        <p:nvGrpSpPr>
          <p:cNvPr id="99" name="Group 98">
            <a:extLst>
              <a:ext uri="{FF2B5EF4-FFF2-40B4-BE49-F238E27FC236}">
                <a16:creationId xmlns:a16="http://schemas.microsoft.com/office/drawing/2014/main" id="{676BE137-FC91-18FE-08E9-4CABB06B25CF}"/>
              </a:ext>
            </a:extLst>
          </p:cNvPr>
          <p:cNvGrpSpPr/>
          <p:nvPr userDrawn="1"/>
        </p:nvGrpSpPr>
        <p:grpSpPr>
          <a:xfrm>
            <a:off x="10616982" y="3902413"/>
            <a:ext cx="580570" cy="529945"/>
            <a:chOff x="10616982" y="3902413"/>
            <a:chExt cx="580570" cy="529945"/>
          </a:xfrm>
        </p:grpSpPr>
        <p:sp>
          <p:nvSpPr>
            <p:cNvPr id="100" name="Freeform: Shape 178">
              <a:extLst>
                <a:ext uri="{FF2B5EF4-FFF2-40B4-BE49-F238E27FC236}">
                  <a16:creationId xmlns:a16="http://schemas.microsoft.com/office/drawing/2014/main" id="{76212CA1-F29F-4D4C-B34A-ADED64C5FA85}"/>
                </a:ext>
              </a:extLst>
            </p:cNvPr>
            <p:cNvSpPr/>
            <p:nvPr/>
          </p:nvSpPr>
          <p:spPr>
            <a:xfrm>
              <a:off x="10796990" y="3932428"/>
              <a:ext cx="220470" cy="499801"/>
            </a:xfrm>
            <a:custGeom>
              <a:avLst/>
              <a:gdLst>
                <a:gd name="connsiteX0" fmla="*/ 170475 w 220470"/>
                <a:gd name="connsiteY0" fmla="*/ 350366 h 499801"/>
                <a:gd name="connsiteX1" fmla="*/ 170475 w 220470"/>
                <a:gd name="connsiteY1" fmla="*/ 499737 h 499801"/>
                <a:gd name="connsiteX2" fmla="*/ 150700 w 220470"/>
                <a:gd name="connsiteY2" fmla="*/ 499737 h 499801"/>
                <a:gd name="connsiteX3" fmla="*/ 150700 w 220470"/>
                <a:gd name="connsiteY3" fmla="*/ 310463 h 499801"/>
                <a:gd name="connsiteX4" fmla="*/ 170056 w 220470"/>
                <a:gd name="connsiteY4" fmla="*/ 310463 h 499801"/>
                <a:gd name="connsiteX5" fmla="*/ 170056 w 220470"/>
                <a:gd name="connsiteY5" fmla="*/ 329336 h 499801"/>
                <a:gd name="connsiteX6" fmla="*/ 200136 w 220470"/>
                <a:gd name="connsiteY6" fmla="*/ 302122 h 499801"/>
                <a:gd name="connsiteX7" fmla="*/ 200007 w 220470"/>
                <a:gd name="connsiteY7" fmla="*/ 186470 h 499801"/>
                <a:gd name="connsiteX8" fmla="*/ 152149 w 220470"/>
                <a:gd name="connsiteY8" fmla="*/ 140191 h 499801"/>
                <a:gd name="connsiteX9" fmla="*/ 68382 w 220470"/>
                <a:gd name="connsiteY9" fmla="*/ 140191 h 499801"/>
                <a:gd name="connsiteX10" fmla="*/ 20492 w 220470"/>
                <a:gd name="connsiteY10" fmla="*/ 187791 h 499801"/>
                <a:gd name="connsiteX11" fmla="*/ 20395 w 220470"/>
                <a:gd name="connsiteY11" fmla="*/ 300962 h 499801"/>
                <a:gd name="connsiteX12" fmla="*/ 50250 w 220470"/>
                <a:gd name="connsiteY12" fmla="*/ 329851 h 499801"/>
                <a:gd name="connsiteX13" fmla="*/ 50250 w 220470"/>
                <a:gd name="connsiteY13" fmla="*/ 310431 h 499801"/>
                <a:gd name="connsiteX14" fmla="*/ 69831 w 220470"/>
                <a:gd name="connsiteY14" fmla="*/ 310431 h 499801"/>
                <a:gd name="connsiteX15" fmla="*/ 69831 w 220470"/>
                <a:gd name="connsiteY15" fmla="*/ 499801 h 499801"/>
                <a:gd name="connsiteX16" fmla="*/ 50282 w 220470"/>
                <a:gd name="connsiteY16" fmla="*/ 499801 h 499801"/>
                <a:gd name="connsiteX17" fmla="*/ 50282 w 220470"/>
                <a:gd name="connsiteY17" fmla="*/ 350463 h 499801"/>
                <a:gd name="connsiteX18" fmla="*/ 3745 w 220470"/>
                <a:gd name="connsiteY18" fmla="*/ 317645 h 499801"/>
                <a:gd name="connsiteX19" fmla="*/ 427 w 220470"/>
                <a:gd name="connsiteY19" fmla="*/ 298128 h 499801"/>
                <a:gd name="connsiteX20" fmla="*/ 41 w 220470"/>
                <a:gd name="connsiteY20" fmla="*/ 196229 h 499801"/>
                <a:gd name="connsiteX21" fmla="*/ 61136 w 220470"/>
                <a:gd name="connsiteY21" fmla="*/ 120384 h 499801"/>
                <a:gd name="connsiteX22" fmla="*/ 42005 w 220470"/>
                <a:gd name="connsiteY22" fmla="*/ 54748 h 499801"/>
                <a:gd name="connsiteX23" fmla="*/ 68156 w 220470"/>
                <a:gd name="connsiteY23" fmla="*/ 14137 h 499801"/>
                <a:gd name="connsiteX24" fmla="*/ 158236 w 220470"/>
                <a:gd name="connsiteY24" fmla="*/ 19064 h 499801"/>
                <a:gd name="connsiteX25" fmla="*/ 180233 w 220470"/>
                <a:gd name="connsiteY25" fmla="*/ 69144 h 499801"/>
                <a:gd name="connsiteX26" fmla="*/ 159170 w 220470"/>
                <a:gd name="connsiteY26" fmla="*/ 120320 h 499801"/>
                <a:gd name="connsiteX27" fmla="*/ 170603 w 220470"/>
                <a:gd name="connsiteY27" fmla="*/ 123121 h 499801"/>
                <a:gd name="connsiteX28" fmla="*/ 220168 w 220470"/>
                <a:gd name="connsiteY28" fmla="*/ 188242 h 499801"/>
                <a:gd name="connsiteX29" fmla="*/ 220168 w 220470"/>
                <a:gd name="connsiteY29" fmla="*/ 301413 h 499801"/>
                <a:gd name="connsiteX30" fmla="*/ 175080 w 220470"/>
                <a:gd name="connsiteY30" fmla="*/ 349980 h 499801"/>
                <a:gd name="connsiteX31" fmla="*/ 170442 w 220470"/>
                <a:gd name="connsiteY31" fmla="*/ 350398 h 499801"/>
                <a:gd name="connsiteX32" fmla="*/ 110507 w 220470"/>
                <a:gd name="connsiteY32" fmla="*/ 20030 h 499801"/>
                <a:gd name="connsiteX33" fmla="*/ 60266 w 220470"/>
                <a:gd name="connsiteY33" fmla="*/ 69338 h 499801"/>
                <a:gd name="connsiteX34" fmla="*/ 109702 w 220470"/>
                <a:gd name="connsiteY34" fmla="*/ 120030 h 499801"/>
                <a:gd name="connsiteX35" fmla="*/ 160265 w 220470"/>
                <a:gd name="connsiteY35" fmla="*/ 70465 h 499801"/>
                <a:gd name="connsiteX36" fmla="*/ 110475 w 220470"/>
                <a:gd name="connsiteY36" fmla="*/ 20030 h 499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0470" h="499801">
                  <a:moveTo>
                    <a:pt x="170475" y="350366"/>
                  </a:moveTo>
                  <a:lnTo>
                    <a:pt x="170475" y="499737"/>
                  </a:lnTo>
                  <a:lnTo>
                    <a:pt x="150700" y="499737"/>
                  </a:lnTo>
                  <a:lnTo>
                    <a:pt x="150700" y="310463"/>
                  </a:lnTo>
                  <a:lnTo>
                    <a:pt x="170056" y="310463"/>
                  </a:lnTo>
                  <a:lnTo>
                    <a:pt x="170056" y="329336"/>
                  </a:lnTo>
                  <a:cubicBezTo>
                    <a:pt x="185032" y="331043"/>
                    <a:pt x="199943" y="317967"/>
                    <a:pt x="200136" y="302122"/>
                  </a:cubicBezTo>
                  <a:cubicBezTo>
                    <a:pt x="200555" y="263571"/>
                    <a:pt x="200877" y="224989"/>
                    <a:pt x="200007" y="186470"/>
                  </a:cubicBezTo>
                  <a:cubicBezTo>
                    <a:pt x="199428" y="161189"/>
                    <a:pt x="177463" y="140609"/>
                    <a:pt x="152149" y="140191"/>
                  </a:cubicBezTo>
                  <a:cubicBezTo>
                    <a:pt x="124227" y="139740"/>
                    <a:pt x="96304" y="139740"/>
                    <a:pt x="68382" y="140191"/>
                  </a:cubicBezTo>
                  <a:cubicBezTo>
                    <a:pt x="42585" y="140609"/>
                    <a:pt x="20846" y="162091"/>
                    <a:pt x="20492" y="187791"/>
                  </a:cubicBezTo>
                  <a:cubicBezTo>
                    <a:pt x="19976" y="225504"/>
                    <a:pt x="20170" y="263217"/>
                    <a:pt x="20395" y="300962"/>
                  </a:cubicBezTo>
                  <a:cubicBezTo>
                    <a:pt x="20492" y="317130"/>
                    <a:pt x="33632" y="329626"/>
                    <a:pt x="50250" y="329851"/>
                  </a:cubicBezTo>
                  <a:lnTo>
                    <a:pt x="50250" y="310431"/>
                  </a:lnTo>
                  <a:lnTo>
                    <a:pt x="69831" y="310431"/>
                  </a:lnTo>
                  <a:lnTo>
                    <a:pt x="69831" y="499801"/>
                  </a:lnTo>
                  <a:lnTo>
                    <a:pt x="50282" y="499801"/>
                  </a:lnTo>
                  <a:lnTo>
                    <a:pt x="50282" y="350463"/>
                  </a:lnTo>
                  <a:cubicBezTo>
                    <a:pt x="27899" y="348530"/>
                    <a:pt x="11700" y="338482"/>
                    <a:pt x="3745" y="317645"/>
                  </a:cubicBezTo>
                  <a:cubicBezTo>
                    <a:pt x="1426" y="311590"/>
                    <a:pt x="492" y="304666"/>
                    <a:pt x="427" y="298128"/>
                  </a:cubicBezTo>
                  <a:cubicBezTo>
                    <a:pt x="105" y="264151"/>
                    <a:pt x="1104" y="230174"/>
                    <a:pt x="41" y="196229"/>
                  </a:cubicBezTo>
                  <a:cubicBezTo>
                    <a:pt x="-1086" y="159933"/>
                    <a:pt x="21071" y="127662"/>
                    <a:pt x="61136" y="120384"/>
                  </a:cubicBezTo>
                  <a:cubicBezTo>
                    <a:pt x="43938" y="101447"/>
                    <a:pt x="36562" y="79772"/>
                    <a:pt x="42005" y="54748"/>
                  </a:cubicBezTo>
                  <a:cubicBezTo>
                    <a:pt x="45645" y="38034"/>
                    <a:pt x="54566" y="24475"/>
                    <a:pt x="68156" y="14137"/>
                  </a:cubicBezTo>
                  <a:cubicBezTo>
                    <a:pt x="95145" y="-6411"/>
                    <a:pt x="133438" y="-4382"/>
                    <a:pt x="158236" y="19064"/>
                  </a:cubicBezTo>
                  <a:cubicBezTo>
                    <a:pt x="172536" y="32591"/>
                    <a:pt x="179975" y="49434"/>
                    <a:pt x="180233" y="69144"/>
                  </a:cubicBezTo>
                  <a:cubicBezTo>
                    <a:pt x="180523" y="88790"/>
                    <a:pt x="173115" y="105601"/>
                    <a:pt x="159170" y="120320"/>
                  </a:cubicBezTo>
                  <a:cubicBezTo>
                    <a:pt x="163550" y="121382"/>
                    <a:pt x="167125" y="122091"/>
                    <a:pt x="170603" y="123121"/>
                  </a:cubicBezTo>
                  <a:cubicBezTo>
                    <a:pt x="199202" y="131656"/>
                    <a:pt x="219814" y="158194"/>
                    <a:pt x="220168" y="188242"/>
                  </a:cubicBezTo>
                  <a:cubicBezTo>
                    <a:pt x="220587" y="225955"/>
                    <a:pt x="220555" y="263668"/>
                    <a:pt x="220168" y="301413"/>
                  </a:cubicBezTo>
                  <a:cubicBezTo>
                    <a:pt x="219943" y="326695"/>
                    <a:pt x="200813" y="346823"/>
                    <a:pt x="175080" y="349980"/>
                  </a:cubicBezTo>
                  <a:cubicBezTo>
                    <a:pt x="173663" y="350141"/>
                    <a:pt x="172246" y="350237"/>
                    <a:pt x="170442" y="350398"/>
                  </a:cubicBezTo>
                  <a:close/>
                  <a:moveTo>
                    <a:pt x="110507" y="20030"/>
                  </a:moveTo>
                  <a:cubicBezTo>
                    <a:pt x="83164" y="19869"/>
                    <a:pt x="60556" y="42059"/>
                    <a:pt x="60266" y="69338"/>
                  </a:cubicBezTo>
                  <a:cubicBezTo>
                    <a:pt x="59976" y="97067"/>
                    <a:pt x="82134" y="119804"/>
                    <a:pt x="109702" y="120030"/>
                  </a:cubicBezTo>
                  <a:cubicBezTo>
                    <a:pt x="137399" y="120287"/>
                    <a:pt x="160169" y="97936"/>
                    <a:pt x="160265" y="70465"/>
                  </a:cubicBezTo>
                  <a:cubicBezTo>
                    <a:pt x="160362" y="42736"/>
                    <a:pt x="138108" y="20224"/>
                    <a:pt x="110475" y="20030"/>
                  </a:cubicBez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sp>
          <p:nvSpPr>
            <p:cNvPr id="101" name="Freeform: Shape 179">
              <a:extLst>
                <a:ext uri="{FF2B5EF4-FFF2-40B4-BE49-F238E27FC236}">
                  <a16:creationId xmlns:a16="http://schemas.microsoft.com/office/drawing/2014/main" id="{EF707BCE-112F-E0A7-FF52-8C4EEB7B0F16}"/>
                </a:ext>
              </a:extLst>
            </p:cNvPr>
            <p:cNvSpPr/>
            <p:nvPr/>
          </p:nvSpPr>
          <p:spPr>
            <a:xfrm>
              <a:off x="10616982" y="3902413"/>
              <a:ext cx="202335" cy="499961"/>
            </a:xfrm>
            <a:custGeom>
              <a:avLst/>
              <a:gdLst>
                <a:gd name="connsiteX0" fmla="*/ 69744 w 202335"/>
                <a:gd name="connsiteY0" fmla="*/ 499929 h 499961"/>
                <a:gd name="connsiteX1" fmla="*/ 50324 w 202335"/>
                <a:gd name="connsiteY1" fmla="*/ 499929 h 499961"/>
                <a:gd name="connsiteX2" fmla="*/ 50324 w 202335"/>
                <a:gd name="connsiteY2" fmla="*/ 350784 h 499961"/>
                <a:gd name="connsiteX3" fmla="*/ 37893 w 202335"/>
                <a:gd name="connsiteY3" fmla="*/ 348594 h 499961"/>
                <a:gd name="connsiteX4" fmla="*/ 244 w 202335"/>
                <a:gd name="connsiteY4" fmla="*/ 301251 h 499961"/>
                <a:gd name="connsiteX5" fmla="*/ 244 w 202335"/>
                <a:gd name="connsiteY5" fmla="*/ 188724 h 499961"/>
                <a:gd name="connsiteX6" fmla="*/ 58472 w 202335"/>
                <a:gd name="connsiteY6" fmla="*/ 121188 h 499961"/>
                <a:gd name="connsiteX7" fmla="*/ 60984 w 202335"/>
                <a:gd name="connsiteY7" fmla="*/ 120383 h 499961"/>
                <a:gd name="connsiteX8" fmla="*/ 41757 w 202335"/>
                <a:gd name="connsiteY8" fmla="*/ 55359 h 499961"/>
                <a:gd name="connsiteX9" fmla="*/ 67586 w 202335"/>
                <a:gd name="connsiteY9" fmla="*/ 14522 h 499961"/>
                <a:gd name="connsiteX10" fmla="*/ 156765 w 202335"/>
                <a:gd name="connsiteY10" fmla="*/ 17839 h 499961"/>
                <a:gd name="connsiteX11" fmla="*/ 180146 w 202335"/>
                <a:gd name="connsiteY11" fmla="*/ 68531 h 499961"/>
                <a:gd name="connsiteX12" fmla="*/ 158922 w 202335"/>
                <a:gd name="connsiteY12" fmla="*/ 120415 h 499961"/>
                <a:gd name="connsiteX13" fmla="*/ 202336 w 202335"/>
                <a:gd name="connsiteY13" fmla="*/ 143474 h 499961"/>
                <a:gd name="connsiteX14" fmla="*/ 187489 w 202335"/>
                <a:gd name="connsiteY14" fmla="*/ 156775 h 499961"/>
                <a:gd name="connsiteX15" fmla="*/ 140082 w 202335"/>
                <a:gd name="connsiteY15" fmla="*/ 139964 h 499961"/>
                <a:gd name="connsiteX16" fmla="*/ 72578 w 202335"/>
                <a:gd name="connsiteY16" fmla="*/ 140125 h 499961"/>
                <a:gd name="connsiteX17" fmla="*/ 20179 w 202335"/>
                <a:gd name="connsiteY17" fmla="*/ 192331 h 499961"/>
                <a:gd name="connsiteX18" fmla="*/ 20212 w 202335"/>
                <a:gd name="connsiteY18" fmla="*/ 299866 h 499961"/>
                <a:gd name="connsiteX19" fmla="*/ 50163 w 202335"/>
                <a:gd name="connsiteY19" fmla="*/ 329882 h 499961"/>
                <a:gd name="connsiteX20" fmla="*/ 50163 w 202335"/>
                <a:gd name="connsiteY20" fmla="*/ 310494 h 499961"/>
                <a:gd name="connsiteX21" fmla="*/ 69744 w 202335"/>
                <a:gd name="connsiteY21" fmla="*/ 310494 h 499961"/>
                <a:gd name="connsiteX22" fmla="*/ 69744 w 202335"/>
                <a:gd name="connsiteY22" fmla="*/ 499961 h 499961"/>
                <a:gd name="connsiteX23" fmla="*/ 110130 w 202335"/>
                <a:gd name="connsiteY23" fmla="*/ 120029 h 499961"/>
                <a:gd name="connsiteX24" fmla="*/ 160211 w 202335"/>
                <a:gd name="connsiteY24" fmla="*/ 70593 h 499961"/>
                <a:gd name="connsiteX25" fmla="*/ 109937 w 202335"/>
                <a:gd name="connsiteY25" fmla="*/ 20029 h 499961"/>
                <a:gd name="connsiteX26" fmla="*/ 60179 w 202335"/>
                <a:gd name="connsiteY26" fmla="*/ 69820 h 499961"/>
                <a:gd name="connsiteX27" fmla="*/ 110130 w 202335"/>
                <a:gd name="connsiteY27" fmla="*/ 120029 h 499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2335" h="499961">
                  <a:moveTo>
                    <a:pt x="69744" y="499929"/>
                  </a:moveTo>
                  <a:lnTo>
                    <a:pt x="50324" y="499929"/>
                  </a:lnTo>
                  <a:lnTo>
                    <a:pt x="50324" y="350784"/>
                  </a:lnTo>
                  <a:cubicBezTo>
                    <a:pt x="45912" y="350011"/>
                    <a:pt x="41822" y="349592"/>
                    <a:pt x="37893" y="348594"/>
                  </a:cubicBezTo>
                  <a:cubicBezTo>
                    <a:pt x="16250" y="343183"/>
                    <a:pt x="405" y="323634"/>
                    <a:pt x="244" y="301251"/>
                  </a:cubicBezTo>
                  <a:cubicBezTo>
                    <a:pt x="-14" y="263731"/>
                    <a:pt x="-143" y="226211"/>
                    <a:pt x="244" y="188724"/>
                  </a:cubicBezTo>
                  <a:cubicBezTo>
                    <a:pt x="598" y="155004"/>
                    <a:pt x="25075" y="127049"/>
                    <a:pt x="58472" y="121188"/>
                  </a:cubicBezTo>
                  <a:cubicBezTo>
                    <a:pt x="59052" y="121091"/>
                    <a:pt x="59599" y="120834"/>
                    <a:pt x="60984" y="120383"/>
                  </a:cubicBezTo>
                  <a:cubicBezTo>
                    <a:pt x="43947" y="101671"/>
                    <a:pt x="36572" y="80158"/>
                    <a:pt x="41757" y="55359"/>
                  </a:cubicBezTo>
                  <a:cubicBezTo>
                    <a:pt x="45236" y="38644"/>
                    <a:pt x="54060" y="25021"/>
                    <a:pt x="67586" y="14522"/>
                  </a:cubicBezTo>
                  <a:cubicBezTo>
                    <a:pt x="94027" y="-5961"/>
                    <a:pt x="131483" y="-4705"/>
                    <a:pt x="156765" y="17839"/>
                  </a:cubicBezTo>
                  <a:cubicBezTo>
                    <a:pt x="171805" y="31269"/>
                    <a:pt x="179663" y="48370"/>
                    <a:pt x="180146" y="68531"/>
                  </a:cubicBezTo>
                  <a:cubicBezTo>
                    <a:pt x="180597" y="88370"/>
                    <a:pt x="173286" y="105407"/>
                    <a:pt x="158922" y="120415"/>
                  </a:cubicBezTo>
                  <a:cubicBezTo>
                    <a:pt x="176410" y="123507"/>
                    <a:pt x="190677" y="130463"/>
                    <a:pt x="202336" y="143474"/>
                  </a:cubicBezTo>
                  <a:cubicBezTo>
                    <a:pt x="197344" y="147919"/>
                    <a:pt x="192610" y="152202"/>
                    <a:pt x="187489" y="156775"/>
                  </a:cubicBezTo>
                  <a:cubicBezTo>
                    <a:pt x="174510" y="142508"/>
                    <a:pt x="158085" y="139513"/>
                    <a:pt x="140082" y="139964"/>
                  </a:cubicBezTo>
                  <a:cubicBezTo>
                    <a:pt x="117602" y="140512"/>
                    <a:pt x="95058" y="140061"/>
                    <a:pt x="72578" y="140125"/>
                  </a:cubicBezTo>
                  <a:cubicBezTo>
                    <a:pt x="41693" y="140189"/>
                    <a:pt x="20244" y="161542"/>
                    <a:pt x="20179" y="192331"/>
                  </a:cubicBezTo>
                  <a:cubicBezTo>
                    <a:pt x="20115" y="228176"/>
                    <a:pt x="20083" y="264021"/>
                    <a:pt x="20212" y="299866"/>
                  </a:cubicBezTo>
                  <a:cubicBezTo>
                    <a:pt x="20276" y="316935"/>
                    <a:pt x="33158" y="329882"/>
                    <a:pt x="50163" y="329882"/>
                  </a:cubicBezTo>
                  <a:lnTo>
                    <a:pt x="50163" y="310494"/>
                  </a:lnTo>
                  <a:lnTo>
                    <a:pt x="69744" y="310494"/>
                  </a:lnTo>
                  <a:lnTo>
                    <a:pt x="69744" y="499961"/>
                  </a:lnTo>
                  <a:close/>
                  <a:moveTo>
                    <a:pt x="110130" y="120029"/>
                  </a:moveTo>
                  <a:cubicBezTo>
                    <a:pt x="137473" y="120093"/>
                    <a:pt x="160082" y="97807"/>
                    <a:pt x="160211" y="70593"/>
                  </a:cubicBezTo>
                  <a:cubicBezTo>
                    <a:pt x="160372" y="42606"/>
                    <a:pt x="137892" y="19997"/>
                    <a:pt x="109937" y="20029"/>
                  </a:cubicBezTo>
                  <a:cubicBezTo>
                    <a:pt x="82659" y="20062"/>
                    <a:pt x="60276" y="42477"/>
                    <a:pt x="60179" y="69820"/>
                  </a:cubicBezTo>
                  <a:cubicBezTo>
                    <a:pt x="60082" y="97484"/>
                    <a:pt x="82466" y="119964"/>
                    <a:pt x="110130" y="120029"/>
                  </a:cubicBez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sp>
          <p:nvSpPr>
            <p:cNvPr id="102" name="Freeform: Shape 180">
              <a:extLst>
                <a:ext uri="{FF2B5EF4-FFF2-40B4-BE49-F238E27FC236}">
                  <a16:creationId xmlns:a16="http://schemas.microsoft.com/office/drawing/2014/main" id="{AFDE8989-8911-D551-8CB1-54E226E36F98}"/>
                </a:ext>
              </a:extLst>
            </p:cNvPr>
            <p:cNvSpPr/>
            <p:nvPr/>
          </p:nvSpPr>
          <p:spPr>
            <a:xfrm>
              <a:off x="10995194" y="3902492"/>
              <a:ext cx="202358" cy="499915"/>
            </a:xfrm>
            <a:custGeom>
              <a:avLst/>
              <a:gdLst>
                <a:gd name="connsiteX0" fmla="*/ 132624 w 202358"/>
                <a:gd name="connsiteY0" fmla="*/ 310383 h 499915"/>
                <a:gd name="connsiteX1" fmla="*/ 152205 w 202358"/>
                <a:gd name="connsiteY1" fmla="*/ 310383 h 499915"/>
                <a:gd name="connsiteX2" fmla="*/ 152205 w 202358"/>
                <a:gd name="connsiteY2" fmla="*/ 329771 h 499915"/>
                <a:gd name="connsiteX3" fmla="*/ 182028 w 202358"/>
                <a:gd name="connsiteY3" fmla="*/ 301623 h 499915"/>
                <a:gd name="connsiteX4" fmla="*/ 181931 w 202358"/>
                <a:gd name="connsiteY4" fmla="*/ 187228 h 499915"/>
                <a:gd name="connsiteX5" fmla="*/ 134138 w 202358"/>
                <a:gd name="connsiteY5" fmla="*/ 140175 h 499915"/>
                <a:gd name="connsiteX6" fmla="*/ 50370 w 202358"/>
                <a:gd name="connsiteY6" fmla="*/ 140175 h 499915"/>
                <a:gd name="connsiteX7" fmla="*/ 14750 w 202358"/>
                <a:gd name="connsiteY7" fmla="*/ 156633 h 499915"/>
                <a:gd name="connsiteX8" fmla="*/ 0 w 202358"/>
                <a:gd name="connsiteY8" fmla="*/ 143396 h 499915"/>
                <a:gd name="connsiteX9" fmla="*/ 43027 w 202358"/>
                <a:gd name="connsiteY9" fmla="*/ 120562 h 499915"/>
                <a:gd name="connsiteX10" fmla="*/ 25314 w 202358"/>
                <a:gd name="connsiteY10" fmla="*/ 49419 h 499915"/>
                <a:gd name="connsiteX11" fmla="*/ 53526 w 202358"/>
                <a:gd name="connsiteY11" fmla="*/ 11674 h 499915"/>
                <a:gd name="connsiteX12" fmla="*/ 141803 w 202358"/>
                <a:gd name="connsiteY12" fmla="*/ 20724 h 499915"/>
                <a:gd name="connsiteX13" fmla="*/ 162124 w 202358"/>
                <a:gd name="connsiteY13" fmla="*/ 70256 h 499915"/>
                <a:gd name="connsiteX14" fmla="*/ 141062 w 202358"/>
                <a:gd name="connsiteY14" fmla="*/ 120272 h 499915"/>
                <a:gd name="connsiteX15" fmla="*/ 149339 w 202358"/>
                <a:gd name="connsiteY15" fmla="*/ 122333 h 499915"/>
                <a:gd name="connsiteX16" fmla="*/ 202028 w 202358"/>
                <a:gd name="connsiteY16" fmla="*/ 188098 h 499915"/>
                <a:gd name="connsiteX17" fmla="*/ 202060 w 202358"/>
                <a:gd name="connsiteY17" fmla="*/ 301237 h 499915"/>
                <a:gd name="connsiteX18" fmla="*/ 157068 w 202358"/>
                <a:gd name="connsiteY18" fmla="*/ 349932 h 499915"/>
                <a:gd name="connsiteX19" fmla="*/ 152173 w 202358"/>
                <a:gd name="connsiteY19" fmla="*/ 350383 h 499915"/>
                <a:gd name="connsiteX20" fmla="*/ 152173 w 202358"/>
                <a:gd name="connsiteY20" fmla="*/ 499915 h 499915"/>
                <a:gd name="connsiteX21" fmla="*/ 132592 w 202358"/>
                <a:gd name="connsiteY21" fmla="*/ 499915 h 499915"/>
                <a:gd name="connsiteX22" fmla="*/ 132592 w 202358"/>
                <a:gd name="connsiteY22" fmla="*/ 310448 h 499915"/>
                <a:gd name="connsiteX23" fmla="*/ 92109 w 202358"/>
                <a:gd name="connsiteY23" fmla="*/ 119950 h 499915"/>
                <a:gd name="connsiteX24" fmla="*/ 142157 w 202358"/>
                <a:gd name="connsiteY24" fmla="*/ 70482 h 499915"/>
                <a:gd name="connsiteX25" fmla="*/ 91851 w 202358"/>
                <a:gd name="connsiteY25" fmla="*/ 19951 h 499915"/>
                <a:gd name="connsiteX26" fmla="*/ 42125 w 202358"/>
                <a:gd name="connsiteY26" fmla="*/ 69773 h 499915"/>
                <a:gd name="connsiteX27" fmla="*/ 92077 w 202358"/>
                <a:gd name="connsiteY27" fmla="*/ 119982 h 499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2358" h="499915">
                  <a:moveTo>
                    <a:pt x="132624" y="310383"/>
                  </a:moveTo>
                  <a:lnTo>
                    <a:pt x="152205" y="310383"/>
                  </a:lnTo>
                  <a:lnTo>
                    <a:pt x="152205" y="329771"/>
                  </a:lnTo>
                  <a:cubicBezTo>
                    <a:pt x="168437" y="329771"/>
                    <a:pt x="181899" y="317404"/>
                    <a:pt x="182028" y="301623"/>
                  </a:cubicBezTo>
                  <a:cubicBezTo>
                    <a:pt x="182382" y="263492"/>
                    <a:pt x="182607" y="225360"/>
                    <a:pt x="181931" y="187228"/>
                  </a:cubicBezTo>
                  <a:cubicBezTo>
                    <a:pt x="181480" y="161721"/>
                    <a:pt x="159677" y="140626"/>
                    <a:pt x="134138" y="140175"/>
                  </a:cubicBezTo>
                  <a:cubicBezTo>
                    <a:pt x="106215" y="139692"/>
                    <a:pt x="78293" y="139853"/>
                    <a:pt x="50370" y="140175"/>
                  </a:cubicBezTo>
                  <a:cubicBezTo>
                    <a:pt x="36425" y="140336"/>
                    <a:pt x="24734" y="146391"/>
                    <a:pt x="14750" y="156633"/>
                  </a:cubicBezTo>
                  <a:cubicBezTo>
                    <a:pt x="9726" y="152124"/>
                    <a:pt x="4992" y="147873"/>
                    <a:pt x="0" y="143396"/>
                  </a:cubicBezTo>
                  <a:cubicBezTo>
                    <a:pt x="11659" y="130610"/>
                    <a:pt x="25604" y="123428"/>
                    <a:pt x="43027" y="120562"/>
                  </a:cubicBezTo>
                  <a:cubicBezTo>
                    <a:pt x="24444" y="99660"/>
                    <a:pt x="17327" y="76214"/>
                    <a:pt x="25314" y="49419"/>
                  </a:cubicBezTo>
                  <a:cubicBezTo>
                    <a:pt x="30048" y="33445"/>
                    <a:pt x="39678" y="20885"/>
                    <a:pt x="53526" y="11674"/>
                  </a:cubicBezTo>
                  <a:cubicBezTo>
                    <a:pt x="81320" y="-6812"/>
                    <a:pt x="118518" y="-3012"/>
                    <a:pt x="141803" y="20724"/>
                  </a:cubicBezTo>
                  <a:cubicBezTo>
                    <a:pt x="155265" y="34443"/>
                    <a:pt x="162157" y="51029"/>
                    <a:pt x="162124" y="70256"/>
                  </a:cubicBezTo>
                  <a:cubicBezTo>
                    <a:pt x="162092" y="89451"/>
                    <a:pt x="154749" y="105844"/>
                    <a:pt x="141062" y="120272"/>
                  </a:cubicBezTo>
                  <a:cubicBezTo>
                    <a:pt x="144347" y="121077"/>
                    <a:pt x="146859" y="121689"/>
                    <a:pt x="149339" y="122333"/>
                  </a:cubicBezTo>
                  <a:cubicBezTo>
                    <a:pt x="179773" y="130127"/>
                    <a:pt x="201641" y="156826"/>
                    <a:pt x="202028" y="188098"/>
                  </a:cubicBezTo>
                  <a:cubicBezTo>
                    <a:pt x="202511" y="225811"/>
                    <a:pt x="202414" y="263524"/>
                    <a:pt x="202060" y="301237"/>
                  </a:cubicBezTo>
                  <a:cubicBezTo>
                    <a:pt x="201834" y="326551"/>
                    <a:pt x="182801" y="346712"/>
                    <a:pt x="157068" y="349932"/>
                  </a:cubicBezTo>
                  <a:cubicBezTo>
                    <a:pt x="155651" y="350126"/>
                    <a:pt x="154202" y="350190"/>
                    <a:pt x="152173" y="350383"/>
                  </a:cubicBezTo>
                  <a:lnTo>
                    <a:pt x="152173" y="499915"/>
                  </a:lnTo>
                  <a:lnTo>
                    <a:pt x="132592" y="499915"/>
                  </a:lnTo>
                  <a:lnTo>
                    <a:pt x="132592" y="310448"/>
                  </a:lnTo>
                  <a:close/>
                  <a:moveTo>
                    <a:pt x="92109" y="119950"/>
                  </a:moveTo>
                  <a:cubicBezTo>
                    <a:pt x="119452" y="120014"/>
                    <a:pt x="142028" y="97696"/>
                    <a:pt x="142157" y="70482"/>
                  </a:cubicBezTo>
                  <a:cubicBezTo>
                    <a:pt x="142286" y="42495"/>
                    <a:pt x="119806" y="19886"/>
                    <a:pt x="91851" y="19951"/>
                  </a:cubicBezTo>
                  <a:cubicBezTo>
                    <a:pt x="64573" y="19983"/>
                    <a:pt x="42190" y="42431"/>
                    <a:pt x="42125" y="69773"/>
                  </a:cubicBezTo>
                  <a:cubicBezTo>
                    <a:pt x="42061" y="97438"/>
                    <a:pt x="64412" y="119918"/>
                    <a:pt x="92077" y="119982"/>
                  </a:cubicBez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sp>
          <p:nvSpPr>
            <p:cNvPr id="103" name="Freeform: Shape 181">
              <a:extLst>
                <a:ext uri="{FF2B5EF4-FFF2-40B4-BE49-F238E27FC236}">
                  <a16:creationId xmlns:a16="http://schemas.microsoft.com/office/drawing/2014/main" id="{A2C04035-FB95-66A6-B76A-250CA3B6CCAF}"/>
                </a:ext>
              </a:extLst>
            </p:cNvPr>
            <p:cNvSpPr/>
            <p:nvPr/>
          </p:nvSpPr>
          <p:spPr>
            <a:xfrm>
              <a:off x="10767531" y="4213036"/>
              <a:ext cx="19259" cy="189306"/>
            </a:xfrm>
            <a:custGeom>
              <a:avLst/>
              <a:gdLst>
                <a:gd name="connsiteX0" fmla="*/ 19259 w 19259"/>
                <a:gd name="connsiteY0" fmla="*/ 189306 h 189306"/>
                <a:gd name="connsiteX1" fmla="*/ 0 w 19259"/>
                <a:gd name="connsiteY1" fmla="*/ 189306 h 189306"/>
                <a:gd name="connsiteX2" fmla="*/ 0 w 19259"/>
                <a:gd name="connsiteY2" fmla="*/ 0 h 189306"/>
                <a:gd name="connsiteX3" fmla="*/ 19259 w 19259"/>
                <a:gd name="connsiteY3" fmla="*/ 0 h 189306"/>
                <a:gd name="connsiteX4" fmla="*/ 19259 w 19259"/>
                <a:gd name="connsiteY4" fmla="*/ 189306 h 1893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59" h="189306">
                  <a:moveTo>
                    <a:pt x="19259" y="189306"/>
                  </a:moveTo>
                  <a:lnTo>
                    <a:pt x="0" y="189306"/>
                  </a:lnTo>
                  <a:lnTo>
                    <a:pt x="0" y="0"/>
                  </a:lnTo>
                  <a:lnTo>
                    <a:pt x="19259" y="0"/>
                  </a:lnTo>
                  <a:lnTo>
                    <a:pt x="19259" y="189306"/>
                  </a:ln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sp>
          <p:nvSpPr>
            <p:cNvPr id="104" name="Freeform: Shape 182">
              <a:extLst>
                <a:ext uri="{FF2B5EF4-FFF2-40B4-BE49-F238E27FC236}">
                  <a16:creationId xmlns:a16="http://schemas.microsoft.com/office/drawing/2014/main" id="{71BEB38F-E09F-82ED-1BF8-2BA720BDD084}"/>
                </a:ext>
              </a:extLst>
            </p:cNvPr>
            <p:cNvSpPr/>
            <p:nvPr/>
          </p:nvSpPr>
          <p:spPr>
            <a:xfrm>
              <a:off x="11027754" y="4212843"/>
              <a:ext cx="19259" cy="189306"/>
            </a:xfrm>
            <a:custGeom>
              <a:avLst/>
              <a:gdLst>
                <a:gd name="connsiteX0" fmla="*/ 0 w 19259"/>
                <a:gd name="connsiteY0" fmla="*/ 0 h 189306"/>
                <a:gd name="connsiteX1" fmla="*/ 19259 w 19259"/>
                <a:gd name="connsiteY1" fmla="*/ 0 h 189306"/>
                <a:gd name="connsiteX2" fmla="*/ 19259 w 19259"/>
                <a:gd name="connsiteY2" fmla="*/ 189306 h 189306"/>
                <a:gd name="connsiteX3" fmla="*/ 0 w 19259"/>
                <a:gd name="connsiteY3" fmla="*/ 189306 h 189306"/>
                <a:gd name="connsiteX4" fmla="*/ 0 w 19259"/>
                <a:gd name="connsiteY4" fmla="*/ 0 h 1893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59" h="189306">
                  <a:moveTo>
                    <a:pt x="0" y="0"/>
                  </a:moveTo>
                  <a:lnTo>
                    <a:pt x="19259" y="0"/>
                  </a:lnTo>
                  <a:lnTo>
                    <a:pt x="19259" y="189306"/>
                  </a:lnTo>
                  <a:lnTo>
                    <a:pt x="0" y="189306"/>
                  </a:lnTo>
                  <a:lnTo>
                    <a:pt x="0" y="0"/>
                  </a:ln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sp>
          <p:nvSpPr>
            <p:cNvPr id="105" name="Freeform: Shape 183">
              <a:extLst>
                <a:ext uri="{FF2B5EF4-FFF2-40B4-BE49-F238E27FC236}">
                  <a16:creationId xmlns:a16="http://schemas.microsoft.com/office/drawing/2014/main" id="{DB59D172-A03A-E41B-8442-298BAA34DC9A}"/>
                </a:ext>
              </a:extLst>
            </p:cNvPr>
            <p:cNvSpPr/>
            <p:nvPr/>
          </p:nvSpPr>
          <p:spPr>
            <a:xfrm>
              <a:off x="10717515" y="4273068"/>
              <a:ext cx="19259" cy="129274"/>
            </a:xfrm>
            <a:custGeom>
              <a:avLst/>
              <a:gdLst>
                <a:gd name="connsiteX0" fmla="*/ 19259 w 19259"/>
                <a:gd name="connsiteY0" fmla="*/ 129274 h 129274"/>
                <a:gd name="connsiteX1" fmla="*/ 0 w 19259"/>
                <a:gd name="connsiteY1" fmla="*/ 129274 h 129274"/>
                <a:gd name="connsiteX2" fmla="*/ 0 w 19259"/>
                <a:gd name="connsiteY2" fmla="*/ 0 h 129274"/>
                <a:gd name="connsiteX3" fmla="*/ 19259 w 19259"/>
                <a:gd name="connsiteY3" fmla="*/ 0 h 129274"/>
                <a:gd name="connsiteX4" fmla="*/ 19259 w 19259"/>
                <a:gd name="connsiteY4" fmla="*/ 129274 h 129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59" h="129274">
                  <a:moveTo>
                    <a:pt x="19259" y="129274"/>
                  </a:moveTo>
                  <a:lnTo>
                    <a:pt x="0" y="129274"/>
                  </a:lnTo>
                  <a:lnTo>
                    <a:pt x="0" y="0"/>
                  </a:lnTo>
                  <a:lnTo>
                    <a:pt x="19259" y="0"/>
                  </a:lnTo>
                  <a:lnTo>
                    <a:pt x="19259" y="129274"/>
                  </a:ln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sp>
          <p:nvSpPr>
            <p:cNvPr id="106" name="Freeform: Shape 184">
              <a:extLst>
                <a:ext uri="{FF2B5EF4-FFF2-40B4-BE49-F238E27FC236}">
                  <a16:creationId xmlns:a16="http://schemas.microsoft.com/office/drawing/2014/main" id="{733FFD4D-057B-8031-5B02-E8F0E7B382CF}"/>
                </a:ext>
              </a:extLst>
            </p:cNvPr>
            <p:cNvSpPr/>
            <p:nvPr/>
          </p:nvSpPr>
          <p:spPr>
            <a:xfrm>
              <a:off x="11077577" y="4272972"/>
              <a:ext cx="19484" cy="129177"/>
            </a:xfrm>
            <a:custGeom>
              <a:avLst/>
              <a:gdLst>
                <a:gd name="connsiteX0" fmla="*/ 0 w 19484"/>
                <a:gd name="connsiteY0" fmla="*/ 129178 h 129177"/>
                <a:gd name="connsiteX1" fmla="*/ 0 w 19484"/>
                <a:gd name="connsiteY1" fmla="*/ 0 h 129177"/>
                <a:gd name="connsiteX2" fmla="*/ 19485 w 19484"/>
                <a:gd name="connsiteY2" fmla="*/ 0 h 129177"/>
                <a:gd name="connsiteX3" fmla="*/ 19485 w 19484"/>
                <a:gd name="connsiteY3" fmla="*/ 129178 h 129177"/>
                <a:gd name="connsiteX4" fmla="*/ 0 w 19484"/>
                <a:gd name="connsiteY4" fmla="*/ 129178 h 129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4" h="129177">
                  <a:moveTo>
                    <a:pt x="0" y="129178"/>
                  </a:moveTo>
                  <a:lnTo>
                    <a:pt x="0" y="0"/>
                  </a:lnTo>
                  <a:lnTo>
                    <a:pt x="19485" y="0"/>
                  </a:lnTo>
                  <a:lnTo>
                    <a:pt x="19485" y="129178"/>
                  </a:lnTo>
                  <a:lnTo>
                    <a:pt x="0" y="129178"/>
                  </a:ln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sp>
          <p:nvSpPr>
            <p:cNvPr id="107" name="Freeform: Shape 185">
              <a:extLst>
                <a:ext uri="{FF2B5EF4-FFF2-40B4-BE49-F238E27FC236}">
                  <a16:creationId xmlns:a16="http://schemas.microsoft.com/office/drawing/2014/main" id="{258D291A-87AC-9BE8-678F-C0AA9336A396}"/>
                </a:ext>
              </a:extLst>
            </p:cNvPr>
            <p:cNvSpPr/>
            <p:nvPr/>
          </p:nvSpPr>
          <p:spPr>
            <a:xfrm>
              <a:off x="10897256" y="4303084"/>
              <a:ext cx="19581" cy="129274"/>
            </a:xfrm>
            <a:custGeom>
              <a:avLst/>
              <a:gdLst>
                <a:gd name="connsiteX0" fmla="*/ 19581 w 19581"/>
                <a:gd name="connsiteY0" fmla="*/ 129274 h 129274"/>
                <a:gd name="connsiteX1" fmla="*/ 0 w 19581"/>
                <a:gd name="connsiteY1" fmla="*/ 129274 h 129274"/>
                <a:gd name="connsiteX2" fmla="*/ 0 w 19581"/>
                <a:gd name="connsiteY2" fmla="*/ 0 h 129274"/>
                <a:gd name="connsiteX3" fmla="*/ 19581 w 19581"/>
                <a:gd name="connsiteY3" fmla="*/ 0 h 129274"/>
                <a:gd name="connsiteX4" fmla="*/ 19581 w 19581"/>
                <a:gd name="connsiteY4" fmla="*/ 129274 h 129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81" h="129274">
                  <a:moveTo>
                    <a:pt x="19581" y="129274"/>
                  </a:moveTo>
                  <a:lnTo>
                    <a:pt x="0" y="129274"/>
                  </a:lnTo>
                  <a:lnTo>
                    <a:pt x="0" y="0"/>
                  </a:lnTo>
                  <a:lnTo>
                    <a:pt x="19581" y="0"/>
                  </a:lnTo>
                  <a:lnTo>
                    <a:pt x="19581" y="129274"/>
                  </a:ln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grpSp>
      <p:grpSp>
        <p:nvGrpSpPr>
          <p:cNvPr id="108" name="Group 107">
            <a:extLst>
              <a:ext uri="{FF2B5EF4-FFF2-40B4-BE49-F238E27FC236}">
                <a16:creationId xmlns:a16="http://schemas.microsoft.com/office/drawing/2014/main" id="{2FF486D6-F896-809A-056B-233AB9474C9D}"/>
              </a:ext>
            </a:extLst>
          </p:cNvPr>
          <p:cNvGrpSpPr/>
          <p:nvPr userDrawn="1"/>
        </p:nvGrpSpPr>
        <p:grpSpPr>
          <a:xfrm>
            <a:off x="10592776" y="4907491"/>
            <a:ext cx="628100" cy="476447"/>
            <a:chOff x="10592776" y="4907491"/>
            <a:chExt cx="628100" cy="476447"/>
          </a:xfrm>
        </p:grpSpPr>
        <p:sp>
          <p:nvSpPr>
            <p:cNvPr id="109" name="Freeform: Shape 188">
              <a:extLst>
                <a:ext uri="{FF2B5EF4-FFF2-40B4-BE49-F238E27FC236}">
                  <a16:creationId xmlns:a16="http://schemas.microsoft.com/office/drawing/2014/main" id="{59BB2B4C-262B-BB9B-4A10-070A7C207A2F}"/>
                </a:ext>
              </a:extLst>
            </p:cNvPr>
            <p:cNvSpPr/>
            <p:nvPr/>
          </p:nvSpPr>
          <p:spPr>
            <a:xfrm>
              <a:off x="10678451" y="4907491"/>
              <a:ext cx="542425" cy="476447"/>
            </a:xfrm>
            <a:custGeom>
              <a:avLst/>
              <a:gdLst>
                <a:gd name="connsiteX0" fmla="*/ 316026 w 542425"/>
                <a:gd name="connsiteY0" fmla="*/ 18995 h 476447"/>
                <a:gd name="connsiteX1" fmla="*/ 304484 w 542425"/>
                <a:gd name="connsiteY1" fmla="*/ 18131 h 476447"/>
                <a:gd name="connsiteX2" fmla="*/ 296397 w 542425"/>
                <a:gd name="connsiteY2" fmla="*/ 9730 h 476447"/>
                <a:gd name="connsiteX3" fmla="*/ 304720 w 542425"/>
                <a:gd name="connsiteY3" fmla="*/ 622 h 476447"/>
                <a:gd name="connsiteX4" fmla="*/ 346097 w 542425"/>
                <a:gd name="connsiteY4" fmla="*/ 387 h 476447"/>
                <a:gd name="connsiteX5" fmla="*/ 354813 w 542425"/>
                <a:gd name="connsiteY5" fmla="*/ 9651 h 476447"/>
                <a:gd name="connsiteX6" fmla="*/ 345469 w 542425"/>
                <a:gd name="connsiteY6" fmla="*/ 18445 h 476447"/>
                <a:gd name="connsiteX7" fmla="*/ 334634 w 542425"/>
                <a:gd name="connsiteY7" fmla="*/ 18995 h 476447"/>
                <a:gd name="connsiteX8" fmla="*/ 334948 w 542425"/>
                <a:gd name="connsiteY8" fmla="*/ 39566 h 476447"/>
                <a:gd name="connsiteX9" fmla="*/ 342093 w 542425"/>
                <a:gd name="connsiteY9" fmla="*/ 43963 h 476447"/>
                <a:gd name="connsiteX10" fmla="*/ 477219 w 542425"/>
                <a:gd name="connsiteY10" fmla="*/ 106069 h 476447"/>
                <a:gd name="connsiteX11" fmla="*/ 531552 w 542425"/>
                <a:gd name="connsiteY11" fmla="*/ 323715 h 476447"/>
                <a:gd name="connsiteX12" fmla="*/ 362193 w 542425"/>
                <a:gd name="connsiteY12" fmla="*/ 472817 h 476447"/>
                <a:gd name="connsiteX13" fmla="*/ 142114 w 542425"/>
                <a:gd name="connsiteY13" fmla="*/ 374986 h 476447"/>
                <a:gd name="connsiteX14" fmla="*/ 130022 w 542425"/>
                <a:gd name="connsiteY14" fmla="*/ 368234 h 476447"/>
                <a:gd name="connsiteX15" fmla="*/ 103876 w 542425"/>
                <a:gd name="connsiteY15" fmla="*/ 368312 h 476447"/>
                <a:gd name="connsiteX16" fmla="*/ 94140 w 542425"/>
                <a:gd name="connsiteY16" fmla="*/ 359126 h 476447"/>
                <a:gd name="connsiteX17" fmla="*/ 103327 w 542425"/>
                <a:gd name="connsiteY17" fmla="*/ 350096 h 476447"/>
                <a:gd name="connsiteX18" fmla="*/ 145568 w 542425"/>
                <a:gd name="connsiteY18" fmla="*/ 350253 h 476447"/>
                <a:gd name="connsiteX19" fmla="*/ 152870 w 542425"/>
                <a:gd name="connsiteY19" fmla="*/ 356849 h 476447"/>
                <a:gd name="connsiteX20" fmla="*/ 284306 w 542425"/>
                <a:gd name="connsiteY20" fmla="*/ 453266 h 476447"/>
                <a:gd name="connsiteX21" fmla="*/ 522601 w 542425"/>
                <a:gd name="connsiteY21" fmla="*/ 276291 h 476447"/>
                <a:gd name="connsiteX22" fmla="*/ 411108 w 542425"/>
                <a:gd name="connsiteY22" fmla="*/ 81415 h 476447"/>
                <a:gd name="connsiteX23" fmla="*/ 189066 w 542425"/>
                <a:gd name="connsiteY23" fmla="*/ 117297 h 476447"/>
                <a:gd name="connsiteX24" fmla="*/ 152870 w 542425"/>
                <a:gd name="connsiteY24" fmla="*/ 163621 h 476447"/>
                <a:gd name="connsiteX25" fmla="*/ 142192 w 542425"/>
                <a:gd name="connsiteY25" fmla="*/ 169824 h 476447"/>
                <a:gd name="connsiteX26" fmla="*/ 12955 w 542425"/>
                <a:gd name="connsiteY26" fmla="*/ 169745 h 476447"/>
                <a:gd name="connsiteX27" fmla="*/ 6360 w 542425"/>
                <a:gd name="connsiteY27" fmla="*/ 168960 h 476447"/>
                <a:gd name="connsiteX28" fmla="*/ 0 w 542425"/>
                <a:gd name="connsiteY28" fmla="*/ 160559 h 476447"/>
                <a:gd name="connsiteX29" fmla="*/ 6281 w 542425"/>
                <a:gd name="connsiteY29" fmla="*/ 152079 h 476447"/>
                <a:gd name="connsiteX30" fmla="*/ 16174 w 542425"/>
                <a:gd name="connsiteY30" fmla="*/ 151059 h 476447"/>
                <a:gd name="connsiteX31" fmla="*/ 130179 w 542425"/>
                <a:gd name="connsiteY31" fmla="*/ 151059 h 476447"/>
                <a:gd name="connsiteX32" fmla="*/ 142820 w 542425"/>
                <a:gd name="connsiteY32" fmla="*/ 143835 h 476447"/>
                <a:gd name="connsiteX33" fmla="*/ 308802 w 542425"/>
                <a:gd name="connsiteY33" fmla="*/ 44198 h 476447"/>
                <a:gd name="connsiteX34" fmla="*/ 316261 w 542425"/>
                <a:gd name="connsiteY34" fmla="*/ 36111 h 476447"/>
                <a:gd name="connsiteX35" fmla="*/ 316183 w 542425"/>
                <a:gd name="connsiteY35" fmla="*/ 18916 h 47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425" h="476447">
                  <a:moveTo>
                    <a:pt x="316026" y="18995"/>
                  </a:moveTo>
                  <a:cubicBezTo>
                    <a:pt x="311551" y="18759"/>
                    <a:pt x="307389" y="19623"/>
                    <a:pt x="304484" y="18131"/>
                  </a:cubicBezTo>
                  <a:cubicBezTo>
                    <a:pt x="301029" y="16325"/>
                    <a:pt x="296004" y="12164"/>
                    <a:pt x="296397" y="9730"/>
                  </a:cubicBezTo>
                  <a:cubicBezTo>
                    <a:pt x="296947" y="6197"/>
                    <a:pt x="301579" y="858"/>
                    <a:pt x="304720" y="622"/>
                  </a:cubicBezTo>
                  <a:cubicBezTo>
                    <a:pt x="318460" y="-399"/>
                    <a:pt x="332279" y="72"/>
                    <a:pt x="346097" y="387"/>
                  </a:cubicBezTo>
                  <a:cubicBezTo>
                    <a:pt x="351594" y="544"/>
                    <a:pt x="355048" y="3920"/>
                    <a:pt x="354813" y="9651"/>
                  </a:cubicBezTo>
                  <a:cubicBezTo>
                    <a:pt x="354577" y="15305"/>
                    <a:pt x="351122" y="18210"/>
                    <a:pt x="345469" y="18445"/>
                  </a:cubicBezTo>
                  <a:cubicBezTo>
                    <a:pt x="342172" y="18602"/>
                    <a:pt x="338874" y="18759"/>
                    <a:pt x="334634" y="18995"/>
                  </a:cubicBezTo>
                  <a:cubicBezTo>
                    <a:pt x="334634" y="26218"/>
                    <a:pt x="334085" y="32971"/>
                    <a:pt x="334948" y="39566"/>
                  </a:cubicBezTo>
                  <a:cubicBezTo>
                    <a:pt x="335184" y="41372"/>
                    <a:pt x="339502" y="43727"/>
                    <a:pt x="342093" y="43963"/>
                  </a:cubicBezTo>
                  <a:cubicBezTo>
                    <a:pt x="394620" y="48517"/>
                    <a:pt x="440473" y="68381"/>
                    <a:pt x="477219" y="106069"/>
                  </a:cubicBezTo>
                  <a:cubicBezTo>
                    <a:pt x="537362" y="167704"/>
                    <a:pt x="556991" y="241509"/>
                    <a:pt x="531552" y="323715"/>
                  </a:cubicBezTo>
                  <a:cubicBezTo>
                    <a:pt x="505877" y="406549"/>
                    <a:pt x="447618" y="457035"/>
                    <a:pt x="362193" y="472817"/>
                  </a:cubicBezTo>
                  <a:cubicBezTo>
                    <a:pt x="275041" y="488991"/>
                    <a:pt x="190087" y="450204"/>
                    <a:pt x="142114" y="374986"/>
                  </a:cubicBezTo>
                  <a:cubicBezTo>
                    <a:pt x="138973" y="370039"/>
                    <a:pt x="135832" y="367998"/>
                    <a:pt x="130022" y="368234"/>
                  </a:cubicBezTo>
                  <a:cubicBezTo>
                    <a:pt x="121307" y="368705"/>
                    <a:pt x="112592" y="368391"/>
                    <a:pt x="103876" y="368312"/>
                  </a:cubicBezTo>
                  <a:cubicBezTo>
                    <a:pt x="97831" y="368312"/>
                    <a:pt x="94140" y="365250"/>
                    <a:pt x="94140" y="359126"/>
                  </a:cubicBezTo>
                  <a:cubicBezTo>
                    <a:pt x="94140" y="353473"/>
                    <a:pt x="97831" y="350175"/>
                    <a:pt x="103327" y="350096"/>
                  </a:cubicBezTo>
                  <a:cubicBezTo>
                    <a:pt x="117381" y="349861"/>
                    <a:pt x="131514" y="349625"/>
                    <a:pt x="145568" y="350253"/>
                  </a:cubicBezTo>
                  <a:cubicBezTo>
                    <a:pt x="148159" y="350332"/>
                    <a:pt x="151221" y="354101"/>
                    <a:pt x="152870" y="356849"/>
                  </a:cubicBezTo>
                  <a:cubicBezTo>
                    <a:pt x="182942" y="407727"/>
                    <a:pt x="226361" y="440782"/>
                    <a:pt x="284306" y="453266"/>
                  </a:cubicBezTo>
                  <a:cubicBezTo>
                    <a:pt x="401058" y="478313"/>
                    <a:pt x="512472" y="395243"/>
                    <a:pt x="522601" y="276291"/>
                  </a:cubicBezTo>
                  <a:cubicBezTo>
                    <a:pt x="529510" y="194478"/>
                    <a:pt x="484913" y="116512"/>
                    <a:pt x="411108" y="81415"/>
                  </a:cubicBezTo>
                  <a:cubicBezTo>
                    <a:pt x="336126" y="45769"/>
                    <a:pt x="247953" y="59430"/>
                    <a:pt x="189066" y="117297"/>
                  </a:cubicBezTo>
                  <a:cubicBezTo>
                    <a:pt x="175169" y="130958"/>
                    <a:pt x="164491" y="147839"/>
                    <a:pt x="152870" y="163621"/>
                  </a:cubicBezTo>
                  <a:cubicBezTo>
                    <a:pt x="149887" y="167704"/>
                    <a:pt x="147296" y="169824"/>
                    <a:pt x="142192" y="169824"/>
                  </a:cubicBezTo>
                  <a:cubicBezTo>
                    <a:pt x="99087" y="169667"/>
                    <a:pt x="56060" y="169824"/>
                    <a:pt x="12955" y="169745"/>
                  </a:cubicBezTo>
                  <a:cubicBezTo>
                    <a:pt x="10757" y="169745"/>
                    <a:pt x="7852" y="170138"/>
                    <a:pt x="6360" y="168960"/>
                  </a:cubicBezTo>
                  <a:cubicBezTo>
                    <a:pt x="3612" y="166683"/>
                    <a:pt x="0" y="163464"/>
                    <a:pt x="0" y="160559"/>
                  </a:cubicBezTo>
                  <a:cubicBezTo>
                    <a:pt x="0" y="157654"/>
                    <a:pt x="3376" y="153807"/>
                    <a:pt x="6281" y="152079"/>
                  </a:cubicBezTo>
                  <a:cubicBezTo>
                    <a:pt x="8872" y="150509"/>
                    <a:pt x="12798" y="151059"/>
                    <a:pt x="16174" y="151059"/>
                  </a:cubicBezTo>
                  <a:cubicBezTo>
                    <a:pt x="54176" y="151059"/>
                    <a:pt x="92177" y="150823"/>
                    <a:pt x="130179" y="151059"/>
                  </a:cubicBezTo>
                  <a:cubicBezTo>
                    <a:pt x="136382" y="151059"/>
                    <a:pt x="139444" y="148860"/>
                    <a:pt x="142820" y="143835"/>
                  </a:cubicBezTo>
                  <a:cubicBezTo>
                    <a:pt x="182235" y="84320"/>
                    <a:pt x="237432" y="50637"/>
                    <a:pt x="308802" y="44198"/>
                  </a:cubicBezTo>
                  <a:cubicBezTo>
                    <a:pt x="314613" y="43649"/>
                    <a:pt x="316733" y="41921"/>
                    <a:pt x="316261" y="36111"/>
                  </a:cubicBezTo>
                  <a:cubicBezTo>
                    <a:pt x="315869" y="30615"/>
                    <a:pt x="316183" y="25041"/>
                    <a:pt x="316183" y="18916"/>
                  </a:cubicBez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sp>
          <p:nvSpPr>
            <p:cNvPr id="110" name="Freeform: Shape 189">
              <a:extLst>
                <a:ext uri="{FF2B5EF4-FFF2-40B4-BE49-F238E27FC236}">
                  <a16:creationId xmlns:a16="http://schemas.microsoft.com/office/drawing/2014/main" id="{C06C1F71-0F38-01E2-E311-78B4BC8271B5}"/>
                </a:ext>
              </a:extLst>
            </p:cNvPr>
            <p:cNvSpPr/>
            <p:nvPr/>
          </p:nvSpPr>
          <p:spPr>
            <a:xfrm>
              <a:off x="10859196" y="5022768"/>
              <a:ext cx="309634" cy="289003"/>
            </a:xfrm>
            <a:custGeom>
              <a:avLst/>
              <a:gdLst>
                <a:gd name="connsiteX0" fmla="*/ 277709 w 309634"/>
                <a:gd name="connsiteY0" fmla="*/ 203020 h 289003"/>
                <a:gd name="connsiteX1" fmla="*/ 294040 w 309634"/>
                <a:gd name="connsiteY1" fmla="*/ 191321 h 289003"/>
                <a:gd name="connsiteX2" fmla="*/ 307466 w 309634"/>
                <a:gd name="connsiteY2" fmla="*/ 192421 h 289003"/>
                <a:gd name="connsiteX3" fmla="*/ 304718 w 309634"/>
                <a:gd name="connsiteY3" fmla="*/ 206239 h 289003"/>
                <a:gd name="connsiteX4" fmla="*/ 265931 w 309634"/>
                <a:gd name="connsiteY4" fmla="*/ 234662 h 289003"/>
                <a:gd name="connsiteX5" fmla="*/ 249679 w 309634"/>
                <a:gd name="connsiteY5" fmla="*/ 229402 h 289003"/>
                <a:gd name="connsiteX6" fmla="*/ 235703 w 309634"/>
                <a:gd name="connsiteY6" fmla="*/ 183391 h 289003"/>
                <a:gd name="connsiteX7" fmla="*/ 241592 w 309634"/>
                <a:gd name="connsiteY7" fmla="*/ 170593 h 289003"/>
                <a:gd name="connsiteX8" fmla="*/ 253369 w 309634"/>
                <a:gd name="connsiteY8" fmla="*/ 178366 h 289003"/>
                <a:gd name="connsiteX9" fmla="*/ 259022 w 309634"/>
                <a:gd name="connsiteY9" fmla="*/ 196189 h 289003"/>
                <a:gd name="connsiteX10" fmla="*/ 270171 w 309634"/>
                <a:gd name="connsiteY10" fmla="*/ 156853 h 289003"/>
                <a:gd name="connsiteX11" fmla="*/ 162526 w 309634"/>
                <a:gd name="connsiteY11" fmla="*/ 19764 h 289003"/>
                <a:gd name="connsiteX12" fmla="*/ 20020 w 309634"/>
                <a:gd name="connsiteY12" fmla="*/ 127959 h 289003"/>
                <a:gd name="connsiteX13" fmla="*/ 69799 w 309634"/>
                <a:gd name="connsiteY13" fmla="*/ 245497 h 289003"/>
                <a:gd name="connsiteX14" fmla="*/ 198251 w 309634"/>
                <a:gd name="connsiteY14" fmla="*/ 258609 h 289003"/>
                <a:gd name="connsiteX15" fmla="*/ 203590 w 309634"/>
                <a:gd name="connsiteY15" fmla="*/ 256018 h 289003"/>
                <a:gd name="connsiteX16" fmla="*/ 218115 w 309634"/>
                <a:gd name="connsiteY16" fmla="*/ 259081 h 289003"/>
                <a:gd name="connsiteX17" fmla="*/ 212070 w 309634"/>
                <a:gd name="connsiteY17" fmla="*/ 272585 h 289003"/>
                <a:gd name="connsiteX18" fmla="*/ 160720 w 309634"/>
                <a:gd name="connsiteY18" fmla="*/ 288210 h 289003"/>
                <a:gd name="connsiteX19" fmla="*/ 2904 w 309634"/>
                <a:gd name="connsiteY19" fmla="*/ 172242 h 289003"/>
                <a:gd name="connsiteX20" fmla="*/ 157423 w 309634"/>
                <a:gd name="connsiteY20" fmla="*/ 685 h 289003"/>
                <a:gd name="connsiteX21" fmla="*/ 280614 w 309634"/>
                <a:gd name="connsiteY21" fmla="*/ 193363 h 289003"/>
                <a:gd name="connsiteX22" fmla="*/ 277709 w 309634"/>
                <a:gd name="connsiteY22" fmla="*/ 203020 h 289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9634" h="289003">
                  <a:moveTo>
                    <a:pt x="277709" y="203020"/>
                  </a:moveTo>
                  <a:cubicBezTo>
                    <a:pt x="284461" y="198152"/>
                    <a:pt x="289251" y="194698"/>
                    <a:pt x="294040" y="191321"/>
                  </a:cubicBezTo>
                  <a:cubicBezTo>
                    <a:pt x="298830" y="187945"/>
                    <a:pt x="303776" y="187474"/>
                    <a:pt x="307466" y="192421"/>
                  </a:cubicBezTo>
                  <a:cubicBezTo>
                    <a:pt x="311314" y="197603"/>
                    <a:pt x="309822" y="202471"/>
                    <a:pt x="304718" y="206239"/>
                  </a:cubicBezTo>
                  <a:cubicBezTo>
                    <a:pt x="291842" y="215740"/>
                    <a:pt x="278965" y="225397"/>
                    <a:pt x="265931" y="234662"/>
                  </a:cubicBezTo>
                  <a:cubicBezTo>
                    <a:pt x="258394" y="240001"/>
                    <a:pt x="252427" y="238038"/>
                    <a:pt x="249679" y="229402"/>
                  </a:cubicBezTo>
                  <a:cubicBezTo>
                    <a:pt x="244811" y="214169"/>
                    <a:pt x="240335" y="198780"/>
                    <a:pt x="235703" y="183391"/>
                  </a:cubicBezTo>
                  <a:cubicBezTo>
                    <a:pt x="233897" y="177424"/>
                    <a:pt x="235232" y="172320"/>
                    <a:pt x="241592" y="170593"/>
                  </a:cubicBezTo>
                  <a:cubicBezTo>
                    <a:pt x="247873" y="168866"/>
                    <a:pt x="251642" y="172320"/>
                    <a:pt x="253369" y="178366"/>
                  </a:cubicBezTo>
                  <a:cubicBezTo>
                    <a:pt x="254939" y="183705"/>
                    <a:pt x="256745" y="189044"/>
                    <a:pt x="259022" y="196189"/>
                  </a:cubicBezTo>
                  <a:cubicBezTo>
                    <a:pt x="266245" y="182842"/>
                    <a:pt x="268837" y="169965"/>
                    <a:pt x="270171" y="156853"/>
                  </a:cubicBezTo>
                  <a:cubicBezTo>
                    <a:pt x="276767" y="89879"/>
                    <a:pt x="227537" y="27302"/>
                    <a:pt x="162526" y="19764"/>
                  </a:cubicBezTo>
                  <a:cubicBezTo>
                    <a:pt x="91155" y="11441"/>
                    <a:pt x="28971" y="58237"/>
                    <a:pt x="20020" y="127959"/>
                  </a:cubicBezTo>
                  <a:cubicBezTo>
                    <a:pt x="13817" y="176403"/>
                    <a:pt x="30934" y="216446"/>
                    <a:pt x="69799" y="245497"/>
                  </a:cubicBezTo>
                  <a:cubicBezTo>
                    <a:pt x="109371" y="275019"/>
                    <a:pt x="152947" y="278395"/>
                    <a:pt x="198251" y="258609"/>
                  </a:cubicBezTo>
                  <a:cubicBezTo>
                    <a:pt x="200057" y="257824"/>
                    <a:pt x="201784" y="256882"/>
                    <a:pt x="203590" y="256018"/>
                  </a:cubicBezTo>
                  <a:cubicBezTo>
                    <a:pt x="209243" y="253113"/>
                    <a:pt x="214739" y="252721"/>
                    <a:pt x="218115" y="259081"/>
                  </a:cubicBezTo>
                  <a:cubicBezTo>
                    <a:pt x="221570" y="265597"/>
                    <a:pt x="217644" y="269680"/>
                    <a:pt x="212070" y="272585"/>
                  </a:cubicBezTo>
                  <a:cubicBezTo>
                    <a:pt x="195895" y="280908"/>
                    <a:pt x="178857" y="286404"/>
                    <a:pt x="160720" y="288210"/>
                  </a:cubicBezTo>
                  <a:cubicBezTo>
                    <a:pt x="84874" y="295905"/>
                    <a:pt x="18293" y="246911"/>
                    <a:pt x="2904" y="172242"/>
                  </a:cubicBezTo>
                  <a:cubicBezTo>
                    <a:pt x="-16333" y="79122"/>
                    <a:pt x="62811" y="-8659"/>
                    <a:pt x="157423" y="685"/>
                  </a:cubicBezTo>
                  <a:cubicBezTo>
                    <a:pt x="252662" y="10107"/>
                    <a:pt x="311628" y="102363"/>
                    <a:pt x="280614" y="193363"/>
                  </a:cubicBezTo>
                  <a:cubicBezTo>
                    <a:pt x="279829" y="195718"/>
                    <a:pt x="279201" y="198074"/>
                    <a:pt x="277709" y="203020"/>
                  </a:cubicBez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sp>
          <p:nvSpPr>
            <p:cNvPr id="111" name="Freeform: Shape 190">
              <a:extLst>
                <a:ext uri="{FF2B5EF4-FFF2-40B4-BE49-F238E27FC236}">
                  <a16:creationId xmlns:a16="http://schemas.microsoft.com/office/drawing/2014/main" id="{C120EC52-8036-EABA-E6A2-6D6FE9CD7662}"/>
                </a:ext>
              </a:extLst>
            </p:cNvPr>
            <p:cNvSpPr/>
            <p:nvPr/>
          </p:nvSpPr>
          <p:spPr>
            <a:xfrm>
              <a:off x="10994556" y="5059255"/>
              <a:ext cx="73587" cy="172351"/>
            </a:xfrm>
            <a:custGeom>
              <a:avLst/>
              <a:gdLst>
                <a:gd name="connsiteX0" fmla="*/ 0 w 73587"/>
                <a:gd name="connsiteY0" fmla="*/ 58417 h 172351"/>
                <a:gd name="connsiteX1" fmla="*/ 0 w 73587"/>
                <a:gd name="connsiteY1" fmla="*/ 12014 h 172351"/>
                <a:gd name="connsiteX2" fmla="*/ 9657 w 73587"/>
                <a:gd name="connsiteY2" fmla="*/ 1 h 172351"/>
                <a:gd name="connsiteX3" fmla="*/ 18530 w 73587"/>
                <a:gd name="connsiteY3" fmla="*/ 11778 h 172351"/>
                <a:gd name="connsiteX4" fmla="*/ 18765 w 73587"/>
                <a:gd name="connsiteY4" fmla="*/ 97046 h 172351"/>
                <a:gd name="connsiteX5" fmla="*/ 24026 w 73587"/>
                <a:gd name="connsiteY5" fmla="*/ 109373 h 172351"/>
                <a:gd name="connsiteX6" fmla="*/ 66189 w 73587"/>
                <a:gd name="connsiteY6" fmla="*/ 151929 h 172351"/>
                <a:gd name="connsiteX7" fmla="*/ 70350 w 73587"/>
                <a:gd name="connsiteY7" fmla="*/ 156169 h 172351"/>
                <a:gd name="connsiteX8" fmla="*/ 70507 w 73587"/>
                <a:gd name="connsiteY8" fmla="*/ 169595 h 172351"/>
                <a:gd name="connsiteX9" fmla="*/ 57002 w 73587"/>
                <a:gd name="connsiteY9" fmla="*/ 168810 h 172351"/>
                <a:gd name="connsiteX10" fmla="*/ 4083 w 73587"/>
                <a:gd name="connsiteY10" fmla="*/ 115498 h 172351"/>
                <a:gd name="connsiteX11" fmla="*/ 314 w 73587"/>
                <a:gd name="connsiteY11" fmla="*/ 104034 h 172351"/>
                <a:gd name="connsiteX12" fmla="*/ 157 w 73587"/>
                <a:gd name="connsiteY12" fmla="*/ 58495 h 172351"/>
                <a:gd name="connsiteX13" fmla="*/ 157 w 73587"/>
                <a:gd name="connsiteY13" fmla="*/ 58495 h 17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587" h="172351">
                  <a:moveTo>
                    <a:pt x="0" y="58417"/>
                  </a:moveTo>
                  <a:cubicBezTo>
                    <a:pt x="0" y="42949"/>
                    <a:pt x="0" y="27481"/>
                    <a:pt x="0" y="12014"/>
                  </a:cubicBezTo>
                  <a:cubicBezTo>
                    <a:pt x="0" y="5418"/>
                    <a:pt x="1806" y="-78"/>
                    <a:pt x="9657" y="1"/>
                  </a:cubicBezTo>
                  <a:cubicBezTo>
                    <a:pt x="17116" y="79"/>
                    <a:pt x="18530" y="5497"/>
                    <a:pt x="18530" y="11778"/>
                  </a:cubicBezTo>
                  <a:cubicBezTo>
                    <a:pt x="18530" y="40201"/>
                    <a:pt x="18294" y="68624"/>
                    <a:pt x="18765" y="97046"/>
                  </a:cubicBezTo>
                  <a:cubicBezTo>
                    <a:pt x="18765" y="101208"/>
                    <a:pt x="21042" y="106311"/>
                    <a:pt x="24026" y="109373"/>
                  </a:cubicBezTo>
                  <a:cubicBezTo>
                    <a:pt x="37766" y="123820"/>
                    <a:pt x="52056" y="137796"/>
                    <a:pt x="66189" y="151929"/>
                  </a:cubicBezTo>
                  <a:cubicBezTo>
                    <a:pt x="67602" y="153342"/>
                    <a:pt x="69015" y="154677"/>
                    <a:pt x="70350" y="156169"/>
                  </a:cubicBezTo>
                  <a:cubicBezTo>
                    <a:pt x="74276" y="160566"/>
                    <a:pt x="74983" y="165434"/>
                    <a:pt x="70507" y="169595"/>
                  </a:cubicBezTo>
                  <a:cubicBezTo>
                    <a:pt x="66032" y="173757"/>
                    <a:pt x="61164" y="172971"/>
                    <a:pt x="57002" y="168810"/>
                  </a:cubicBezTo>
                  <a:cubicBezTo>
                    <a:pt x="39258" y="151144"/>
                    <a:pt x="21435" y="133556"/>
                    <a:pt x="4083" y="115498"/>
                  </a:cubicBezTo>
                  <a:cubicBezTo>
                    <a:pt x="1570" y="112828"/>
                    <a:pt x="393" y="107960"/>
                    <a:pt x="314" y="104034"/>
                  </a:cubicBezTo>
                  <a:cubicBezTo>
                    <a:pt x="-79" y="88881"/>
                    <a:pt x="157" y="73649"/>
                    <a:pt x="157" y="58495"/>
                  </a:cubicBezTo>
                  <a:lnTo>
                    <a:pt x="157" y="58495"/>
                  </a:lnTo>
                  <a:close/>
                </a:path>
              </a:pathLst>
            </a:custGeom>
            <a:solidFill>
              <a:schemeClr val="accent1"/>
            </a:solidFill>
            <a:ln w="0" cap="flat">
              <a:noFill/>
              <a:prstDash val="solid"/>
              <a:miter/>
            </a:ln>
          </p:spPr>
          <p:txBody>
            <a:bodyPr rtlCol="0" anchor="ctr"/>
            <a:lstStyle/>
            <a:p>
              <a:endParaRPr lang="en-IN" dirty="0">
                <a:latin typeface="Aptos" panose="020B0004020202020204" pitchFamily="34" charset="0"/>
              </a:endParaRPr>
            </a:p>
          </p:txBody>
        </p:sp>
        <p:sp>
          <p:nvSpPr>
            <p:cNvPr id="112" name="Freeform: Shape 191">
              <a:extLst>
                <a:ext uri="{FF2B5EF4-FFF2-40B4-BE49-F238E27FC236}">
                  <a16:creationId xmlns:a16="http://schemas.microsoft.com/office/drawing/2014/main" id="{A67D4E91-1F3A-1EFE-012A-0B488E4AFCB1}"/>
                </a:ext>
              </a:extLst>
            </p:cNvPr>
            <p:cNvSpPr/>
            <p:nvPr/>
          </p:nvSpPr>
          <p:spPr>
            <a:xfrm>
              <a:off x="10592776" y="5191396"/>
              <a:ext cx="105076" cy="18452"/>
            </a:xfrm>
            <a:custGeom>
              <a:avLst/>
              <a:gdLst>
                <a:gd name="connsiteX0" fmla="*/ 53484 w 105076"/>
                <a:gd name="connsiteY0" fmla="*/ 2 h 18452"/>
                <a:gd name="connsiteX1" fmla="*/ 93998 w 105076"/>
                <a:gd name="connsiteY1" fmla="*/ 2 h 18452"/>
                <a:gd name="connsiteX2" fmla="*/ 105069 w 105076"/>
                <a:gd name="connsiteY2" fmla="*/ 8874 h 18452"/>
                <a:gd name="connsiteX3" fmla="*/ 93841 w 105076"/>
                <a:gd name="connsiteY3" fmla="*/ 18453 h 18452"/>
                <a:gd name="connsiteX4" fmla="*/ 11085 w 105076"/>
                <a:gd name="connsiteY4" fmla="*/ 18453 h 18452"/>
                <a:gd name="connsiteX5" fmla="*/ 15 w 105076"/>
                <a:gd name="connsiteY5" fmla="*/ 8717 h 18452"/>
                <a:gd name="connsiteX6" fmla="*/ 11242 w 105076"/>
                <a:gd name="connsiteY6" fmla="*/ 2 h 18452"/>
                <a:gd name="connsiteX7" fmla="*/ 53484 w 105076"/>
                <a:gd name="connsiteY7" fmla="*/ 2 h 1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076" h="18452">
                  <a:moveTo>
                    <a:pt x="53484" y="2"/>
                  </a:moveTo>
                  <a:cubicBezTo>
                    <a:pt x="66989" y="2"/>
                    <a:pt x="80493" y="159"/>
                    <a:pt x="93998" y="2"/>
                  </a:cubicBezTo>
                  <a:cubicBezTo>
                    <a:pt x="100358" y="-77"/>
                    <a:pt x="104912" y="2514"/>
                    <a:pt x="105069" y="8874"/>
                  </a:cubicBezTo>
                  <a:cubicBezTo>
                    <a:pt x="105304" y="15783"/>
                    <a:pt x="100358" y="18453"/>
                    <a:pt x="93841" y="18453"/>
                  </a:cubicBezTo>
                  <a:cubicBezTo>
                    <a:pt x="66282" y="18453"/>
                    <a:pt x="38723" y="18453"/>
                    <a:pt x="11085" y="18453"/>
                  </a:cubicBezTo>
                  <a:cubicBezTo>
                    <a:pt x="4490" y="18453"/>
                    <a:pt x="-299" y="15705"/>
                    <a:pt x="15" y="8717"/>
                  </a:cubicBezTo>
                  <a:cubicBezTo>
                    <a:pt x="250" y="2279"/>
                    <a:pt x="5040" y="2"/>
                    <a:pt x="11242" y="2"/>
                  </a:cubicBezTo>
                  <a:cubicBezTo>
                    <a:pt x="25297" y="159"/>
                    <a:pt x="39351" y="2"/>
                    <a:pt x="53484" y="2"/>
                  </a:cubicBez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sp>
          <p:nvSpPr>
            <p:cNvPr id="113" name="Freeform: Shape 192">
              <a:extLst>
                <a:ext uri="{FF2B5EF4-FFF2-40B4-BE49-F238E27FC236}">
                  <a16:creationId xmlns:a16="http://schemas.microsoft.com/office/drawing/2014/main" id="{DAF111E0-DDEB-FDEB-BD71-E94844C0DEB6}"/>
                </a:ext>
              </a:extLst>
            </p:cNvPr>
            <p:cNvSpPr/>
            <p:nvPr/>
          </p:nvSpPr>
          <p:spPr>
            <a:xfrm>
              <a:off x="10658662" y="5257430"/>
              <a:ext cx="95479" cy="18451"/>
            </a:xfrm>
            <a:custGeom>
              <a:avLst/>
              <a:gdLst>
                <a:gd name="connsiteX0" fmla="*/ 47977 w 95479"/>
                <a:gd name="connsiteY0" fmla="*/ 18451 h 18451"/>
                <a:gd name="connsiteX1" fmla="*/ 11781 w 95479"/>
                <a:gd name="connsiteY1" fmla="*/ 18451 h 18451"/>
                <a:gd name="connsiteX2" fmla="*/ 4 w 95479"/>
                <a:gd name="connsiteY2" fmla="*/ 9500 h 18451"/>
                <a:gd name="connsiteX3" fmla="*/ 11388 w 95479"/>
                <a:gd name="connsiteY3" fmla="*/ 0 h 18451"/>
                <a:gd name="connsiteX4" fmla="*/ 84644 w 95479"/>
                <a:gd name="connsiteY4" fmla="*/ 0 h 18451"/>
                <a:gd name="connsiteX5" fmla="*/ 95479 w 95479"/>
                <a:gd name="connsiteY5" fmla="*/ 9029 h 18451"/>
                <a:gd name="connsiteX6" fmla="*/ 84251 w 95479"/>
                <a:gd name="connsiteY6" fmla="*/ 18373 h 18451"/>
                <a:gd name="connsiteX7" fmla="*/ 48055 w 95479"/>
                <a:gd name="connsiteY7" fmla="*/ 18373 h 18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79" h="18451">
                  <a:moveTo>
                    <a:pt x="47977" y="18451"/>
                  </a:moveTo>
                  <a:cubicBezTo>
                    <a:pt x="35885" y="18451"/>
                    <a:pt x="23872" y="18373"/>
                    <a:pt x="11781" y="18451"/>
                  </a:cubicBezTo>
                  <a:cubicBezTo>
                    <a:pt x="5421" y="18451"/>
                    <a:pt x="161" y="16567"/>
                    <a:pt x="4" y="9500"/>
                  </a:cubicBezTo>
                  <a:cubicBezTo>
                    <a:pt x="-154" y="2513"/>
                    <a:pt x="4950" y="0"/>
                    <a:pt x="11388" y="0"/>
                  </a:cubicBezTo>
                  <a:cubicBezTo>
                    <a:pt x="35807" y="0"/>
                    <a:pt x="60225" y="0"/>
                    <a:pt x="84644" y="0"/>
                  </a:cubicBezTo>
                  <a:cubicBezTo>
                    <a:pt x="90689" y="0"/>
                    <a:pt x="95322" y="2355"/>
                    <a:pt x="95479" y="9029"/>
                  </a:cubicBezTo>
                  <a:cubicBezTo>
                    <a:pt x="95557" y="16331"/>
                    <a:pt x="90611" y="18373"/>
                    <a:pt x="84251" y="18373"/>
                  </a:cubicBezTo>
                  <a:cubicBezTo>
                    <a:pt x="72160" y="18373"/>
                    <a:pt x="60147" y="18373"/>
                    <a:pt x="48055" y="18373"/>
                  </a:cubicBez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sp>
          <p:nvSpPr>
            <p:cNvPr id="114" name="Freeform: Shape 193">
              <a:extLst>
                <a:ext uri="{FF2B5EF4-FFF2-40B4-BE49-F238E27FC236}">
                  <a16:creationId xmlns:a16="http://schemas.microsoft.com/office/drawing/2014/main" id="{A67898F0-205E-1B98-8740-4E66E3EC44B2}"/>
                </a:ext>
              </a:extLst>
            </p:cNvPr>
            <p:cNvSpPr/>
            <p:nvPr/>
          </p:nvSpPr>
          <p:spPr>
            <a:xfrm>
              <a:off x="10718785" y="5191396"/>
              <a:ext cx="89060" cy="18453"/>
            </a:xfrm>
            <a:custGeom>
              <a:avLst/>
              <a:gdLst>
                <a:gd name="connsiteX0" fmla="*/ 44777 w 89060"/>
                <a:gd name="connsiteY0" fmla="*/ 2 h 18453"/>
                <a:gd name="connsiteX1" fmla="*/ 77596 w 89060"/>
                <a:gd name="connsiteY1" fmla="*/ 2 h 18453"/>
                <a:gd name="connsiteX2" fmla="*/ 89060 w 89060"/>
                <a:gd name="connsiteY2" fmla="*/ 9267 h 18453"/>
                <a:gd name="connsiteX3" fmla="*/ 77361 w 89060"/>
                <a:gd name="connsiteY3" fmla="*/ 18453 h 18453"/>
                <a:gd name="connsiteX4" fmla="*/ 10858 w 89060"/>
                <a:gd name="connsiteY4" fmla="*/ 18453 h 18453"/>
                <a:gd name="connsiteX5" fmla="*/ 23 w 89060"/>
                <a:gd name="connsiteY5" fmla="*/ 8639 h 18453"/>
                <a:gd name="connsiteX6" fmla="*/ 11094 w 89060"/>
                <a:gd name="connsiteY6" fmla="*/ 2 h 18453"/>
                <a:gd name="connsiteX7" fmla="*/ 44777 w 89060"/>
                <a:gd name="connsiteY7" fmla="*/ 2 h 1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060" h="18453">
                  <a:moveTo>
                    <a:pt x="44777" y="2"/>
                  </a:moveTo>
                  <a:cubicBezTo>
                    <a:pt x="55691" y="2"/>
                    <a:pt x="66683" y="81"/>
                    <a:pt x="77596" y="2"/>
                  </a:cubicBezTo>
                  <a:cubicBezTo>
                    <a:pt x="84192" y="-76"/>
                    <a:pt x="89138" y="2436"/>
                    <a:pt x="89060" y="9267"/>
                  </a:cubicBezTo>
                  <a:cubicBezTo>
                    <a:pt x="89060" y="16177"/>
                    <a:pt x="83799" y="18453"/>
                    <a:pt x="77361" y="18453"/>
                  </a:cubicBezTo>
                  <a:cubicBezTo>
                    <a:pt x="55219" y="18453"/>
                    <a:pt x="32999" y="18453"/>
                    <a:pt x="10858" y="18453"/>
                  </a:cubicBezTo>
                  <a:cubicBezTo>
                    <a:pt x="4341" y="18453"/>
                    <a:pt x="-370" y="15862"/>
                    <a:pt x="23" y="8639"/>
                  </a:cubicBezTo>
                  <a:cubicBezTo>
                    <a:pt x="337" y="1887"/>
                    <a:pt x="4969" y="-76"/>
                    <a:pt x="11094" y="2"/>
                  </a:cubicBezTo>
                  <a:cubicBezTo>
                    <a:pt x="22321" y="159"/>
                    <a:pt x="33549" y="2"/>
                    <a:pt x="44777" y="2"/>
                  </a:cubicBez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sp>
          <p:nvSpPr>
            <p:cNvPr id="115" name="Freeform: Shape 194">
              <a:extLst>
                <a:ext uri="{FF2B5EF4-FFF2-40B4-BE49-F238E27FC236}">
                  <a16:creationId xmlns:a16="http://schemas.microsoft.com/office/drawing/2014/main" id="{CD624890-7468-1925-3C2C-8F5565D5C081}"/>
                </a:ext>
              </a:extLst>
            </p:cNvPr>
            <p:cNvSpPr/>
            <p:nvPr/>
          </p:nvSpPr>
          <p:spPr>
            <a:xfrm>
              <a:off x="10727995" y="5125202"/>
              <a:ext cx="79929" cy="18335"/>
            </a:xfrm>
            <a:custGeom>
              <a:avLst/>
              <a:gdLst>
                <a:gd name="connsiteX0" fmla="*/ 40357 w 79929"/>
                <a:gd name="connsiteY0" fmla="*/ 85 h 18335"/>
                <a:gd name="connsiteX1" fmla="*/ 69094 w 79929"/>
                <a:gd name="connsiteY1" fmla="*/ 85 h 18335"/>
                <a:gd name="connsiteX2" fmla="*/ 79929 w 79929"/>
                <a:gd name="connsiteY2" fmla="*/ 9036 h 18335"/>
                <a:gd name="connsiteX3" fmla="*/ 69094 w 79929"/>
                <a:gd name="connsiteY3" fmla="*/ 18301 h 18335"/>
                <a:gd name="connsiteX4" fmla="*/ 10835 w 79929"/>
                <a:gd name="connsiteY4" fmla="*/ 18301 h 18335"/>
                <a:gd name="connsiteX5" fmla="*/ 0 w 79929"/>
                <a:gd name="connsiteY5" fmla="*/ 8958 h 18335"/>
                <a:gd name="connsiteX6" fmla="*/ 10835 w 79929"/>
                <a:gd name="connsiteY6" fmla="*/ 7 h 18335"/>
                <a:gd name="connsiteX7" fmla="*/ 40436 w 79929"/>
                <a:gd name="connsiteY7" fmla="*/ 7 h 18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29" h="18335">
                  <a:moveTo>
                    <a:pt x="40357" y="85"/>
                  </a:moveTo>
                  <a:cubicBezTo>
                    <a:pt x="49936" y="85"/>
                    <a:pt x="59515" y="164"/>
                    <a:pt x="69094" y="85"/>
                  </a:cubicBezTo>
                  <a:cubicBezTo>
                    <a:pt x="75375" y="85"/>
                    <a:pt x="79929" y="2441"/>
                    <a:pt x="79929" y="9036"/>
                  </a:cubicBezTo>
                  <a:cubicBezTo>
                    <a:pt x="79929" y="15553"/>
                    <a:pt x="75218" y="18301"/>
                    <a:pt x="69094" y="18301"/>
                  </a:cubicBezTo>
                  <a:cubicBezTo>
                    <a:pt x="49700" y="18379"/>
                    <a:pt x="30229" y="18301"/>
                    <a:pt x="10835" y="18301"/>
                  </a:cubicBezTo>
                  <a:cubicBezTo>
                    <a:pt x="4632" y="18301"/>
                    <a:pt x="79" y="15317"/>
                    <a:pt x="0" y="8958"/>
                  </a:cubicBezTo>
                  <a:cubicBezTo>
                    <a:pt x="0" y="2441"/>
                    <a:pt x="4475" y="-150"/>
                    <a:pt x="10835" y="7"/>
                  </a:cubicBezTo>
                  <a:cubicBezTo>
                    <a:pt x="20650" y="164"/>
                    <a:pt x="30543" y="7"/>
                    <a:pt x="40436" y="7"/>
                  </a:cubicBez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sp>
          <p:nvSpPr>
            <p:cNvPr id="116" name="Freeform: Shape 195">
              <a:extLst>
                <a:ext uri="{FF2B5EF4-FFF2-40B4-BE49-F238E27FC236}">
                  <a16:creationId xmlns:a16="http://schemas.microsoft.com/office/drawing/2014/main" id="{46938A1B-B4DF-0432-0EA6-283F1E064A8F}"/>
                </a:ext>
              </a:extLst>
            </p:cNvPr>
            <p:cNvSpPr/>
            <p:nvPr/>
          </p:nvSpPr>
          <p:spPr>
            <a:xfrm>
              <a:off x="10669417" y="5124914"/>
              <a:ext cx="38167" cy="18481"/>
            </a:xfrm>
            <a:custGeom>
              <a:avLst/>
              <a:gdLst>
                <a:gd name="connsiteX0" fmla="*/ 19555 w 38167"/>
                <a:gd name="connsiteY0" fmla="*/ 452 h 18481"/>
                <a:gd name="connsiteX1" fmla="*/ 30390 w 38167"/>
                <a:gd name="connsiteY1" fmla="*/ 766 h 18481"/>
                <a:gd name="connsiteX2" fmla="*/ 38163 w 38167"/>
                <a:gd name="connsiteY2" fmla="*/ 8774 h 18481"/>
                <a:gd name="connsiteX3" fmla="*/ 31568 w 38167"/>
                <a:gd name="connsiteY3" fmla="*/ 17568 h 18481"/>
                <a:gd name="connsiteX4" fmla="*/ 6521 w 38167"/>
                <a:gd name="connsiteY4" fmla="*/ 17568 h 18481"/>
                <a:gd name="connsiteX5" fmla="*/ 5 w 38167"/>
                <a:gd name="connsiteY5" fmla="*/ 8539 h 18481"/>
                <a:gd name="connsiteX6" fmla="*/ 7856 w 38167"/>
                <a:gd name="connsiteY6" fmla="*/ 687 h 18481"/>
                <a:gd name="connsiteX7" fmla="*/ 19555 w 38167"/>
                <a:gd name="connsiteY7" fmla="*/ 373 h 18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67" h="18481">
                  <a:moveTo>
                    <a:pt x="19555" y="452"/>
                  </a:moveTo>
                  <a:cubicBezTo>
                    <a:pt x="23245" y="452"/>
                    <a:pt x="27328" y="-648"/>
                    <a:pt x="30390" y="766"/>
                  </a:cubicBezTo>
                  <a:cubicBezTo>
                    <a:pt x="33688" y="2258"/>
                    <a:pt x="38006" y="5869"/>
                    <a:pt x="38163" y="8774"/>
                  </a:cubicBezTo>
                  <a:cubicBezTo>
                    <a:pt x="38320" y="11758"/>
                    <a:pt x="34316" y="17176"/>
                    <a:pt x="31568" y="17568"/>
                  </a:cubicBezTo>
                  <a:cubicBezTo>
                    <a:pt x="23324" y="18746"/>
                    <a:pt x="14687" y="18824"/>
                    <a:pt x="6521" y="17568"/>
                  </a:cubicBezTo>
                  <a:cubicBezTo>
                    <a:pt x="3773" y="17176"/>
                    <a:pt x="-152" y="11601"/>
                    <a:pt x="5" y="8539"/>
                  </a:cubicBezTo>
                  <a:cubicBezTo>
                    <a:pt x="162" y="5634"/>
                    <a:pt x="4558" y="2022"/>
                    <a:pt x="7856" y="687"/>
                  </a:cubicBezTo>
                  <a:cubicBezTo>
                    <a:pt x="11232" y="-648"/>
                    <a:pt x="15629" y="373"/>
                    <a:pt x="19555" y="373"/>
                  </a:cubicBez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sp>
          <p:nvSpPr>
            <p:cNvPr id="117" name="Freeform: Shape 196">
              <a:extLst>
                <a:ext uri="{FF2B5EF4-FFF2-40B4-BE49-F238E27FC236}">
                  <a16:creationId xmlns:a16="http://schemas.microsoft.com/office/drawing/2014/main" id="{7933A302-791D-334A-2DA6-2AE899C9A68D}"/>
                </a:ext>
              </a:extLst>
            </p:cNvPr>
            <p:cNvSpPr/>
            <p:nvPr/>
          </p:nvSpPr>
          <p:spPr>
            <a:xfrm>
              <a:off x="10629128" y="5057293"/>
              <a:ext cx="29950" cy="20287"/>
            </a:xfrm>
            <a:custGeom>
              <a:avLst/>
              <a:gdLst>
                <a:gd name="connsiteX0" fmla="*/ 15169 w 29950"/>
                <a:gd name="connsiteY0" fmla="*/ 0 h 20287"/>
                <a:gd name="connsiteX1" fmla="*/ 26946 w 29950"/>
                <a:gd name="connsiteY1" fmla="*/ 4475 h 20287"/>
                <a:gd name="connsiteX2" fmla="*/ 26946 w 29950"/>
                <a:gd name="connsiteY2" fmla="*/ 17116 h 20287"/>
                <a:gd name="connsiteX3" fmla="*/ 3156 w 29950"/>
                <a:gd name="connsiteY3" fmla="*/ 17274 h 20287"/>
                <a:gd name="connsiteX4" fmla="*/ 2921 w 29950"/>
                <a:gd name="connsiteY4" fmla="*/ 4711 h 20287"/>
                <a:gd name="connsiteX5" fmla="*/ 15248 w 29950"/>
                <a:gd name="connsiteY5" fmla="*/ 79 h 20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0" h="20287">
                  <a:moveTo>
                    <a:pt x="15169" y="0"/>
                  </a:moveTo>
                  <a:cubicBezTo>
                    <a:pt x="19487" y="1570"/>
                    <a:pt x="24041" y="2041"/>
                    <a:pt x="26946" y="4475"/>
                  </a:cubicBezTo>
                  <a:cubicBezTo>
                    <a:pt x="31108" y="8009"/>
                    <a:pt x="30794" y="13034"/>
                    <a:pt x="26946" y="17116"/>
                  </a:cubicBezTo>
                  <a:cubicBezTo>
                    <a:pt x="22942" y="21278"/>
                    <a:pt x="7161" y="21356"/>
                    <a:pt x="3156" y="17274"/>
                  </a:cubicBezTo>
                  <a:cubicBezTo>
                    <a:pt x="-770" y="13269"/>
                    <a:pt x="-1241" y="8166"/>
                    <a:pt x="2921" y="4711"/>
                  </a:cubicBezTo>
                  <a:cubicBezTo>
                    <a:pt x="6061" y="2120"/>
                    <a:pt x="10851" y="1649"/>
                    <a:pt x="15248" y="79"/>
                  </a:cubicBezTo>
                  <a:close/>
                </a:path>
              </a:pathLst>
            </a:custGeom>
            <a:solidFill>
              <a:schemeClr val="bg1"/>
            </a:solidFill>
            <a:ln w="0" cap="flat">
              <a:noFill/>
              <a:prstDash val="solid"/>
              <a:miter/>
            </a:ln>
          </p:spPr>
          <p:txBody>
            <a:bodyPr rtlCol="0" anchor="ctr"/>
            <a:lstStyle/>
            <a:p>
              <a:endParaRPr lang="en-IN" dirty="0">
                <a:latin typeface="Aptos" panose="020B0004020202020204" pitchFamily="34" charset="0"/>
              </a:endParaRPr>
            </a:p>
          </p:txBody>
        </p:sp>
      </p:grpSp>
      <p:sp>
        <p:nvSpPr>
          <p:cNvPr id="119" name="Text Placeholder 118">
            <a:extLst>
              <a:ext uri="{FF2B5EF4-FFF2-40B4-BE49-F238E27FC236}">
                <a16:creationId xmlns:a16="http://schemas.microsoft.com/office/drawing/2014/main" id="{6918CF11-B233-BBC4-FF77-884E62E82575}"/>
              </a:ext>
            </a:extLst>
          </p:cNvPr>
          <p:cNvSpPr>
            <a:spLocks noGrp="1"/>
          </p:cNvSpPr>
          <p:nvPr>
            <p:ph type="body" sz="quarter" idx="11" hasCustomPrompt="1"/>
          </p:nvPr>
        </p:nvSpPr>
        <p:spPr>
          <a:xfrm>
            <a:off x="5778500" y="1292225"/>
            <a:ext cx="3706813" cy="938213"/>
          </a:xfrm>
          <a:prstGeom prst="rect">
            <a:avLst/>
          </a:prstGeom>
        </p:spPr>
        <p:txBody>
          <a:bodyPr lIns="0" tIns="0" rIns="0" bIns="0">
            <a:noAutofit/>
          </a:bodyPr>
          <a:lstStyle>
            <a:lvl1pPr marL="0" indent="0">
              <a:buNone/>
              <a:defRPr sz="1400"/>
            </a:lvl1pPr>
            <a:lvl2pPr marL="457200" indent="0">
              <a:buNone/>
              <a:defRPr sz="1500"/>
            </a:lvl2pPr>
            <a:lvl3pPr marL="914400" indent="0">
              <a:buNone/>
              <a:defRPr sz="1500"/>
            </a:lvl3pPr>
            <a:lvl4pPr marL="1371600" indent="0">
              <a:buNone/>
              <a:defRPr sz="1500"/>
            </a:lvl4pPr>
            <a:lvl5pPr marL="1828800" indent="0">
              <a:buNone/>
              <a:defRPr sz="1500"/>
            </a:lvl5pPr>
          </a:lstStyle>
          <a:p>
            <a:pPr eaLnBrk="1" hangingPunct="1"/>
            <a:r>
              <a:rPr lang="en-IN" altLang="en-US" sz="1600">
                <a:latin typeface="Aptos" panose="020B0004020202020204" pitchFamily="34" charset="0"/>
              </a:rPr>
              <a:t>India’s first Specialty Pharma CDMO covering Biologics, Drug-device combinations, complex Injectables and Oral Technologies (soft </a:t>
            </a:r>
            <a:r>
              <a:rPr lang="en-IN" altLang="en-US" sz="1600" err="1">
                <a:latin typeface="Aptos" panose="020B0004020202020204" pitchFamily="34" charset="0"/>
              </a:rPr>
              <a:t>gelatin</a:t>
            </a:r>
            <a:r>
              <a:rPr lang="en-IN" altLang="en-US" sz="1600">
                <a:latin typeface="Aptos" panose="020B0004020202020204" pitchFamily="34" charset="0"/>
              </a:rPr>
              <a:t> capsules)</a:t>
            </a:r>
          </a:p>
        </p:txBody>
      </p:sp>
      <p:sp>
        <p:nvSpPr>
          <p:cNvPr id="120" name="Text Placeholder 118">
            <a:extLst>
              <a:ext uri="{FF2B5EF4-FFF2-40B4-BE49-F238E27FC236}">
                <a16:creationId xmlns:a16="http://schemas.microsoft.com/office/drawing/2014/main" id="{7F698C16-52CE-4E87-4569-40036BD1AAB3}"/>
              </a:ext>
            </a:extLst>
          </p:cNvPr>
          <p:cNvSpPr>
            <a:spLocks noGrp="1"/>
          </p:cNvSpPr>
          <p:nvPr>
            <p:ph type="body" sz="quarter" idx="12" hasCustomPrompt="1"/>
          </p:nvPr>
        </p:nvSpPr>
        <p:spPr>
          <a:xfrm>
            <a:off x="5778500" y="2706497"/>
            <a:ext cx="3706813" cy="938213"/>
          </a:xfrm>
          <a:prstGeom prst="rect">
            <a:avLst/>
          </a:prstGeom>
        </p:spPr>
        <p:txBody>
          <a:bodyPr lIns="0" tIns="0" rIns="0" bIns="0">
            <a:noAutofit/>
          </a:bodyPr>
          <a:lstStyle>
            <a:lvl1pPr marL="0" indent="0">
              <a:buNone/>
              <a:defRPr sz="1400"/>
            </a:lvl1pPr>
            <a:lvl2pPr marL="457200" indent="0">
              <a:buNone/>
              <a:defRPr sz="1500"/>
            </a:lvl2pPr>
            <a:lvl3pPr marL="914400" indent="0">
              <a:buNone/>
              <a:defRPr sz="1500"/>
            </a:lvl3pPr>
            <a:lvl4pPr marL="1371600" indent="0">
              <a:buNone/>
              <a:defRPr sz="1500"/>
            </a:lvl4pPr>
            <a:lvl5pPr marL="1828800" indent="0">
              <a:buNone/>
              <a:defRPr sz="1500"/>
            </a:lvl5pPr>
          </a:lstStyle>
          <a:p>
            <a:pPr eaLnBrk="1" hangingPunct="1"/>
            <a:r>
              <a:rPr lang="en-US" altLang="en-US" sz="1600">
                <a:latin typeface="Aptos" panose="020B0004020202020204" pitchFamily="34" charset="0"/>
              </a:rPr>
              <a:t>5 state-of-the-art facilities with approval from major regulatory agencies, with 18 successful inspections in last 24 months </a:t>
            </a:r>
            <a:endParaRPr lang="en-IN" altLang="en-US" sz="1600">
              <a:latin typeface="Aptos" panose="020B0004020202020204" pitchFamily="34" charset="0"/>
            </a:endParaRPr>
          </a:p>
        </p:txBody>
      </p:sp>
      <p:sp>
        <p:nvSpPr>
          <p:cNvPr id="121" name="Text Placeholder 118">
            <a:extLst>
              <a:ext uri="{FF2B5EF4-FFF2-40B4-BE49-F238E27FC236}">
                <a16:creationId xmlns:a16="http://schemas.microsoft.com/office/drawing/2014/main" id="{6FA661D9-199E-7FF7-A4DD-409DB84BB2B8}"/>
              </a:ext>
            </a:extLst>
          </p:cNvPr>
          <p:cNvSpPr>
            <a:spLocks noGrp="1"/>
          </p:cNvSpPr>
          <p:nvPr>
            <p:ph type="body" sz="quarter" idx="13" hasCustomPrompt="1"/>
          </p:nvPr>
        </p:nvSpPr>
        <p:spPr>
          <a:xfrm>
            <a:off x="5778500" y="3913505"/>
            <a:ext cx="3706813" cy="938213"/>
          </a:xfrm>
          <a:prstGeom prst="rect">
            <a:avLst/>
          </a:prstGeom>
        </p:spPr>
        <p:txBody>
          <a:bodyPr lIns="0" tIns="0" rIns="0" bIns="0">
            <a:noAutofit/>
          </a:bodyPr>
          <a:lstStyle>
            <a:lvl1pPr marL="0" indent="0">
              <a:buNone/>
              <a:defRPr sz="1400"/>
            </a:lvl1pPr>
            <a:lvl2pPr marL="457200" indent="0">
              <a:buNone/>
              <a:defRPr sz="1500"/>
            </a:lvl2pPr>
            <a:lvl3pPr marL="914400" indent="0">
              <a:buNone/>
              <a:defRPr sz="1500"/>
            </a:lvl3pPr>
            <a:lvl4pPr marL="1371600" indent="0">
              <a:buNone/>
              <a:defRPr sz="1500"/>
            </a:lvl4pPr>
            <a:lvl5pPr marL="1828800" indent="0">
              <a:buNone/>
              <a:defRPr sz="1500"/>
            </a:lvl5pPr>
          </a:lstStyle>
          <a:p>
            <a:pPr eaLnBrk="1" hangingPunct="1"/>
            <a:r>
              <a:rPr lang="en-US" altLang="en-US" sz="1600">
                <a:latin typeface="Aptos" panose="020B0004020202020204" pitchFamily="34" charset="0"/>
              </a:rPr>
              <a:t>1,200+ employees with 200+ scientists and techno-commercial leaders</a:t>
            </a:r>
            <a:endParaRPr lang="en-IN" altLang="en-US" sz="1600">
              <a:latin typeface="Aptos" panose="020B0004020202020204" pitchFamily="34" charset="0"/>
            </a:endParaRPr>
          </a:p>
        </p:txBody>
      </p:sp>
      <p:sp>
        <p:nvSpPr>
          <p:cNvPr id="122" name="Text Placeholder 118">
            <a:extLst>
              <a:ext uri="{FF2B5EF4-FFF2-40B4-BE49-F238E27FC236}">
                <a16:creationId xmlns:a16="http://schemas.microsoft.com/office/drawing/2014/main" id="{979EF28F-94FF-9F00-4E07-C33005F2D43C}"/>
              </a:ext>
            </a:extLst>
          </p:cNvPr>
          <p:cNvSpPr>
            <a:spLocks noGrp="1"/>
          </p:cNvSpPr>
          <p:nvPr>
            <p:ph type="body" sz="quarter" idx="14" hasCustomPrompt="1"/>
          </p:nvPr>
        </p:nvSpPr>
        <p:spPr>
          <a:xfrm>
            <a:off x="5778500" y="4925441"/>
            <a:ext cx="3706813" cy="938213"/>
          </a:xfrm>
          <a:prstGeom prst="rect">
            <a:avLst/>
          </a:prstGeom>
        </p:spPr>
        <p:txBody>
          <a:bodyPr lIns="0" tIns="0" rIns="0" bIns="0">
            <a:noAutofit/>
          </a:bodyPr>
          <a:lstStyle>
            <a:lvl1pPr marL="0" indent="0">
              <a:buNone/>
              <a:defRPr sz="1400"/>
            </a:lvl1pPr>
            <a:lvl2pPr marL="457200" indent="0">
              <a:buNone/>
              <a:defRPr sz="1500"/>
            </a:lvl2pPr>
            <a:lvl3pPr marL="914400" indent="0">
              <a:buNone/>
              <a:defRPr sz="1500"/>
            </a:lvl3pPr>
            <a:lvl4pPr marL="1371600" indent="0">
              <a:buNone/>
              <a:defRPr sz="1500"/>
            </a:lvl4pPr>
            <a:lvl5pPr marL="1828800" indent="0">
              <a:buNone/>
              <a:defRPr sz="1500"/>
            </a:lvl5pPr>
          </a:lstStyle>
          <a:p>
            <a:pPr eaLnBrk="1" hangingPunct="1"/>
            <a:r>
              <a:rPr lang="en-US" altLang="en-US" sz="1600">
                <a:latin typeface="Aptos" panose="020B0004020202020204" pitchFamily="34" charset="0"/>
              </a:rPr>
              <a:t>Extensive capacity for wide range of modalities and ability to expand at industry leading speed</a:t>
            </a:r>
            <a:endParaRPr lang="en-IN" altLang="en-US" sz="1600">
              <a:latin typeface="Aptos" panose="020B0004020202020204" pitchFamily="34" charset="0"/>
            </a:endParaRPr>
          </a:p>
        </p:txBody>
      </p:sp>
      <p:sp>
        <p:nvSpPr>
          <p:cNvPr id="2" name="Slide Number Placeholder 8">
            <a:extLst>
              <a:ext uri="{FF2B5EF4-FFF2-40B4-BE49-F238E27FC236}">
                <a16:creationId xmlns:a16="http://schemas.microsoft.com/office/drawing/2014/main" id="{560D2B97-0178-D957-DF40-2B2E323C3351}"/>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solidFill>
                  <a:schemeClr val="bg1"/>
                </a:solidFill>
                <a:latin typeface="Aptos" panose="020B0004020202020204" pitchFamily="34" charset="0"/>
              </a:rPr>
              <a:pPr/>
              <a:t>‹#›</a:t>
            </a:fld>
            <a:endParaRPr lang="en-US" dirty="0">
              <a:solidFill>
                <a:schemeClr val="bg1"/>
              </a:solidFill>
              <a:latin typeface="Aptos" panose="020B0004020202020204" pitchFamily="34" charset="0"/>
            </a:endParaRPr>
          </a:p>
        </p:txBody>
      </p:sp>
    </p:spTree>
    <p:extLst>
      <p:ext uri="{BB962C8B-B14F-4D97-AF65-F5344CB8AC3E}">
        <p14:creationId xmlns:p14="http://schemas.microsoft.com/office/powerpoint/2010/main" val="1008043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Resourc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7" name="Rectangle 126">
            <a:extLst>
              <a:ext uri="{FF2B5EF4-FFF2-40B4-BE49-F238E27FC236}">
                <a16:creationId xmlns:a16="http://schemas.microsoft.com/office/drawing/2014/main" id="{6BFB7DE3-6EE9-AD7C-F1AA-3CB136226C68}"/>
              </a:ext>
            </a:extLst>
          </p:cNvPr>
          <p:cNvSpPr/>
          <p:nvPr userDrawn="1"/>
        </p:nvSpPr>
        <p:spPr>
          <a:xfrm>
            <a:off x="2547" y="0"/>
            <a:ext cx="5573915" cy="6858000"/>
          </a:xfrm>
          <a:prstGeom prst="rect">
            <a:avLst/>
          </a:prstGeom>
          <a:gradFill flip="none" rotWithShape="1">
            <a:gsLst>
              <a:gs pos="33000">
                <a:schemeClr val="tx1">
                  <a:alpha val="0"/>
                </a:schemeClr>
              </a:gs>
              <a:gs pos="100000">
                <a:schemeClr val="tx1">
                  <a:lumMod val="75000"/>
                  <a:lumOff val="2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Aptos" panose="020B0004020202020204" pitchFamily="34" charset="0"/>
            </a:endParaRPr>
          </a:p>
        </p:txBody>
      </p:sp>
      <p:grpSp>
        <p:nvGrpSpPr>
          <p:cNvPr id="38" name="Group 37">
            <a:extLst>
              <a:ext uri="{FF2B5EF4-FFF2-40B4-BE49-F238E27FC236}">
                <a16:creationId xmlns:a16="http://schemas.microsoft.com/office/drawing/2014/main" id="{D3B8EC2A-24B6-0276-87AA-A15508CB13A1}"/>
              </a:ext>
            </a:extLst>
          </p:cNvPr>
          <p:cNvGrpSpPr>
            <a:grpSpLocks noChangeAspect="1"/>
          </p:cNvGrpSpPr>
          <p:nvPr userDrawn="1"/>
        </p:nvGrpSpPr>
        <p:grpSpPr>
          <a:xfrm>
            <a:off x="9983561" y="6480516"/>
            <a:ext cx="1828800" cy="187977"/>
            <a:chOff x="8552984" y="6221508"/>
            <a:chExt cx="2284420" cy="234809"/>
          </a:xfrm>
        </p:grpSpPr>
        <p:sp>
          <p:nvSpPr>
            <p:cNvPr id="39" name="Freeform: Shape 4">
              <a:extLst>
                <a:ext uri="{FF2B5EF4-FFF2-40B4-BE49-F238E27FC236}">
                  <a16:creationId xmlns:a16="http://schemas.microsoft.com/office/drawing/2014/main" id="{5EEE1F05-8608-C369-53D8-A4540589AFBB}"/>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40" name="Freeform: Shape 8">
              <a:extLst>
                <a:ext uri="{FF2B5EF4-FFF2-40B4-BE49-F238E27FC236}">
                  <a16:creationId xmlns:a16="http://schemas.microsoft.com/office/drawing/2014/main" id="{98C3FA37-57D6-2FBB-9A3A-BEA7F897D17E}"/>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41" name="Freeform: Shape 9">
              <a:extLst>
                <a:ext uri="{FF2B5EF4-FFF2-40B4-BE49-F238E27FC236}">
                  <a16:creationId xmlns:a16="http://schemas.microsoft.com/office/drawing/2014/main" id="{B95C0531-3AC0-E9B2-5BFB-CAAC6AF80435}"/>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42" name="Freeform: Shape 11">
              <a:extLst>
                <a:ext uri="{FF2B5EF4-FFF2-40B4-BE49-F238E27FC236}">
                  <a16:creationId xmlns:a16="http://schemas.microsoft.com/office/drawing/2014/main" id="{7B273EF1-6A42-4020-D77F-E82F011263E4}"/>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43" name="Freeform: Shape 12">
              <a:extLst>
                <a:ext uri="{FF2B5EF4-FFF2-40B4-BE49-F238E27FC236}">
                  <a16:creationId xmlns:a16="http://schemas.microsoft.com/office/drawing/2014/main" id="{295ED43A-E771-F057-CDD3-E291697F575E}"/>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44" name="Freeform: Shape 13">
              <a:extLst>
                <a:ext uri="{FF2B5EF4-FFF2-40B4-BE49-F238E27FC236}">
                  <a16:creationId xmlns:a16="http://schemas.microsoft.com/office/drawing/2014/main" id="{8AF2D9E2-8D09-C0F5-A74A-30B9D928F6EA}"/>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45" name="Freeform: Shape 14">
              <a:extLst>
                <a:ext uri="{FF2B5EF4-FFF2-40B4-BE49-F238E27FC236}">
                  <a16:creationId xmlns:a16="http://schemas.microsoft.com/office/drawing/2014/main" id="{72B61983-A0AD-B48F-F550-222A838738F5}"/>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46" name="Freeform: Shape 16">
              <a:extLst>
                <a:ext uri="{FF2B5EF4-FFF2-40B4-BE49-F238E27FC236}">
                  <a16:creationId xmlns:a16="http://schemas.microsoft.com/office/drawing/2014/main" id="{7463174A-CAB9-BDD0-AE39-2D7DB2356BCE}"/>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grpSp>
          <p:nvGrpSpPr>
            <p:cNvPr id="47" name="Group 46">
              <a:extLst>
                <a:ext uri="{FF2B5EF4-FFF2-40B4-BE49-F238E27FC236}">
                  <a16:creationId xmlns:a16="http://schemas.microsoft.com/office/drawing/2014/main" id="{68316815-061A-6A7E-CC31-86AAD6E16A7B}"/>
                </a:ext>
              </a:extLst>
            </p:cNvPr>
            <p:cNvGrpSpPr/>
            <p:nvPr userDrawn="1"/>
          </p:nvGrpSpPr>
          <p:grpSpPr>
            <a:xfrm>
              <a:off x="8552984" y="6221552"/>
              <a:ext cx="228073" cy="234765"/>
              <a:chOff x="8552984" y="6221552"/>
              <a:chExt cx="228073" cy="234765"/>
            </a:xfrm>
          </p:grpSpPr>
          <p:grpSp>
            <p:nvGrpSpPr>
              <p:cNvPr id="48" name="Group 47">
                <a:extLst>
                  <a:ext uri="{FF2B5EF4-FFF2-40B4-BE49-F238E27FC236}">
                    <a16:creationId xmlns:a16="http://schemas.microsoft.com/office/drawing/2014/main" id="{91C378B2-158B-3D32-CF25-0DBFCFA5CA1A}"/>
                  </a:ext>
                </a:extLst>
              </p:cNvPr>
              <p:cNvGrpSpPr/>
              <p:nvPr userDrawn="1"/>
            </p:nvGrpSpPr>
            <p:grpSpPr>
              <a:xfrm>
                <a:off x="8663403" y="6284118"/>
                <a:ext cx="7215" cy="6863"/>
                <a:chOff x="8663403" y="6284118"/>
                <a:chExt cx="7215" cy="6863"/>
              </a:xfrm>
            </p:grpSpPr>
            <p:sp>
              <p:nvSpPr>
                <p:cNvPr id="51" name="Freeform: Shape 21">
                  <a:extLst>
                    <a:ext uri="{FF2B5EF4-FFF2-40B4-BE49-F238E27FC236}">
                      <a16:creationId xmlns:a16="http://schemas.microsoft.com/office/drawing/2014/main" id="{BBB54A6D-75D7-E6E0-ED90-AD8BDD1F305D}"/>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52" name="Freeform: Shape 22">
                  <a:extLst>
                    <a:ext uri="{FF2B5EF4-FFF2-40B4-BE49-F238E27FC236}">
                      <a16:creationId xmlns:a16="http://schemas.microsoft.com/office/drawing/2014/main" id="{F8B6D108-20C6-A244-97C2-A9FBCEF7C258}"/>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53" name="Freeform: Shape 23">
                  <a:extLst>
                    <a:ext uri="{FF2B5EF4-FFF2-40B4-BE49-F238E27FC236}">
                      <a16:creationId xmlns:a16="http://schemas.microsoft.com/office/drawing/2014/main" id="{E139A997-D204-DA34-F4C2-241F3C24EB5F}"/>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grpSp>
          <p:sp>
            <p:nvSpPr>
              <p:cNvPr id="49" name="Freeform: Shape 19">
                <a:extLst>
                  <a:ext uri="{FF2B5EF4-FFF2-40B4-BE49-F238E27FC236}">
                    <a16:creationId xmlns:a16="http://schemas.microsoft.com/office/drawing/2014/main" id="{69DD0110-D7CD-D7CD-8923-54EA5A0975A4}"/>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sp>
            <p:nvSpPr>
              <p:cNvPr id="50" name="Freeform: Shape 20">
                <a:extLst>
                  <a:ext uri="{FF2B5EF4-FFF2-40B4-BE49-F238E27FC236}">
                    <a16:creationId xmlns:a16="http://schemas.microsoft.com/office/drawing/2014/main" id="{2CB03515-A9F3-C0D3-12CB-276647AADDBA}"/>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grpSp>
      </p:grpSp>
      <p:sp>
        <p:nvSpPr>
          <p:cNvPr id="72" name="Text Placeholder 71">
            <a:extLst>
              <a:ext uri="{FF2B5EF4-FFF2-40B4-BE49-F238E27FC236}">
                <a16:creationId xmlns:a16="http://schemas.microsoft.com/office/drawing/2014/main" id="{86DEB2C4-BDD1-629B-7AD8-896038CA65C3}"/>
              </a:ext>
            </a:extLst>
          </p:cNvPr>
          <p:cNvSpPr>
            <a:spLocks noGrp="1"/>
          </p:cNvSpPr>
          <p:nvPr>
            <p:ph type="body" sz="quarter" idx="10" hasCustomPrompt="1"/>
          </p:nvPr>
        </p:nvSpPr>
        <p:spPr>
          <a:xfrm>
            <a:off x="369888" y="5247551"/>
            <a:ext cx="4773494" cy="854075"/>
          </a:xfrm>
          <a:prstGeom prst="rect">
            <a:avLst/>
          </a:prstGeom>
        </p:spPr>
        <p:txBody>
          <a:bodyPr lIns="0" tIns="0" rIns="0" bIns="0" anchor="b">
            <a:noAutofit/>
          </a:bodyPr>
          <a:lstStyle>
            <a:lvl1pPr marL="0" indent="0">
              <a:buNone/>
              <a:defRPr sz="4000">
                <a:solidFill>
                  <a:schemeClr val="bg1"/>
                </a:solidFill>
              </a:defRPr>
            </a:lvl1pPr>
            <a:lvl2pPr marL="457200" indent="0">
              <a:buNone/>
              <a:defRPr sz="4400"/>
            </a:lvl2pPr>
            <a:lvl3pPr marL="914400" indent="0">
              <a:buNone/>
              <a:defRPr sz="4000"/>
            </a:lvl3pPr>
            <a:lvl4pPr marL="1371600" indent="0">
              <a:buNone/>
              <a:defRPr sz="3600"/>
            </a:lvl4pPr>
            <a:lvl5pPr marL="1828800" indent="0">
              <a:buNone/>
              <a:defRPr sz="3600"/>
            </a:lvl5pPr>
          </a:lstStyle>
          <a:p>
            <a:pPr lvl="0"/>
            <a:r>
              <a:rPr lang="en-GB"/>
              <a:t>at a glance</a:t>
            </a:r>
            <a:endParaRPr lang="en-US"/>
          </a:p>
        </p:txBody>
      </p:sp>
      <p:sp>
        <p:nvSpPr>
          <p:cNvPr id="2" name="Slide Number Placeholder 8">
            <a:extLst>
              <a:ext uri="{FF2B5EF4-FFF2-40B4-BE49-F238E27FC236}">
                <a16:creationId xmlns:a16="http://schemas.microsoft.com/office/drawing/2014/main" id="{560D2B97-0178-D957-DF40-2B2E323C3351}"/>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solidFill>
                  <a:schemeClr val="bg1"/>
                </a:solidFill>
                <a:latin typeface="Aptos" panose="020B0004020202020204" pitchFamily="34" charset="0"/>
              </a:rPr>
              <a:pPr/>
              <a:t>‹#›</a:t>
            </a:fld>
            <a:endParaRPr lang="en-US" dirty="0">
              <a:solidFill>
                <a:schemeClr val="bg1"/>
              </a:solidFill>
              <a:latin typeface="Aptos" panose="020B0004020202020204" pitchFamily="34" charset="0"/>
            </a:endParaRPr>
          </a:p>
        </p:txBody>
      </p:sp>
    </p:spTree>
    <p:extLst>
      <p:ext uri="{BB962C8B-B14F-4D97-AF65-F5344CB8AC3E}">
        <p14:creationId xmlns:p14="http://schemas.microsoft.com/office/powerpoint/2010/main" val="3763395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gacy Timelin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AAAB816-E356-21E3-E776-88EE3AFB4664}"/>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0">
                <a:solidFill>
                  <a:schemeClr val="tx1"/>
                </a:solidFill>
              </a:defRPr>
            </a:lvl1pPr>
          </a:lstStyle>
          <a:p>
            <a:r>
              <a:rPr lang="en-US"/>
              <a:t>Click to edit master slide</a:t>
            </a:r>
            <a:endParaRPr lang="en-IN"/>
          </a:p>
        </p:txBody>
      </p:sp>
      <p:grpSp>
        <p:nvGrpSpPr>
          <p:cNvPr id="124" name="Group 123">
            <a:extLst>
              <a:ext uri="{FF2B5EF4-FFF2-40B4-BE49-F238E27FC236}">
                <a16:creationId xmlns:a16="http://schemas.microsoft.com/office/drawing/2014/main" id="{3190C6C4-559F-9B4E-A968-CF4E76A14B46}"/>
              </a:ext>
            </a:extLst>
          </p:cNvPr>
          <p:cNvGrpSpPr>
            <a:grpSpLocks noChangeAspect="1"/>
          </p:cNvGrpSpPr>
          <p:nvPr userDrawn="1"/>
        </p:nvGrpSpPr>
        <p:grpSpPr>
          <a:xfrm>
            <a:off x="9983561" y="6480516"/>
            <a:ext cx="1828800" cy="187977"/>
            <a:chOff x="8552984" y="6221508"/>
            <a:chExt cx="2284420" cy="234809"/>
          </a:xfrm>
        </p:grpSpPr>
        <p:sp>
          <p:nvSpPr>
            <p:cNvPr id="125" name="Freeform: Shape 4">
              <a:extLst>
                <a:ext uri="{FF2B5EF4-FFF2-40B4-BE49-F238E27FC236}">
                  <a16:creationId xmlns:a16="http://schemas.microsoft.com/office/drawing/2014/main" id="{FCB23AA5-B551-752F-F9AF-C847F0F8857F}"/>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6" name="Freeform: Shape 8">
              <a:extLst>
                <a:ext uri="{FF2B5EF4-FFF2-40B4-BE49-F238E27FC236}">
                  <a16:creationId xmlns:a16="http://schemas.microsoft.com/office/drawing/2014/main" id="{1DC89B0C-3DEF-6B69-30BC-5676330A0F05}"/>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7" name="Freeform: Shape 9">
              <a:extLst>
                <a:ext uri="{FF2B5EF4-FFF2-40B4-BE49-F238E27FC236}">
                  <a16:creationId xmlns:a16="http://schemas.microsoft.com/office/drawing/2014/main" id="{22BB0C3F-5604-8F2D-71B1-251AC3181648}"/>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8" name="Freeform: Shape 11">
              <a:extLst>
                <a:ext uri="{FF2B5EF4-FFF2-40B4-BE49-F238E27FC236}">
                  <a16:creationId xmlns:a16="http://schemas.microsoft.com/office/drawing/2014/main" id="{4958ABF3-B973-2F05-B9C0-B3F9E0834C6C}"/>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9" name="Freeform: Shape 12">
              <a:extLst>
                <a:ext uri="{FF2B5EF4-FFF2-40B4-BE49-F238E27FC236}">
                  <a16:creationId xmlns:a16="http://schemas.microsoft.com/office/drawing/2014/main" id="{A60EE552-ED47-BE3C-43CE-CEF66753CC19}"/>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30" name="Freeform: Shape 13">
              <a:extLst>
                <a:ext uri="{FF2B5EF4-FFF2-40B4-BE49-F238E27FC236}">
                  <a16:creationId xmlns:a16="http://schemas.microsoft.com/office/drawing/2014/main" id="{591A9475-9141-8CDC-B893-485FD6BB1E02}"/>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31" name="Freeform: Shape 14">
              <a:extLst>
                <a:ext uri="{FF2B5EF4-FFF2-40B4-BE49-F238E27FC236}">
                  <a16:creationId xmlns:a16="http://schemas.microsoft.com/office/drawing/2014/main" id="{6CBAC8ED-1933-2342-7255-D22CD2198A02}"/>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32" name="Freeform: Shape 16">
              <a:extLst>
                <a:ext uri="{FF2B5EF4-FFF2-40B4-BE49-F238E27FC236}">
                  <a16:creationId xmlns:a16="http://schemas.microsoft.com/office/drawing/2014/main" id="{D4EEA747-A550-E894-D1F3-45E28E94C7BA}"/>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grpSp>
          <p:nvGrpSpPr>
            <p:cNvPr id="133" name="Group 132">
              <a:extLst>
                <a:ext uri="{FF2B5EF4-FFF2-40B4-BE49-F238E27FC236}">
                  <a16:creationId xmlns:a16="http://schemas.microsoft.com/office/drawing/2014/main" id="{881C09AE-A486-B5EC-4C87-0687010CC797}"/>
                </a:ext>
              </a:extLst>
            </p:cNvPr>
            <p:cNvGrpSpPr/>
            <p:nvPr userDrawn="1"/>
          </p:nvGrpSpPr>
          <p:grpSpPr>
            <a:xfrm>
              <a:off x="8552984" y="6221552"/>
              <a:ext cx="228073" cy="234765"/>
              <a:chOff x="8552984" y="6221552"/>
              <a:chExt cx="228073" cy="234765"/>
            </a:xfrm>
          </p:grpSpPr>
          <p:grpSp>
            <p:nvGrpSpPr>
              <p:cNvPr id="134" name="Group 133">
                <a:extLst>
                  <a:ext uri="{FF2B5EF4-FFF2-40B4-BE49-F238E27FC236}">
                    <a16:creationId xmlns:a16="http://schemas.microsoft.com/office/drawing/2014/main" id="{6C6B7A02-7478-350A-64DE-C5AB13658F57}"/>
                  </a:ext>
                </a:extLst>
              </p:cNvPr>
              <p:cNvGrpSpPr/>
              <p:nvPr userDrawn="1"/>
            </p:nvGrpSpPr>
            <p:grpSpPr>
              <a:xfrm>
                <a:off x="8663403" y="6284118"/>
                <a:ext cx="7215" cy="6863"/>
                <a:chOff x="8663403" y="6284118"/>
                <a:chExt cx="7215" cy="6863"/>
              </a:xfrm>
            </p:grpSpPr>
            <p:sp>
              <p:nvSpPr>
                <p:cNvPr id="137" name="Freeform: Shape 21">
                  <a:extLst>
                    <a:ext uri="{FF2B5EF4-FFF2-40B4-BE49-F238E27FC236}">
                      <a16:creationId xmlns:a16="http://schemas.microsoft.com/office/drawing/2014/main" id="{59F9E09B-C8F6-924D-C7D9-F68B7EECA043}"/>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38" name="Freeform: Shape 22">
                  <a:extLst>
                    <a:ext uri="{FF2B5EF4-FFF2-40B4-BE49-F238E27FC236}">
                      <a16:creationId xmlns:a16="http://schemas.microsoft.com/office/drawing/2014/main" id="{C97D44DE-0517-3D23-9F92-8813394B95D2}"/>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39" name="Freeform: Shape 23">
                  <a:extLst>
                    <a:ext uri="{FF2B5EF4-FFF2-40B4-BE49-F238E27FC236}">
                      <a16:creationId xmlns:a16="http://schemas.microsoft.com/office/drawing/2014/main" id="{354E4103-30AD-09AA-B8AB-878B0DB2C34E}"/>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grpSp>
          <p:sp>
            <p:nvSpPr>
              <p:cNvPr id="135" name="Freeform: Shape 19">
                <a:extLst>
                  <a:ext uri="{FF2B5EF4-FFF2-40B4-BE49-F238E27FC236}">
                    <a16:creationId xmlns:a16="http://schemas.microsoft.com/office/drawing/2014/main" id="{AA5A41FE-02CA-42D9-6C18-15EB18EE916A}"/>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sp>
            <p:nvSpPr>
              <p:cNvPr id="136" name="Freeform: Shape 20">
                <a:extLst>
                  <a:ext uri="{FF2B5EF4-FFF2-40B4-BE49-F238E27FC236}">
                    <a16:creationId xmlns:a16="http://schemas.microsoft.com/office/drawing/2014/main" id="{728B826A-EB41-38BC-AAAB-016C9C0F6F63}"/>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grpSp>
      </p:grpSp>
      <p:sp>
        <p:nvSpPr>
          <p:cNvPr id="2" name="Slide Number Placeholder 8">
            <a:extLst>
              <a:ext uri="{FF2B5EF4-FFF2-40B4-BE49-F238E27FC236}">
                <a16:creationId xmlns:a16="http://schemas.microsoft.com/office/drawing/2014/main" id="{57E4AA14-B722-ABE4-6375-9BA4C46127B4}"/>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dirty="0">
              <a:latin typeface="Aptos" panose="020B0004020202020204" pitchFamily="34" charset="0"/>
            </a:endParaRPr>
          </a:p>
        </p:txBody>
      </p:sp>
    </p:spTree>
    <p:extLst>
      <p:ext uri="{BB962C8B-B14F-4D97-AF65-F5344CB8AC3E}">
        <p14:creationId xmlns:p14="http://schemas.microsoft.com/office/powerpoint/2010/main" val="3423016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ngle column conten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AAAB816-E356-21E3-E776-88EE3AFB4664}"/>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0">
                <a:solidFill>
                  <a:schemeClr val="tx1"/>
                </a:solidFill>
              </a:defRPr>
            </a:lvl1pPr>
          </a:lstStyle>
          <a:p>
            <a:r>
              <a:rPr lang="en-US"/>
              <a:t>Click to edit master slide</a:t>
            </a:r>
            <a:endParaRPr lang="en-IN"/>
          </a:p>
        </p:txBody>
      </p:sp>
      <p:grpSp>
        <p:nvGrpSpPr>
          <p:cNvPr id="124" name="Group 123">
            <a:extLst>
              <a:ext uri="{FF2B5EF4-FFF2-40B4-BE49-F238E27FC236}">
                <a16:creationId xmlns:a16="http://schemas.microsoft.com/office/drawing/2014/main" id="{3190C6C4-559F-9B4E-A968-CF4E76A14B46}"/>
              </a:ext>
            </a:extLst>
          </p:cNvPr>
          <p:cNvGrpSpPr>
            <a:grpSpLocks noChangeAspect="1"/>
          </p:cNvGrpSpPr>
          <p:nvPr userDrawn="1"/>
        </p:nvGrpSpPr>
        <p:grpSpPr>
          <a:xfrm>
            <a:off x="9983561" y="6480516"/>
            <a:ext cx="1828800" cy="187977"/>
            <a:chOff x="8552984" y="6221508"/>
            <a:chExt cx="2284420" cy="234809"/>
          </a:xfrm>
        </p:grpSpPr>
        <p:sp>
          <p:nvSpPr>
            <p:cNvPr id="125" name="Freeform: Shape 4">
              <a:extLst>
                <a:ext uri="{FF2B5EF4-FFF2-40B4-BE49-F238E27FC236}">
                  <a16:creationId xmlns:a16="http://schemas.microsoft.com/office/drawing/2014/main" id="{FCB23AA5-B551-752F-F9AF-C847F0F8857F}"/>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6" name="Freeform: Shape 8">
              <a:extLst>
                <a:ext uri="{FF2B5EF4-FFF2-40B4-BE49-F238E27FC236}">
                  <a16:creationId xmlns:a16="http://schemas.microsoft.com/office/drawing/2014/main" id="{1DC89B0C-3DEF-6B69-30BC-5676330A0F05}"/>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7" name="Freeform: Shape 9">
              <a:extLst>
                <a:ext uri="{FF2B5EF4-FFF2-40B4-BE49-F238E27FC236}">
                  <a16:creationId xmlns:a16="http://schemas.microsoft.com/office/drawing/2014/main" id="{22BB0C3F-5604-8F2D-71B1-251AC3181648}"/>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8" name="Freeform: Shape 11">
              <a:extLst>
                <a:ext uri="{FF2B5EF4-FFF2-40B4-BE49-F238E27FC236}">
                  <a16:creationId xmlns:a16="http://schemas.microsoft.com/office/drawing/2014/main" id="{4958ABF3-B973-2F05-B9C0-B3F9E0834C6C}"/>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9" name="Freeform: Shape 12">
              <a:extLst>
                <a:ext uri="{FF2B5EF4-FFF2-40B4-BE49-F238E27FC236}">
                  <a16:creationId xmlns:a16="http://schemas.microsoft.com/office/drawing/2014/main" id="{A60EE552-ED47-BE3C-43CE-CEF66753CC19}"/>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30" name="Freeform: Shape 13">
              <a:extLst>
                <a:ext uri="{FF2B5EF4-FFF2-40B4-BE49-F238E27FC236}">
                  <a16:creationId xmlns:a16="http://schemas.microsoft.com/office/drawing/2014/main" id="{591A9475-9141-8CDC-B893-485FD6BB1E02}"/>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31" name="Freeform: Shape 14">
              <a:extLst>
                <a:ext uri="{FF2B5EF4-FFF2-40B4-BE49-F238E27FC236}">
                  <a16:creationId xmlns:a16="http://schemas.microsoft.com/office/drawing/2014/main" id="{6CBAC8ED-1933-2342-7255-D22CD2198A02}"/>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32" name="Freeform: Shape 16">
              <a:extLst>
                <a:ext uri="{FF2B5EF4-FFF2-40B4-BE49-F238E27FC236}">
                  <a16:creationId xmlns:a16="http://schemas.microsoft.com/office/drawing/2014/main" id="{D4EEA747-A550-E894-D1F3-45E28E94C7BA}"/>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grpSp>
          <p:nvGrpSpPr>
            <p:cNvPr id="133" name="Group 132">
              <a:extLst>
                <a:ext uri="{FF2B5EF4-FFF2-40B4-BE49-F238E27FC236}">
                  <a16:creationId xmlns:a16="http://schemas.microsoft.com/office/drawing/2014/main" id="{881C09AE-A486-B5EC-4C87-0687010CC797}"/>
                </a:ext>
              </a:extLst>
            </p:cNvPr>
            <p:cNvGrpSpPr/>
            <p:nvPr userDrawn="1"/>
          </p:nvGrpSpPr>
          <p:grpSpPr>
            <a:xfrm>
              <a:off x="8552984" y="6221552"/>
              <a:ext cx="228073" cy="234765"/>
              <a:chOff x="8552984" y="6221552"/>
              <a:chExt cx="228073" cy="234765"/>
            </a:xfrm>
          </p:grpSpPr>
          <p:grpSp>
            <p:nvGrpSpPr>
              <p:cNvPr id="134" name="Group 133">
                <a:extLst>
                  <a:ext uri="{FF2B5EF4-FFF2-40B4-BE49-F238E27FC236}">
                    <a16:creationId xmlns:a16="http://schemas.microsoft.com/office/drawing/2014/main" id="{6C6B7A02-7478-350A-64DE-C5AB13658F57}"/>
                  </a:ext>
                </a:extLst>
              </p:cNvPr>
              <p:cNvGrpSpPr/>
              <p:nvPr userDrawn="1"/>
            </p:nvGrpSpPr>
            <p:grpSpPr>
              <a:xfrm>
                <a:off x="8663403" y="6284118"/>
                <a:ext cx="7215" cy="6863"/>
                <a:chOff x="8663403" y="6284118"/>
                <a:chExt cx="7215" cy="6863"/>
              </a:xfrm>
            </p:grpSpPr>
            <p:sp>
              <p:nvSpPr>
                <p:cNvPr id="137" name="Freeform: Shape 21">
                  <a:extLst>
                    <a:ext uri="{FF2B5EF4-FFF2-40B4-BE49-F238E27FC236}">
                      <a16:creationId xmlns:a16="http://schemas.microsoft.com/office/drawing/2014/main" id="{59F9E09B-C8F6-924D-C7D9-F68B7EECA043}"/>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38" name="Freeform: Shape 22">
                  <a:extLst>
                    <a:ext uri="{FF2B5EF4-FFF2-40B4-BE49-F238E27FC236}">
                      <a16:creationId xmlns:a16="http://schemas.microsoft.com/office/drawing/2014/main" id="{C97D44DE-0517-3D23-9F92-8813394B95D2}"/>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39" name="Freeform: Shape 23">
                  <a:extLst>
                    <a:ext uri="{FF2B5EF4-FFF2-40B4-BE49-F238E27FC236}">
                      <a16:creationId xmlns:a16="http://schemas.microsoft.com/office/drawing/2014/main" id="{354E4103-30AD-09AA-B8AB-878B0DB2C34E}"/>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grpSp>
          <p:sp>
            <p:nvSpPr>
              <p:cNvPr id="135" name="Freeform: Shape 19">
                <a:extLst>
                  <a:ext uri="{FF2B5EF4-FFF2-40B4-BE49-F238E27FC236}">
                    <a16:creationId xmlns:a16="http://schemas.microsoft.com/office/drawing/2014/main" id="{AA5A41FE-02CA-42D9-6C18-15EB18EE916A}"/>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sp>
            <p:nvSpPr>
              <p:cNvPr id="136" name="Freeform: Shape 20">
                <a:extLst>
                  <a:ext uri="{FF2B5EF4-FFF2-40B4-BE49-F238E27FC236}">
                    <a16:creationId xmlns:a16="http://schemas.microsoft.com/office/drawing/2014/main" id="{728B826A-EB41-38BC-AAAB-016C9C0F6F63}"/>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grpSp>
      </p:grpSp>
      <p:sp>
        <p:nvSpPr>
          <p:cNvPr id="2" name="Slide Number Placeholder 8">
            <a:extLst>
              <a:ext uri="{FF2B5EF4-FFF2-40B4-BE49-F238E27FC236}">
                <a16:creationId xmlns:a16="http://schemas.microsoft.com/office/drawing/2014/main" id="{57E4AA14-B722-ABE4-6375-9BA4C46127B4}"/>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dirty="0">
              <a:latin typeface="Aptos" panose="020B0004020202020204" pitchFamily="34" charset="0"/>
            </a:endParaRPr>
          </a:p>
        </p:txBody>
      </p:sp>
      <p:sp>
        <p:nvSpPr>
          <p:cNvPr id="5" name="Content Placeholder 4">
            <a:extLst>
              <a:ext uri="{FF2B5EF4-FFF2-40B4-BE49-F238E27FC236}">
                <a16:creationId xmlns:a16="http://schemas.microsoft.com/office/drawing/2014/main" id="{7C7DCC39-08E9-5C33-5EDB-80B72F5D5B4C}"/>
              </a:ext>
            </a:extLst>
          </p:cNvPr>
          <p:cNvSpPr>
            <a:spLocks noGrp="1"/>
          </p:cNvSpPr>
          <p:nvPr>
            <p:ph sz="quarter" idx="10" hasCustomPrompt="1"/>
          </p:nvPr>
        </p:nvSpPr>
        <p:spPr>
          <a:xfrm>
            <a:off x="382588" y="1592263"/>
            <a:ext cx="11437937" cy="4711700"/>
          </a:xfrm>
          <a:prstGeom prst="rect">
            <a:avLst/>
          </a:prstGeom>
        </p:spPr>
        <p:txBody>
          <a:bodyPr lIns="0" tIns="0" rIns="0" bIns="0"/>
          <a:lstStyle>
            <a:lvl1pPr marL="0" indent="0">
              <a:buNone/>
              <a:defRPr sz="1800"/>
            </a:lvl1pPr>
          </a:lstStyle>
          <a:p>
            <a:pPr lvl="0"/>
            <a:r>
              <a:rPr lang="en-US"/>
              <a:t>Single column content</a:t>
            </a:r>
          </a:p>
        </p:txBody>
      </p:sp>
    </p:spTree>
    <p:extLst>
      <p:ext uri="{BB962C8B-B14F-4D97-AF65-F5344CB8AC3E}">
        <p14:creationId xmlns:p14="http://schemas.microsoft.com/office/powerpoint/2010/main" val="3697269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ouble column conten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AAAB816-E356-21E3-E776-88EE3AFB4664}"/>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0">
                <a:solidFill>
                  <a:schemeClr val="tx1"/>
                </a:solidFill>
              </a:defRPr>
            </a:lvl1pPr>
          </a:lstStyle>
          <a:p>
            <a:r>
              <a:rPr lang="en-US"/>
              <a:t>Click to edit master slide</a:t>
            </a:r>
            <a:endParaRPr lang="en-IN"/>
          </a:p>
        </p:txBody>
      </p:sp>
      <p:grpSp>
        <p:nvGrpSpPr>
          <p:cNvPr id="124" name="Group 123">
            <a:extLst>
              <a:ext uri="{FF2B5EF4-FFF2-40B4-BE49-F238E27FC236}">
                <a16:creationId xmlns:a16="http://schemas.microsoft.com/office/drawing/2014/main" id="{3190C6C4-559F-9B4E-A968-CF4E76A14B46}"/>
              </a:ext>
            </a:extLst>
          </p:cNvPr>
          <p:cNvGrpSpPr>
            <a:grpSpLocks noChangeAspect="1"/>
          </p:cNvGrpSpPr>
          <p:nvPr userDrawn="1"/>
        </p:nvGrpSpPr>
        <p:grpSpPr>
          <a:xfrm>
            <a:off x="9983561" y="6480516"/>
            <a:ext cx="1828800" cy="187977"/>
            <a:chOff x="8552984" y="6221508"/>
            <a:chExt cx="2284420" cy="234809"/>
          </a:xfrm>
        </p:grpSpPr>
        <p:sp>
          <p:nvSpPr>
            <p:cNvPr id="125" name="Freeform: Shape 4">
              <a:extLst>
                <a:ext uri="{FF2B5EF4-FFF2-40B4-BE49-F238E27FC236}">
                  <a16:creationId xmlns:a16="http://schemas.microsoft.com/office/drawing/2014/main" id="{FCB23AA5-B551-752F-F9AF-C847F0F8857F}"/>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6" name="Freeform: Shape 8">
              <a:extLst>
                <a:ext uri="{FF2B5EF4-FFF2-40B4-BE49-F238E27FC236}">
                  <a16:creationId xmlns:a16="http://schemas.microsoft.com/office/drawing/2014/main" id="{1DC89B0C-3DEF-6B69-30BC-5676330A0F05}"/>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7" name="Freeform: Shape 9">
              <a:extLst>
                <a:ext uri="{FF2B5EF4-FFF2-40B4-BE49-F238E27FC236}">
                  <a16:creationId xmlns:a16="http://schemas.microsoft.com/office/drawing/2014/main" id="{22BB0C3F-5604-8F2D-71B1-251AC3181648}"/>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8" name="Freeform: Shape 11">
              <a:extLst>
                <a:ext uri="{FF2B5EF4-FFF2-40B4-BE49-F238E27FC236}">
                  <a16:creationId xmlns:a16="http://schemas.microsoft.com/office/drawing/2014/main" id="{4958ABF3-B973-2F05-B9C0-B3F9E0834C6C}"/>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9" name="Freeform: Shape 12">
              <a:extLst>
                <a:ext uri="{FF2B5EF4-FFF2-40B4-BE49-F238E27FC236}">
                  <a16:creationId xmlns:a16="http://schemas.microsoft.com/office/drawing/2014/main" id="{A60EE552-ED47-BE3C-43CE-CEF66753CC19}"/>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30" name="Freeform: Shape 13">
              <a:extLst>
                <a:ext uri="{FF2B5EF4-FFF2-40B4-BE49-F238E27FC236}">
                  <a16:creationId xmlns:a16="http://schemas.microsoft.com/office/drawing/2014/main" id="{591A9475-9141-8CDC-B893-485FD6BB1E02}"/>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31" name="Freeform: Shape 14">
              <a:extLst>
                <a:ext uri="{FF2B5EF4-FFF2-40B4-BE49-F238E27FC236}">
                  <a16:creationId xmlns:a16="http://schemas.microsoft.com/office/drawing/2014/main" id="{6CBAC8ED-1933-2342-7255-D22CD2198A02}"/>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32" name="Freeform: Shape 16">
              <a:extLst>
                <a:ext uri="{FF2B5EF4-FFF2-40B4-BE49-F238E27FC236}">
                  <a16:creationId xmlns:a16="http://schemas.microsoft.com/office/drawing/2014/main" id="{D4EEA747-A550-E894-D1F3-45E28E94C7BA}"/>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grpSp>
          <p:nvGrpSpPr>
            <p:cNvPr id="133" name="Group 132">
              <a:extLst>
                <a:ext uri="{FF2B5EF4-FFF2-40B4-BE49-F238E27FC236}">
                  <a16:creationId xmlns:a16="http://schemas.microsoft.com/office/drawing/2014/main" id="{881C09AE-A486-B5EC-4C87-0687010CC797}"/>
                </a:ext>
              </a:extLst>
            </p:cNvPr>
            <p:cNvGrpSpPr/>
            <p:nvPr userDrawn="1"/>
          </p:nvGrpSpPr>
          <p:grpSpPr>
            <a:xfrm>
              <a:off x="8552984" y="6221552"/>
              <a:ext cx="228073" cy="234765"/>
              <a:chOff x="8552984" y="6221552"/>
              <a:chExt cx="228073" cy="234765"/>
            </a:xfrm>
          </p:grpSpPr>
          <p:grpSp>
            <p:nvGrpSpPr>
              <p:cNvPr id="134" name="Group 133">
                <a:extLst>
                  <a:ext uri="{FF2B5EF4-FFF2-40B4-BE49-F238E27FC236}">
                    <a16:creationId xmlns:a16="http://schemas.microsoft.com/office/drawing/2014/main" id="{6C6B7A02-7478-350A-64DE-C5AB13658F57}"/>
                  </a:ext>
                </a:extLst>
              </p:cNvPr>
              <p:cNvGrpSpPr/>
              <p:nvPr userDrawn="1"/>
            </p:nvGrpSpPr>
            <p:grpSpPr>
              <a:xfrm>
                <a:off x="8663403" y="6284118"/>
                <a:ext cx="7215" cy="6863"/>
                <a:chOff x="8663403" y="6284118"/>
                <a:chExt cx="7215" cy="6863"/>
              </a:xfrm>
            </p:grpSpPr>
            <p:sp>
              <p:nvSpPr>
                <p:cNvPr id="137" name="Freeform: Shape 21">
                  <a:extLst>
                    <a:ext uri="{FF2B5EF4-FFF2-40B4-BE49-F238E27FC236}">
                      <a16:creationId xmlns:a16="http://schemas.microsoft.com/office/drawing/2014/main" id="{59F9E09B-C8F6-924D-C7D9-F68B7EECA043}"/>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38" name="Freeform: Shape 22">
                  <a:extLst>
                    <a:ext uri="{FF2B5EF4-FFF2-40B4-BE49-F238E27FC236}">
                      <a16:creationId xmlns:a16="http://schemas.microsoft.com/office/drawing/2014/main" id="{C97D44DE-0517-3D23-9F92-8813394B95D2}"/>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39" name="Freeform: Shape 23">
                  <a:extLst>
                    <a:ext uri="{FF2B5EF4-FFF2-40B4-BE49-F238E27FC236}">
                      <a16:creationId xmlns:a16="http://schemas.microsoft.com/office/drawing/2014/main" id="{354E4103-30AD-09AA-B8AB-878B0DB2C34E}"/>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grpSp>
          <p:sp>
            <p:nvSpPr>
              <p:cNvPr id="135" name="Freeform: Shape 19">
                <a:extLst>
                  <a:ext uri="{FF2B5EF4-FFF2-40B4-BE49-F238E27FC236}">
                    <a16:creationId xmlns:a16="http://schemas.microsoft.com/office/drawing/2014/main" id="{AA5A41FE-02CA-42D9-6C18-15EB18EE916A}"/>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sp>
            <p:nvSpPr>
              <p:cNvPr id="136" name="Freeform: Shape 20">
                <a:extLst>
                  <a:ext uri="{FF2B5EF4-FFF2-40B4-BE49-F238E27FC236}">
                    <a16:creationId xmlns:a16="http://schemas.microsoft.com/office/drawing/2014/main" id="{728B826A-EB41-38BC-AAAB-016C9C0F6F63}"/>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grpSp>
      </p:grpSp>
      <p:sp>
        <p:nvSpPr>
          <p:cNvPr id="2" name="Slide Number Placeholder 8">
            <a:extLst>
              <a:ext uri="{FF2B5EF4-FFF2-40B4-BE49-F238E27FC236}">
                <a16:creationId xmlns:a16="http://schemas.microsoft.com/office/drawing/2014/main" id="{57E4AA14-B722-ABE4-6375-9BA4C46127B4}"/>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dirty="0">
              <a:latin typeface="Aptos" panose="020B0004020202020204" pitchFamily="34" charset="0"/>
            </a:endParaRPr>
          </a:p>
        </p:txBody>
      </p:sp>
      <p:sp>
        <p:nvSpPr>
          <p:cNvPr id="5" name="Content Placeholder 4">
            <a:extLst>
              <a:ext uri="{FF2B5EF4-FFF2-40B4-BE49-F238E27FC236}">
                <a16:creationId xmlns:a16="http://schemas.microsoft.com/office/drawing/2014/main" id="{7C7DCC39-08E9-5C33-5EDB-80B72F5D5B4C}"/>
              </a:ext>
            </a:extLst>
          </p:cNvPr>
          <p:cNvSpPr>
            <a:spLocks noGrp="1"/>
          </p:cNvSpPr>
          <p:nvPr>
            <p:ph sz="quarter" idx="10" hasCustomPrompt="1"/>
          </p:nvPr>
        </p:nvSpPr>
        <p:spPr>
          <a:xfrm>
            <a:off x="382589" y="1592263"/>
            <a:ext cx="5486400" cy="4711700"/>
          </a:xfrm>
          <a:prstGeom prst="rect">
            <a:avLst/>
          </a:prstGeom>
        </p:spPr>
        <p:txBody>
          <a:bodyPr lIns="0" tIns="0" rIns="0" bIns="0"/>
          <a:lstStyle>
            <a:lvl1pPr marL="0" indent="0">
              <a:buNone/>
              <a:defRPr sz="1800"/>
            </a:lvl1pPr>
          </a:lstStyle>
          <a:p>
            <a:pPr lvl="0"/>
            <a:r>
              <a:rPr lang="en-US"/>
              <a:t>Double column content</a:t>
            </a:r>
          </a:p>
        </p:txBody>
      </p:sp>
      <p:sp>
        <p:nvSpPr>
          <p:cNvPr id="6" name="Content Placeholder 4">
            <a:extLst>
              <a:ext uri="{FF2B5EF4-FFF2-40B4-BE49-F238E27FC236}">
                <a16:creationId xmlns:a16="http://schemas.microsoft.com/office/drawing/2014/main" id="{29E5BEDE-72EC-8FB9-82D8-30D7EDBFE5F5}"/>
              </a:ext>
            </a:extLst>
          </p:cNvPr>
          <p:cNvSpPr>
            <a:spLocks noGrp="1"/>
          </p:cNvSpPr>
          <p:nvPr>
            <p:ph sz="quarter" idx="11" hasCustomPrompt="1"/>
          </p:nvPr>
        </p:nvSpPr>
        <p:spPr>
          <a:xfrm>
            <a:off x="6338889" y="1592263"/>
            <a:ext cx="5486400" cy="4711700"/>
          </a:xfrm>
          <a:prstGeom prst="rect">
            <a:avLst/>
          </a:prstGeom>
        </p:spPr>
        <p:txBody>
          <a:bodyPr lIns="0" tIns="0" rIns="0" bIns="0"/>
          <a:lstStyle>
            <a:lvl1pPr marL="0" indent="0">
              <a:buNone/>
              <a:defRPr sz="1800"/>
            </a:lvl1pPr>
          </a:lstStyle>
          <a:p>
            <a:pPr lvl="0"/>
            <a:r>
              <a:rPr lang="en-US"/>
              <a:t>Double column content</a:t>
            </a:r>
          </a:p>
        </p:txBody>
      </p:sp>
    </p:spTree>
    <p:extLst>
      <p:ext uri="{BB962C8B-B14F-4D97-AF65-F5344CB8AC3E}">
        <p14:creationId xmlns:p14="http://schemas.microsoft.com/office/powerpoint/2010/main" val="23985247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Legacy Timelin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0916FB-216A-4518-8833-54074AB1B5E8}"/>
              </a:ext>
            </a:extLst>
          </p:cNvPr>
          <p:cNvSpPr/>
          <p:nvPr userDrawn="1"/>
        </p:nvSpPr>
        <p:spPr>
          <a:xfrm>
            <a:off x="0" y="0"/>
            <a:ext cx="365240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Aptos" panose="020B0004020202020204" pitchFamily="34" charset="0"/>
            </a:endParaRPr>
          </a:p>
        </p:txBody>
      </p:sp>
      <p:grpSp>
        <p:nvGrpSpPr>
          <p:cNvPr id="124" name="Group 123">
            <a:extLst>
              <a:ext uri="{FF2B5EF4-FFF2-40B4-BE49-F238E27FC236}">
                <a16:creationId xmlns:a16="http://schemas.microsoft.com/office/drawing/2014/main" id="{3190C6C4-559F-9B4E-A968-CF4E76A14B46}"/>
              </a:ext>
            </a:extLst>
          </p:cNvPr>
          <p:cNvGrpSpPr>
            <a:grpSpLocks noChangeAspect="1"/>
          </p:cNvGrpSpPr>
          <p:nvPr userDrawn="1"/>
        </p:nvGrpSpPr>
        <p:grpSpPr>
          <a:xfrm>
            <a:off x="9983561" y="6480516"/>
            <a:ext cx="1828800" cy="187977"/>
            <a:chOff x="8552984" y="6221508"/>
            <a:chExt cx="2284420" cy="234809"/>
          </a:xfrm>
        </p:grpSpPr>
        <p:sp>
          <p:nvSpPr>
            <p:cNvPr id="125" name="Freeform: Shape 4">
              <a:extLst>
                <a:ext uri="{FF2B5EF4-FFF2-40B4-BE49-F238E27FC236}">
                  <a16:creationId xmlns:a16="http://schemas.microsoft.com/office/drawing/2014/main" id="{FCB23AA5-B551-752F-F9AF-C847F0F8857F}"/>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6" name="Freeform: Shape 8">
              <a:extLst>
                <a:ext uri="{FF2B5EF4-FFF2-40B4-BE49-F238E27FC236}">
                  <a16:creationId xmlns:a16="http://schemas.microsoft.com/office/drawing/2014/main" id="{1DC89B0C-3DEF-6B69-30BC-5676330A0F05}"/>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7" name="Freeform: Shape 9">
              <a:extLst>
                <a:ext uri="{FF2B5EF4-FFF2-40B4-BE49-F238E27FC236}">
                  <a16:creationId xmlns:a16="http://schemas.microsoft.com/office/drawing/2014/main" id="{22BB0C3F-5604-8F2D-71B1-251AC3181648}"/>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8" name="Freeform: Shape 11">
              <a:extLst>
                <a:ext uri="{FF2B5EF4-FFF2-40B4-BE49-F238E27FC236}">
                  <a16:creationId xmlns:a16="http://schemas.microsoft.com/office/drawing/2014/main" id="{4958ABF3-B973-2F05-B9C0-B3F9E0834C6C}"/>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9" name="Freeform: Shape 12">
              <a:extLst>
                <a:ext uri="{FF2B5EF4-FFF2-40B4-BE49-F238E27FC236}">
                  <a16:creationId xmlns:a16="http://schemas.microsoft.com/office/drawing/2014/main" id="{A60EE552-ED47-BE3C-43CE-CEF66753CC19}"/>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30" name="Freeform: Shape 13">
              <a:extLst>
                <a:ext uri="{FF2B5EF4-FFF2-40B4-BE49-F238E27FC236}">
                  <a16:creationId xmlns:a16="http://schemas.microsoft.com/office/drawing/2014/main" id="{591A9475-9141-8CDC-B893-485FD6BB1E02}"/>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31" name="Freeform: Shape 14">
              <a:extLst>
                <a:ext uri="{FF2B5EF4-FFF2-40B4-BE49-F238E27FC236}">
                  <a16:creationId xmlns:a16="http://schemas.microsoft.com/office/drawing/2014/main" id="{6CBAC8ED-1933-2342-7255-D22CD2198A02}"/>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32" name="Freeform: Shape 16">
              <a:extLst>
                <a:ext uri="{FF2B5EF4-FFF2-40B4-BE49-F238E27FC236}">
                  <a16:creationId xmlns:a16="http://schemas.microsoft.com/office/drawing/2014/main" id="{D4EEA747-A550-E894-D1F3-45E28E94C7BA}"/>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grpSp>
          <p:nvGrpSpPr>
            <p:cNvPr id="133" name="Group 132">
              <a:extLst>
                <a:ext uri="{FF2B5EF4-FFF2-40B4-BE49-F238E27FC236}">
                  <a16:creationId xmlns:a16="http://schemas.microsoft.com/office/drawing/2014/main" id="{881C09AE-A486-B5EC-4C87-0687010CC797}"/>
                </a:ext>
              </a:extLst>
            </p:cNvPr>
            <p:cNvGrpSpPr/>
            <p:nvPr userDrawn="1"/>
          </p:nvGrpSpPr>
          <p:grpSpPr>
            <a:xfrm>
              <a:off x="8552984" y="6221552"/>
              <a:ext cx="228073" cy="234765"/>
              <a:chOff x="8552984" y="6221552"/>
              <a:chExt cx="228073" cy="234765"/>
            </a:xfrm>
          </p:grpSpPr>
          <p:grpSp>
            <p:nvGrpSpPr>
              <p:cNvPr id="134" name="Group 133">
                <a:extLst>
                  <a:ext uri="{FF2B5EF4-FFF2-40B4-BE49-F238E27FC236}">
                    <a16:creationId xmlns:a16="http://schemas.microsoft.com/office/drawing/2014/main" id="{6C6B7A02-7478-350A-64DE-C5AB13658F57}"/>
                  </a:ext>
                </a:extLst>
              </p:cNvPr>
              <p:cNvGrpSpPr/>
              <p:nvPr userDrawn="1"/>
            </p:nvGrpSpPr>
            <p:grpSpPr>
              <a:xfrm>
                <a:off x="8663403" y="6284118"/>
                <a:ext cx="7215" cy="6863"/>
                <a:chOff x="8663403" y="6284118"/>
                <a:chExt cx="7215" cy="6863"/>
              </a:xfrm>
            </p:grpSpPr>
            <p:sp>
              <p:nvSpPr>
                <p:cNvPr id="137" name="Freeform: Shape 21">
                  <a:extLst>
                    <a:ext uri="{FF2B5EF4-FFF2-40B4-BE49-F238E27FC236}">
                      <a16:creationId xmlns:a16="http://schemas.microsoft.com/office/drawing/2014/main" id="{59F9E09B-C8F6-924D-C7D9-F68B7EECA043}"/>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38" name="Freeform: Shape 22">
                  <a:extLst>
                    <a:ext uri="{FF2B5EF4-FFF2-40B4-BE49-F238E27FC236}">
                      <a16:creationId xmlns:a16="http://schemas.microsoft.com/office/drawing/2014/main" id="{C97D44DE-0517-3D23-9F92-8813394B95D2}"/>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39" name="Freeform: Shape 23">
                  <a:extLst>
                    <a:ext uri="{FF2B5EF4-FFF2-40B4-BE49-F238E27FC236}">
                      <a16:creationId xmlns:a16="http://schemas.microsoft.com/office/drawing/2014/main" id="{354E4103-30AD-09AA-B8AB-878B0DB2C34E}"/>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grpSp>
          <p:sp>
            <p:nvSpPr>
              <p:cNvPr id="135" name="Freeform: Shape 19">
                <a:extLst>
                  <a:ext uri="{FF2B5EF4-FFF2-40B4-BE49-F238E27FC236}">
                    <a16:creationId xmlns:a16="http://schemas.microsoft.com/office/drawing/2014/main" id="{AA5A41FE-02CA-42D9-6C18-15EB18EE916A}"/>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sp>
            <p:nvSpPr>
              <p:cNvPr id="136" name="Freeform: Shape 20">
                <a:extLst>
                  <a:ext uri="{FF2B5EF4-FFF2-40B4-BE49-F238E27FC236}">
                    <a16:creationId xmlns:a16="http://schemas.microsoft.com/office/drawing/2014/main" id="{728B826A-EB41-38BC-AAAB-016C9C0F6F63}"/>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grpSp>
      </p:grpSp>
      <p:sp>
        <p:nvSpPr>
          <p:cNvPr id="2" name="Slide Number Placeholder 8">
            <a:extLst>
              <a:ext uri="{FF2B5EF4-FFF2-40B4-BE49-F238E27FC236}">
                <a16:creationId xmlns:a16="http://schemas.microsoft.com/office/drawing/2014/main" id="{57E4AA14-B722-ABE4-6375-9BA4C46127B4}"/>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solidFill>
                  <a:schemeClr val="bg1"/>
                </a:solidFill>
                <a:latin typeface="Aptos" panose="020B0004020202020204" pitchFamily="34" charset="0"/>
              </a:rPr>
              <a:pPr/>
              <a:t>‹#›</a:t>
            </a:fld>
            <a:endParaRPr lang="en-US" dirty="0">
              <a:solidFill>
                <a:schemeClr val="bg1"/>
              </a:solidFill>
              <a:latin typeface="Aptos" panose="020B0004020202020204" pitchFamily="34" charset="0"/>
            </a:endParaRPr>
          </a:p>
        </p:txBody>
      </p:sp>
      <p:sp>
        <p:nvSpPr>
          <p:cNvPr id="5" name="Freeform: Shape 32">
            <a:extLst>
              <a:ext uri="{FF2B5EF4-FFF2-40B4-BE49-F238E27FC236}">
                <a16:creationId xmlns:a16="http://schemas.microsoft.com/office/drawing/2014/main" id="{E009D725-1598-D9F2-1A6E-E8CA28272A59}"/>
              </a:ext>
            </a:extLst>
          </p:cNvPr>
          <p:cNvSpPr/>
          <p:nvPr userDrawn="1"/>
        </p:nvSpPr>
        <p:spPr>
          <a:xfrm>
            <a:off x="401520" y="379641"/>
            <a:ext cx="2939728" cy="1208994"/>
          </a:xfrm>
          <a:custGeom>
            <a:avLst/>
            <a:gdLst>
              <a:gd name="connsiteX0" fmla="*/ 1572440 w 1822706"/>
              <a:gd name="connsiteY0" fmla="*/ 178629 h 749607"/>
              <a:gd name="connsiteX1" fmla="*/ 1284833 w 1822706"/>
              <a:gd name="connsiteY1" fmla="*/ 43830 h 749607"/>
              <a:gd name="connsiteX2" fmla="*/ 911287 w 1822706"/>
              <a:gd name="connsiteY2" fmla="*/ 0 h 749607"/>
              <a:gd name="connsiteX3" fmla="*/ 537741 w 1822706"/>
              <a:gd name="connsiteY3" fmla="*/ 43830 h 749607"/>
              <a:gd name="connsiteX4" fmla="*/ 250664 w 1822706"/>
              <a:gd name="connsiteY4" fmla="*/ 178629 h 749607"/>
              <a:gd name="connsiteX5" fmla="*/ 65811 w 1822706"/>
              <a:gd name="connsiteY5" fmla="*/ 410490 h 749607"/>
              <a:gd name="connsiteX6" fmla="*/ 0 w 1822706"/>
              <a:gd name="connsiteY6" fmla="*/ 749607 h 749607"/>
              <a:gd name="connsiteX7" fmla="*/ 320712 w 1822706"/>
              <a:gd name="connsiteY7" fmla="*/ 749607 h 749607"/>
              <a:gd name="connsiteX8" fmla="*/ 345606 w 1822706"/>
              <a:gd name="connsiteY8" fmla="*/ 591105 h 749607"/>
              <a:gd name="connsiteX9" fmla="*/ 418302 w 1822706"/>
              <a:gd name="connsiteY9" fmla="*/ 461735 h 749607"/>
              <a:gd name="connsiteX10" fmla="*/ 532312 w 1822706"/>
              <a:gd name="connsiteY10" fmla="*/ 374737 h 749607"/>
              <a:gd name="connsiteX11" fmla="*/ 683399 w 1822706"/>
              <a:gd name="connsiteY11" fmla="*/ 343487 h 749607"/>
              <a:gd name="connsiteX12" fmla="*/ 1139307 w 1822706"/>
              <a:gd name="connsiteY12" fmla="*/ 343487 h 749607"/>
              <a:gd name="connsiteX13" fmla="*/ 1290394 w 1822706"/>
              <a:gd name="connsiteY13" fmla="*/ 374737 h 749607"/>
              <a:gd name="connsiteX14" fmla="*/ 1404404 w 1822706"/>
              <a:gd name="connsiteY14" fmla="*/ 461735 h 749607"/>
              <a:gd name="connsiteX15" fmla="*/ 1477101 w 1822706"/>
              <a:gd name="connsiteY15" fmla="*/ 591105 h 749607"/>
              <a:gd name="connsiteX16" fmla="*/ 1501995 w 1822706"/>
              <a:gd name="connsiteY16" fmla="*/ 749607 h 749607"/>
              <a:gd name="connsiteX17" fmla="*/ 1822706 w 1822706"/>
              <a:gd name="connsiteY17" fmla="*/ 749607 h 749607"/>
              <a:gd name="connsiteX18" fmla="*/ 1757558 w 1822706"/>
              <a:gd name="connsiteY18" fmla="*/ 410622 h 749607"/>
              <a:gd name="connsiteX19" fmla="*/ 1572705 w 1822706"/>
              <a:gd name="connsiteY19" fmla="*/ 178762 h 74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2706" h="749607">
                <a:moveTo>
                  <a:pt x="1572440" y="178629"/>
                </a:moveTo>
                <a:cubicBezTo>
                  <a:pt x="1492593" y="117983"/>
                  <a:pt x="1396724" y="73094"/>
                  <a:pt x="1284833" y="43830"/>
                </a:cubicBezTo>
                <a:cubicBezTo>
                  <a:pt x="1172809" y="14566"/>
                  <a:pt x="1048338" y="0"/>
                  <a:pt x="911287" y="0"/>
                </a:cubicBezTo>
                <a:cubicBezTo>
                  <a:pt x="774236" y="0"/>
                  <a:pt x="649765" y="14566"/>
                  <a:pt x="537741" y="43830"/>
                </a:cubicBezTo>
                <a:cubicBezTo>
                  <a:pt x="425718" y="73094"/>
                  <a:pt x="330113" y="117983"/>
                  <a:pt x="250664" y="178629"/>
                </a:cubicBezTo>
                <a:cubicBezTo>
                  <a:pt x="171214" y="239143"/>
                  <a:pt x="109640" y="316474"/>
                  <a:pt x="65811" y="410490"/>
                </a:cubicBezTo>
                <a:cubicBezTo>
                  <a:pt x="21981" y="504505"/>
                  <a:pt x="0" y="617456"/>
                  <a:pt x="0" y="749607"/>
                </a:cubicBezTo>
                <a:lnTo>
                  <a:pt x="320712" y="749607"/>
                </a:lnTo>
                <a:cubicBezTo>
                  <a:pt x="320712" y="693065"/>
                  <a:pt x="329054" y="640231"/>
                  <a:pt x="345606" y="591105"/>
                </a:cubicBezTo>
                <a:cubicBezTo>
                  <a:pt x="362158" y="541979"/>
                  <a:pt x="386390" y="498811"/>
                  <a:pt x="418302" y="461735"/>
                </a:cubicBezTo>
                <a:cubicBezTo>
                  <a:pt x="450082" y="424658"/>
                  <a:pt x="488085" y="395659"/>
                  <a:pt x="532312" y="374737"/>
                </a:cubicBezTo>
                <a:cubicBezTo>
                  <a:pt x="576539" y="353816"/>
                  <a:pt x="626857" y="343487"/>
                  <a:pt x="683399" y="343487"/>
                </a:cubicBezTo>
                <a:lnTo>
                  <a:pt x="1139307" y="343487"/>
                </a:lnTo>
                <a:cubicBezTo>
                  <a:pt x="1195849" y="343487"/>
                  <a:pt x="1246167" y="353948"/>
                  <a:pt x="1290394" y="374737"/>
                </a:cubicBezTo>
                <a:cubicBezTo>
                  <a:pt x="1334621" y="395527"/>
                  <a:pt x="1372492" y="424526"/>
                  <a:pt x="1404404" y="461735"/>
                </a:cubicBezTo>
                <a:cubicBezTo>
                  <a:pt x="1436184" y="498811"/>
                  <a:pt x="1460416" y="541979"/>
                  <a:pt x="1477101" y="591105"/>
                </a:cubicBezTo>
                <a:cubicBezTo>
                  <a:pt x="1493653" y="640231"/>
                  <a:pt x="1501995" y="693065"/>
                  <a:pt x="1501995" y="749607"/>
                </a:cubicBezTo>
                <a:lnTo>
                  <a:pt x="1822706" y="749607"/>
                </a:lnTo>
                <a:cubicBezTo>
                  <a:pt x="1822706" y="617588"/>
                  <a:pt x="1800990" y="504505"/>
                  <a:pt x="1757558" y="410622"/>
                </a:cubicBezTo>
                <a:cubicBezTo>
                  <a:pt x="1714125" y="316607"/>
                  <a:pt x="1652420" y="239276"/>
                  <a:pt x="1572705" y="178762"/>
                </a:cubicBezTo>
                <a:close/>
              </a:path>
            </a:pathLst>
          </a:custGeom>
          <a:solidFill>
            <a:schemeClr val="accent1"/>
          </a:solidFill>
          <a:ln w="13183" cap="flat">
            <a:noFill/>
            <a:prstDash val="solid"/>
            <a:miter/>
          </a:ln>
        </p:spPr>
        <p:txBody>
          <a:bodyPr rtlCol="0" anchor="ctr"/>
          <a:lstStyle/>
          <a:p>
            <a:endParaRPr lang="en-IN" dirty="0">
              <a:latin typeface="Aptos" panose="020B0004020202020204" pitchFamily="34" charset="0"/>
            </a:endParaRPr>
          </a:p>
        </p:txBody>
      </p:sp>
      <p:sp>
        <p:nvSpPr>
          <p:cNvPr id="6" name="Freeform: Shape 32">
            <a:extLst>
              <a:ext uri="{FF2B5EF4-FFF2-40B4-BE49-F238E27FC236}">
                <a16:creationId xmlns:a16="http://schemas.microsoft.com/office/drawing/2014/main" id="{AA96B19E-4E40-0637-CA55-C0637ED1DD2B}"/>
              </a:ext>
            </a:extLst>
          </p:cNvPr>
          <p:cNvSpPr/>
          <p:nvPr userDrawn="1"/>
        </p:nvSpPr>
        <p:spPr>
          <a:xfrm flipH="1" flipV="1">
            <a:off x="401520" y="5071383"/>
            <a:ext cx="2939728" cy="1208994"/>
          </a:xfrm>
          <a:custGeom>
            <a:avLst/>
            <a:gdLst>
              <a:gd name="connsiteX0" fmla="*/ 1572440 w 1822706"/>
              <a:gd name="connsiteY0" fmla="*/ 178629 h 749607"/>
              <a:gd name="connsiteX1" fmla="*/ 1284833 w 1822706"/>
              <a:gd name="connsiteY1" fmla="*/ 43830 h 749607"/>
              <a:gd name="connsiteX2" fmla="*/ 911287 w 1822706"/>
              <a:gd name="connsiteY2" fmla="*/ 0 h 749607"/>
              <a:gd name="connsiteX3" fmla="*/ 537741 w 1822706"/>
              <a:gd name="connsiteY3" fmla="*/ 43830 h 749607"/>
              <a:gd name="connsiteX4" fmla="*/ 250664 w 1822706"/>
              <a:gd name="connsiteY4" fmla="*/ 178629 h 749607"/>
              <a:gd name="connsiteX5" fmla="*/ 65811 w 1822706"/>
              <a:gd name="connsiteY5" fmla="*/ 410490 h 749607"/>
              <a:gd name="connsiteX6" fmla="*/ 0 w 1822706"/>
              <a:gd name="connsiteY6" fmla="*/ 749607 h 749607"/>
              <a:gd name="connsiteX7" fmla="*/ 320712 w 1822706"/>
              <a:gd name="connsiteY7" fmla="*/ 749607 h 749607"/>
              <a:gd name="connsiteX8" fmla="*/ 345606 w 1822706"/>
              <a:gd name="connsiteY8" fmla="*/ 591105 h 749607"/>
              <a:gd name="connsiteX9" fmla="*/ 418302 w 1822706"/>
              <a:gd name="connsiteY9" fmla="*/ 461735 h 749607"/>
              <a:gd name="connsiteX10" fmla="*/ 532312 w 1822706"/>
              <a:gd name="connsiteY10" fmla="*/ 374737 h 749607"/>
              <a:gd name="connsiteX11" fmla="*/ 683399 w 1822706"/>
              <a:gd name="connsiteY11" fmla="*/ 343487 h 749607"/>
              <a:gd name="connsiteX12" fmla="*/ 1139307 w 1822706"/>
              <a:gd name="connsiteY12" fmla="*/ 343487 h 749607"/>
              <a:gd name="connsiteX13" fmla="*/ 1290394 w 1822706"/>
              <a:gd name="connsiteY13" fmla="*/ 374737 h 749607"/>
              <a:gd name="connsiteX14" fmla="*/ 1404404 w 1822706"/>
              <a:gd name="connsiteY14" fmla="*/ 461735 h 749607"/>
              <a:gd name="connsiteX15" fmla="*/ 1477101 w 1822706"/>
              <a:gd name="connsiteY15" fmla="*/ 591105 h 749607"/>
              <a:gd name="connsiteX16" fmla="*/ 1501995 w 1822706"/>
              <a:gd name="connsiteY16" fmla="*/ 749607 h 749607"/>
              <a:gd name="connsiteX17" fmla="*/ 1822706 w 1822706"/>
              <a:gd name="connsiteY17" fmla="*/ 749607 h 749607"/>
              <a:gd name="connsiteX18" fmla="*/ 1757558 w 1822706"/>
              <a:gd name="connsiteY18" fmla="*/ 410622 h 749607"/>
              <a:gd name="connsiteX19" fmla="*/ 1572705 w 1822706"/>
              <a:gd name="connsiteY19" fmla="*/ 178762 h 74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2706" h="749607">
                <a:moveTo>
                  <a:pt x="1572440" y="178629"/>
                </a:moveTo>
                <a:cubicBezTo>
                  <a:pt x="1492593" y="117983"/>
                  <a:pt x="1396724" y="73094"/>
                  <a:pt x="1284833" y="43830"/>
                </a:cubicBezTo>
                <a:cubicBezTo>
                  <a:pt x="1172809" y="14566"/>
                  <a:pt x="1048338" y="0"/>
                  <a:pt x="911287" y="0"/>
                </a:cubicBezTo>
                <a:cubicBezTo>
                  <a:pt x="774236" y="0"/>
                  <a:pt x="649765" y="14566"/>
                  <a:pt x="537741" y="43830"/>
                </a:cubicBezTo>
                <a:cubicBezTo>
                  <a:pt x="425718" y="73094"/>
                  <a:pt x="330113" y="117983"/>
                  <a:pt x="250664" y="178629"/>
                </a:cubicBezTo>
                <a:cubicBezTo>
                  <a:pt x="171214" y="239143"/>
                  <a:pt x="109640" y="316474"/>
                  <a:pt x="65811" y="410490"/>
                </a:cubicBezTo>
                <a:cubicBezTo>
                  <a:pt x="21981" y="504505"/>
                  <a:pt x="0" y="617456"/>
                  <a:pt x="0" y="749607"/>
                </a:cubicBezTo>
                <a:lnTo>
                  <a:pt x="320712" y="749607"/>
                </a:lnTo>
                <a:cubicBezTo>
                  <a:pt x="320712" y="693065"/>
                  <a:pt x="329054" y="640231"/>
                  <a:pt x="345606" y="591105"/>
                </a:cubicBezTo>
                <a:cubicBezTo>
                  <a:pt x="362158" y="541979"/>
                  <a:pt x="386390" y="498811"/>
                  <a:pt x="418302" y="461735"/>
                </a:cubicBezTo>
                <a:cubicBezTo>
                  <a:pt x="450082" y="424658"/>
                  <a:pt x="488085" y="395659"/>
                  <a:pt x="532312" y="374737"/>
                </a:cubicBezTo>
                <a:cubicBezTo>
                  <a:pt x="576539" y="353816"/>
                  <a:pt x="626857" y="343487"/>
                  <a:pt x="683399" y="343487"/>
                </a:cubicBezTo>
                <a:lnTo>
                  <a:pt x="1139307" y="343487"/>
                </a:lnTo>
                <a:cubicBezTo>
                  <a:pt x="1195849" y="343487"/>
                  <a:pt x="1246167" y="353948"/>
                  <a:pt x="1290394" y="374737"/>
                </a:cubicBezTo>
                <a:cubicBezTo>
                  <a:pt x="1334621" y="395527"/>
                  <a:pt x="1372492" y="424526"/>
                  <a:pt x="1404404" y="461735"/>
                </a:cubicBezTo>
                <a:cubicBezTo>
                  <a:pt x="1436184" y="498811"/>
                  <a:pt x="1460416" y="541979"/>
                  <a:pt x="1477101" y="591105"/>
                </a:cubicBezTo>
                <a:cubicBezTo>
                  <a:pt x="1493653" y="640231"/>
                  <a:pt x="1501995" y="693065"/>
                  <a:pt x="1501995" y="749607"/>
                </a:cubicBezTo>
                <a:lnTo>
                  <a:pt x="1822706" y="749607"/>
                </a:lnTo>
                <a:cubicBezTo>
                  <a:pt x="1822706" y="617588"/>
                  <a:pt x="1800990" y="504505"/>
                  <a:pt x="1757558" y="410622"/>
                </a:cubicBezTo>
                <a:cubicBezTo>
                  <a:pt x="1714125" y="316607"/>
                  <a:pt x="1652420" y="239276"/>
                  <a:pt x="1572705" y="178762"/>
                </a:cubicBezTo>
                <a:close/>
              </a:path>
            </a:pathLst>
          </a:custGeom>
          <a:solidFill>
            <a:schemeClr val="accent1"/>
          </a:solidFill>
          <a:ln w="13183" cap="flat">
            <a:noFill/>
            <a:prstDash val="solid"/>
            <a:miter/>
          </a:ln>
        </p:spPr>
        <p:txBody>
          <a:bodyPr rtlCol="0" anchor="ctr"/>
          <a:lstStyle/>
          <a:p>
            <a:endParaRPr lang="en-IN" dirty="0">
              <a:latin typeface="Aptos" panose="020B0004020202020204" pitchFamily="34" charset="0"/>
            </a:endParaRPr>
          </a:p>
        </p:txBody>
      </p:sp>
    </p:spTree>
    <p:extLst>
      <p:ext uri="{BB962C8B-B14F-4D97-AF65-F5344CB8AC3E}">
        <p14:creationId xmlns:p14="http://schemas.microsoft.com/office/powerpoint/2010/main" val="38429132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Legacy Timelin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AAAB816-E356-21E3-E776-88EE3AFB4664}"/>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0">
                <a:solidFill>
                  <a:schemeClr val="tx1"/>
                </a:solidFill>
              </a:defRPr>
            </a:lvl1pPr>
          </a:lstStyle>
          <a:p>
            <a:r>
              <a:rPr lang="en-US" err="1"/>
              <a:t>Onesource</a:t>
            </a:r>
            <a:br>
              <a:rPr lang="en-US"/>
            </a:br>
            <a:r>
              <a:rPr lang="en-US"/>
              <a:t>A strong legacy of manufacturing excellence</a:t>
            </a:r>
            <a:endParaRPr lang="en-IN"/>
          </a:p>
        </p:txBody>
      </p:sp>
      <p:grpSp>
        <p:nvGrpSpPr>
          <p:cNvPr id="5" name="Graphic 9">
            <a:extLst>
              <a:ext uri="{FF2B5EF4-FFF2-40B4-BE49-F238E27FC236}">
                <a16:creationId xmlns:a16="http://schemas.microsoft.com/office/drawing/2014/main" id="{F67D6E52-DEFF-81C2-258B-2ED8E5BF52BD}"/>
              </a:ext>
            </a:extLst>
          </p:cNvPr>
          <p:cNvGrpSpPr/>
          <p:nvPr userDrawn="1"/>
        </p:nvGrpSpPr>
        <p:grpSpPr>
          <a:xfrm>
            <a:off x="382361" y="2880624"/>
            <a:ext cx="11435644" cy="1135232"/>
            <a:chOff x="382361" y="3087888"/>
            <a:chExt cx="11435644" cy="1135232"/>
          </a:xfrm>
        </p:grpSpPr>
        <p:grpSp>
          <p:nvGrpSpPr>
            <p:cNvPr id="6" name="Graphic 9">
              <a:extLst>
                <a:ext uri="{FF2B5EF4-FFF2-40B4-BE49-F238E27FC236}">
                  <a16:creationId xmlns:a16="http://schemas.microsoft.com/office/drawing/2014/main" id="{D821DB98-E373-4CEC-C645-90256D4DDBCF}"/>
                </a:ext>
              </a:extLst>
            </p:cNvPr>
            <p:cNvGrpSpPr/>
            <p:nvPr/>
          </p:nvGrpSpPr>
          <p:grpSpPr>
            <a:xfrm>
              <a:off x="408248" y="3087888"/>
              <a:ext cx="1138336" cy="1050325"/>
              <a:chOff x="408248" y="3087888"/>
              <a:chExt cx="1138336" cy="1050325"/>
            </a:xfrm>
          </p:grpSpPr>
          <p:sp>
            <p:nvSpPr>
              <p:cNvPr id="27" name="Freeform: Shape 123">
                <a:extLst>
                  <a:ext uri="{FF2B5EF4-FFF2-40B4-BE49-F238E27FC236}">
                    <a16:creationId xmlns:a16="http://schemas.microsoft.com/office/drawing/2014/main" id="{60E4B8E7-CA12-5A8F-DE72-815718514655}"/>
                  </a:ext>
                </a:extLst>
              </p:cNvPr>
              <p:cNvSpPr/>
              <p:nvPr/>
            </p:nvSpPr>
            <p:spPr>
              <a:xfrm>
                <a:off x="408248" y="3087888"/>
                <a:ext cx="1138336" cy="567679"/>
              </a:xfrm>
              <a:custGeom>
                <a:avLst/>
                <a:gdLst>
                  <a:gd name="connsiteX0" fmla="*/ 0 w 1138336"/>
                  <a:gd name="connsiteY0" fmla="*/ 567617 h 567679"/>
                  <a:gd name="connsiteX1" fmla="*/ 26076 w 1138336"/>
                  <a:gd name="connsiteY1" fmla="*/ 348289 h 567679"/>
                  <a:gd name="connsiteX2" fmla="*/ 112303 w 1138336"/>
                  <a:gd name="connsiteY2" fmla="*/ 166049 h 567679"/>
                  <a:gd name="connsiteX3" fmla="*/ 267688 w 1138336"/>
                  <a:gd name="connsiteY3" fmla="*/ 42359 h 567679"/>
                  <a:gd name="connsiteX4" fmla="*/ 481902 w 1138336"/>
                  <a:gd name="connsiteY4" fmla="*/ 0 h 567679"/>
                  <a:gd name="connsiteX5" fmla="*/ 656246 w 1138336"/>
                  <a:gd name="connsiteY5" fmla="*/ 0 h 567679"/>
                  <a:gd name="connsiteX6" fmla="*/ 870648 w 1138336"/>
                  <a:gd name="connsiteY6" fmla="*/ 42359 h 567679"/>
                  <a:gd name="connsiteX7" fmla="*/ 1026034 w 1138336"/>
                  <a:gd name="connsiteY7" fmla="*/ 166049 h 567679"/>
                  <a:gd name="connsiteX8" fmla="*/ 1112261 w 1138336"/>
                  <a:gd name="connsiteY8" fmla="*/ 348351 h 567679"/>
                  <a:gd name="connsiteX9" fmla="*/ 1138337 w 1138336"/>
                  <a:gd name="connsiteY9" fmla="*/ 567679 h 56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8336" h="567679">
                    <a:moveTo>
                      <a:pt x="0" y="567617"/>
                    </a:moveTo>
                    <a:cubicBezTo>
                      <a:pt x="0" y="488106"/>
                      <a:pt x="8755" y="414307"/>
                      <a:pt x="26076" y="348289"/>
                    </a:cubicBezTo>
                    <a:cubicBezTo>
                      <a:pt x="44405" y="278380"/>
                      <a:pt x="73378" y="217069"/>
                      <a:pt x="112303" y="166049"/>
                    </a:cubicBezTo>
                    <a:cubicBezTo>
                      <a:pt x="152866" y="112770"/>
                      <a:pt x="205207" y="71164"/>
                      <a:pt x="267688" y="42359"/>
                    </a:cubicBezTo>
                    <a:cubicBezTo>
                      <a:pt x="328280" y="14434"/>
                      <a:pt x="400336" y="188"/>
                      <a:pt x="481902" y="0"/>
                    </a:cubicBezTo>
                    <a:lnTo>
                      <a:pt x="656246" y="0"/>
                    </a:lnTo>
                    <a:cubicBezTo>
                      <a:pt x="738001" y="188"/>
                      <a:pt x="810056" y="14434"/>
                      <a:pt x="870648" y="42359"/>
                    </a:cubicBezTo>
                    <a:cubicBezTo>
                      <a:pt x="933193" y="71164"/>
                      <a:pt x="985471" y="112770"/>
                      <a:pt x="1026034" y="166049"/>
                    </a:cubicBezTo>
                    <a:cubicBezTo>
                      <a:pt x="1064896" y="217069"/>
                      <a:pt x="1093932" y="278443"/>
                      <a:pt x="1112261" y="348351"/>
                    </a:cubicBezTo>
                    <a:cubicBezTo>
                      <a:pt x="1129582" y="414369"/>
                      <a:pt x="1138337" y="488169"/>
                      <a:pt x="1138337" y="567679"/>
                    </a:cubicBezTo>
                  </a:path>
                </a:pathLst>
              </a:custGeom>
              <a:noFill/>
              <a:ln w="6294" cap="flat">
                <a:solidFill>
                  <a:srgbClr val="C7C1B4"/>
                </a:solidFill>
                <a:prstDash val="solid"/>
                <a:miter/>
              </a:ln>
            </p:spPr>
            <p:txBody>
              <a:bodyPr rtlCol="0" anchor="ctr"/>
              <a:lstStyle/>
              <a:p>
                <a:endParaRPr lang="en-IN" dirty="0">
                  <a:latin typeface="Aptos" panose="020B0004020202020204" pitchFamily="34" charset="0"/>
                </a:endParaRPr>
              </a:p>
            </p:txBody>
          </p:sp>
          <p:sp>
            <p:nvSpPr>
              <p:cNvPr id="28" name="Freeform: Shape 124">
                <a:extLst>
                  <a:ext uri="{FF2B5EF4-FFF2-40B4-BE49-F238E27FC236}">
                    <a16:creationId xmlns:a16="http://schemas.microsoft.com/office/drawing/2014/main" id="{ED168318-E606-5B0B-2B98-5F5F644BD33C}"/>
                  </a:ext>
                </a:extLst>
              </p:cNvPr>
              <p:cNvSpPr/>
              <p:nvPr/>
            </p:nvSpPr>
            <p:spPr>
              <a:xfrm>
                <a:off x="493656" y="3172858"/>
                <a:ext cx="967772" cy="965355"/>
              </a:xfrm>
              <a:custGeom>
                <a:avLst/>
                <a:gdLst>
                  <a:gd name="connsiteX0" fmla="*/ 944467 w 967772"/>
                  <a:gd name="connsiteY0" fmla="*/ 284781 h 965355"/>
                  <a:gd name="connsiteX1" fmla="*/ 872853 w 967772"/>
                  <a:gd name="connsiteY1" fmla="*/ 132412 h 965355"/>
                  <a:gd name="connsiteX2" fmla="*/ 749590 w 967772"/>
                  <a:gd name="connsiteY2" fmla="*/ 34515 h 965355"/>
                  <a:gd name="connsiteX3" fmla="*/ 570963 w 967772"/>
                  <a:gd name="connsiteY3" fmla="*/ 0 h 965355"/>
                  <a:gd name="connsiteX4" fmla="*/ 396809 w 967772"/>
                  <a:gd name="connsiteY4" fmla="*/ 0 h 965355"/>
                  <a:gd name="connsiteX5" fmla="*/ 218182 w 967772"/>
                  <a:gd name="connsiteY5" fmla="*/ 34515 h 965355"/>
                  <a:gd name="connsiteX6" fmla="*/ 94919 w 967772"/>
                  <a:gd name="connsiteY6" fmla="*/ 132412 h 965355"/>
                  <a:gd name="connsiteX7" fmla="*/ 23305 w 967772"/>
                  <a:gd name="connsiteY7" fmla="*/ 284781 h 965355"/>
                  <a:gd name="connsiteX8" fmla="*/ 0 w 967772"/>
                  <a:gd name="connsiteY8" fmla="*/ 482647 h 965355"/>
                  <a:gd name="connsiteX9" fmla="*/ 23305 w 967772"/>
                  <a:gd name="connsiteY9" fmla="*/ 680512 h 965355"/>
                  <a:gd name="connsiteX10" fmla="*/ 94919 w 967772"/>
                  <a:gd name="connsiteY10" fmla="*/ 832567 h 965355"/>
                  <a:gd name="connsiteX11" fmla="*/ 218182 w 967772"/>
                  <a:gd name="connsiteY11" fmla="*/ 930527 h 965355"/>
                  <a:gd name="connsiteX12" fmla="*/ 396809 w 967772"/>
                  <a:gd name="connsiteY12" fmla="*/ 965356 h 965355"/>
                  <a:gd name="connsiteX13" fmla="*/ 570963 w 967772"/>
                  <a:gd name="connsiteY13" fmla="*/ 965356 h 965355"/>
                  <a:gd name="connsiteX14" fmla="*/ 749590 w 967772"/>
                  <a:gd name="connsiteY14" fmla="*/ 930527 h 965355"/>
                  <a:gd name="connsiteX15" fmla="*/ 872853 w 967772"/>
                  <a:gd name="connsiteY15" fmla="*/ 832567 h 965355"/>
                  <a:gd name="connsiteX16" fmla="*/ 944467 w 967772"/>
                  <a:gd name="connsiteY16" fmla="*/ 680512 h 965355"/>
                  <a:gd name="connsiteX17" fmla="*/ 967772 w 967772"/>
                  <a:gd name="connsiteY17" fmla="*/ 482647 h 965355"/>
                  <a:gd name="connsiteX18" fmla="*/ 944467 w 967772"/>
                  <a:gd name="connsiteY18" fmla="*/ 284781 h 96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7772" h="965355">
                    <a:moveTo>
                      <a:pt x="944467" y="284781"/>
                    </a:moveTo>
                    <a:cubicBezTo>
                      <a:pt x="928910" y="225478"/>
                      <a:pt x="905038" y="174709"/>
                      <a:pt x="872853" y="132412"/>
                    </a:cubicBezTo>
                    <a:cubicBezTo>
                      <a:pt x="840667" y="90179"/>
                      <a:pt x="799538" y="57483"/>
                      <a:pt x="749590" y="34515"/>
                    </a:cubicBezTo>
                    <a:cubicBezTo>
                      <a:pt x="700021" y="11672"/>
                      <a:pt x="640436" y="188"/>
                      <a:pt x="570963" y="0"/>
                    </a:cubicBezTo>
                    <a:lnTo>
                      <a:pt x="396809" y="0"/>
                    </a:lnTo>
                    <a:cubicBezTo>
                      <a:pt x="327336" y="188"/>
                      <a:pt x="267751" y="11672"/>
                      <a:pt x="218182" y="34515"/>
                    </a:cubicBezTo>
                    <a:cubicBezTo>
                      <a:pt x="168171" y="57546"/>
                      <a:pt x="127105" y="90179"/>
                      <a:pt x="94919" y="132412"/>
                    </a:cubicBezTo>
                    <a:cubicBezTo>
                      <a:pt x="62671" y="174709"/>
                      <a:pt x="38799" y="225478"/>
                      <a:pt x="23305" y="284781"/>
                    </a:cubicBezTo>
                    <a:cubicBezTo>
                      <a:pt x="7747" y="344084"/>
                      <a:pt x="0" y="410039"/>
                      <a:pt x="0" y="482647"/>
                    </a:cubicBezTo>
                    <a:cubicBezTo>
                      <a:pt x="0" y="555254"/>
                      <a:pt x="7747" y="621209"/>
                      <a:pt x="23305" y="680512"/>
                    </a:cubicBezTo>
                    <a:cubicBezTo>
                      <a:pt x="38862" y="739815"/>
                      <a:pt x="62734" y="790521"/>
                      <a:pt x="94919" y="832567"/>
                    </a:cubicBezTo>
                    <a:cubicBezTo>
                      <a:pt x="127105" y="874613"/>
                      <a:pt x="168234" y="907245"/>
                      <a:pt x="218182" y="930527"/>
                    </a:cubicBezTo>
                    <a:cubicBezTo>
                      <a:pt x="267751" y="953558"/>
                      <a:pt x="327336" y="965168"/>
                      <a:pt x="396809" y="965356"/>
                    </a:cubicBezTo>
                    <a:lnTo>
                      <a:pt x="570963" y="965356"/>
                    </a:lnTo>
                    <a:cubicBezTo>
                      <a:pt x="640436" y="965168"/>
                      <a:pt x="700021" y="953558"/>
                      <a:pt x="749590" y="930527"/>
                    </a:cubicBezTo>
                    <a:cubicBezTo>
                      <a:pt x="799601" y="907308"/>
                      <a:pt x="840667" y="874675"/>
                      <a:pt x="872853" y="832567"/>
                    </a:cubicBezTo>
                    <a:cubicBezTo>
                      <a:pt x="905101" y="790521"/>
                      <a:pt x="928973" y="739815"/>
                      <a:pt x="944467" y="680512"/>
                    </a:cubicBezTo>
                    <a:cubicBezTo>
                      <a:pt x="960025" y="621209"/>
                      <a:pt x="967772" y="555254"/>
                      <a:pt x="967772" y="482647"/>
                    </a:cubicBezTo>
                    <a:cubicBezTo>
                      <a:pt x="967772" y="410039"/>
                      <a:pt x="960025" y="344084"/>
                      <a:pt x="944467" y="284781"/>
                    </a:cubicBezTo>
                    <a:close/>
                  </a:path>
                </a:pathLst>
              </a:custGeom>
              <a:solidFill>
                <a:srgbClr val="F2CE04"/>
              </a:solidFill>
              <a:ln w="6294" cap="flat">
                <a:noFill/>
                <a:prstDash val="solid"/>
                <a:miter/>
              </a:ln>
            </p:spPr>
            <p:txBody>
              <a:bodyPr rtlCol="0" anchor="ctr"/>
              <a:lstStyle/>
              <a:p>
                <a:endParaRPr lang="en-IN" dirty="0">
                  <a:latin typeface="Aptos" panose="020B0004020202020204" pitchFamily="34" charset="0"/>
                </a:endParaRPr>
              </a:p>
            </p:txBody>
          </p:sp>
        </p:grpSp>
        <p:sp>
          <p:nvSpPr>
            <p:cNvPr id="7" name="Freeform: Shape 125">
              <a:extLst>
                <a:ext uri="{FF2B5EF4-FFF2-40B4-BE49-F238E27FC236}">
                  <a16:creationId xmlns:a16="http://schemas.microsoft.com/office/drawing/2014/main" id="{A67FFFE5-4801-B35C-DD4D-BE7D45F42D00}"/>
                </a:ext>
              </a:extLst>
            </p:cNvPr>
            <p:cNvSpPr/>
            <p:nvPr/>
          </p:nvSpPr>
          <p:spPr>
            <a:xfrm>
              <a:off x="1546710" y="3655442"/>
              <a:ext cx="1138336" cy="567679"/>
            </a:xfrm>
            <a:custGeom>
              <a:avLst/>
              <a:gdLst>
                <a:gd name="connsiteX0" fmla="*/ 1138337 w 1138336"/>
                <a:gd name="connsiteY0" fmla="*/ 63 h 567679"/>
                <a:gd name="connsiteX1" fmla="*/ 1112261 w 1138336"/>
                <a:gd name="connsiteY1" fmla="*/ 219391 h 567679"/>
                <a:gd name="connsiteX2" fmla="*/ 1026034 w 1138336"/>
                <a:gd name="connsiteY2" fmla="*/ 401630 h 567679"/>
                <a:gd name="connsiteX3" fmla="*/ 870648 w 1138336"/>
                <a:gd name="connsiteY3" fmla="*/ 525320 h 567679"/>
                <a:gd name="connsiteX4" fmla="*/ 656435 w 1138336"/>
                <a:gd name="connsiteY4" fmla="*/ 567679 h 567679"/>
                <a:gd name="connsiteX5" fmla="*/ 482091 w 1138336"/>
                <a:gd name="connsiteY5" fmla="*/ 567679 h 567679"/>
                <a:gd name="connsiteX6" fmla="*/ 267688 w 1138336"/>
                <a:gd name="connsiteY6" fmla="*/ 525320 h 567679"/>
                <a:gd name="connsiteX7" fmla="*/ 112303 w 1138336"/>
                <a:gd name="connsiteY7" fmla="*/ 401630 h 567679"/>
                <a:gd name="connsiteX8" fmla="*/ 26076 w 1138336"/>
                <a:gd name="connsiteY8" fmla="*/ 219328 h 567679"/>
                <a:gd name="connsiteX9" fmla="*/ 0 w 1138336"/>
                <a:gd name="connsiteY9" fmla="*/ 0 h 56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8336" h="567679">
                  <a:moveTo>
                    <a:pt x="1138337" y="63"/>
                  </a:moveTo>
                  <a:cubicBezTo>
                    <a:pt x="1138337" y="79573"/>
                    <a:pt x="1129582" y="153373"/>
                    <a:pt x="1112261" y="219391"/>
                  </a:cubicBezTo>
                  <a:cubicBezTo>
                    <a:pt x="1093932" y="289299"/>
                    <a:pt x="1064959" y="350611"/>
                    <a:pt x="1026034" y="401630"/>
                  </a:cubicBezTo>
                  <a:cubicBezTo>
                    <a:pt x="985471" y="454909"/>
                    <a:pt x="933130" y="496515"/>
                    <a:pt x="870648" y="525320"/>
                  </a:cubicBezTo>
                  <a:cubicBezTo>
                    <a:pt x="810056" y="553183"/>
                    <a:pt x="738001" y="567428"/>
                    <a:pt x="656435" y="567679"/>
                  </a:cubicBezTo>
                  <a:lnTo>
                    <a:pt x="482091" y="567679"/>
                  </a:lnTo>
                  <a:cubicBezTo>
                    <a:pt x="400336" y="567491"/>
                    <a:pt x="328280" y="553246"/>
                    <a:pt x="267688" y="525320"/>
                  </a:cubicBezTo>
                  <a:cubicBezTo>
                    <a:pt x="205144" y="496515"/>
                    <a:pt x="152866" y="454909"/>
                    <a:pt x="112303" y="401630"/>
                  </a:cubicBezTo>
                  <a:cubicBezTo>
                    <a:pt x="73441" y="350611"/>
                    <a:pt x="44405" y="289237"/>
                    <a:pt x="26076" y="219328"/>
                  </a:cubicBezTo>
                  <a:cubicBezTo>
                    <a:pt x="8755" y="153310"/>
                    <a:pt x="0" y="79510"/>
                    <a:pt x="0" y="0"/>
                  </a:cubicBezTo>
                </a:path>
              </a:pathLst>
            </a:custGeom>
            <a:noFill/>
            <a:ln w="6294" cap="flat">
              <a:solidFill>
                <a:srgbClr val="C7C1B4"/>
              </a:solidFill>
              <a:prstDash val="solid"/>
              <a:miter/>
            </a:ln>
          </p:spPr>
          <p:txBody>
            <a:bodyPr rtlCol="0" anchor="ctr"/>
            <a:lstStyle/>
            <a:p>
              <a:endParaRPr lang="en-IN" dirty="0">
                <a:latin typeface="Aptos" panose="020B0004020202020204" pitchFamily="34" charset="0"/>
              </a:endParaRPr>
            </a:p>
          </p:txBody>
        </p:sp>
        <p:sp>
          <p:nvSpPr>
            <p:cNvPr id="8" name="Freeform: Shape 126">
              <a:extLst>
                <a:ext uri="{FF2B5EF4-FFF2-40B4-BE49-F238E27FC236}">
                  <a16:creationId xmlns:a16="http://schemas.microsoft.com/office/drawing/2014/main" id="{EDEFA21D-5F12-A0A1-2DD8-067DA94A10F1}"/>
                </a:ext>
              </a:extLst>
            </p:cNvPr>
            <p:cNvSpPr/>
            <p:nvPr/>
          </p:nvSpPr>
          <p:spPr>
            <a:xfrm>
              <a:off x="1631867" y="3172795"/>
              <a:ext cx="967771" cy="965355"/>
            </a:xfrm>
            <a:custGeom>
              <a:avLst/>
              <a:gdLst>
                <a:gd name="connsiteX0" fmla="*/ 23305 w 967771"/>
                <a:gd name="connsiteY0" fmla="*/ 680575 h 965355"/>
                <a:gd name="connsiteX1" fmla="*/ 94919 w 967771"/>
                <a:gd name="connsiteY1" fmla="*/ 832943 h 965355"/>
                <a:gd name="connsiteX2" fmla="*/ 218182 w 967771"/>
                <a:gd name="connsiteY2" fmla="*/ 930841 h 965355"/>
                <a:gd name="connsiteX3" fmla="*/ 396809 w 967771"/>
                <a:gd name="connsiteY3" fmla="*/ 965356 h 965355"/>
                <a:gd name="connsiteX4" fmla="*/ 570963 w 967771"/>
                <a:gd name="connsiteY4" fmla="*/ 965356 h 965355"/>
                <a:gd name="connsiteX5" fmla="*/ 749590 w 967771"/>
                <a:gd name="connsiteY5" fmla="*/ 930841 h 965355"/>
                <a:gd name="connsiteX6" fmla="*/ 872853 w 967771"/>
                <a:gd name="connsiteY6" fmla="*/ 832943 h 965355"/>
                <a:gd name="connsiteX7" fmla="*/ 944467 w 967771"/>
                <a:gd name="connsiteY7" fmla="*/ 680575 h 965355"/>
                <a:gd name="connsiteX8" fmla="*/ 967772 w 967771"/>
                <a:gd name="connsiteY8" fmla="*/ 482709 h 965355"/>
                <a:gd name="connsiteX9" fmla="*/ 944467 w 967771"/>
                <a:gd name="connsiteY9" fmla="*/ 284844 h 965355"/>
                <a:gd name="connsiteX10" fmla="*/ 872853 w 967771"/>
                <a:gd name="connsiteY10" fmla="*/ 132789 h 965355"/>
                <a:gd name="connsiteX11" fmla="*/ 749590 w 967771"/>
                <a:gd name="connsiteY11" fmla="*/ 34829 h 965355"/>
                <a:gd name="connsiteX12" fmla="*/ 570963 w 967771"/>
                <a:gd name="connsiteY12" fmla="*/ 0 h 965355"/>
                <a:gd name="connsiteX13" fmla="*/ 396809 w 967771"/>
                <a:gd name="connsiteY13" fmla="*/ 0 h 965355"/>
                <a:gd name="connsiteX14" fmla="*/ 218182 w 967771"/>
                <a:gd name="connsiteY14" fmla="*/ 34829 h 965355"/>
                <a:gd name="connsiteX15" fmla="*/ 94919 w 967771"/>
                <a:gd name="connsiteY15" fmla="*/ 132789 h 965355"/>
                <a:gd name="connsiteX16" fmla="*/ 23305 w 967771"/>
                <a:gd name="connsiteY16" fmla="*/ 284844 h 965355"/>
                <a:gd name="connsiteX17" fmla="*/ 0 w 967771"/>
                <a:gd name="connsiteY17" fmla="*/ 482709 h 965355"/>
                <a:gd name="connsiteX18" fmla="*/ 23305 w 967771"/>
                <a:gd name="connsiteY18" fmla="*/ 680575 h 96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7771" h="965355">
                  <a:moveTo>
                    <a:pt x="23305" y="680575"/>
                  </a:moveTo>
                  <a:cubicBezTo>
                    <a:pt x="38862" y="739878"/>
                    <a:pt x="62733" y="790647"/>
                    <a:pt x="94919" y="832943"/>
                  </a:cubicBezTo>
                  <a:cubicBezTo>
                    <a:pt x="127105" y="875177"/>
                    <a:pt x="168234" y="907873"/>
                    <a:pt x="218182" y="930841"/>
                  </a:cubicBezTo>
                  <a:cubicBezTo>
                    <a:pt x="267751" y="953684"/>
                    <a:pt x="327336" y="965168"/>
                    <a:pt x="396809" y="965356"/>
                  </a:cubicBezTo>
                  <a:lnTo>
                    <a:pt x="570963" y="965356"/>
                  </a:lnTo>
                  <a:cubicBezTo>
                    <a:pt x="640436" y="965168"/>
                    <a:pt x="700021" y="953684"/>
                    <a:pt x="749590" y="930841"/>
                  </a:cubicBezTo>
                  <a:cubicBezTo>
                    <a:pt x="799601" y="907810"/>
                    <a:pt x="840667" y="875177"/>
                    <a:pt x="872853" y="832943"/>
                  </a:cubicBezTo>
                  <a:cubicBezTo>
                    <a:pt x="905101" y="790647"/>
                    <a:pt x="928973" y="739878"/>
                    <a:pt x="944467" y="680575"/>
                  </a:cubicBezTo>
                  <a:cubicBezTo>
                    <a:pt x="960025" y="621272"/>
                    <a:pt x="967772" y="555317"/>
                    <a:pt x="967772" y="482709"/>
                  </a:cubicBezTo>
                  <a:cubicBezTo>
                    <a:pt x="967772" y="410102"/>
                    <a:pt x="960025" y="344147"/>
                    <a:pt x="944467" y="284844"/>
                  </a:cubicBezTo>
                  <a:cubicBezTo>
                    <a:pt x="928910" y="225540"/>
                    <a:pt x="905038" y="174835"/>
                    <a:pt x="872853" y="132789"/>
                  </a:cubicBezTo>
                  <a:cubicBezTo>
                    <a:pt x="840667" y="90743"/>
                    <a:pt x="799538" y="58111"/>
                    <a:pt x="749590" y="34829"/>
                  </a:cubicBezTo>
                  <a:cubicBezTo>
                    <a:pt x="700021" y="11798"/>
                    <a:pt x="640436" y="188"/>
                    <a:pt x="570963" y="0"/>
                  </a:cubicBezTo>
                  <a:lnTo>
                    <a:pt x="396809" y="0"/>
                  </a:lnTo>
                  <a:cubicBezTo>
                    <a:pt x="327336" y="188"/>
                    <a:pt x="267751" y="11798"/>
                    <a:pt x="218182" y="34829"/>
                  </a:cubicBezTo>
                  <a:cubicBezTo>
                    <a:pt x="168171" y="58048"/>
                    <a:pt x="127105" y="90681"/>
                    <a:pt x="94919" y="132789"/>
                  </a:cubicBezTo>
                  <a:cubicBezTo>
                    <a:pt x="62671" y="174835"/>
                    <a:pt x="38799" y="225540"/>
                    <a:pt x="23305" y="284844"/>
                  </a:cubicBezTo>
                  <a:cubicBezTo>
                    <a:pt x="7747" y="344147"/>
                    <a:pt x="0" y="410102"/>
                    <a:pt x="0" y="482709"/>
                  </a:cubicBezTo>
                  <a:cubicBezTo>
                    <a:pt x="0" y="555317"/>
                    <a:pt x="7747" y="621272"/>
                    <a:pt x="23305" y="680575"/>
                  </a:cubicBezTo>
                  <a:close/>
                </a:path>
              </a:pathLst>
            </a:custGeom>
            <a:solidFill>
              <a:srgbClr val="C7C1B4"/>
            </a:solidFill>
            <a:ln w="6294" cap="flat">
              <a:noFill/>
              <a:prstDash val="solid"/>
              <a:miter/>
            </a:ln>
          </p:spPr>
          <p:txBody>
            <a:bodyPr rtlCol="0" anchor="ctr"/>
            <a:lstStyle/>
            <a:p>
              <a:endParaRPr lang="en-IN" dirty="0">
                <a:latin typeface="Aptos" panose="020B0004020202020204" pitchFamily="34" charset="0"/>
              </a:endParaRPr>
            </a:p>
          </p:txBody>
        </p:sp>
        <p:sp>
          <p:nvSpPr>
            <p:cNvPr id="9" name="Freeform: Shape 127">
              <a:extLst>
                <a:ext uri="{FF2B5EF4-FFF2-40B4-BE49-F238E27FC236}">
                  <a16:creationId xmlns:a16="http://schemas.microsoft.com/office/drawing/2014/main" id="{F7A32590-3126-145B-127E-9ED8357F5E14}"/>
                </a:ext>
              </a:extLst>
            </p:cNvPr>
            <p:cNvSpPr/>
            <p:nvPr/>
          </p:nvSpPr>
          <p:spPr>
            <a:xfrm>
              <a:off x="2685047" y="3087888"/>
              <a:ext cx="1138336" cy="567679"/>
            </a:xfrm>
            <a:custGeom>
              <a:avLst/>
              <a:gdLst>
                <a:gd name="connsiteX0" fmla="*/ 0 w 1138336"/>
                <a:gd name="connsiteY0" fmla="*/ 567617 h 567679"/>
                <a:gd name="connsiteX1" fmla="*/ 26076 w 1138336"/>
                <a:gd name="connsiteY1" fmla="*/ 348289 h 567679"/>
                <a:gd name="connsiteX2" fmla="*/ 112303 w 1138336"/>
                <a:gd name="connsiteY2" fmla="*/ 166049 h 567679"/>
                <a:gd name="connsiteX3" fmla="*/ 267688 w 1138336"/>
                <a:gd name="connsiteY3" fmla="*/ 42359 h 567679"/>
                <a:gd name="connsiteX4" fmla="*/ 481902 w 1138336"/>
                <a:gd name="connsiteY4" fmla="*/ 0 h 567679"/>
                <a:gd name="connsiteX5" fmla="*/ 656246 w 1138336"/>
                <a:gd name="connsiteY5" fmla="*/ 0 h 567679"/>
                <a:gd name="connsiteX6" fmla="*/ 870648 w 1138336"/>
                <a:gd name="connsiteY6" fmla="*/ 42359 h 567679"/>
                <a:gd name="connsiteX7" fmla="*/ 1026034 w 1138336"/>
                <a:gd name="connsiteY7" fmla="*/ 166049 h 567679"/>
                <a:gd name="connsiteX8" fmla="*/ 1112261 w 1138336"/>
                <a:gd name="connsiteY8" fmla="*/ 348351 h 567679"/>
                <a:gd name="connsiteX9" fmla="*/ 1138337 w 1138336"/>
                <a:gd name="connsiteY9" fmla="*/ 567679 h 56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8336" h="567679">
                  <a:moveTo>
                    <a:pt x="0" y="567617"/>
                  </a:moveTo>
                  <a:cubicBezTo>
                    <a:pt x="0" y="488106"/>
                    <a:pt x="8755" y="414307"/>
                    <a:pt x="26076" y="348289"/>
                  </a:cubicBezTo>
                  <a:cubicBezTo>
                    <a:pt x="44405" y="278380"/>
                    <a:pt x="73378" y="217069"/>
                    <a:pt x="112303" y="166049"/>
                  </a:cubicBezTo>
                  <a:cubicBezTo>
                    <a:pt x="152866" y="112770"/>
                    <a:pt x="205207" y="71164"/>
                    <a:pt x="267688" y="42359"/>
                  </a:cubicBezTo>
                  <a:cubicBezTo>
                    <a:pt x="328280" y="14496"/>
                    <a:pt x="400336" y="251"/>
                    <a:pt x="481902" y="0"/>
                  </a:cubicBezTo>
                  <a:lnTo>
                    <a:pt x="656246" y="0"/>
                  </a:lnTo>
                  <a:cubicBezTo>
                    <a:pt x="738001" y="188"/>
                    <a:pt x="810056" y="14434"/>
                    <a:pt x="870648" y="42359"/>
                  </a:cubicBezTo>
                  <a:cubicBezTo>
                    <a:pt x="933193" y="71164"/>
                    <a:pt x="985471" y="112770"/>
                    <a:pt x="1026034" y="166049"/>
                  </a:cubicBezTo>
                  <a:cubicBezTo>
                    <a:pt x="1064896" y="217069"/>
                    <a:pt x="1093932" y="278443"/>
                    <a:pt x="1112261" y="348351"/>
                  </a:cubicBezTo>
                  <a:cubicBezTo>
                    <a:pt x="1129582" y="414369"/>
                    <a:pt x="1138337" y="488169"/>
                    <a:pt x="1138337" y="567679"/>
                  </a:cubicBezTo>
                </a:path>
              </a:pathLst>
            </a:custGeom>
            <a:noFill/>
            <a:ln w="6294" cap="flat">
              <a:solidFill>
                <a:srgbClr val="C7C1B4"/>
              </a:solidFill>
              <a:prstDash val="solid"/>
              <a:miter/>
            </a:ln>
          </p:spPr>
          <p:txBody>
            <a:bodyPr rtlCol="0" anchor="ctr"/>
            <a:lstStyle/>
            <a:p>
              <a:endParaRPr lang="en-IN" dirty="0">
                <a:latin typeface="Aptos" panose="020B0004020202020204" pitchFamily="34" charset="0"/>
              </a:endParaRPr>
            </a:p>
          </p:txBody>
        </p:sp>
        <p:sp>
          <p:nvSpPr>
            <p:cNvPr id="10" name="Freeform: Shape 128">
              <a:extLst>
                <a:ext uri="{FF2B5EF4-FFF2-40B4-BE49-F238E27FC236}">
                  <a16:creationId xmlns:a16="http://schemas.microsoft.com/office/drawing/2014/main" id="{A47A9C09-32E1-FE79-DEAF-F7F84EDD2358}"/>
                </a:ext>
              </a:extLst>
            </p:cNvPr>
            <p:cNvSpPr/>
            <p:nvPr/>
          </p:nvSpPr>
          <p:spPr>
            <a:xfrm>
              <a:off x="2770392" y="3172858"/>
              <a:ext cx="967771" cy="965355"/>
            </a:xfrm>
            <a:custGeom>
              <a:avLst/>
              <a:gdLst>
                <a:gd name="connsiteX0" fmla="*/ 944467 w 967771"/>
                <a:gd name="connsiteY0" fmla="*/ 284781 h 965355"/>
                <a:gd name="connsiteX1" fmla="*/ 872853 w 967771"/>
                <a:gd name="connsiteY1" fmla="*/ 132412 h 965355"/>
                <a:gd name="connsiteX2" fmla="*/ 749590 w 967771"/>
                <a:gd name="connsiteY2" fmla="*/ 34515 h 965355"/>
                <a:gd name="connsiteX3" fmla="*/ 570963 w 967771"/>
                <a:gd name="connsiteY3" fmla="*/ 0 h 965355"/>
                <a:gd name="connsiteX4" fmla="*/ 396809 w 967771"/>
                <a:gd name="connsiteY4" fmla="*/ 0 h 965355"/>
                <a:gd name="connsiteX5" fmla="*/ 218182 w 967771"/>
                <a:gd name="connsiteY5" fmla="*/ 34515 h 965355"/>
                <a:gd name="connsiteX6" fmla="*/ 94919 w 967771"/>
                <a:gd name="connsiteY6" fmla="*/ 132412 h 965355"/>
                <a:gd name="connsiteX7" fmla="*/ 23305 w 967771"/>
                <a:gd name="connsiteY7" fmla="*/ 284781 h 965355"/>
                <a:gd name="connsiteX8" fmla="*/ 0 w 967771"/>
                <a:gd name="connsiteY8" fmla="*/ 482647 h 965355"/>
                <a:gd name="connsiteX9" fmla="*/ 23305 w 967771"/>
                <a:gd name="connsiteY9" fmla="*/ 680512 h 965355"/>
                <a:gd name="connsiteX10" fmla="*/ 94919 w 967771"/>
                <a:gd name="connsiteY10" fmla="*/ 832567 h 965355"/>
                <a:gd name="connsiteX11" fmla="*/ 218182 w 967771"/>
                <a:gd name="connsiteY11" fmla="*/ 930527 h 965355"/>
                <a:gd name="connsiteX12" fmla="*/ 396809 w 967771"/>
                <a:gd name="connsiteY12" fmla="*/ 965356 h 965355"/>
                <a:gd name="connsiteX13" fmla="*/ 570963 w 967771"/>
                <a:gd name="connsiteY13" fmla="*/ 965356 h 965355"/>
                <a:gd name="connsiteX14" fmla="*/ 749590 w 967771"/>
                <a:gd name="connsiteY14" fmla="*/ 930527 h 965355"/>
                <a:gd name="connsiteX15" fmla="*/ 872853 w 967771"/>
                <a:gd name="connsiteY15" fmla="*/ 832567 h 965355"/>
                <a:gd name="connsiteX16" fmla="*/ 944467 w 967771"/>
                <a:gd name="connsiteY16" fmla="*/ 680512 h 965355"/>
                <a:gd name="connsiteX17" fmla="*/ 967772 w 967771"/>
                <a:gd name="connsiteY17" fmla="*/ 482647 h 965355"/>
                <a:gd name="connsiteX18" fmla="*/ 944467 w 967771"/>
                <a:gd name="connsiteY18" fmla="*/ 284781 h 96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7771" h="965355">
                  <a:moveTo>
                    <a:pt x="944467" y="284781"/>
                  </a:moveTo>
                  <a:cubicBezTo>
                    <a:pt x="928910" y="225478"/>
                    <a:pt x="905038" y="174709"/>
                    <a:pt x="872853" y="132412"/>
                  </a:cubicBezTo>
                  <a:cubicBezTo>
                    <a:pt x="840667" y="90179"/>
                    <a:pt x="799538" y="57483"/>
                    <a:pt x="749590" y="34515"/>
                  </a:cubicBezTo>
                  <a:cubicBezTo>
                    <a:pt x="700021" y="11672"/>
                    <a:pt x="640436" y="188"/>
                    <a:pt x="570963" y="0"/>
                  </a:cubicBezTo>
                  <a:lnTo>
                    <a:pt x="396809" y="0"/>
                  </a:lnTo>
                  <a:cubicBezTo>
                    <a:pt x="327335" y="188"/>
                    <a:pt x="267751" y="11672"/>
                    <a:pt x="218182" y="34515"/>
                  </a:cubicBezTo>
                  <a:cubicBezTo>
                    <a:pt x="168171" y="57546"/>
                    <a:pt x="127105" y="90179"/>
                    <a:pt x="94919" y="132412"/>
                  </a:cubicBezTo>
                  <a:cubicBezTo>
                    <a:pt x="62670" y="174709"/>
                    <a:pt x="38799" y="225478"/>
                    <a:pt x="23305" y="284781"/>
                  </a:cubicBezTo>
                  <a:cubicBezTo>
                    <a:pt x="7747" y="344084"/>
                    <a:pt x="0" y="410039"/>
                    <a:pt x="0" y="482647"/>
                  </a:cubicBezTo>
                  <a:cubicBezTo>
                    <a:pt x="0" y="555254"/>
                    <a:pt x="7747" y="621209"/>
                    <a:pt x="23305" y="680512"/>
                  </a:cubicBezTo>
                  <a:cubicBezTo>
                    <a:pt x="38862" y="739815"/>
                    <a:pt x="62733" y="790521"/>
                    <a:pt x="94919" y="832567"/>
                  </a:cubicBezTo>
                  <a:cubicBezTo>
                    <a:pt x="127105" y="874613"/>
                    <a:pt x="168234" y="907245"/>
                    <a:pt x="218182" y="930527"/>
                  </a:cubicBezTo>
                  <a:cubicBezTo>
                    <a:pt x="267751" y="953558"/>
                    <a:pt x="327335" y="965168"/>
                    <a:pt x="396809" y="965356"/>
                  </a:cubicBezTo>
                  <a:lnTo>
                    <a:pt x="570963" y="965356"/>
                  </a:lnTo>
                  <a:cubicBezTo>
                    <a:pt x="640436" y="965168"/>
                    <a:pt x="700021" y="953558"/>
                    <a:pt x="749590" y="930527"/>
                  </a:cubicBezTo>
                  <a:cubicBezTo>
                    <a:pt x="799601" y="907308"/>
                    <a:pt x="840667" y="874675"/>
                    <a:pt x="872853" y="832567"/>
                  </a:cubicBezTo>
                  <a:cubicBezTo>
                    <a:pt x="905102" y="790521"/>
                    <a:pt x="928973" y="739815"/>
                    <a:pt x="944467" y="680512"/>
                  </a:cubicBezTo>
                  <a:cubicBezTo>
                    <a:pt x="960025" y="621209"/>
                    <a:pt x="967772" y="555254"/>
                    <a:pt x="967772" y="482647"/>
                  </a:cubicBezTo>
                  <a:cubicBezTo>
                    <a:pt x="967772" y="410039"/>
                    <a:pt x="960025" y="344084"/>
                    <a:pt x="944467" y="284781"/>
                  </a:cubicBezTo>
                  <a:close/>
                </a:path>
              </a:pathLst>
            </a:custGeom>
            <a:solidFill>
              <a:srgbClr val="000000"/>
            </a:solidFill>
            <a:ln w="6294" cap="flat">
              <a:noFill/>
              <a:prstDash val="solid"/>
              <a:miter/>
            </a:ln>
          </p:spPr>
          <p:txBody>
            <a:bodyPr rtlCol="0" anchor="ctr"/>
            <a:lstStyle/>
            <a:p>
              <a:endParaRPr lang="en-IN" dirty="0">
                <a:latin typeface="Aptos" panose="020B0004020202020204" pitchFamily="34" charset="0"/>
              </a:endParaRPr>
            </a:p>
          </p:txBody>
        </p:sp>
        <p:sp>
          <p:nvSpPr>
            <p:cNvPr id="11" name="Freeform: Shape 129">
              <a:extLst>
                <a:ext uri="{FF2B5EF4-FFF2-40B4-BE49-F238E27FC236}">
                  <a16:creationId xmlns:a16="http://schemas.microsoft.com/office/drawing/2014/main" id="{AEC73C7D-8C9E-FBD3-1602-27DD6112EB6B}"/>
                </a:ext>
              </a:extLst>
            </p:cNvPr>
            <p:cNvSpPr/>
            <p:nvPr/>
          </p:nvSpPr>
          <p:spPr>
            <a:xfrm>
              <a:off x="3823447" y="3655442"/>
              <a:ext cx="1138336" cy="567679"/>
            </a:xfrm>
            <a:custGeom>
              <a:avLst/>
              <a:gdLst>
                <a:gd name="connsiteX0" fmla="*/ 1138337 w 1138336"/>
                <a:gd name="connsiteY0" fmla="*/ 63 h 567679"/>
                <a:gd name="connsiteX1" fmla="*/ 1112261 w 1138336"/>
                <a:gd name="connsiteY1" fmla="*/ 219391 h 567679"/>
                <a:gd name="connsiteX2" fmla="*/ 1026033 w 1138336"/>
                <a:gd name="connsiteY2" fmla="*/ 401630 h 567679"/>
                <a:gd name="connsiteX3" fmla="*/ 870648 w 1138336"/>
                <a:gd name="connsiteY3" fmla="*/ 525320 h 567679"/>
                <a:gd name="connsiteX4" fmla="*/ 656435 w 1138336"/>
                <a:gd name="connsiteY4" fmla="*/ 567679 h 567679"/>
                <a:gd name="connsiteX5" fmla="*/ 482091 w 1138336"/>
                <a:gd name="connsiteY5" fmla="*/ 567679 h 567679"/>
                <a:gd name="connsiteX6" fmla="*/ 267688 w 1138336"/>
                <a:gd name="connsiteY6" fmla="*/ 525320 h 567679"/>
                <a:gd name="connsiteX7" fmla="*/ 112303 w 1138336"/>
                <a:gd name="connsiteY7" fmla="*/ 401630 h 567679"/>
                <a:gd name="connsiteX8" fmla="*/ 26076 w 1138336"/>
                <a:gd name="connsiteY8" fmla="*/ 219328 h 567679"/>
                <a:gd name="connsiteX9" fmla="*/ 0 w 1138336"/>
                <a:gd name="connsiteY9" fmla="*/ 0 h 56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8336" h="567679">
                  <a:moveTo>
                    <a:pt x="1138337" y="63"/>
                  </a:moveTo>
                  <a:cubicBezTo>
                    <a:pt x="1138337" y="79573"/>
                    <a:pt x="1129582" y="153373"/>
                    <a:pt x="1112261" y="219391"/>
                  </a:cubicBezTo>
                  <a:cubicBezTo>
                    <a:pt x="1093932" y="289299"/>
                    <a:pt x="1064958" y="350611"/>
                    <a:pt x="1026033" y="401630"/>
                  </a:cubicBezTo>
                  <a:cubicBezTo>
                    <a:pt x="985471" y="454909"/>
                    <a:pt x="933130" y="496515"/>
                    <a:pt x="870648" y="525320"/>
                  </a:cubicBezTo>
                  <a:cubicBezTo>
                    <a:pt x="810056" y="553183"/>
                    <a:pt x="738001" y="567428"/>
                    <a:pt x="656435" y="567679"/>
                  </a:cubicBezTo>
                  <a:lnTo>
                    <a:pt x="482091" y="567679"/>
                  </a:lnTo>
                  <a:cubicBezTo>
                    <a:pt x="400336" y="567491"/>
                    <a:pt x="328280" y="553246"/>
                    <a:pt x="267688" y="525320"/>
                  </a:cubicBezTo>
                  <a:cubicBezTo>
                    <a:pt x="205144" y="496515"/>
                    <a:pt x="152866" y="454909"/>
                    <a:pt x="112303" y="401630"/>
                  </a:cubicBezTo>
                  <a:cubicBezTo>
                    <a:pt x="73441" y="350611"/>
                    <a:pt x="44405" y="289237"/>
                    <a:pt x="26076" y="219328"/>
                  </a:cubicBezTo>
                  <a:cubicBezTo>
                    <a:pt x="8755" y="153310"/>
                    <a:pt x="0" y="79510"/>
                    <a:pt x="0" y="0"/>
                  </a:cubicBezTo>
                </a:path>
              </a:pathLst>
            </a:custGeom>
            <a:noFill/>
            <a:ln w="6294" cap="flat">
              <a:solidFill>
                <a:srgbClr val="C7C1B4"/>
              </a:solidFill>
              <a:prstDash val="solid"/>
              <a:miter/>
            </a:ln>
          </p:spPr>
          <p:txBody>
            <a:bodyPr rtlCol="0" anchor="ctr"/>
            <a:lstStyle/>
            <a:p>
              <a:endParaRPr lang="en-IN" dirty="0">
                <a:latin typeface="Aptos" panose="020B0004020202020204" pitchFamily="34" charset="0"/>
              </a:endParaRPr>
            </a:p>
          </p:txBody>
        </p:sp>
        <p:sp>
          <p:nvSpPr>
            <p:cNvPr id="12" name="Freeform: Shape 130">
              <a:extLst>
                <a:ext uri="{FF2B5EF4-FFF2-40B4-BE49-F238E27FC236}">
                  <a16:creationId xmlns:a16="http://schemas.microsoft.com/office/drawing/2014/main" id="{E7638786-E30A-D54C-6498-8423CACB1109}"/>
                </a:ext>
              </a:extLst>
            </p:cNvPr>
            <p:cNvSpPr/>
            <p:nvPr/>
          </p:nvSpPr>
          <p:spPr>
            <a:xfrm>
              <a:off x="3908666" y="3172795"/>
              <a:ext cx="967772" cy="965355"/>
            </a:xfrm>
            <a:custGeom>
              <a:avLst/>
              <a:gdLst>
                <a:gd name="connsiteX0" fmla="*/ 23305 w 967772"/>
                <a:gd name="connsiteY0" fmla="*/ 680575 h 965355"/>
                <a:gd name="connsiteX1" fmla="*/ 94919 w 967772"/>
                <a:gd name="connsiteY1" fmla="*/ 832943 h 965355"/>
                <a:gd name="connsiteX2" fmla="*/ 218182 w 967772"/>
                <a:gd name="connsiteY2" fmla="*/ 930841 h 965355"/>
                <a:gd name="connsiteX3" fmla="*/ 396809 w 967772"/>
                <a:gd name="connsiteY3" fmla="*/ 965356 h 965355"/>
                <a:gd name="connsiteX4" fmla="*/ 570964 w 967772"/>
                <a:gd name="connsiteY4" fmla="*/ 965356 h 965355"/>
                <a:gd name="connsiteX5" fmla="*/ 749590 w 967772"/>
                <a:gd name="connsiteY5" fmla="*/ 930841 h 965355"/>
                <a:gd name="connsiteX6" fmla="*/ 872853 w 967772"/>
                <a:gd name="connsiteY6" fmla="*/ 832943 h 965355"/>
                <a:gd name="connsiteX7" fmla="*/ 944467 w 967772"/>
                <a:gd name="connsiteY7" fmla="*/ 680575 h 965355"/>
                <a:gd name="connsiteX8" fmla="*/ 967772 w 967772"/>
                <a:gd name="connsiteY8" fmla="*/ 482709 h 965355"/>
                <a:gd name="connsiteX9" fmla="*/ 944467 w 967772"/>
                <a:gd name="connsiteY9" fmla="*/ 284844 h 965355"/>
                <a:gd name="connsiteX10" fmla="*/ 872853 w 967772"/>
                <a:gd name="connsiteY10" fmla="*/ 132789 h 965355"/>
                <a:gd name="connsiteX11" fmla="*/ 749590 w 967772"/>
                <a:gd name="connsiteY11" fmla="*/ 34829 h 965355"/>
                <a:gd name="connsiteX12" fmla="*/ 570964 w 967772"/>
                <a:gd name="connsiteY12" fmla="*/ 0 h 965355"/>
                <a:gd name="connsiteX13" fmla="*/ 396809 w 967772"/>
                <a:gd name="connsiteY13" fmla="*/ 0 h 965355"/>
                <a:gd name="connsiteX14" fmla="*/ 218182 w 967772"/>
                <a:gd name="connsiteY14" fmla="*/ 34829 h 965355"/>
                <a:gd name="connsiteX15" fmla="*/ 94919 w 967772"/>
                <a:gd name="connsiteY15" fmla="*/ 132789 h 965355"/>
                <a:gd name="connsiteX16" fmla="*/ 23305 w 967772"/>
                <a:gd name="connsiteY16" fmla="*/ 284844 h 965355"/>
                <a:gd name="connsiteX17" fmla="*/ 0 w 967772"/>
                <a:gd name="connsiteY17" fmla="*/ 482709 h 965355"/>
                <a:gd name="connsiteX18" fmla="*/ 23305 w 967772"/>
                <a:gd name="connsiteY18" fmla="*/ 680575 h 96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7772" h="965355">
                  <a:moveTo>
                    <a:pt x="23305" y="680575"/>
                  </a:moveTo>
                  <a:cubicBezTo>
                    <a:pt x="38862" y="739878"/>
                    <a:pt x="62734" y="790647"/>
                    <a:pt x="94919" y="832943"/>
                  </a:cubicBezTo>
                  <a:cubicBezTo>
                    <a:pt x="127105" y="875177"/>
                    <a:pt x="168234" y="907873"/>
                    <a:pt x="218182" y="930841"/>
                  </a:cubicBezTo>
                  <a:cubicBezTo>
                    <a:pt x="267751" y="953684"/>
                    <a:pt x="327336" y="965168"/>
                    <a:pt x="396809" y="965356"/>
                  </a:cubicBezTo>
                  <a:lnTo>
                    <a:pt x="570964" y="965356"/>
                  </a:lnTo>
                  <a:cubicBezTo>
                    <a:pt x="640436" y="965168"/>
                    <a:pt x="700021" y="953684"/>
                    <a:pt x="749590" y="930841"/>
                  </a:cubicBezTo>
                  <a:cubicBezTo>
                    <a:pt x="799601" y="907810"/>
                    <a:pt x="840667" y="875177"/>
                    <a:pt x="872853" y="832943"/>
                  </a:cubicBezTo>
                  <a:cubicBezTo>
                    <a:pt x="905102" y="790647"/>
                    <a:pt x="928973" y="739878"/>
                    <a:pt x="944467" y="680575"/>
                  </a:cubicBezTo>
                  <a:cubicBezTo>
                    <a:pt x="960025" y="621272"/>
                    <a:pt x="967772" y="555317"/>
                    <a:pt x="967772" y="482709"/>
                  </a:cubicBezTo>
                  <a:cubicBezTo>
                    <a:pt x="967772" y="410102"/>
                    <a:pt x="960025" y="344147"/>
                    <a:pt x="944467" y="284844"/>
                  </a:cubicBezTo>
                  <a:cubicBezTo>
                    <a:pt x="928910" y="225540"/>
                    <a:pt x="905038" y="174835"/>
                    <a:pt x="872853" y="132789"/>
                  </a:cubicBezTo>
                  <a:cubicBezTo>
                    <a:pt x="840667" y="90743"/>
                    <a:pt x="799538" y="58111"/>
                    <a:pt x="749590" y="34829"/>
                  </a:cubicBezTo>
                  <a:cubicBezTo>
                    <a:pt x="700021" y="11798"/>
                    <a:pt x="640436" y="188"/>
                    <a:pt x="570964" y="0"/>
                  </a:cubicBezTo>
                  <a:lnTo>
                    <a:pt x="396809" y="0"/>
                  </a:lnTo>
                  <a:cubicBezTo>
                    <a:pt x="327336" y="188"/>
                    <a:pt x="267751" y="11798"/>
                    <a:pt x="218182" y="34829"/>
                  </a:cubicBezTo>
                  <a:cubicBezTo>
                    <a:pt x="168171" y="58048"/>
                    <a:pt x="127105" y="90681"/>
                    <a:pt x="94919" y="132789"/>
                  </a:cubicBezTo>
                  <a:cubicBezTo>
                    <a:pt x="62671" y="174835"/>
                    <a:pt x="38799" y="225540"/>
                    <a:pt x="23305" y="284844"/>
                  </a:cubicBezTo>
                  <a:cubicBezTo>
                    <a:pt x="7747" y="344147"/>
                    <a:pt x="0" y="410102"/>
                    <a:pt x="0" y="482709"/>
                  </a:cubicBezTo>
                  <a:cubicBezTo>
                    <a:pt x="0" y="555317"/>
                    <a:pt x="7747" y="621272"/>
                    <a:pt x="23305" y="680575"/>
                  </a:cubicBezTo>
                  <a:close/>
                </a:path>
              </a:pathLst>
            </a:custGeom>
            <a:solidFill>
              <a:srgbClr val="F2CE04"/>
            </a:solidFill>
            <a:ln w="6294" cap="flat">
              <a:noFill/>
              <a:prstDash val="solid"/>
              <a:miter/>
            </a:ln>
          </p:spPr>
          <p:txBody>
            <a:bodyPr rtlCol="0" anchor="ctr"/>
            <a:lstStyle/>
            <a:p>
              <a:endParaRPr lang="en-IN" dirty="0">
                <a:latin typeface="Aptos" panose="020B0004020202020204" pitchFamily="34" charset="0"/>
              </a:endParaRPr>
            </a:p>
          </p:txBody>
        </p:sp>
        <p:sp>
          <p:nvSpPr>
            <p:cNvPr id="13" name="Freeform: Shape 131">
              <a:extLst>
                <a:ext uri="{FF2B5EF4-FFF2-40B4-BE49-F238E27FC236}">
                  <a16:creationId xmlns:a16="http://schemas.microsoft.com/office/drawing/2014/main" id="{15FA98D8-F6CC-D72D-C677-1BD097B8C767}"/>
                </a:ext>
              </a:extLst>
            </p:cNvPr>
            <p:cNvSpPr/>
            <p:nvPr/>
          </p:nvSpPr>
          <p:spPr>
            <a:xfrm>
              <a:off x="4961783" y="3087888"/>
              <a:ext cx="1138336" cy="567679"/>
            </a:xfrm>
            <a:custGeom>
              <a:avLst/>
              <a:gdLst>
                <a:gd name="connsiteX0" fmla="*/ 0 w 1138336"/>
                <a:gd name="connsiteY0" fmla="*/ 567617 h 567679"/>
                <a:gd name="connsiteX1" fmla="*/ 26076 w 1138336"/>
                <a:gd name="connsiteY1" fmla="*/ 348289 h 567679"/>
                <a:gd name="connsiteX2" fmla="*/ 112303 w 1138336"/>
                <a:gd name="connsiteY2" fmla="*/ 166049 h 567679"/>
                <a:gd name="connsiteX3" fmla="*/ 267688 w 1138336"/>
                <a:gd name="connsiteY3" fmla="*/ 42359 h 567679"/>
                <a:gd name="connsiteX4" fmla="*/ 481902 w 1138336"/>
                <a:gd name="connsiteY4" fmla="*/ 0 h 567679"/>
                <a:gd name="connsiteX5" fmla="*/ 656246 w 1138336"/>
                <a:gd name="connsiteY5" fmla="*/ 0 h 567679"/>
                <a:gd name="connsiteX6" fmla="*/ 870648 w 1138336"/>
                <a:gd name="connsiteY6" fmla="*/ 42359 h 567679"/>
                <a:gd name="connsiteX7" fmla="*/ 1026034 w 1138336"/>
                <a:gd name="connsiteY7" fmla="*/ 166049 h 567679"/>
                <a:gd name="connsiteX8" fmla="*/ 1112261 w 1138336"/>
                <a:gd name="connsiteY8" fmla="*/ 348351 h 567679"/>
                <a:gd name="connsiteX9" fmla="*/ 1138337 w 1138336"/>
                <a:gd name="connsiteY9" fmla="*/ 567679 h 56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8336" h="567679">
                  <a:moveTo>
                    <a:pt x="0" y="567617"/>
                  </a:moveTo>
                  <a:cubicBezTo>
                    <a:pt x="0" y="488106"/>
                    <a:pt x="8755" y="414307"/>
                    <a:pt x="26076" y="348289"/>
                  </a:cubicBezTo>
                  <a:cubicBezTo>
                    <a:pt x="44405" y="278380"/>
                    <a:pt x="73378" y="217069"/>
                    <a:pt x="112303" y="166049"/>
                  </a:cubicBezTo>
                  <a:cubicBezTo>
                    <a:pt x="152866" y="112770"/>
                    <a:pt x="205207" y="71164"/>
                    <a:pt x="267688" y="42359"/>
                  </a:cubicBezTo>
                  <a:cubicBezTo>
                    <a:pt x="328280" y="14496"/>
                    <a:pt x="400336" y="251"/>
                    <a:pt x="481902" y="0"/>
                  </a:cubicBezTo>
                  <a:lnTo>
                    <a:pt x="656246" y="0"/>
                  </a:lnTo>
                  <a:cubicBezTo>
                    <a:pt x="738001" y="188"/>
                    <a:pt x="810056" y="14434"/>
                    <a:pt x="870648" y="42359"/>
                  </a:cubicBezTo>
                  <a:cubicBezTo>
                    <a:pt x="933193" y="71164"/>
                    <a:pt x="985471" y="112770"/>
                    <a:pt x="1026034" y="166049"/>
                  </a:cubicBezTo>
                  <a:cubicBezTo>
                    <a:pt x="1064896" y="217069"/>
                    <a:pt x="1093932" y="278443"/>
                    <a:pt x="1112261" y="348351"/>
                  </a:cubicBezTo>
                  <a:cubicBezTo>
                    <a:pt x="1129582" y="414369"/>
                    <a:pt x="1138337" y="488169"/>
                    <a:pt x="1138337" y="567679"/>
                  </a:cubicBezTo>
                </a:path>
              </a:pathLst>
            </a:custGeom>
            <a:noFill/>
            <a:ln w="6294" cap="flat">
              <a:solidFill>
                <a:srgbClr val="C7C1B4"/>
              </a:solidFill>
              <a:prstDash val="solid"/>
              <a:miter/>
            </a:ln>
          </p:spPr>
          <p:txBody>
            <a:bodyPr rtlCol="0" anchor="ctr"/>
            <a:lstStyle/>
            <a:p>
              <a:endParaRPr lang="en-IN" dirty="0">
                <a:latin typeface="Aptos" panose="020B0004020202020204" pitchFamily="34" charset="0"/>
              </a:endParaRPr>
            </a:p>
          </p:txBody>
        </p:sp>
        <p:sp>
          <p:nvSpPr>
            <p:cNvPr id="14" name="Freeform: Shape 132">
              <a:extLst>
                <a:ext uri="{FF2B5EF4-FFF2-40B4-BE49-F238E27FC236}">
                  <a16:creationId xmlns:a16="http://schemas.microsoft.com/office/drawing/2014/main" id="{B095DAD8-B672-2098-B5CF-0CB350C74699}"/>
                </a:ext>
              </a:extLst>
            </p:cNvPr>
            <p:cNvSpPr/>
            <p:nvPr/>
          </p:nvSpPr>
          <p:spPr>
            <a:xfrm>
              <a:off x="5047191" y="3172858"/>
              <a:ext cx="967772" cy="965355"/>
            </a:xfrm>
            <a:custGeom>
              <a:avLst/>
              <a:gdLst>
                <a:gd name="connsiteX0" fmla="*/ 944467 w 967772"/>
                <a:gd name="connsiteY0" fmla="*/ 284781 h 965355"/>
                <a:gd name="connsiteX1" fmla="*/ 872853 w 967772"/>
                <a:gd name="connsiteY1" fmla="*/ 132412 h 965355"/>
                <a:gd name="connsiteX2" fmla="*/ 749590 w 967772"/>
                <a:gd name="connsiteY2" fmla="*/ 34515 h 965355"/>
                <a:gd name="connsiteX3" fmla="*/ 570964 w 967772"/>
                <a:gd name="connsiteY3" fmla="*/ 0 h 965355"/>
                <a:gd name="connsiteX4" fmla="*/ 396809 w 967772"/>
                <a:gd name="connsiteY4" fmla="*/ 0 h 965355"/>
                <a:gd name="connsiteX5" fmla="*/ 218182 w 967772"/>
                <a:gd name="connsiteY5" fmla="*/ 34515 h 965355"/>
                <a:gd name="connsiteX6" fmla="*/ 94919 w 967772"/>
                <a:gd name="connsiteY6" fmla="*/ 132412 h 965355"/>
                <a:gd name="connsiteX7" fmla="*/ 23305 w 967772"/>
                <a:gd name="connsiteY7" fmla="*/ 284781 h 965355"/>
                <a:gd name="connsiteX8" fmla="*/ 0 w 967772"/>
                <a:gd name="connsiteY8" fmla="*/ 482647 h 965355"/>
                <a:gd name="connsiteX9" fmla="*/ 23305 w 967772"/>
                <a:gd name="connsiteY9" fmla="*/ 680512 h 965355"/>
                <a:gd name="connsiteX10" fmla="*/ 94919 w 967772"/>
                <a:gd name="connsiteY10" fmla="*/ 832567 h 965355"/>
                <a:gd name="connsiteX11" fmla="*/ 218182 w 967772"/>
                <a:gd name="connsiteY11" fmla="*/ 930527 h 965355"/>
                <a:gd name="connsiteX12" fmla="*/ 396809 w 967772"/>
                <a:gd name="connsiteY12" fmla="*/ 965356 h 965355"/>
                <a:gd name="connsiteX13" fmla="*/ 570964 w 967772"/>
                <a:gd name="connsiteY13" fmla="*/ 965356 h 965355"/>
                <a:gd name="connsiteX14" fmla="*/ 749590 w 967772"/>
                <a:gd name="connsiteY14" fmla="*/ 930527 h 965355"/>
                <a:gd name="connsiteX15" fmla="*/ 872853 w 967772"/>
                <a:gd name="connsiteY15" fmla="*/ 832567 h 965355"/>
                <a:gd name="connsiteX16" fmla="*/ 944467 w 967772"/>
                <a:gd name="connsiteY16" fmla="*/ 680512 h 965355"/>
                <a:gd name="connsiteX17" fmla="*/ 967772 w 967772"/>
                <a:gd name="connsiteY17" fmla="*/ 482647 h 965355"/>
                <a:gd name="connsiteX18" fmla="*/ 944467 w 967772"/>
                <a:gd name="connsiteY18" fmla="*/ 284781 h 96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7772" h="965355">
                  <a:moveTo>
                    <a:pt x="944467" y="284781"/>
                  </a:moveTo>
                  <a:cubicBezTo>
                    <a:pt x="928910" y="225478"/>
                    <a:pt x="905038" y="174709"/>
                    <a:pt x="872853" y="132412"/>
                  </a:cubicBezTo>
                  <a:cubicBezTo>
                    <a:pt x="840667" y="90179"/>
                    <a:pt x="799538" y="57483"/>
                    <a:pt x="749590" y="34515"/>
                  </a:cubicBezTo>
                  <a:cubicBezTo>
                    <a:pt x="700021" y="11672"/>
                    <a:pt x="640436" y="188"/>
                    <a:pt x="570964" y="0"/>
                  </a:cubicBezTo>
                  <a:lnTo>
                    <a:pt x="396809" y="0"/>
                  </a:lnTo>
                  <a:cubicBezTo>
                    <a:pt x="327336" y="188"/>
                    <a:pt x="267751" y="11672"/>
                    <a:pt x="218182" y="34515"/>
                  </a:cubicBezTo>
                  <a:cubicBezTo>
                    <a:pt x="168171" y="57546"/>
                    <a:pt x="127105" y="90179"/>
                    <a:pt x="94919" y="132412"/>
                  </a:cubicBezTo>
                  <a:cubicBezTo>
                    <a:pt x="62671" y="174709"/>
                    <a:pt x="38799" y="225478"/>
                    <a:pt x="23305" y="284781"/>
                  </a:cubicBezTo>
                  <a:cubicBezTo>
                    <a:pt x="7747" y="344084"/>
                    <a:pt x="0" y="410039"/>
                    <a:pt x="0" y="482647"/>
                  </a:cubicBezTo>
                  <a:cubicBezTo>
                    <a:pt x="0" y="555254"/>
                    <a:pt x="7747" y="621209"/>
                    <a:pt x="23305" y="680512"/>
                  </a:cubicBezTo>
                  <a:cubicBezTo>
                    <a:pt x="38862" y="739815"/>
                    <a:pt x="62734" y="790521"/>
                    <a:pt x="94919" y="832567"/>
                  </a:cubicBezTo>
                  <a:cubicBezTo>
                    <a:pt x="127105" y="874613"/>
                    <a:pt x="168234" y="907245"/>
                    <a:pt x="218182" y="930527"/>
                  </a:cubicBezTo>
                  <a:cubicBezTo>
                    <a:pt x="267751" y="953558"/>
                    <a:pt x="327336" y="965168"/>
                    <a:pt x="396809" y="965356"/>
                  </a:cubicBezTo>
                  <a:lnTo>
                    <a:pt x="570964" y="965356"/>
                  </a:lnTo>
                  <a:cubicBezTo>
                    <a:pt x="640436" y="965168"/>
                    <a:pt x="700021" y="953558"/>
                    <a:pt x="749590" y="930527"/>
                  </a:cubicBezTo>
                  <a:cubicBezTo>
                    <a:pt x="799601" y="907308"/>
                    <a:pt x="840667" y="874675"/>
                    <a:pt x="872853" y="832567"/>
                  </a:cubicBezTo>
                  <a:cubicBezTo>
                    <a:pt x="905102" y="790521"/>
                    <a:pt x="928973" y="739815"/>
                    <a:pt x="944467" y="680512"/>
                  </a:cubicBezTo>
                  <a:cubicBezTo>
                    <a:pt x="960025" y="621209"/>
                    <a:pt x="967772" y="555254"/>
                    <a:pt x="967772" y="482647"/>
                  </a:cubicBezTo>
                  <a:cubicBezTo>
                    <a:pt x="967772" y="410039"/>
                    <a:pt x="960025" y="344084"/>
                    <a:pt x="944467" y="284781"/>
                  </a:cubicBezTo>
                  <a:close/>
                </a:path>
              </a:pathLst>
            </a:custGeom>
            <a:solidFill>
              <a:srgbClr val="C7C1B4"/>
            </a:solidFill>
            <a:ln w="6294" cap="flat">
              <a:noFill/>
              <a:prstDash val="solid"/>
              <a:miter/>
            </a:ln>
          </p:spPr>
          <p:txBody>
            <a:bodyPr rtlCol="0" anchor="ctr"/>
            <a:lstStyle/>
            <a:p>
              <a:endParaRPr lang="en-IN" dirty="0">
                <a:latin typeface="Aptos" panose="020B0004020202020204" pitchFamily="34" charset="0"/>
              </a:endParaRPr>
            </a:p>
          </p:txBody>
        </p:sp>
        <p:sp>
          <p:nvSpPr>
            <p:cNvPr id="15" name="Freeform: Shape 133">
              <a:extLst>
                <a:ext uri="{FF2B5EF4-FFF2-40B4-BE49-F238E27FC236}">
                  <a16:creationId xmlns:a16="http://schemas.microsoft.com/office/drawing/2014/main" id="{B6F65625-D255-3DDE-A12E-6AA587C58305}"/>
                </a:ext>
              </a:extLst>
            </p:cNvPr>
            <p:cNvSpPr/>
            <p:nvPr/>
          </p:nvSpPr>
          <p:spPr>
            <a:xfrm>
              <a:off x="382361" y="3629713"/>
              <a:ext cx="51774" cy="51584"/>
            </a:xfrm>
            <a:custGeom>
              <a:avLst/>
              <a:gdLst>
                <a:gd name="connsiteX0" fmla="*/ 51774 w 51774"/>
                <a:gd name="connsiteY0" fmla="*/ 25792 h 51584"/>
                <a:gd name="connsiteX1" fmla="*/ 25887 w 51774"/>
                <a:gd name="connsiteY1" fmla="*/ 51584 h 51584"/>
                <a:gd name="connsiteX2" fmla="*/ 0 w 51774"/>
                <a:gd name="connsiteY2" fmla="*/ 25792 h 51584"/>
                <a:gd name="connsiteX3" fmla="*/ 25887 w 51774"/>
                <a:gd name="connsiteY3" fmla="*/ 0 h 51584"/>
                <a:gd name="connsiteX4" fmla="*/ 51774 w 51774"/>
                <a:gd name="connsiteY4" fmla="*/ 25792 h 51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74" h="51584">
                  <a:moveTo>
                    <a:pt x="51774" y="25792"/>
                  </a:moveTo>
                  <a:cubicBezTo>
                    <a:pt x="51774" y="40037"/>
                    <a:pt x="40184" y="51584"/>
                    <a:pt x="25887" y="51584"/>
                  </a:cubicBezTo>
                  <a:cubicBezTo>
                    <a:pt x="11590" y="51584"/>
                    <a:pt x="0" y="40037"/>
                    <a:pt x="0" y="25792"/>
                  </a:cubicBezTo>
                  <a:cubicBezTo>
                    <a:pt x="0" y="11548"/>
                    <a:pt x="11590" y="0"/>
                    <a:pt x="25887" y="0"/>
                  </a:cubicBezTo>
                  <a:cubicBezTo>
                    <a:pt x="40184" y="0"/>
                    <a:pt x="51774" y="11548"/>
                    <a:pt x="51774" y="25792"/>
                  </a:cubicBezTo>
                  <a:close/>
                </a:path>
              </a:pathLst>
            </a:custGeom>
            <a:solidFill>
              <a:srgbClr val="C7C1B4"/>
            </a:solidFill>
            <a:ln w="6294" cap="flat">
              <a:noFill/>
              <a:prstDash val="solid"/>
              <a:miter/>
            </a:ln>
          </p:spPr>
          <p:txBody>
            <a:bodyPr rtlCol="0" anchor="ctr"/>
            <a:lstStyle/>
            <a:p>
              <a:endParaRPr lang="en-IN" dirty="0">
                <a:latin typeface="Aptos" panose="020B0004020202020204" pitchFamily="34" charset="0"/>
              </a:endParaRPr>
            </a:p>
          </p:txBody>
        </p:sp>
        <p:sp>
          <p:nvSpPr>
            <p:cNvPr id="16" name="Freeform: Shape 134">
              <a:extLst>
                <a:ext uri="{FF2B5EF4-FFF2-40B4-BE49-F238E27FC236}">
                  <a16:creationId xmlns:a16="http://schemas.microsoft.com/office/drawing/2014/main" id="{82F6FCF4-F616-94A0-694C-669CE431B278}"/>
                </a:ext>
              </a:extLst>
            </p:cNvPr>
            <p:cNvSpPr/>
            <p:nvPr/>
          </p:nvSpPr>
          <p:spPr>
            <a:xfrm>
              <a:off x="10653781" y="3655442"/>
              <a:ext cx="1138336" cy="567679"/>
            </a:xfrm>
            <a:custGeom>
              <a:avLst/>
              <a:gdLst>
                <a:gd name="connsiteX0" fmla="*/ 1138337 w 1138336"/>
                <a:gd name="connsiteY0" fmla="*/ 63 h 567679"/>
                <a:gd name="connsiteX1" fmla="*/ 1112261 w 1138336"/>
                <a:gd name="connsiteY1" fmla="*/ 219391 h 567679"/>
                <a:gd name="connsiteX2" fmla="*/ 1026034 w 1138336"/>
                <a:gd name="connsiteY2" fmla="*/ 401630 h 567679"/>
                <a:gd name="connsiteX3" fmla="*/ 870648 w 1138336"/>
                <a:gd name="connsiteY3" fmla="*/ 525320 h 567679"/>
                <a:gd name="connsiteX4" fmla="*/ 656435 w 1138336"/>
                <a:gd name="connsiteY4" fmla="*/ 567679 h 567679"/>
                <a:gd name="connsiteX5" fmla="*/ 482091 w 1138336"/>
                <a:gd name="connsiteY5" fmla="*/ 567679 h 567679"/>
                <a:gd name="connsiteX6" fmla="*/ 267688 w 1138336"/>
                <a:gd name="connsiteY6" fmla="*/ 525320 h 567679"/>
                <a:gd name="connsiteX7" fmla="*/ 112303 w 1138336"/>
                <a:gd name="connsiteY7" fmla="*/ 401630 h 567679"/>
                <a:gd name="connsiteX8" fmla="*/ 26076 w 1138336"/>
                <a:gd name="connsiteY8" fmla="*/ 219328 h 567679"/>
                <a:gd name="connsiteX9" fmla="*/ 0 w 1138336"/>
                <a:gd name="connsiteY9" fmla="*/ 0 h 56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8336" h="567679">
                  <a:moveTo>
                    <a:pt x="1138337" y="63"/>
                  </a:moveTo>
                  <a:cubicBezTo>
                    <a:pt x="1138337" y="79573"/>
                    <a:pt x="1129582" y="153373"/>
                    <a:pt x="1112261" y="219391"/>
                  </a:cubicBezTo>
                  <a:cubicBezTo>
                    <a:pt x="1093932" y="289299"/>
                    <a:pt x="1064958" y="350611"/>
                    <a:pt x="1026034" y="401630"/>
                  </a:cubicBezTo>
                  <a:cubicBezTo>
                    <a:pt x="985471" y="454909"/>
                    <a:pt x="933130" y="496515"/>
                    <a:pt x="870648" y="525320"/>
                  </a:cubicBezTo>
                  <a:cubicBezTo>
                    <a:pt x="810056" y="553183"/>
                    <a:pt x="738001" y="567428"/>
                    <a:pt x="656435" y="567679"/>
                  </a:cubicBezTo>
                  <a:lnTo>
                    <a:pt x="482091" y="567679"/>
                  </a:lnTo>
                  <a:cubicBezTo>
                    <a:pt x="400335" y="567491"/>
                    <a:pt x="328280" y="553246"/>
                    <a:pt x="267688" y="525320"/>
                  </a:cubicBezTo>
                  <a:cubicBezTo>
                    <a:pt x="205143" y="496515"/>
                    <a:pt x="152866" y="454909"/>
                    <a:pt x="112303" y="401630"/>
                  </a:cubicBezTo>
                  <a:cubicBezTo>
                    <a:pt x="73441" y="350611"/>
                    <a:pt x="44405" y="289237"/>
                    <a:pt x="26076" y="219328"/>
                  </a:cubicBezTo>
                  <a:cubicBezTo>
                    <a:pt x="8755" y="153310"/>
                    <a:pt x="0" y="79510"/>
                    <a:pt x="0" y="0"/>
                  </a:cubicBezTo>
                </a:path>
              </a:pathLst>
            </a:custGeom>
            <a:noFill/>
            <a:ln w="6294" cap="flat">
              <a:solidFill>
                <a:srgbClr val="C7C1B4"/>
              </a:solidFill>
              <a:prstDash val="solid"/>
              <a:miter/>
            </a:ln>
          </p:spPr>
          <p:txBody>
            <a:bodyPr rtlCol="0" anchor="ctr"/>
            <a:lstStyle/>
            <a:p>
              <a:endParaRPr lang="en-IN" dirty="0">
                <a:latin typeface="Aptos" panose="020B0004020202020204" pitchFamily="34" charset="0"/>
              </a:endParaRPr>
            </a:p>
          </p:txBody>
        </p:sp>
        <p:sp>
          <p:nvSpPr>
            <p:cNvPr id="17" name="Freeform: Shape 135">
              <a:extLst>
                <a:ext uri="{FF2B5EF4-FFF2-40B4-BE49-F238E27FC236}">
                  <a16:creationId xmlns:a16="http://schemas.microsoft.com/office/drawing/2014/main" id="{BDFDB38E-D706-D52E-993B-09618F203C01}"/>
                </a:ext>
              </a:extLst>
            </p:cNvPr>
            <p:cNvSpPr/>
            <p:nvPr/>
          </p:nvSpPr>
          <p:spPr>
            <a:xfrm>
              <a:off x="10738938" y="3172795"/>
              <a:ext cx="967772" cy="965355"/>
            </a:xfrm>
            <a:custGeom>
              <a:avLst/>
              <a:gdLst>
                <a:gd name="connsiteX0" fmla="*/ 23304 w 967772"/>
                <a:gd name="connsiteY0" fmla="*/ 680575 h 965355"/>
                <a:gd name="connsiteX1" fmla="*/ 94919 w 967772"/>
                <a:gd name="connsiteY1" fmla="*/ 832943 h 965355"/>
                <a:gd name="connsiteX2" fmla="*/ 218182 w 967772"/>
                <a:gd name="connsiteY2" fmla="*/ 930841 h 965355"/>
                <a:gd name="connsiteX3" fmla="*/ 396809 w 967772"/>
                <a:gd name="connsiteY3" fmla="*/ 965356 h 965355"/>
                <a:gd name="connsiteX4" fmla="*/ 570964 w 967772"/>
                <a:gd name="connsiteY4" fmla="*/ 965356 h 965355"/>
                <a:gd name="connsiteX5" fmla="*/ 749590 w 967772"/>
                <a:gd name="connsiteY5" fmla="*/ 930841 h 965355"/>
                <a:gd name="connsiteX6" fmla="*/ 872853 w 967772"/>
                <a:gd name="connsiteY6" fmla="*/ 832943 h 965355"/>
                <a:gd name="connsiteX7" fmla="*/ 944467 w 967772"/>
                <a:gd name="connsiteY7" fmla="*/ 680575 h 965355"/>
                <a:gd name="connsiteX8" fmla="*/ 967772 w 967772"/>
                <a:gd name="connsiteY8" fmla="*/ 482709 h 965355"/>
                <a:gd name="connsiteX9" fmla="*/ 944467 w 967772"/>
                <a:gd name="connsiteY9" fmla="*/ 284844 h 965355"/>
                <a:gd name="connsiteX10" fmla="*/ 872853 w 967772"/>
                <a:gd name="connsiteY10" fmla="*/ 132789 h 965355"/>
                <a:gd name="connsiteX11" fmla="*/ 749590 w 967772"/>
                <a:gd name="connsiteY11" fmla="*/ 34829 h 965355"/>
                <a:gd name="connsiteX12" fmla="*/ 570964 w 967772"/>
                <a:gd name="connsiteY12" fmla="*/ 0 h 965355"/>
                <a:gd name="connsiteX13" fmla="*/ 396809 w 967772"/>
                <a:gd name="connsiteY13" fmla="*/ 0 h 965355"/>
                <a:gd name="connsiteX14" fmla="*/ 218182 w 967772"/>
                <a:gd name="connsiteY14" fmla="*/ 34829 h 965355"/>
                <a:gd name="connsiteX15" fmla="*/ 94919 w 967772"/>
                <a:gd name="connsiteY15" fmla="*/ 132789 h 965355"/>
                <a:gd name="connsiteX16" fmla="*/ 23304 w 967772"/>
                <a:gd name="connsiteY16" fmla="*/ 284844 h 965355"/>
                <a:gd name="connsiteX17" fmla="*/ 0 w 967772"/>
                <a:gd name="connsiteY17" fmla="*/ 482709 h 965355"/>
                <a:gd name="connsiteX18" fmla="*/ 23304 w 967772"/>
                <a:gd name="connsiteY18" fmla="*/ 680575 h 96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7772" h="965355">
                  <a:moveTo>
                    <a:pt x="23304" y="680575"/>
                  </a:moveTo>
                  <a:cubicBezTo>
                    <a:pt x="38862" y="739878"/>
                    <a:pt x="62733" y="790647"/>
                    <a:pt x="94919" y="832943"/>
                  </a:cubicBezTo>
                  <a:cubicBezTo>
                    <a:pt x="127104" y="875177"/>
                    <a:pt x="168234" y="907873"/>
                    <a:pt x="218182" y="930841"/>
                  </a:cubicBezTo>
                  <a:cubicBezTo>
                    <a:pt x="267751" y="953684"/>
                    <a:pt x="327335" y="965168"/>
                    <a:pt x="396809" y="965356"/>
                  </a:cubicBezTo>
                  <a:lnTo>
                    <a:pt x="570964" y="965356"/>
                  </a:lnTo>
                  <a:cubicBezTo>
                    <a:pt x="640436" y="965168"/>
                    <a:pt x="700021" y="953684"/>
                    <a:pt x="749590" y="930841"/>
                  </a:cubicBezTo>
                  <a:cubicBezTo>
                    <a:pt x="799600" y="907810"/>
                    <a:pt x="840667" y="875177"/>
                    <a:pt x="872853" y="832943"/>
                  </a:cubicBezTo>
                  <a:cubicBezTo>
                    <a:pt x="905101" y="790647"/>
                    <a:pt x="928973" y="739878"/>
                    <a:pt x="944467" y="680575"/>
                  </a:cubicBezTo>
                  <a:cubicBezTo>
                    <a:pt x="960024" y="621272"/>
                    <a:pt x="967772" y="555317"/>
                    <a:pt x="967772" y="482709"/>
                  </a:cubicBezTo>
                  <a:cubicBezTo>
                    <a:pt x="967772" y="410102"/>
                    <a:pt x="960024" y="344147"/>
                    <a:pt x="944467" y="284844"/>
                  </a:cubicBezTo>
                  <a:cubicBezTo>
                    <a:pt x="928910" y="225540"/>
                    <a:pt x="905038" y="174835"/>
                    <a:pt x="872853" y="132789"/>
                  </a:cubicBezTo>
                  <a:cubicBezTo>
                    <a:pt x="840667" y="90743"/>
                    <a:pt x="799537" y="58111"/>
                    <a:pt x="749590" y="34829"/>
                  </a:cubicBezTo>
                  <a:cubicBezTo>
                    <a:pt x="700021" y="11798"/>
                    <a:pt x="640436" y="188"/>
                    <a:pt x="570964" y="0"/>
                  </a:cubicBezTo>
                  <a:lnTo>
                    <a:pt x="396809" y="0"/>
                  </a:lnTo>
                  <a:cubicBezTo>
                    <a:pt x="327335" y="188"/>
                    <a:pt x="267751" y="11798"/>
                    <a:pt x="218182" y="34829"/>
                  </a:cubicBezTo>
                  <a:cubicBezTo>
                    <a:pt x="168171" y="58048"/>
                    <a:pt x="127104" y="90681"/>
                    <a:pt x="94919" y="132789"/>
                  </a:cubicBezTo>
                  <a:cubicBezTo>
                    <a:pt x="62670" y="174835"/>
                    <a:pt x="38799" y="225540"/>
                    <a:pt x="23304" y="284844"/>
                  </a:cubicBezTo>
                  <a:cubicBezTo>
                    <a:pt x="7747" y="344147"/>
                    <a:pt x="0" y="410102"/>
                    <a:pt x="0" y="482709"/>
                  </a:cubicBezTo>
                  <a:cubicBezTo>
                    <a:pt x="0" y="555317"/>
                    <a:pt x="7747" y="621272"/>
                    <a:pt x="23304" y="680575"/>
                  </a:cubicBezTo>
                  <a:close/>
                </a:path>
              </a:pathLst>
            </a:custGeom>
            <a:solidFill>
              <a:srgbClr val="F2CE04"/>
            </a:solidFill>
            <a:ln w="6294" cap="flat">
              <a:noFill/>
              <a:prstDash val="solid"/>
              <a:miter/>
            </a:ln>
          </p:spPr>
          <p:txBody>
            <a:bodyPr rtlCol="0" anchor="ctr"/>
            <a:lstStyle/>
            <a:p>
              <a:endParaRPr lang="en-IN" dirty="0">
                <a:latin typeface="Aptos" panose="020B0004020202020204" pitchFamily="34" charset="0"/>
              </a:endParaRPr>
            </a:p>
          </p:txBody>
        </p:sp>
        <p:sp>
          <p:nvSpPr>
            <p:cNvPr id="18" name="Freeform: Shape 136">
              <a:extLst>
                <a:ext uri="{FF2B5EF4-FFF2-40B4-BE49-F238E27FC236}">
                  <a16:creationId xmlns:a16="http://schemas.microsoft.com/office/drawing/2014/main" id="{CBB7FD70-347C-24C4-CADE-CAE19B211015}"/>
                </a:ext>
              </a:extLst>
            </p:cNvPr>
            <p:cNvSpPr/>
            <p:nvPr/>
          </p:nvSpPr>
          <p:spPr>
            <a:xfrm>
              <a:off x="9515319" y="3087888"/>
              <a:ext cx="1138336" cy="567679"/>
            </a:xfrm>
            <a:custGeom>
              <a:avLst/>
              <a:gdLst>
                <a:gd name="connsiteX0" fmla="*/ 0 w 1138336"/>
                <a:gd name="connsiteY0" fmla="*/ 567617 h 567679"/>
                <a:gd name="connsiteX1" fmla="*/ 26076 w 1138336"/>
                <a:gd name="connsiteY1" fmla="*/ 348289 h 567679"/>
                <a:gd name="connsiteX2" fmla="*/ 112303 w 1138336"/>
                <a:gd name="connsiteY2" fmla="*/ 166049 h 567679"/>
                <a:gd name="connsiteX3" fmla="*/ 267688 w 1138336"/>
                <a:gd name="connsiteY3" fmla="*/ 42359 h 567679"/>
                <a:gd name="connsiteX4" fmla="*/ 481902 w 1138336"/>
                <a:gd name="connsiteY4" fmla="*/ 0 h 567679"/>
                <a:gd name="connsiteX5" fmla="*/ 656245 w 1138336"/>
                <a:gd name="connsiteY5" fmla="*/ 0 h 567679"/>
                <a:gd name="connsiteX6" fmla="*/ 870648 w 1138336"/>
                <a:gd name="connsiteY6" fmla="*/ 42359 h 567679"/>
                <a:gd name="connsiteX7" fmla="*/ 1026034 w 1138336"/>
                <a:gd name="connsiteY7" fmla="*/ 166049 h 567679"/>
                <a:gd name="connsiteX8" fmla="*/ 1112261 w 1138336"/>
                <a:gd name="connsiteY8" fmla="*/ 348351 h 567679"/>
                <a:gd name="connsiteX9" fmla="*/ 1138337 w 1138336"/>
                <a:gd name="connsiteY9" fmla="*/ 567679 h 56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8336" h="567679">
                  <a:moveTo>
                    <a:pt x="0" y="567617"/>
                  </a:moveTo>
                  <a:cubicBezTo>
                    <a:pt x="0" y="488106"/>
                    <a:pt x="8755" y="414307"/>
                    <a:pt x="26076" y="348289"/>
                  </a:cubicBezTo>
                  <a:cubicBezTo>
                    <a:pt x="44405" y="278380"/>
                    <a:pt x="73378" y="217069"/>
                    <a:pt x="112303" y="166049"/>
                  </a:cubicBezTo>
                  <a:cubicBezTo>
                    <a:pt x="152866" y="112770"/>
                    <a:pt x="205206" y="71164"/>
                    <a:pt x="267688" y="42359"/>
                  </a:cubicBezTo>
                  <a:cubicBezTo>
                    <a:pt x="328280" y="14496"/>
                    <a:pt x="400335" y="251"/>
                    <a:pt x="481902" y="0"/>
                  </a:cubicBezTo>
                  <a:lnTo>
                    <a:pt x="656245" y="0"/>
                  </a:lnTo>
                  <a:cubicBezTo>
                    <a:pt x="738001" y="188"/>
                    <a:pt x="810056" y="14434"/>
                    <a:pt x="870648" y="42359"/>
                  </a:cubicBezTo>
                  <a:cubicBezTo>
                    <a:pt x="933193" y="71164"/>
                    <a:pt x="985471" y="112770"/>
                    <a:pt x="1026034" y="166049"/>
                  </a:cubicBezTo>
                  <a:cubicBezTo>
                    <a:pt x="1064895" y="217069"/>
                    <a:pt x="1093932" y="278443"/>
                    <a:pt x="1112261" y="348351"/>
                  </a:cubicBezTo>
                  <a:cubicBezTo>
                    <a:pt x="1129582" y="414369"/>
                    <a:pt x="1138337" y="488169"/>
                    <a:pt x="1138337" y="567679"/>
                  </a:cubicBezTo>
                </a:path>
              </a:pathLst>
            </a:custGeom>
            <a:noFill/>
            <a:ln w="6294" cap="flat">
              <a:solidFill>
                <a:srgbClr val="C7C1B4"/>
              </a:solidFill>
              <a:prstDash val="solid"/>
              <a:miter/>
            </a:ln>
          </p:spPr>
          <p:txBody>
            <a:bodyPr rtlCol="0" anchor="ctr"/>
            <a:lstStyle/>
            <a:p>
              <a:endParaRPr lang="en-IN" dirty="0">
                <a:latin typeface="Aptos" panose="020B0004020202020204" pitchFamily="34" charset="0"/>
              </a:endParaRPr>
            </a:p>
          </p:txBody>
        </p:sp>
        <p:sp>
          <p:nvSpPr>
            <p:cNvPr id="19" name="Freeform: Shape 137">
              <a:extLst>
                <a:ext uri="{FF2B5EF4-FFF2-40B4-BE49-F238E27FC236}">
                  <a16:creationId xmlns:a16="http://schemas.microsoft.com/office/drawing/2014/main" id="{56E8177A-CAC7-3588-386A-DB1794F98ED4}"/>
                </a:ext>
              </a:extLst>
            </p:cNvPr>
            <p:cNvSpPr/>
            <p:nvPr/>
          </p:nvSpPr>
          <p:spPr>
            <a:xfrm>
              <a:off x="9600727" y="3172858"/>
              <a:ext cx="967772" cy="965355"/>
            </a:xfrm>
            <a:custGeom>
              <a:avLst/>
              <a:gdLst>
                <a:gd name="connsiteX0" fmla="*/ 944468 w 967772"/>
                <a:gd name="connsiteY0" fmla="*/ 284781 h 965355"/>
                <a:gd name="connsiteX1" fmla="*/ 872853 w 967772"/>
                <a:gd name="connsiteY1" fmla="*/ 132412 h 965355"/>
                <a:gd name="connsiteX2" fmla="*/ 749590 w 967772"/>
                <a:gd name="connsiteY2" fmla="*/ 34515 h 965355"/>
                <a:gd name="connsiteX3" fmla="*/ 570964 w 967772"/>
                <a:gd name="connsiteY3" fmla="*/ 0 h 965355"/>
                <a:gd name="connsiteX4" fmla="*/ 396809 w 967772"/>
                <a:gd name="connsiteY4" fmla="*/ 0 h 965355"/>
                <a:gd name="connsiteX5" fmla="*/ 218182 w 967772"/>
                <a:gd name="connsiteY5" fmla="*/ 34515 h 965355"/>
                <a:gd name="connsiteX6" fmla="*/ 94920 w 967772"/>
                <a:gd name="connsiteY6" fmla="*/ 132412 h 965355"/>
                <a:gd name="connsiteX7" fmla="*/ 23305 w 967772"/>
                <a:gd name="connsiteY7" fmla="*/ 284781 h 965355"/>
                <a:gd name="connsiteX8" fmla="*/ 0 w 967772"/>
                <a:gd name="connsiteY8" fmla="*/ 482647 h 965355"/>
                <a:gd name="connsiteX9" fmla="*/ 23305 w 967772"/>
                <a:gd name="connsiteY9" fmla="*/ 680512 h 965355"/>
                <a:gd name="connsiteX10" fmla="*/ 94920 w 967772"/>
                <a:gd name="connsiteY10" fmla="*/ 832567 h 965355"/>
                <a:gd name="connsiteX11" fmla="*/ 218182 w 967772"/>
                <a:gd name="connsiteY11" fmla="*/ 930527 h 965355"/>
                <a:gd name="connsiteX12" fmla="*/ 396809 w 967772"/>
                <a:gd name="connsiteY12" fmla="*/ 965356 h 965355"/>
                <a:gd name="connsiteX13" fmla="*/ 570964 w 967772"/>
                <a:gd name="connsiteY13" fmla="*/ 965356 h 965355"/>
                <a:gd name="connsiteX14" fmla="*/ 749590 w 967772"/>
                <a:gd name="connsiteY14" fmla="*/ 930527 h 965355"/>
                <a:gd name="connsiteX15" fmla="*/ 872853 w 967772"/>
                <a:gd name="connsiteY15" fmla="*/ 832567 h 965355"/>
                <a:gd name="connsiteX16" fmla="*/ 944468 w 967772"/>
                <a:gd name="connsiteY16" fmla="*/ 680512 h 965355"/>
                <a:gd name="connsiteX17" fmla="*/ 967772 w 967772"/>
                <a:gd name="connsiteY17" fmla="*/ 482647 h 965355"/>
                <a:gd name="connsiteX18" fmla="*/ 944468 w 967772"/>
                <a:gd name="connsiteY18" fmla="*/ 284781 h 96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7772" h="965355">
                  <a:moveTo>
                    <a:pt x="944468" y="284781"/>
                  </a:moveTo>
                  <a:cubicBezTo>
                    <a:pt x="928911" y="225478"/>
                    <a:pt x="905039" y="174709"/>
                    <a:pt x="872853" y="132412"/>
                  </a:cubicBezTo>
                  <a:cubicBezTo>
                    <a:pt x="840668" y="90179"/>
                    <a:pt x="799538" y="57483"/>
                    <a:pt x="749590" y="34515"/>
                  </a:cubicBezTo>
                  <a:cubicBezTo>
                    <a:pt x="700021" y="11672"/>
                    <a:pt x="640437" y="188"/>
                    <a:pt x="570964" y="0"/>
                  </a:cubicBezTo>
                  <a:lnTo>
                    <a:pt x="396809" y="0"/>
                  </a:lnTo>
                  <a:cubicBezTo>
                    <a:pt x="327336" y="188"/>
                    <a:pt x="267751" y="11672"/>
                    <a:pt x="218182" y="34515"/>
                  </a:cubicBezTo>
                  <a:cubicBezTo>
                    <a:pt x="168172" y="57546"/>
                    <a:pt x="127105" y="90179"/>
                    <a:pt x="94920" y="132412"/>
                  </a:cubicBezTo>
                  <a:cubicBezTo>
                    <a:pt x="62671" y="174709"/>
                    <a:pt x="38799" y="225478"/>
                    <a:pt x="23305" y="284781"/>
                  </a:cubicBezTo>
                  <a:cubicBezTo>
                    <a:pt x="7748" y="344084"/>
                    <a:pt x="0" y="410039"/>
                    <a:pt x="0" y="482647"/>
                  </a:cubicBezTo>
                  <a:cubicBezTo>
                    <a:pt x="0" y="555254"/>
                    <a:pt x="7748" y="621209"/>
                    <a:pt x="23305" y="680512"/>
                  </a:cubicBezTo>
                  <a:cubicBezTo>
                    <a:pt x="38862" y="739815"/>
                    <a:pt x="62734" y="790521"/>
                    <a:pt x="94920" y="832567"/>
                  </a:cubicBezTo>
                  <a:cubicBezTo>
                    <a:pt x="127105" y="874613"/>
                    <a:pt x="168235" y="907245"/>
                    <a:pt x="218182" y="930527"/>
                  </a:cubicBezTo>
                  <a:cubicBezTo>
                    <a:pt x="267751" y="953558"/>
                    <a:pt x="327336" y="965168"/>
                    <a:pt x="396809" y="965356"/>
                  </a:cubicBezTo>
                  <a:lnTo>
                    <a:pt x="570964" y="965356"/>
                  </a:lnTo>
                  <a:cubicBezTo>
                    <a:pt x="640437" y="965168"/>
                    <a:pt x="700021" y="953558"/>
                    <a:pt x="749590" y="930527"/>
                  </a:cubicBezTo>
                  <a:cubicBezTo>
                    <a:pt x="799601" y="907308"/>
                    <a:pt x="840668" y="874675"/>
                    <a:pt x="872853" y="832567"/>
                  </a:cubicBezTo>
                  <a:cubicBezTo>
                    <a:pt x="905102" y="790521"/>
                    <a:pt x="928974" y="739815"/>
                    <a:pt x="944468" y="680512"/>
                  </a:cubicBezTo>
                  <a:cubicBezTo>
                    <a:pt x="960025" y="621209"/>
                    <a:pt x="967772" y="555254"/>
                    <a:pt x="967772" y="482647"/>
                  </a:cubicBezTo>
                  <a:cubicBezTo>
                    <a:pt x="967772" y="410039"/>
                    <a:pt x="960025" y="344084"/>
                    <a:pt x="944468" y="284781"/>
                  </a:cubicBezTo>
                  <a:close/>
                </a:path>
              </a:pathLst>
            </a:custGeom>
            <a:solidFill>
              <a:srgbClr val="000000"/>
            </a:solidFill>
            <a:ln w="6294" cap="flat">
              <a:noFill/>
              <a:prstDash val="solid"/>
              <a:miter/>
            </a:ln>
          </p:spPr>
          <p:txBody>
            <a:bodyPr rtlCol="0" anchor="ctr"/>
            <a:lstStyle/>
            <a:p>
              <a:endParaRPr lang="en-IN" dirty="0">
                <a:latin typeface="Aptos" panose="020B0004020202020204" pitchFamily="34" charset="0"/>
              </a:endParaRPr>
            </a:p>
          </p:txBody>
        </p:sp>
        <p:sp>
          <p:nvSpPr>
            <p:cNvPr id="20" name="Freeform: Shape 138">
              <a:extLst>
                <a:ext uri="{FF2B5EF4-FFF2-40B4-BE49-F238E27FC236}">
                  <a16:creationId xmlns:a16="http://schemas.microsoft.com/office/drawing/2014/main" id="{5BC61C25-BF43-FB11-37A3-A3F82A11FC95}"/>
                </a:ext>
              </a:extLst>
            </p:cNvPr>
            <p:cNvSpPr/>
            <p:nvPr/>
          </p:nvSpPr>
          <p:spPr>
            <a:xfrm>
              <a:off x="8376982" y="3655442"/>
              <a:ext cx="1138336" cy="567679"/>
            </a:xfrm>
            <a:custGeom>
              <a:avLst/>
              <a:gdLst>
                <a:gd name="connsiteX0" fmla="*/ 1138337 w 1138336"/>
                <a:gd name="connsiteY0" fmla="*/ 63 h 567679"/>
                <a:gd name="connsiteX1" fmla="*/ 1112261 w 1138336"/>
                <a:gd name="connsiteY1" fmla="*/ 219391 h 567679"/>
                <a:gd name="connsiteX2" fmla="*/ 1026034 w 1138336"/>
                <a:gd name="connsiteY2" fmla="*/ 401630 h 567679"/>
                <a:gd name="connsiteX3" fmla="*/ 870648 w 1138336"/>
                <a:gd name="connsiteY3" fmla="*/ 525320 h 567679"/>
                <a:gd name="connsiteX4" fmla="*/ 656435 w 1138336"/>
                <a:gd name="connsiteY4" fmla="*/ 567679 h 567679"/>
                <a:gd name="connsiteX5" fmla="*/ 482090 w 1138336"/>
                <a:gd name="connsiteY5" fmla="*/ 567679 h 567679"/>
                <a:gd name="connsiteX6" fmla="*/ 267688 w 1138336"/>
                <a:gd name="connsiteY6" fmla="*/ 525320 h 567679"/>
                <a:gd name="connsiteX7" fmla="*/ 112303 w 1138336"/>
                <a:gd name="connsiteY7" fmla="*/ 401630 h 567679"/>
                <a:gd name="connsiteX8" fmla="*/ 26076 w 1138336"/>
                <a:gd name="connsiteY8" fmla="*/ 219328 h 567679"/>
                <a:gd name="connsiteX9" fmla="*/ 0 w 1138336"/>
                <a:gd name="connsiteY9" fmla="*/ 0 h 56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8336" h="567679">
                  <a:moveTo>
                    <a:pt x="1138337" y="63"/>
                  </a:moveTo>
                  <a:cubicBezTo>
                    <a:pt x="1138337" y="79573"/>
                    <a:pt x="1129582" y="153373"/>
                    <a:pt x="1112261" y="219391"/>
                  </a:cubicBezTo>
                  <a:cubicBezTo>
                    <a:pt x="1093932" y="289299"/>
                    <a:pt x="1064958" y="350611"/>
                    <a:pt x="1026034" y="401630"/>
                  </a:cubicBezTo>
                  <a:cubicBezTo>
                    <a:pt x="985471" y="454909"/>
                    <a:pt x="933130" y="496515"/>
                    <a:pt x="870648" y="525320"/>
                  </a:cubicBezTo>
                  <a:cubicBezTo>
                    <a:pt x="810056" y="553183"/>
                    <a:pt x="738000" y="567428"/>
                    <a:pt x="656435" y="567679"/>
                  </a:cubicBezTo>
                  <a:lnTo>
                    <a:pt x="482090" y="567679"/>
                  </a:lnTo>
                  <a:cubicBezTo>
                    <a:pt x="400335" y="567491"/>
                    <a:pt x="328280" y="553246"/>
                    <a:pt x="267688" y="525320"/>
                  </a:cubicBezTo>
                  <a:cubicBezTo>
                    <a:pt x="205143" y="496515"/>
                    <a:pt x="152866" y="454909"/>
                    <a:pt x="112303" y="401630"/>
                  </a:cubicBezTo>
                  <a:cubicBezTo>
                    <a:pt x="73441" y="350611"/>
                    <a:pt x="44404" y="289237"/>
                    <a:pt x="26076" y="219328"/>
                  </a:cubicBezTo>
                  <a:cubicBezTo>
                    <a:pt x="8755" y="153310"/>
                    <a:pt x="0" y="79510"/>
                    <a:pt x="0" y="0"/>
                  </a:cubicBezTo>
                </a:path>
              </a:pathLst>
            </a:custGeom>
            <a:noFill/>
            <a:ln w="6294" cap="flat">
              <a:solidFill>
                <a:srgbClr val="C7C1B4"/>
              </a:solidFill>
              <a:prstDash val="solid"/>
              <a:miter/>
            </a:ln>
          </p:spPr>
          <p:txBody>
            <a:bodyPr rtlCol="0" anchor="ctr"/>
            <a:lstStyle/>
            <a:p>
              <a:endParaRPr lang="en-IN" dirty="0">
                <a:latin typeface="Aptos" panose="020B0004020202020204" pitchFamily="34" charset="0"/>
              </a:endParaRPr>
            </a:p>
          </p:txBody>
        </p:sp>
        <p:sp>
          <p:nvSpPr>
            <p:cNvPr id="21" name="Freeform: Shape 139">
              <a:extLst>
                <a:ext uri="{FF2B5EF4-FFF2-40B4-BE49-F238E27FC236}">
                  <a16:creationId xmlns:a16="http://schemas.microsoft.com/office/drawing/2014/main" id="{BB62080A-0112-36BE-1EC4-E261F398C927}"/>
                </a:ext>
              </a:extLst>
            </p:cNvPr>
            <p:cNvSpPr/>
            <p:nvPr/>
          </p:nvSpPr>
          <p:spPr>
            <a:xfrm>
              <a:off x="8462202" y="3172795"/>
              <a:ext cx="967771" cy="965355"/>
            </a:xfrm>
            <a:custGeom>
              <a:avLst/>
              <a:gdLst>
                <a:gd name="connsiteX0" fmla="*/ 23304 w 967771"/>
                <a:gd name="connsiteY0" fmla="*/ 680575 h 965355"/>
                <a:gd name="connsiteX1" fmla="*/ 94919 w 967771"/>
                <a:gd name="connsiteY1" fmla="*/ 832943 h 965355"/>
                <a:gd name="connsiteX2" fmla="*/ 218181 w 967771"/>
                <a:gd name="connsiteY2" fmla="*/ 930841 h 965355"/>
                <a:gd name="connsiteX3" fmla="*/ 396809 w 967771"/>
                <a:gd name="connsiteY3" fmla="*/ 965356 h 965355"/>
                <a:gd name="connsiteX4" fmla="*/ 570963 w 967771"/>
                <a:gd name="connsiteY4" fmla="*/ 965356 h 965355"/>
                <a:gd name="connsiteX5" fmla="*/ 749590 w 967771"/>
                <a:gd name="connsiteY5" fmla="*/ 930841 h 965355"/>
                <a:gd name="connsiteX6" fmla="*/ 872853 w 967771"/>
                <a:gd name="connsiteY6" fmla="*/ 832943 h 965355"/>
                <a:gd name="connsiteX7" fmla="*/ 944467 w 967771"/>
                <a:gd name="connsiteY7" fmla="*/ 680575 h 965355"/>
                <a:gd name="connsiteX8" fmla="*/ 967771 w 967771"/>
                <a:gd name="connsiteY8" fmla="*/ 482709 h 965355"/>
                <a:gd name="connsiteX9" fmla="*/ 944467 w 967771"/>
                <a:gd name="connsiteY9" fmla="*/ 284844 h 965355"/>
                <a:gd name="connsiteX10" fmla="*/ 872853 w 967771"/>
                <a:gd name="connsiteY10" fmla="*/ 132789 h 965355"/>
                <a:gd name="connsiteX11" fmla="*/ 749590 w 967771"/>
                <a:gd name="connsiteY11" fmla="*/ 34829 h 965355"/>
                <a:gd name="connsiteX12" fmla="*/ 570963 w 967771"/>
                <a:gd name="connsiteY12" fmla="*/ 0 h 965355"/>
                <a:gd name="connsiteX13" fmla="*/ 396809 w 967771"/>
                <a:gd name="connsiteY13" fmla="*/ 0 h 965355"/>
                <a:gd name="connsiteX14" fmla="*/ 218181 w 967771"/>
                <a:gd name="connsiteY14" fmla="*/ 34829 h 965355"/>
                <a:gd name="connsiteX15" fmla="*/ 94919 w 967771"/>
                <a:gd name="connsiteY15" fmla="*/ 132789 h 965355"/>
                <a:gd name="connsiteX16" fmla="*/ 23304 w 967771"/>
                <a:gd name="connsiteY16" fmla="*/ 284844 h 965355"/>
                <a:gd name="connsiteX17" fmla="*/ 0 w 967771"/>
                <a:gd name="connsiteY17" fmla="*/ 482709 h 965355"/>
                <a:gd name="connsiteX18" fmla="*/ 23304 w 967771"/>
                <a:gd name="connsiteY18" fmla="*/ 680575 h 96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7771" h="965355">
                  <a:moveTo>
                    <a:pt x="23304" y="680575"/>
                  </a:moveTo>
                  <a:cubicBezTo>
                    <a:pt x="38862" y="739878"/>
                    <a:pt x="62733" y="790647"/>
                    <a:pt x="94919" y="832943"/>
                  </a:cubicBezTo>
                  <a:cubicBezTo>
                    <a:pt x="127104" y="875177"/>
                    <a:pt x="168234" y="907873"/>
                    <a:pt x="218181" y="930841"/>
                  </a:cubicBezTo>
                  <a:cubicBezTo>
                    <a:pt x="267751" y="953684"/>
                    <a:pt x="327335" y="965168"/>
                    <a:pt x="396809" y="965356"/>
                  </a:cubicBezTo>
                  <a:lnTo>
                    <a:pt x="570963" y="965356"/>
                  </a:lnTo>
                  <a:cubicBezTo>
                    <a:pt x="640436" y="965168"/>
                    <a:pt x="700020" y="953684"/>
                    <a:pt x="749590" y="930841"/>
                  </a:cubicBezTo>
                  <a:cubicBezTo>
                    <a:pt x="799600" y="907810"/>
                    <a:pt x="840667" y="875177"/>
                    <a:pt x="872853" y="832943"/>
                  </a:cubicBezTo>
                  <a:cubicBezTo>
                    <a:pt x="905101" y="790647"/>
                    <a:pt x="928973" y="739878"/>
                    <a:pt x="944467" y="680575"/>
                  </a:cubicBezTo>
                  <a:cubicBezTo>
                    <a:pt x="960024" y="621272"/>
                    <a:pt x="967771" y="555317"/>
                    <a:pt x="967771" y="482709"/>
                  </a:cubicBezTo>
                  <a:cubicBezTo>
                    <a:pt x="967771" y="410102"/>
                    <a:pt x="960024" y="344147"/>
                    <a:pt x="944467" y="284844"/>
                  </a:cubicBezTo>
                  <a:cubicBezTo>
                    <a:pt x="928910" y="225540"/>
                    <a:pt x="905038" y="174835"/>
                    <a:pt x="872853" y="132789"/>
                  </a:cubicBezTo>
                  <a:cubicBezTo>
                    <a:pt x="840667" y="90743"/>
                    <a:pt x="799537" y="58111"/>
                    <a:pt x="749590" y="34829"/>
                  </a:cubicBezTo>
                  <a:cubicBezTo>
                    <a:pt x="700020" y="11798"/>
                    <a:pt x="640436" y="188"/>
                    <a:pt x="570963" y="0"/>
                  </a:cubicBezTo>
                  <a:lnTo>
                    <a:pt x="396809" y="0"/>
                  </a:lnTo>
                  <a:cubicBezTo>
                    <a:pt x="327335" y="188"/>
                    <a:pt x="267751" y="11798"/>
                    <a:pt x="218181" y="34829"/>
                  </a:cubicBezTo>
                  <a:cubicBezTo>
                    <a:pt x="168171" y="58048"/>
                    <a:pt x="127104" y="90681"/>
                    <a:pt x="94919" y="132789"/>
                  </a:cubicBezTo>
                  <a:cubicBezTo>
                    <a:pt x="62670" y="174835"/>
                    <a:pt x="38799" y="225540"/>
                    <a:pt x="23304" y="284844"/>
                  </a:cubicBezTo>
                  <a:cubicBezTo>
                    <a:pt x="7747" y="344147"/>
                    <a:pt x="0" y="410102"/>
                    <a:pt x="0" y="482709"/>
                  </a:cubicBezTo>
                  <a:cubicBezTo>
                    <a:pt x="0" y="555317"/>
                    <a:pt x="7747" y="621272"/>
                    <a:pt x="23304" y="680575"/>
                  </a:cubicBezTo>
                  <a:close/>
                </a:path>
              </a:pathLst>
            </a:custGeom>
            <a:solidFill>
              <a:srgbClr val="C7C1B4"/>
            </a:solidFill>
            <a:ln w="6294" cap="flat">
              <a:noFill/>
              <a:prstDash val="solid"/>
              <a:miter/>
            </a:ln>
          </p:spPr>
          <p:txBody>
            <a:bodyPr rtlCol="0" anchor="ctr"/>
            <a:lstStyle/>
            <a:p>
              <a:endParaRPr lang="en-IN" dirty="0">
                <a:latin typeface="Aptos" panose="020B0004020202020204" pitchFamily="34" charset="0"/>
              </a:endParaRPr>
            </a:p>
          </p:txBody>
        </p:sp>
        <p:sp>
          <p:nvSpPr>
            <p:cNvPr id="22" name="Freeform: Shape 140">
              <a:extLst>
                <a:ext uri="{FF2B5EF4-FFF2-40B4-BE49-F238E27FC236}">
                  <a16:creationId xmlns:a16="http://schemas.microsoft.com/office/drawing/2014/main" id="{7EC67A23-06AF-1015-9EDE-CABC9E2F2CE1}"/>
                </a:ext>
              </a:extLst>
            </p:cNvPr>
            <p:cNvSpPr/>
            <p:nvPr/>
          </p:nvSpPr>
          <p:spPr>
            <a:xfrm>
              <a:off x="7238583" y="3087888"/>
              <a:ext cx="1138336" cy="567679"/>
            </a:xfrm>
            <a:custGeom>
              <a:avLst/>
              <a:gdLst>
                <a:gd name="connsiteX0" fmla="*/ 0 w 1138336"/>
                <a:gd name="connsiteY0" fmla="*/ 567617 h 567679"/>
                <a:gd name="connsiteX1" fmla="*/ 26076 w 1138336"/>
                <a:gd name="connsiteY1" fmla="*/ 348289 h 567679"/>
                <a:gd name="connsiteX2" fmla="*/ 112303 w 1138336"/>
                <a:gd name="connsiteY2" fmla="*/ 166049 h 567679"/>
                <a:gd name="connsiteX3" fmla="*/ 267688 w 1138336"/>
                <a:gd name="connsiteY3" fmla="*/ 42359 h 567679"/>
                <a:gd name="connsiteX4" fmla="*/ 481902 w 1138336"/>
                <a:gd name="connsiteY4" fmla="*/ 0 h 567679"/>
                <a:gd name="connsiteX5" fmla="*/ 656245 w 1138336"/>
                <a:gd name="connsiteY5" fmla="*/ 0 h 567679"/>
                <a:gd name="connsiteX6" fmla="*/ 870648 w 1138336"/>
                <a:gd name="connsiteY6" fmla="*/ 42359 h 567679"/>
                <a:gd name="connsiteX7" fmla="*/ 1026033 w 1138336"/>
                <a:gd name="connsiteY7" fmla="*/ 166049 h 567679"/>
                <a:gd name="connsiteX8" fmla="*/ 1112261 w 1138336"/>
                <a:gd name="connsiteY8" fmla="*/ 348351 h 567679"/>
                <a:gd name="connsiteX9" fmla="*/ 1138337 w 1138336"/>
                <a:gd name="connsiteY9" fmla="*/ 567679 h 56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8336" h="567679">
                  <a:moveTo>
                    <a:pt x="0" y="567617"/>
                  </a:moveTo>
                  <a:cubicBezTo>
                    <a:pt x="0" y="488106"/>
                    <a:pt x="8755" y="414307"/>
                    <a:pt x="26076" y="348289"/>
                  </a:cubicBezTo>
                  <a:cubicBezTo>
                    <a:pt x="44404" y="278380"/>
                    <a:pt x="73377" y="217069"/>
                    <a:pt x="112303" y="166049"/>
                  </a:cubicBezTo>
                  <a:cubicBezTo>
                    <a:pt x="152866" y="112770"/>
                    <a:pt x="205206" y="71164"/>
                    <a:pt x="267688" y="42359"/>
                  </a:cubicBezTo>
                  <a:cubicBezTo>
                    <a:pt x="328280" y="14496"/>
                    <a:pt x="400335" y="251"/>
                    <a:pt x="481902" y="0"/>
                  </a:cubicBezTo>
                  <a:lnTo>
                    <a:pt x="656245" y="0"/>
                  </a:lnTo>
                  <a:cubicBezTo>
                    <a:pt x="738000" y="188"/>
                    <a:pt x="810056" y="14434"/>
                    <a:pt x="870648" y="42359"/>
                  </a:cubicBezTo>
                  <a:cubicBezTo>
                    <a:pt x="933192" y="71164"/>
                    <a:pt x="985471" y="112770"/>
                    <a:pt x="1026033" y="166049"/>
                  </a:cubicBezTo>
                  <a:cubicBezTo>
                    <a:pt x="1064895" y="217069"/>
                    <a:pt x="1093932" y="278443"/>
                    <a:pt x="1112261" y="348351"/>
                  </a:cubicBezTo>
                  <a:cubicBezTo>
                    <a:pt x="1129582" y="414369"/>
                    <a:pt x="1138337" y="488169"/>
                    <a:pt x="1138337" y="567679"/>
                  </a:cubicBezTo>
                </a:path>
              </a:pathLst>
            </a:custGeom>
            <a:noFill/>
            <a:ln w="6294" cap="flat">
              <a:solidFill>
                <a:srgbClr val="C7C1B4"/>
              </a:solidFill>
              <a:prstDash val="solid"/>
              <a:miter/>
            </a:ln>
          </p:spPr>
          <p:txBody>
            <a:bodyPr rtlCol="0" anchor="ctr"/>
            <a:lstStyle/>
            <a:p>
              <a:endParaRPr lang="en-IN" dirty="0">
                <a:latin typeface="Aptos" panose="020B0004020202020204" pitchFamily="34" charset="0"/>
              </a:endParaRPr>
            </a:p>
          </p:txBody>
        </p:sp>
        <p:sp>
          <p:nvSpPr>
            <p:cNvPr id="23" name="Freeform: Shape 141">
              <a:extLst>
                <a:ext uri="{FF2B5EF4-FFF2-40B4-BE49-F238E27FC236}">
                  <a16:creationId xmlns:a16="http://schemas.microsoft.com/office/drawing/2014/main" id="{16668B04-C573-3EB6-1D86-130C411D1F28}"/>
                </a:ext>
              </a:extLst>
            </p:cNvPr>
            <p:cNvSpPr/>
            <p:nvPr/>
          </p:nvSpPr>
          <p:spPr>
            <a:xfrm>
              <a:off x="7323928" y="3172858"/>
              <a:ext cx="967772" cy="965355"/>
            </a:xfrm>
            <a:custGeom>
              <a:avLst/>
              <a:gdLst>
                <a:gd name="connsiteX0" fmla="*/ 944468 w 967772"/>
                <a:gd name="connsiteY0" fmla="*/ 284781 h 965355"/>
                <a:gd name="connsiteX1" fmla="*/ 872853 w 967772"/>
                <a:gd name="connsiteY1" fmla="*/ 132412 h 965355"/>
                <a:gd name="connsiteX2" fmla="*/ 749590 w 967772"/>
                <a:gd name="connsiteY2" fmla="*/ 34515 h 965355"/>
                <a:gd name="connsiteX3" fmla="*/ 570964 w 967772"/>
                <a:gd name="connsiteY3" fmla="*/ 0 h 965355"/>
                <a:gd name="connsiteX4" fmla="*/ 396809 w 967772"/>
                <a:gd name="connsiteY4" fmla="*/ 0 h 965355"/>
                <a:gd name="connsiteX5" fmla="*/ 218182 w 967772"/>
                <a:gd name="connsiteY5" fmla="*/ 34515 h 965355"/>
                <a:gd name="connsiteX6" fmla="*/ 94920 w 967772"/>
                <a:gd name="connsiteY6" fmla="*/ 132412 h 965355"/>
                <a:gd name="connsiteX7" fmla="*/ 23305 w 967772"/>
                <a:gd name="connsiteY7" fmla="*/ 284781 h 965355"/>
                <a:gd name="connsiteX8" fmla="*/ 0 w 967772"/>
                <a:gd name="connsiteY8" fmla="*/ 482647 h 965355"/>
                <a:gd name="connsiteX9" fmla="*/ 23305 w 967772"/>
                <a:gd name="connsiteY9" fmla="*/ 680512 h 965355"/>
                <a:gd name="connsiteX10" fmla="*/ 94920 w 967772"/>
                <a:gd name="connsiteY10" fmla="*/ 832567 h 965355"/>
                <a:gd name="connsiteX11" fmla="*/ 218182 w 967772"/>
                <a:gd name="connsiteY11" fmla="*/ 930527 h 965355"/>
                <a:gd name="connsiteX12" fmla="*/ 396809 w 967772"/>
                <a:gd name="connsiteY12" fmla="*/ 965356 h 965355"/>
                <a:gd name="connsiteX13" fmla="*/ 570964 w 967772"/>
                <a:gd name="connsiteY13" fmla="*/ 965356 h 965355"/>
                <a:gd name="connsiteX14" fmla="*/ 749590 w 967772"/>
                <a:gd name="connsiteY14" fmla="*/ 930527 h 965355"/>
                <a:gd name="connsiteX15" fmla="*/ 872853 w 967772"/>
                <a:gd name="connsiteY15" fmla="*/ 832567 h 965355"/>
                <a:gd name="connsiteX16" fmla="*/ 944468 w 967772"/>
                <a:gd name="connsiteY16" fmla="*/ 680512 h 965355"/>
                <a:gd name="connsiteX17" fmla="*/ 967772 w 967772"/>
                <a:gd name="connsiteY17" fmla="*/ 482647 h 965355"/>
                <a:gd name="connsiteX18" fmla="*/ 944468 w 967772"/>
                <a:gd name="connsiteY18" fmla="*/ 284781 h 96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7772" h="965355">
                  <a:moveTo>
                    <a:pt x="944468" y="284781"/>
                  </a:moveTo>
                  <a:cubicBezTo>
                    <a:pt x="928910" y="225478"/>
                    <a:pt x="905039" y="174709"/>
                    <a:pt x="872853" y="132412"/>
                  </a:cubicBezTo>
                  <a:cubicBezTo>
                    <a:pt x="840668" y="90179"/>
                    <a:pt x="799538" y="57483"/>
                    <a:pt x="749590" y="34515"/>
                  </a:cubicBezTo>
                  <a:cubicBezTo>
                    <a:pt x="700021" y="11672"/>
                    <a:pt x="640437" y="188"/>
                    <a:pt x="570964" y="0"/>
                  </a:cubicBezTo>
                  <a:lnTo>
                    <a:pt x="396809" y="0"/>
                  </a:lnTo>
                  <a:cubicBezTo>
                    <a:pt x="327336" y="188"/>
                    <a:pt x="267751" y="11672"/>
                    <a:pt x="218182" y="34515"/>
                  </a:cubicBezTo>
                  <a:cubicBezTo>
                    <a:pt x="168172" y="57546"/>
                    <a:pt x="127105" y="90179"/>
                    <a:pt x="94920" y="132412"/>
                  </a:cubicBezTo>
                  <a:cubicBezTo>
                    <a:pt x="62671" y="174709"/>
                    <a:pt x="38799" y="225478"/>
                    <a:pt x="23305" y="284781"/>
                  </a:cubicBezTo>
                  <a:cubicBezTo>
                    <a:pt x="7747" y="344084"/>
                    <a:pt x="0" y="410039"/>
                    <a:pt x="0" y="482647"/>
                  </a:cubicBezTo>
                  <a:cubicBezTo>
                    <a:pt x="0" y="555254"/>
                    <a:pt x="7747" y="621209"/>
                    <a:pt x="23305" y="680512"/>
                  </a:cubicBezTo>
                  <a:cubicBezTo>
                    <a:pt x="38862" y="739815"/>
                    <a:pt x="62734" y="790521"/>
                    <a:pt x="94920" y="832567"/>
                  </a:cubicBezTo>
                  <a:cubicBezTo>
                    <a:pt x="127105" y="874613"/>
                    <a:pt x="168235" y="907245"/>
                    <a:pt x="218182" y="930527"/>
                  </a:cubicBezTo>
                  <a:cubicBezTo>
                    <a:pt x="267751" y="953558"/>
                    <a:pt x="327336" y="965168"/>
                    <a:pt x="396809" y="965356"/>
                  </a:cubicBezTo>
                  <a:lnTo>
                    <a:pt x="570964" y="965356"/>
                  </a:lnTo>
                  <a:cubicBezTo>
                    <a:pt x="640437" y="965168"/>
                    <a:pt x="700021" y="953558"/>
                    <a:pt x="749590" y="930527"/>
                  </a:cubicBezTo>
                  <a:cubicBezTo>
                    <a:pt x="799601" y="907308"/>
                    <a:pt x="840668" y="874675"/>
                    <a:pt x="872853" y="832567"/>
                  </a:cubicBezTo>
                  <a:cubicBezTo>
                    <a:pt x="905102" y="790521"/>
                    <a:pt x="928973" y="739815"/>
                    <a:pt x="944468" y="680512"/>
                  </a:cubicBezTo>
                  <a:cubicBezTo>
                    <a:pt x="960025" y="621209"/>
                    <a:pt x="967772" y="555254"/>
                    <a:pt x="967772" y="482647"/>
                  </a:cubicBezTo>
                  <a:cubicBezTo>
                    <a:pt x="967772" y="410039"/>
                    <a:pt x="960025" y="344084"/>
                    <a:pt x="944468" y="284781"/>
                  </a:cubicBezTo>
                  <a:close/>
                </a:path>
              </a:pathLst>
            </a:custGeom>
            <a:solidFill>
              <a:srgbClr val="F2CE04"/>
            </a:solidFill>
            <a:ln w="6294" cap="flat">
              <a:noFill/>
              <a:prstDash val="solid"/>
              <a:miter/>
            </a:ln>
          </p:spPr>
          <p:txBody>
            <a:bodyPr rtlCol="0" anchor="ctr"/>
            <a:lstStyle/>
            <a:p>
              <a:endParaRPr lang="en-IN" dirty="0">
                <a:latin typeface="Aptos" panose="020B0004020202020204" pitchFamily="34" charset="0"/>
              </a:endParaRPr>
            </a:p>
          </p:txBody>
        </p:sp>
        <p:sp>
          <p:nvSpPr>
            <p:cNvPr id="24" name="Freeform: Shape 142">
              <a:extLst>
                <a:ext uri="{FF2B5EF4-FFF2-40B4-BE49-F238E27FC236}">
                  <a16:creationId xmlns:a16="http://schemas.microsoft.com/office/drawing/2014/main" id="{94745AFD-FE71-ECD2-0B8D-2487372DAE89}"/>
                </a:ext>
              </a:extLst>
            </p:cNvPr>
            <p:cNvSpPr/>
            <p:nvPr/>
          </p:nvSpPr>
          <p:spPr>
            <a:xfrm>
              <a:off x="6100246" y="3655442"/>
              <a:ext cx="1138336" cy="567679"/>
            </a:xfrm>
            <a:custGeom>
              <a:avLst/>
              <a:gdLst>
                <a:gd name="connsiteX0" fmla="*/ 1138337 w 1138336"/>
                <a:gd name="connsiteY0" fmla="*/ 63 h 567679"/>
                <a:gd name="connsiteX1" fmla="*/ 1112261 w 1138336"/>
                <a:gd name="connsiteY1" fmla="*/ 219391 h 567679"/>
                <a:gd name="connsiteX2" fmla="*/ 1026033 w 1138336"/>
                <a:gd name="connsiteY2" fmla="*/ 401630 h 567679"/>
                <a:gd name="connsiteX3" fmla="*/ 870649 w 1138336"/>
                <a:gd name="connsiteY3" fmla="*/ 525320 h 567679"/>
                <a:gd name="connsiteX4" fmla="*/ 656435 w 1138336"/>
                <a:gd name="connsiteY4" fmla="*/ 567679 h 567679"/>
                <a:gd name="connsiteX5" fmla="*/ 482091 w 1138336"/>
                <a:gd name="connsiteY5" fmla="*/ 567679 h 567679"/>
                <a:gd name="connsiteX6" fmla="*/ 267688 w 1138336"/>
                <a:gd name="connsiteY6" fmla="*/ 525320 h 567679"/>
                <a:gd name="connsiteX7" fmla="*/ 112303 w 1138336"/>
                <a:gd name="connsiteY7" fmla="*/ 401630 h 567679"/>
                <a:gd name="connsiteX8" fmla="*/ 26076 w 1138336"/>
                <a:gd name="connsiteY8" fmla="*/ 219328 h 567679"/>
                <a:gd name="connsiteX9" fmla="*/ 0 w 1138336"/>
                <a:gd name="connsiteY9" fmla="*/ 0 h 56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8336" h="567679">
                  <a:moveTo>
                    <a:pt x="1138337" y="63"/>
                  </a:moveTo>
                  <a:cubicBezTo>
                    <a:pt x="1138337" y="79573"/>
                    <a:pt x="1129582" y="153373"/>
                    <a:pt x="1112261" y="219391"/>
                  </a:cubicBezTo>
                  <a:cubicBezTo>
                    <a:pt x="1093932" y="289299"/>
                    <a:pt x="1064959" y="350611"/>
                    <a:pt x="1026033" y="401630"/>
                  </a:cubicBezTo>
                  <a:cubicBezTo>
                    <a:pt x="985471" y="454909"/>
                    <a:pt x="933130" y="496515"/>
                    <a:pt x="870649" y="525320"/>
                  </a:cubicBezTo>
                  <a:cubicBezTo>
                    <a:pt x="810057" y="553183"/>
                    <a:pt x="738001" y="567428"/>
                    <a:pt x="656435" y="567679"/>
                  </a:cubicBezTo>
                  <a:lnTo>
                    <a:pt x="482091" y="567679"/>
                  </a:lnTo>
                  <a:cubicBezTo>
                    <a:pt x="400336" y="567491"/>
                    <a:pt x="328280" y="553246"/>
                    <a:pt x="267688" y="525320"/>
                  </a:cubicBezTo>
                  <a:cubicBezTo>
                    <a:pt x="205144" y="496515"/>
                    <a:pt x="152866" y="454909"/>
                    <a:pt x="112303" y="401630"/>
                  </a:cubicBezTo>
                  <a:cubicBezTo>
                    <a:pt x="73441" y="350611"/>
                    <a:pt x="44405" y="289237"/>
                    <a:pt x="26076" y="219328"/>
                  </a:cubicBezTo>
                  <a:cubicBezTo>
                    <a:pt x="8755" y="153310"/>
                    <a:pt x="0" y="79510"/>
                    <a:pt x="0" y="0"/>
                  </a:cubicBezTo>
                </a:path>
              </a:pathLst>
            </a:custGeom>
            <a:noFill/>
            <a:ln w="6294" cap="flat">
              <a:solidFill>
                <a:srgbClr val="C7C1B4"/>
              </a:solidFill>
              <a:prstDash val="solid"/>
              <a:miter/>
            </a:ln>
          </p:spPr>
          <p:txBody>
            <a:bodyPr rtlCol="0" anchor="ctr"/>
            <a:lstStyle/>
            <a:p>
              <a:endParaRPr lang="en-IN" dirty="0">
                <a:latin typeface="Aptos" panose="020B0004020202020204" pitchFamily="34" charset="0"/>
              </a:endParaRPr>
            </a:p>
          </p:txBody>
        </p:sp>
        <p:sp>
          <p:nvSpPr>
            <p:cNvPr id="25" name="Freeform: Shape 143">
              <a:extLst>
                <a:ext uri="{FF2B5EF4-FFF2-40B4-BE49-F238E27FC236}">
                  <a16:creationId xmlns:a16="http://schemas.microsoft.com/office/drawing/2014/main" id="{E986F35C-E41F-B334-BCA9-58D5C3B9DA8F}"/>
                </a:ext>
              </a:extLst>
            </p:cNvPr>
            <p:cNvSpPr/>
            <p:nvPr/>
          </p:nvSpPr>
          <p:spPr>
            <a:xfrm>
              <a:off x="6185402" y="3172795"/>
              <a:ext cx="967771" cy="965355"/>
            </a:xfrm>
            <a:custGeom>
              <a:avLst/>
              <a:gdLst>
                <a:gd name="connsiteX0" fmla="*/ 23305 w 967771"/>
                <a:gd name="connsiteY0" fmla="*/ 680575 h 965355"/>
                <a:gd name="connsiteX1" fmla="*/ 94919 w 967771"/>
                <a:gd name="connsiteY1" fmla="*/ 832943 h 965355"/>
                <a:gd name="connsiteX2" fmla="*/ 218181 w 967771"/>
                <a:gd name="connsiteY2" fmla="*/ 930841 h 965355"/>
                <a:gd name="connsiteX3" fmla="*/ 396809 w 967771"/>
                <a:gd name="connsiteY3" fmla="*/ 965356 h 965355"/>
                <a:gd name="connsiteX4" fmla="*/ 570963 w 967771"/>
                <a:gd name="connsiteY4" fmla="*/ 965356 h 965355"/>
                <a:gd name="connsiteX5" fmla="*/ 749590 w 967771"/>
                <a:gd name="connsiteY5" fmla="*/ 930841 h 965355"/>
                <a:gd name="connsiteX6" fmla="*/ 872853 w 967771"/>
                <a:gd name="connsiteY6" fmla="*/ 832943 h 965355"/>
                <a:gd name="connsiteX7" fmla="*/ 944467 w 967771"/>
                <a:gd name="connsiteY7" fmla="*/ 680575 h 965355"/>
                <a:gd name="connsiteX8" fmla="*/ 967772 w 967771"/>
                <a:gd name="connsiteY8" fmla="*/ 482709 h 965355"/>
                <a:gd name="connsiteX9" fmla="*/ 944467 w 967771"/>
                <a:gd name="connsiteY9" fmla="*/ 284844 h 965355"/>
                <a:gd name="connsiteX10" fmla="*/ 872853 w 967771"/>
                <a:gd name="connsiteY10" fmla="*/ 132789 h 965355"/>
                <a:gd name="connsiteX11" fmla="*/ 749590 w 967771"/>
                <a:gd name="connsiteY11" fmla="*/ 34829 h 965355"/>
                <a:gd name="connsiteX12" fmla="*/ 570963 w 967771"/>
                <a:gd name="connsiteY12" fmla="*/ 0 h 965355"/>
                <a:gd name="connsiteX13" fmla="*/ 396809 w 967771"/>
                <a:gd name="connsiteY13" fmla="*/ 0 h 965355"/>
                <a:gd name="connsiteX14" fmla="*/ 218181 w 967771"/>
                <a:gd name="connsiteY14" fmla="*/ 34829 h 965355"/>
                <a:gd name="connsiteX15" fmla="*/ 94919 w 967771"/>
                <a:gd name="connsiteY15" fmla="*/ 132789 h 965355"/>
                <a:gd name="connsiteX16" fmla="*/ 23305 w 967771"/>
                <a:gd name="connsiteY16" fmla="*/ 284844 h 965355"/>
                <a:gd name="connsiteX17" fmla="*/ 0 w 967771"/>
                <a:gd name="connsiteY17" fmla="*/ 482709 h 965355"/>
                <a:gd name="connsiteX18" fmla="*/ 23305 w 967771"/>
                <a:gd name="connsiteY18" fmla="*/ 680575 h 96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7771" h="965355">
                  <a:moveTo>
                    <a:pt x="23305" y="680575"/>
                  </a:moveTo>
                  <a:cubicBezTo>
                    <a:pt x="38862" y="739878"/>
                    <a:pt x="62733" y="790647"/>
                    <a:pt x="94919" y="832943"/>
                  </a:cubicBezTo>
                  <a:cubicBezTo>
                    <a:pt x="127105" y="875177"/>
                    <a:pt x="168234" y="907873"/>
                    <a:pt x="218181" y="930841"/>
                  </a:cubicBezTo>
                  <a:cubicBezTo>
                    <a:pt x="267751" y="953684"/>
                    <a:pt x="327335" y="965168"/>
                    <a:pt x="396809" y="965356"/>
                  </a:cubicBezTo>
                  <a:lnTo>
                    <a:pt x="570963" y="965356"/>
                  </a:lnTo>
                  <a:cubicBezTo>
                    <a:pt x="640436" y="965168"/>
                    <a:pt x="700020" y="953684"/>
                    <a:pt x="749590" y="930841"/>
                  </a:cubicBezTo>
                  <a:cubicBezTo>
                    <a:pt x="799601" y="907810"/>
                    <a:pt x="840667" y="875177"/>
                    <a:pt x="872853" y="832943"/>
                  </a:cubicBezTo>
                  <a:cubicBezTo>
                    <a:pt x="905102" y="790647"/>
                    <a:pt x="928972" y="739878"/>
                    <a:pt x="944467" y="680575"/>
                  </a:cubicBezTo>
                  <a:cubicBezTo>
                    <a:pt x="960025" y="621272"/>
                    <a:pt x="967772" y="555317"/>
                    <a:pt x="967772" y="482709"/>
                  </a:cubicBezTo>
                  <a:cubicBezTo>
                    <a:pt x="967772" y="410102"/>
                    <a:pt x="960025" y="344147"/>
                    <a:pt x="944467" y="284844"/>
                  </a:cubicBezTo>
                  <a:cubicBezTo>
                    <a:pt x="928910" y="225540"/>
                    <a:pt x="905038" y="174835"/>
                    <a:pt x="872853" y="132789"/>
                  </a:cubicBezTo>
                  <a:cubicBezTo>
                    <a:pt x="840667" y="90743"/>
                    <a:pt x="799538" y="58111"/>
                    <a:pt x="749590" y="34829"/>
                  </a:cubicBezTo>
                  <a:cubicBezTo>
                    <a:pt x="700020" y="11798"/>
                    <a:pt x="640436" y="188"/>
                    <a:pt x="570963" y="0"/>
                  </a:cubicBezTo>
                  <a:lnTo>
                    <a:pt x="396809" y="0"/>
                  </a:lnTo>
                  <a:cubicBezTo>
                    <a:pt x="327335" y="188"/>
                    <a:pt x="267751" y="11798"/>
                    <a:pt x="218181" y="34829"/>
                  </a:cubicBezTo>
                  <a:cubicBezTo>
                    <a:pt x="168171" y="58048"/>
                    <a:pt x="127105" y="90681"/>
                    <a:pt x="94919" y="132789"/>
                  </a:cubicBezTo>
                  <a:cubicBezTo>
                    <a:pt x="62671" y="174835"/>
                    <a:pt x="38799" y="225540"/>
                    <a:pt x="23305" y="284844"/>
                  </a:cubicBezTo>
                  <a:cubicBezTo>
                    <a:pt x="7747" y="344147"/>
                    <a:pt x="0" y="410102"/>
                    <a:pt x="0" y="482709"/>
                  </a:cubicBezTo>
                  <a:cubicBezTo>
                    <a:pt x="0" y="555317"/>
                    <a:pt x="7747" y="621272"/>
                    <a:pt x="23305" y="680575"/>
                  </a:cubicBezTo>
                  <a:close/>
                </a:path>
              </a:pathLst>
            </a:custGeom>
            <a:solidFill>
              <a:srgbClr val="000000"/>
            </a:solidFill>
            <a:ln w="6294" cap="flat">
              <a:noFill/>
              <a:prstDash val="solid"/>
              <a:miter/>
            </a:ln>
          </p:spPr>
          <p:txBody>
            <a:bodyPr rtlCol="0" anchor="ctr"/>
            <a:lstStyle/>
            <a:p>
              <a:endParaRPr lang="en-IN" dirty="0">
                <a:latin typeface="Aptos" panose="020B0004020202020204" pitchFamily="34" charset="0"/>
              </a:endParaRPr>
            </a:p>
          </p:txBody>
        </p:sp>
        <p:sp>
          <p:nvSpPr>
            <p:cNvPr id="26" name="Freeform: Shape 144">
              <a:extLst>
                <a:ext uri="{FF2B5EF4-FFF2-40B4-BE49-F238E27FC236}">
                  <a16:creationId xmlns:a16="http://schemas.microsoft.com/office/drawing/2014/main" id="{413E7660-59F1-B4FF-4575-716A76D7763D}"/>
                </a:ext>
              </a:extLst>
            </p:cNvPr>
            <p:cNvSpPr/>
            <p:nvPr/>
          </p:nvSpPr>
          <p:spPr>
            <a:xfrm>
              <a:off x="11766231" y="3629713"/>
              <a:ext cx="51774" cy="51584"/>
            </a:xfrm>
            <a:custGeom>
              <a:avLst/>
              <a:gdLst>
                <a:gd name="connsiteX0" fmla="*/ 51774 w 51774"/>
                <a:gd name="connsiteY0" fmla="*/ 25792 h 51584"/>
                <a:gd name="connsiteX1" fmla="*/ 25887 w 51774"/>
                <a:gd name="connsiteY1" fmla="*/ 51584 h 51584"/>
                <a:gd name="connsiteX2" fmla="*/ 0 w 51774"/>
                <a:gd name="connsiteY2" fmla="*/ 25792 h 51584"/>
                <a:gd name="connsiteX3" fmla="*/ 25887 w 51774"/>
                <a:gd name="connsiteY3" fmla="*/ 0 h 51584"/>
                <a:gd name="connsiteX4" fmla="*/ 51774 w 51774"/>
                <a:gd name="connsiteY4" fmla="*/ 25792 h 51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74" h="51584">
                  <a:moveTo>
                    <a:pt x="51774" y="25792"/>
                  </a:moveTo>
                  <a:cubicBezTo>
                    <a:pt x="51774" y="40037"/>
                    <a:pt x="40184" y="51584"/>
                    <a:pt x="25887" y="51584"/>
                  </a:cubicBezTo>
                  <a:cubicBezTo>
                    <a:pt x="11590" y="51584"/>
                    <a:pt x="0" y="40037"/>
                    <a:pt x="0" y="25792"/>
                  </a:cubicBezTo>
                  <a:cubicBezTo>
                    <a:pt x="0" y="11548"/>
                    <a:pt x="11590" y="0"/>
                    <a:pt x="25887" y="0"/>
                  </a:cubicBezTo>
                  <a:cubicBezTo>
                    <a:pt x="40184" y="0"/>
                    <a:pt x="51774" y="11548"/>
                    <a:pt x="51774" y="25792"/>
                  </a:cubicBezTo>
                  <a:close/>
                </a:path>
              </a:pathLst>
            </a:custGeom>
            <a:solidFill>
              <a:srgbClr val="C7C1B4"/>
            </a:solidFill>
            <a:ln w="6294" cap="flat">
              <a:noFill/>
              <a:prstDash val="solid"/>
              <a:miter/>
            </a:ln>
          </p:spPr>
          <p:txBody>
            <a:bodyPr rtlCol="0" anchor="ctr"/>
            <a:lstStyle/>
            <a:p>
              <a:endParaRPr lang="en-IN" dirty="0">
                <a:latin typeface="Aptos" panose="020B0004020202020204" pitchFamily="34" charset="0"/>
              </a:endParaRPr>
            </a:p>
          </p:txBody>
        </p:sp>
      </p:grpSp>
      <p:sp>
        <p:nvSpPr>
          <p:cNvPr id="29" name="TextBox 28">
            <a:extLst>
              <a:ext uri="{FF2B5EF4-FFF2-40B4-BE49-F238E27FC236}">
                <a16:creationId xmlns:a16="http://schemas.microsoft.com/office/drawing/2014/main" id="{ED1BCBA6-D945-735E-4CD7-60EB3A69C7E5}"/>
              </a:ext>
            </a:extLst>
          </p:cNvPr>
          <p:cNvSpPr txBox="1"/>
          <p:nvPr userDrawn="1"/>
        </p:nvSpPr>
        <p:spPr>
          <a:xfrm>
            <a:off x="500255" y="3263889"/>
            <a:ext cx="959505" cy="369332"/>
          </a:xfrm>
          <a:prstGeom prst="rect">
            <a:avLst/>
          </a:prstGeom>
          <a:noFill/>
        </p:spPr>
        <p:txBody>
          <a:bodyPr wrap="square" lIns="0" tIns="0" rIns="0" bIns="0" rtlCol="0">
            <a:spAutoFit/>
          </a:bodyPr>
          <a:lstStyle/>
          <a:p>
            <a:pPr algn="ctr"/>
            <a:r>
              <a:rPr lang="en-US" sz="2400" dirty="0">
                <a:latin typeface="Aptos" panose="020B0004020202020204" pitchFamily="34" charset="0"/>
              </a:rPr>
              <a:t>1990</a:t>
            </a:r>
          </a:p>
        </p:txBody>
      </p:sp>
      <p:sp>
        <p:nvSpPr>
          <p:cNvPr id="30" name="TextBox 29">
            <a:extLst>
              <a:ext uri="{FF2B5EF4-FFF2-40B4-BE49-F238E27FC236}">
                <a16:creationId xmlns:a16="http://schemas.microsoft.com/office/drawing/2014/main" id="{88B4B5E3-E520-8DF2-CCD7-480999C5C324}"/>
              </a:ext>
            </a:extLst>
          </p:cNvPr>
          <p:cNvSpPr txBox="1"/>
          <p:nvPr userDrawn="1"/>
        </p:nvSpPr>
        <p:spPr>
          <a:xfrm>
            <a:off x="1631978" y="3263889"/>
            <a:ext cx="959505" cy="369332"/>
          </a:xfrm>
          <a:prstGeom prst="rect">
            <a:avLst/>
          </a:prstGeom>
          <a:noFill/>
        </p:spPr>
        <p:txBody>
          <a:bodyPr wrap="square" lIns="0" tIns="0" rIns="0" bIns="0" rtlCol="0">
            <a:spAutoFit/>
          </a:bodyPr>
          <a:lstStyle/>
          <a:p>
            <a:pPr algn="ctr"/>
            <a:r>
              <a:rPr lang="en-US" sz="2400" dirty="0">
                <a:latin typeface="Aptos" panose="020B0004020202020204" pitchFamily="34" charset="0"/>
              </a:rPr>
              <a:t>1995</a:t>
            </a:r>
          </a:p>
        </p:txBody>
      </p:sp>
      <p:sp>
        <p:nvSpPr>
          <p:cNvPr id="31" name="TextBox 30">
            <a:extLst>
              <a:ext uri="{FF2B5EF4-FFF2-40B4-BE49-F238E27FC236}">
                <a16:creationId xmlns:a16="http://schemas.microsoft.com/office/drawing/2014/main" id="{027D5DA0-BDBF-F79A-8349-D6285B823C63}"/>
              </a:ext>
            </a:extLst>
          </p:cNvPr>
          <p:cNvSpPr txBox="1"/>
          <p:nvPr userDrawn="1"/>
        </p:nvSpPr>
        <p:spPr>
          <a:xfrm>
            <a:off x="2777800" y="3263889"/>
            <a:ext cx="959505" cy="369332"/>
          </a:xfrm>
          <a:prstGeom prst="rect">
            <a:avLst/>
          </a:prstGeom>
          <a:noFill/>
        </p:spPr>
        <p:txBody>
          <a:bodyPr wrap="square" lIns="0" tIns="0" rIns="0" bIns="0" rtlCol="0">
            <a:spAutoFit/>
          </a:bodyPr>
          <a:lstStyle/>
          <a:p>
            <a:pPr algn="ctr"/>
            <a:r>
              <a:rPr lang="en-US" sz="2400" dirty="0">
                <a:solidFill>
                  <a:schemeClr val="bg1"/>
                </a:solidFill>
                <a:latin typeface="Aptos" panose="020B0004020202020204" pitchFamily="34" charset="0"/>
              </a:rPr>
              <a:t>1998</a:t>
            </a:r>
          </a:p>
        </p:txBody>
      </p:sp>
      <p:sp>
        <p:nvSpPr>
          <p:cNvPr id="32" name="TextBox 31">
            <a:extLst>
              <a:ext uri="{FF2B5EF4-FFF2-40B4-BE49-F238E27FC236}">
                <a16:creationId xmlns:a16="http://schemas.microsoft.com/office/drawing/2014/main" id="{F2FF9200-A648-1DB0-4DCD-CC71776BF268}"/>
              </a:ext>
            </a:extLst>
          </p:cNvPr>
          <p:cNvSpPr txBox="1"/>
          <p:nvPr userDrawn="1"/>
        </p:nvSpPr>
        <p:spPr>
          <a:xfrm>
            <a:off x="3920529" y="3263889"/>
            <a:ext cx="959505" cy="369332"/>
          </a:xfrm>
          <a:prstGeom prst="rect">
            <a:avLst/>
          </a:prstGeom>
          <a:noFill/>
        </p:spPr>
        <p:txBody>
          <a:bodyPr wrap="square" lIns="0" tIns="0" rIns="0" bIns="0" rtlCol="0">
            <a:spAutoFit/>
          </a:bodyPr>
          <a:lstStyle/>
          <a:p>
            <a:pPr algn="ctr"/>
            <a:r>
              <a:rPr lang="en-US" sz="2400" dirty="0">
                <a:latin typeface="Aptos" panose="020B0004020202020204" pitchFamily="34" charset="0"/>
              </a:rPr>
              <a:t>2007</a:t>
            </a:r>
          </a:p>
        </p:txBody>
      </p:sp>
      <p:sp>
        <p:nvSpPr>
          <p:cNvPr id="33" name="TextBox 32">
            <a:extLst>
              <a:ext uri="{FF2B5EF4-FFF2-40B4-BE49-F238E27FC236}">
                <a16:creationId xmlns:a16="http://schemas.microsoft.com/office/drawing/2014/main" id="{D9DCB8AB-88BE-4DEE-9863-0792798288CA}"/>
              </a:ext>
            </a:extLst>
          </p:cNvPr>
          <p:cNvSpPr txBox="1"/>
          <p:nvPr userDrawn="1"/>
        </p:nvSpPr>
        <p:spPr>
          <a:xfrm>
            <a:off x="5052252" y="3263889"/>
            <a:ext cx="959505" cy="369332"/>
          </a:xfrm>
          <a:prstGeom prst="rect">
            <a:avLst/>
          </a:prstGeom>
          <a:noFill/>
        </p:spPr>
        <p:txBody>
          <a:bodyPr wrap="square" lIns="0" tIns="0" rIns="0" bIns="0" rtlCol="0">
            <a:spAutoFit/>
          </a:bodyPr>
          <a:lstStyle/>
          <a:p>
            <a:pPr algn="ctr"/>
            <a:r>
              <a:rPr lang="en-US" sz="2400" dirty="0">
                <a:latin typeface="Aptos" panose="020B0004020202020204" pitchFamily="34" charset="0"/>
              </a:rPr>
              <a:t>2010</a:t>
            </a:r>
          </a:p>
        </p:txBody>
      </p:sp>
      <p:sp>
        <p:nvSpPr>
          <p:cNvPr id="34" name="TextBox 33">
            <a:extLst>
              <a:ext uri="{FF2B5EF4-FFF2-40B4-BE49-F238E27FC236}">
                <a16:creationId xmlns:a16="http://schemas.microsoft.com/office/drawing/2014/main" id="{74C1422D-FF5A-D964-E009-9DBFC77AA40A}"/>
              </a:ext>
            </a:extLst>
          </p:cNvPr>
          <p:cNvSpPr txBox="1"/>
          <p:nvPr userDrawn="1"/>
        </p:nvSpPr>
        <p:spPr>
          <a:xfrm>
            <a:off x="6198074" y="3263889"/>
            <a:ext cx="959505" cy="369332"/>
          </a:xfrm>
          <a:prstGeom prst="rect">
            <a:avLst/>
          </a:prstGeom>
          <a:noFill/>
        </p:spPr>
        <p:txBody>
          <a:bodyPr wrap="square" lIns="0" tIns="0" rIns="0" bIns="0" rtlCol="0">
            <a:spAutoFit/>
          </a:bodyPr>
          <a:lstStyle/>
          <a:p>
            <a:pPr algn="ctr"/>
            <a:r>
              <a:rPr lang="en-US" sz="2400" dirty="0">
                <a:solidFill>
                  <a:schemeClr val="bg1"/>
                </a:solidFill>
                <a:latin typeface="Aptos" panose="020B0004020202020204" pitchFamily="34" charset="0"/>
              </a:rPr>
              <a:t>2014</a:t>
            </a:r>
          </a:p>
        </p:txBody>
      </p:sp>
      <p:sp>
        <p:nvSpPr>
          <p:cNvPr id="35" name="TextBox 34">
            <a:extLst>
              <a:ext uri="{FF2B5EF4-FFF2-40B4-BE49-F238E27FC236}">
                <a16:creationId xmlns:a16="http://schemas.microsoft.com/office/drawing/2014/main" id="{67AFBE0F-1CD1-BBBF-49AE-4343AE6572EC}"/>
              </a:ext>
            </a:extLst>
          </p:cNvPr>
          <p:cNvSpPr txBox="1"/>
          <p:nvPr userDrawn="1"/>
        </p:nvSpPr>
        <p:spPr>
          <a:xfrm>
            <a:off x="7333823" y="3263889"/>
            <a:ext cx="959505" cy="369332"/>
          </a:xfrm>
          <a:prstGeom prst="rect">
            <a:avLst/>
          </a:prstGeom>
          <a:noFill/>
        </p:spPr>
        <p:txBody>
          <a:bodyPr wrap="square" lIns="0" tIns="0" rIns="0" bIns="0" rtlCol="0">
            <a:spAutoFit/>
          </a:bodyPr>
          <a:lstStyle/>
          <a:p>
            <a:pPr algn="ctr"/>
            <a:r>
              <a:rPr lang="en-US" sz="2400" dirty="0">
                <a:latin typeface="Aptos" panose="020B0004020202020204" pitchFamily="34" charset="0"/>
              </a:rPr>
              <a:t>2020</a:t>
            </a:r>
          </a:p>
        </p:txBody>
      </p:sp>
      <p:sp>
        <p:nvSpPr>
          <p:cNvPr id="36" name="TextBox 35">
            <a:extLst>
              <a:ext uri="{FF2B5EF4-FFF2-40B4-BE49-F238E27FC236}">
                <a16:creationId xmlns:a16="http://schemas.microsoft.com/office/drawing/2014/main" id="{677E2291-7A62-0A22-0CF5-155E7B1D0B20}"/>
              </a:ext>
            </a:extLst>
          </p:cNvPr>
          <p:cNvSpPr txBox="1"/>
          <p:nvPr userDrawn="1"/>
        </p:nvSpPr>
        <p:spPr>
          <a:xfrm>
            <a:off x="8465546" y="3263889"/>
            <a:ext cx="959505" cy="369332"/>
          </a:xfrm>
          <a:prstGeom prst="rect">
            <a:avLst/>
          </a:prstGeom>
          <a:noFill/>
        </p:spPr>
        <p:txBody>
          <a:bodyPr wrap="square" lIns="0" tIns="0" rIns="0" bIns="0" rtlCol="0">
            <a:spAutoFit/>
          </a:bodyPr>
          <a:lstStyle/>
          <a:p>
            <a:pPr algn="ctr"/>
            <a:r>
              <a:rPr lang="en-US" sz="2400" dirty="0">
                <a:latin typeface="Aptos" panose="020B0004020202020204" pitchFamily="34" charset="0"/>
              </a:rPr>
              <a:t>2022</a:t>
            </a:r>
          </a:p>
        </p:txBody>
      </p:sp>
      <p:sp>
        <p:nvSpPr>
          <p:cNvPr id="37" name="TextBox 36">
            <a:extLst>
              <a:ext uri="{FF2B5EF4-FFF2-40B4-BE49-F238E27FC236}">
                <a16:creationId xmlns:a16="http://schemas.microsoft.com/office/drawing/2014/main" id="{1B846B7E-06E5-79BD-852D-4BA893EC2333}"/>
              </a:ext>
            </a:extLst>
          </p:cNvPr>
          <p:cNvSpPr txBox="1"/>
          <p:nvPr userDrawn="1"/>
        </p:nvSpPr>
        <p:spPr>
          <a:xfrm>
            <a:off x="9611368" y="3263889"/>
            <a:ext cx="959505" cy="369332"/>
          </a:xfrm>
          <a:prstGeom prst="rect">
            <a:avLst/>
          </a:prstGeom>
          <a:noFill/>
        </p:spPr>
        <p:txBody>
          <a:bodyPr wrap="square" lIns="0" tIns="0" rIns="0" bIns="0" rtlCol="0">
            <a:spAutoFit/>
          </a:bodyPr>
          <a:lstStyle/>
          <a:p>
            <a:pPr algn="ctr"/>
            <a:r>
              <a:rPr lang="en-US" sz="2400" dirty="0">
                <a:solidFill>
                  <a:schemeClr val="bg1"/>
                </a:solidFill>
                <a:latin typeface="Aptos" panose="020B0004020202020204" pitchFamily="34" charset="0"/>
              </a:rPr>
              <a:t>2023</a:t>
            </a:r>
          </a:p>
        </p:txBody>
      </p:sp>
      <p:sp>
        <p:nvSpPr>
          <p:cNvPr id="38" name="TextBox 37">
            <a:extLst>
              <a:ext uri="{FF2B5EF4-FFF2-40B4-BE49-F238E27FC236}">
                <a16:creationId xmlns:a16="http://schemas.microsoft.com/office/drawing/2014/main" id="{7F3E79F9-AEE3-737E-378A-7592C543E70D}"/>
              </a:ext>
            </a:extLst>
          </p:cNvPr>
          <p:cNvSpPr txBox="1"/>
          <p:nvPr userDrawn="1"/>
        </p:nvSpPr>
        <p:spPr>
          <a:xfrm>
            <a:off x="10747118" y="3263889"/>
            <a:ext cx="959505" cy="369332"/>
          </a:xfrm>
          <a:prstGeom prst="rect">
            <a:avLst/>
          </a:prstGeom>
          <a:noFill/>
        </p:spPr>
        <p:txBody>
          <a:bodyPr wrap="square" lIns="0" tIns="0" rIns="0" bIns="0" rtlCol="0">
            <a:spAutoFit/>
          </a:bodyPr>
          <a:lstStyle/>
          <a:p>
            <a:pPr algn="ctr"/>
            <a:r>
              <a:rPr lang="en-US" sz="2400" dirty="0">
                <a:latin typeface="Aptos" panose="020B0004020202020204" pitchFamily="34" charset="0"/>
              </a:rPr>
              <a:t>2024</a:t>
            </a:r>
          </a:p>
        </p:txBody>
      </p:sp>
      <p:cxnSp>
        <p:nvCxnSpPr>
          <p:cNvPr id="39" name="Straight Connector 38">
            <a:extLst>
              <a:ext uri="{FF2B5EF4-FFF2-40B4-BE49-F238E27FC236}">
                <a16:creationId xmlns:a16="http://schemas.microsoft.com/office/drawing/2014/main" id="{913EB372-D65F-12C5-B1F9-EB449F8351A7}"/>
              </a:ext>
            </a:extLst>
          </p:cNvPr>
          <p:cNvCxnSpPr>
            <a:cxnSpLocks/>
          </p:cNvCxnSpPr>
          <p:nvPr userDrawn="1"/>
        </p:nvCxnSpPr>
        <p:spPr>
          <a:xfrm flipV="1">
            <a:off x="987136" y="1659858"/>
            <a:ext cx="0" cy="1217629"/>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EBFFA14-473F-B24E-B5FB-EB51D2E29B03}"/>
              </a:ext>
            </a:extLst>
          </p:cNvPr>
          <p:cNvCxnSpPr>
            <a:cxnSpLocks/>
          </p:cNvCxnSpPr>
          <p:nvPr userDrawn="1"/>
        </p:nvCxnSpPr>
        <p:spPr>
          <a:xfrm flipV="1">
            <a:off x="2135222" y="4019168"/>
            <a:ext cx="0" cy="1463040"/>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1FC2FAB-BF46-A1C5-6BB6-D4BAFE79C422}"/>
              </a:ext>
            </a:extLst>
          </p:cNvPr>
          <p:cNvCxnSpPr>
            <a:cxnSpLocks/>
          </p:cNvCxnSpPr>
          <p:nvPr userDrawn="1"/>
        </p:nvCxnSpPr>
        <p:spPr>
          <a:xfrm flipV="1">
            <a:off x="4404894" y="4019167"/>
            <a:ext cx="0" cy="1463040"/>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6478A4C-5841-E13F-2CF7-8BDE03246541}"/>
              </a:ext>
            </a:extLst>
          </p:cNvPr>
          <p:cNvCxnSpPr>
            <a:cxnSpLocks/>
          </p:cNvCxnSpPr>
          <p:nvPr userDrawn="1"/>
        </p:nvCxnSpPr>
        <p:spPr>
          <a:xfrm flipV="1">
            <a:off x="6674566" y="4019168"/>
            <a:ext cx="0" cy="1463040"/>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E37AAF0-6220-2AC7-A718-3AE9F6679D26}"/>
              </a:ext>
            </a:extLst>
          </p:cNvPr>
          <p:cNvCxnSpPr>
            <a:cxnSpLocks/>
          </p:cNvCxnSpPr>
          <p:nvPr userDrawn="1"/>
        </p:nvCxnSpPr>
        <p:spPr>
          <a:xfrm flipV="1">
            <a:off x="8960566" y="4019167"/>
            <a:ext cx="0" cy="1463040"/>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088B1618-30AC-147A-4092-F7A3E1F52C2B}"/>
              </a:ext>
            </a:extLst>
          </p:cNvPr>
          <p:cNvCxnSpPr>
            <a:cxnSpLocks/>
          </p:cNvCxnSpPr>
          <p:nvPr userDrawn="1"/>
        </p:nvCxnSpPr>
        <p:spPr>
          <a:xfrm flipV="1">
            <a:off x="11213908" y="4019167"/>
            <a:ext cx="0" cy="1463040"/>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8891450-7E00-9713-9295-C257D35CC1E8}"/>
              </a:ext>
            </a:extLst>
          </p:cNvPr>
          <p:cNvCxnSpPr>
            <a:cxnSpLocks/>
          </p:cNvCxnSpPr>
          <p:nvPr userDrawn="1"/>
        </p:nvCxnSpPr>
        <p:spPr>
          <a:xfrm flipV="1">
            <a:off x="3249430" y="1659858"/>
            <a:ext cx="0" cy="1217629"/>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B05CAFA-CB8C-6851-05BE-8394D9BD4856}"/>
              </a:ext>
            </a:extLst>
          </p:cNvPr>
          <p:cNvCxnSpPr>
            <a:cxnSpLocks/>
          </p:cNvCxnSpPr>
          <p:nvPr userDrawn="1"/>
        </p:nvCxnSpPr>
        <p:spPr>
          <a:xfrm flipV="1">
            <a:off x="5525270" y="1659858"/>
            <a:ext cx="0" cy="1217629"/>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D2BE986-9711-E625-A619-D5894B598DC7}"/>
              </a:ext>
            </a:extLst>
          </p:cNvPr>
          <p:cNvCxnSpPr>
            <a:cxnSpLocks/>
          </p:cNvCxnSpPr>
          <p:nvPr userDrawn="1"/>
        </p:nvCxnSpPr>
        <p:spPr>
          <a:xfrm flipV="1">
            <a:off x="7801110" y="1659858"/>
            <a:ext cx="0" cy="1217629"/>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5F55E6C-2287-F37E-2667-2B2A5A8B2892}"/>
              </a:ext>
            </a:extLst>
          </p:cNvPr>
          <p:cNvCxnSpPr>
            <a:cxnSpLocks/>
          </p:cNvCxnSpPr>
          <p:nvPr userDrawn="1"/>
        </p:nvCxnSpPr>
        <p:spPr>
          <a:xfrm flipV="1">
            <a:off x="10075959" y="1659858"/>
            <a:ext cx="0" cy="1217629"/>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9" name="Rounded Rectangle 48">
            <a:extLst>
              <a:ext uri="{FF2B5EF4-FFF2-40B4-BE49-F238E27FC236}">
                <a16:creationId xmlns:a16="http://schemas.microsoft.com/office/drawing/2014/main" id="{523896DB-95F5-5054-19E5-12237C7F17D4}"/>
              </a:ext>
            </a:extLst>
          </p:cNvPr>
          <p:cNvSpPr/>
          <p:nvPr userDrawn="1"/>
        </p:nvSpPr>
        <p:spPr>
          <a:xfrm>
            <a:off x="382361" y="5725663"/>
            <a:ext cx="11438164" cy="359481"/>
          </a:xfrm>
          <a:prstGeom prst="roundRect">
            <a:avLst>
              <a:gd name="adj" fmla="val 4005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panose="020B0004020202020204" pitchFamily="34" charset="0"/>
            </a:endParaRPr>
          </a:p>
        </p:txBody>
      </p:sp>
      <p:sp>
        <p:nvSpPr>
          <p:cNvPr id="50" name="Rounded Rectangle 49">
            <a:extLst>
              <a:ext uri="{FF2B5EF4-FFF2-40B4-BE49-F238E27FC236}">
                <a16:creationId xmlns:a16="http://schemas.microsoft.com/office/drawing/2014/main" id="{0523784C-83B2-F565-756A-166E5A5557EA}"/>
              </a:ext>
            </a:extLst>
          </p:cNvPr>
          <p:cNvSpPr/>
          <p:nvPr userDrawn="1"/>
        </p:nvSpPr>
        <p:spPr>
          <a:xfrm>
            <a:off x="6095999" y="5725662"/>
            <a:ext cx="5724525" cy="359481"/>
          </a:xfrm>
          <a:prstGeom prst="roundRect">
            <a:avLst>
              <a:gd name="adj" fmla="val 4005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panose="020B0004020202020204" pitchFamily="34" charset="0"/>
            </a:endParaRPr>
          </a:p>
        </p:txBody>
      </p:sp>
      <p:pic>
        <p:nvPicPr>
          <p:cNvPr id="62" name="Picture 4" descr="Photo">
            <a:extLst>
              <a:ext uri="{FF2B5EF4-FFF2-40B4-BE49-F238E27FC236}">
                <a16:creationId xmlns:a16="http://schemas.microsoft.com/office/drawing/2014/main" id="{BB79D933-6111-8C41-4FAA-B86FE0DDCE53}"/>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382512" y="1602407"/>
            <a:ext cx="507620" cy="285163"/>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6" descr="Ahead of sale to Mylan, Agila Specialities receives warning from US FDA">
            <a:extLst>
              <a:ext uri="{FF2B5EF4-FFF2-40B4-BE49-F238E27FC236}">
                <a16:creationId xmlns:a16="http://schemas.microsoft.com/office/drawing/2014/main" id="{71A51B7D-3375-47B1-D4B1-1CABD102C4C9}"/>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5605290" y="1552035"/>
            <a:ext cx="571841" cy="364856"/>
          </a:xfrm>
          <a:prstGeom prst="rect">
            <a:avLst/>
          </a:prstGeom>
          <a:noFill/>
          <a:extLst>
            <a:ext uri="{909E8E84-426E-40DD-AFC4-6F175D3DCCD1}">
              <a14:hiddenFill xmlns:a14="http://schemas.microsoft.com/office/drawing/2010/main">
                <a:solidFill>
                  <a:srgbClr val="FFFFFF"/>
                </a:solidFill>
              </a14:hiddenFill>
            </a:ext>
          </a:extLst>
        </p:spPr>
      </p:pic>
      <p:grpSp>
        <p:nvGrpSpPr>
          <p:cNvPr id="64" name="Graphic 2139">
            <a:extLst>
              <a:ext uri="{FF2B5EF4-FFF2-40B4-BE49-F238E27FC236}">
                <a16:creationId xmlns:a16="http://schemas.microsoft.com/office/drawing/2014/main" id="{3497BE96-5007-5A97-9F67-6DB687C9BAC5}"/>
              </a:ext>
            </a:extLst>
          </p:cNvPr>
          <p:cNvGrpSpPr/>
          <p:nvPr userDrawn="1"/>
        </p:nvGrpSpPr>
        <p:grpSpPr>
          <a:xfrm>
            <a:off x="7897240" y="1620583"/>
            <a:ext cx="1061021" cy="266174"/>
            <a:chOff x="7984869" y="4172084"/>
            <a:chExt cx="1605260" cy="402705"/>
          </a:xfrm>
        </p:grpSpPr>
        <p:sp>
          <p:nvSpPr>
            <p:cNvPr id="65" name="Freeform: Shape 2142">
              <a:extLst>
                <a:ext uri="{FF2B5EF4-FFF2-40B4-BE49-F238E27FC236}">
                  <a16:creationId xmlns:a16="http://schemas.microsoft.com/office/drawing/2014/main" id="{9DA14BE4-FBDC-1CD3-EFA5-7D418CB8CA27}"/>
                </a:ext>
              </a:extLst>
            </p:cNvPr>
            <p:cNvSpPr/>
            <p:nvPr/>
          </p:nvSpPr>
          <p:spPr>
            <a:xfrm>
              <a:off x="8364167" y="4336970"/>
              <a:ext cx="98393" cy="76295"/>
            </a:xfrm>
            <a:custGeom>
              <a:avLst/>
              <a:gdLst>
                <a:gd name="connsiteX0" fmla="*/ 0 w 98393"/>
                <a:gd name="connsiteY0" fmla="*/ 20288 h 76295"/>
                <a:gd name="connsiteX1" fmla="*/ 32195 w 98393"/>
                <a:gd name="connsiteY1" fmla="*/ 0 h 76295"/>
                <a:gd name="connsiteX2" fmla="*/ 50768 w 98393"/>
                <a:gd name="connsiteY2" fmla="*/ 0 h 76295"/>
                <a:gd name="connsiteX3" fmla="*/ 55817 w 98393"/>
                <a:gd name="connsiteY3" fmla="*/ 6858 h 76295"/>
                <a:gd name="connsiteX4" fmla="*/ 50768 w 98393"/>
                <a:gd name="connsiteY4" fmla="*/ 13621 h 76295"/>
                <a:gd name="connsiteX5" fmla="*/ 32099 w 98393"/>
                <a:gd name="connsiteY5" fmla="*/ 13621 h 76295"/>
                <a:gd name="connsiteX6" fmla="*/ 17050 w 98393"/>
                <a:gd name="connsiteY6" fmla="*/ 20384 h 76295"/>
                <a:gd name="connsiteX7" fmla="*/ 17050 w 98393"/>
                <a:gd name="connsiteY7" fmla="*/ 23908 h 76295"/>
                <a:gd name="connsiteX8" fmla="*/ 32766 w 98393"/>
                <a:gd name="connsiteY8" fmla="*/ 30766 h 76295"/>
                <a:gd name="connsiteX9" fmla="*/ 62675 w 98393"/>
                <a:gd name="connsiteY9" fmla="*/ 30766 h 76295"/>
                <a:gd name="connsiteX10" fmla="*/ 98393 w 98393"/>
                <a:gd name="connsiteY10" fmla="*/ 51340 h 76295"/>
                <a:gd name="connsiteX11" fmla="*/ 98393 w 98393"/>
                <a:gd name="connsiteY11" fmla="*/ 55626 h 76295"/>
                <a:gd name="connsiteX12" fmla="*/ 60103 w 98393"/>
                <a:gd name="connsiteY12" fmla="*/ 76295 h 76295"/>
                <a:gd name="connsiteX13" fmla="*/ 5239 w 98393"/>
                <a:gd name="connsiteY13" fmla="*/ 76295 h 76295"/>
                <a:gd name="connsiteX14" fmla="*/ 191 w 98393"/>
                <a:gd name="connsiteY14" fmla="*/ 69437 h 76295"/>
                <a:gd name="connsiteX15" fmla="*/ 5239 w 98393"/>
                <a:gd name="connsiteY15" fmla="*/ 62675 h 76295"/>
                <a:gd name="connsiteX16" fmla="*/ 62675 w 98393"/>
                <a:gd name="connsiteY16" fmla="*/ 62675 h 76295"/>
                <a:gd name="connsiteX17" fmla="*/ 81058 w 98393"/>
                <a:gd name="connsiteY17" fmla="*/ 55912 h 76295"/>
                <a:gd name="connsiteX18" fmla="*/ 81058 w 98393"/>
                <a:gd name="connsiteY18" fmla="*/ 51054 h 76295"/>
                <a:gd name="connsiteX19" fmla="*/ 63151 w 98393"/>
                <a:gd name="connsiteY19" fmla="*/ 44196 h 76295"/>
                <a:gd name="connsiteX20" fmla="*/ 32861 w 98393"/>
                <a:gd name="connsiteY20" fmla="*/ 44196 h 76295"/>
                <a:gd name="connsiteX21" fmla="*/ 0 w 98393"/>
                <a:gd name="connsiteY21" fmla="*/ 24194 h 76295"/>
                <a:gd name="connsiteX22" fmla="*/ 0 w 98393"/>
                <a:gd name="connsiteY22" fmla="*/ 20288 h 76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8393" h="76295">
                  <a:moveTo>
                    <a:pt x="0" y="20288"/>
                  </a:moveTo>
                  <a:cubicBezTo>
                    <a:pt x="0" y="7715"/>
                    <a:pt x="11144" y="0"/>
                    <a:pt x="32195" y="0"/>
                  </a:cubicBezTo>
                  <a:lnTo>
                    <a:pt x="50768" y="0"/>
                  </a:lnTo>
                  <a:cubicBezTo>
                    <a:pt x="54864" y="0"/>
                    <a:pt x="55817" y="2286"/>
                    <a:pt x="55817" y="6858"/>
                  </a:cubicBezTo>
                  <a:cubicBezTo>
                    <a:pt x="55817" y="11430"/>
                    <a:pt x="54864" y="13621"/>
                    <a:pt x="50768" y="13621"/>
                  </a:cubicBezTo>
                  <a:lnTo>
                    <a:pt x="32099" y="13621"/>
                  </a:lnTo>
                  <a:cubicBezTo>
                    <a:pt x="21907" y="13621"/>
                    <a:pt x="17050" y="16193"/>
                    <a:pt x="17050" y="20384"/>
                  </a:cubicBezTo>
                  <a:lnTo>
                    <a:pt x="17050" y="23908"/>
                  </a:lnTo>
                  <a:cubicBezTo>
                    <a:pt x="17050" y="28099"/>
                    <a:pt x="21907" y="30766"/>
                    <a:pt x="32766" y="30766"/>
                  </a:cubicBezTo>
                  <a:lnTo>
                    <a:pt x="62675" y="30766"/>
                  </a:lnTo>
                  <a:cubicBezTo>
                    <a:pt x="88011" y="30766"/>
                    <a:pt x="98393" y="38386"/>
                    <a:pt x="98393" y="51340"/>
                  </a:cubicBezTo>
                  <a:lnTo>
                    <a:pt x="98393" y="55626"/>
                  </a:lnTo>
                  <a:cubicBezTo>
                    <a:pt x="98393" y="68580"/>
                    <a:pt x="87249" y="76295"/>
                    <a:pt x="60103" y="76295"/>
                  </a:cubicBezTo>
                  <a:lnTo>
                    <a:pt x="5239" y="76295"/>
                  </a:lnTo>
                  <a:cubicBezTo>
                    <a:pt x="1143" y="76295"/>
                    <a:pt x="191" y="74009"/>
                    <a:pt x="191" y="69437"/>
                  </a:cubicBezTo>
                  <a:cubicBezTo>
                    <a:pt x="191" y="64865"/>
                    <a:pt x="1143" y="62675"/>
                    <a:pt x="5239" y="62675"/>
                  </a:cubicBezTo>
                  <a:lnTo>
                    <a:pt x="62675" y="62675"/>
                  </a:lnTo>
                  <a:cubicBezTo>
                    <a:pt x="77152" y="62675"/>
                    <a:pt x="81058" y="60103"/>
                    <a:pt x="81058" y="55912"/>
                  </a:cubicBezTo>
                  <a:lnTo>
                    <a:pt x="81058" y="51054"/>
                  </a:lnTo>
                  <a:cubicBezTo>
                    <a:pt x="81058" y="46863"/>
                    <a:pt x="77152" y="44196"/>
                    <a:pt x="63151" y="44196"/>
                  </a:cubicBezTo>
                  <a:lnTo>
                    <a:pt x="32861" y="44196"/>
                  </a:lnTo>
                  <a:cubicBezTo>
                    <a:pt x="11049" y="44196"/>
                    <a:pt x="0" y="36576"/>
                    <a:pt x="0" y="24194"/>
                  </a:cubicBezTo>
                  <a:lnTo>
                    <a:pt x="0" y="20288"/>
                  </a:lnTo>
                  <a:close/>
                </a:path>
              </a:pathLst>
            </a:custGeom>
            <a:solidFill>
              <a:srgbClr val="00212C"/>
            </a:solidFill>
            <a:ln w="9525" cap="flat">
              <a:noFill/>
              <a:prstDash val="solid"/>
              <a:miter/>
            </a:ln>
          </p:spPr>
          <p:txBody>
            <a:bodyPr rtlCol="0" anchor="ctr"/>
            <a:lstStyle/>
            <a:p>
              <a:endParaRPr lang="en-IN" dirty="0">
                <a:latin typeface="Aptos" panose="020B0004020202020204" pitchFamily="34" charset="0"/>
              </a:endParaRPr>
            </a:p>
          </p:txBody>
        </p:sp>
        <p:sp>
          <p:nvSpPr>
            <p:cNvPr id="66" name="Freeform: Shape 2143">
              <a:extLst>
                <a:ext uri="{FF2B5EF4-FFF2-40B4-BE49-F238E27FC236}">
                  <a16:creationId xmlns:a16="http://schemas.microsoft.com/office/drawing/2014/main" id="{8F47CFDF-1BFE-A079-C8BD-AA7DCB9C9E71}"/>
                </a:ext>
              </a:extLst>
            </p:cNvPr>
            <p:cNvSpPr/>
            <p:nvPr/>
          </p:nvSpPr>
          <p:spPr>
            <a:xfrm>
              <a:off x="8473419" y="4314777"/>
              <a:ext cx="63245" cy="99155"/>
            </a:xfrm>
            <a:custGeom>
              <a:avLst/>
              <a:gdLst>
                <a:gd name="connsiteX0" fmla="*/ 12573 w 63245"/>
                <a:gd name="connsiteY0" fmla="*/ 22193 h 99155"/>
                <a:gd name="connsiteX1" fmla="*/ 12573 w 63245"/>
                <a:gd name="connsiteY1" fmla="*/ 6382 h 99155"/>
                <a:gd name="connsiteX2" fmla="*/ 21145 w 63245"/>
                <a:gd name="connsiteY2" fmla="*/ 0 h 99155"/>
                <a:gd name="connsiteX3" fmla="*/ 29813 w 63245"/>
                <a:gd name="connsiteY3" fmla="*/ 6382 h 99155"/>
                <a:gd name="connsiteX4" fmla="*/ 29813 w 63245"/>
                <a:gd name="connsiteY4" fmla="*/ 22193 h 99155"/>
                <a:gd name="connsiteX5" fmla="*/ 58388 w 63245"/>
                <a:gd name="connsiteY5" fmla="*/ 22193 h 99155"/>
                <a:gd name="connsiteX6" fmla="*/ 63246 w 63245"/>
                <a:gd name="connsiteY6" fmla="*/ 29051 h 99155"/>
                <a:gd name="connsiteX7" fmla="*/ 58388 w 63245"/>
                <a:gd name="connsiteY7" fmla="*/ 35814 h 99155"/>
                <a:gd name="connsiteX8" fmla="*/ 29813 w 63245"/>
                <a:gd name="connsiteY8" fmla="*/ 35814 h 99155"/>
                <a:gd name="connsiteX9" fmla="*/ 29813 w 63245"/>
                <a:gd name="connsiteY9" fmla="*/ 92774 h 99155"/>
                <a:gd name="connsiteX10" fmla="*/ 21145 w 63245"/>
                <a:gd name="connsiteY10" fmla="*/ 99155 h 99155"/>
                <a:gd name="connsiteX11" fmla="*/ 12573 w 63245"/>
                <a:gd name="connsiteY11" fmla="*/ 92774 h 99155"/>
                <a:gd name="connsiteX12" fmla="*/ 12573 w 63245"/>
                <a:gd name="connsiteY12" fmla="*/ 35814 h 99155"/>
                <a:gd name="connsiteX13" fmla="*/ 4858 w 63245"/>
                <a:gd name="connsiteY13" fmla="*/ 35814 h 99155"/>
                <a:gd name="connsiteX14" fmla="*/ 0 w 63245"/>
                <a:gd name="connsiteY14" fmla="*/ 29051 h 99155"/>
                <a:gd name="connsiteX15" fmla="*/ 4858 w 63245"/>
                <a:gd name="connsiteY15" fmla="*/ 22193 h 99155"/>
                <a:gd name="connsiteX16" fmla="*/ 12573 w 63245"/>
                <a:gd name="connsiteY16" fmla="*/ 22193 h 99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245" h="99155">
                  <a:moveTo>
                    <a:pt x="12573" y="22193"/>
                  </a:moveTo>
                  <a:lnTo>
                    <a:pt x="12573" y="6382"/>
                  </a:lnTo>
                  <a:cubicBezTo>
                    <a:pt x="12573" y="1238"/>
                    <a:pt x="15430" y="0"/>
                    <a:pt x="21145" y="0"/>
                  </a:cubicBezTo>
                  <a:cubicBezTo>
                    <a:pt x="26860" y="0"/>
                    <a:pt x="29813" y="1238"/>
                    <a:pt x="29813" y="6382"/>
                  </a:cubicBezTo>
                  <a:lnTo>
                    <a:pt x="29813" y="22193"/>
                  </a:lnTo>
                  <a:lnTo>
                    <a:pt x="58388" y="22193"/>
                  </a:lnTo>
                  <a:cubicBezTo>
                    <a:pt x="62484" y="22193"/>
                    <a:pt x="63246" y="24670"/>
                    <a:pt x="63246" y="29051"/>
                  </a:cubicBezTo>
                  <a:cubicBezTo>
                    <a:pt x="63246" y="33433"/>
                    <a:pt x="62389" y="35814"/>
                    <a:pt x="58388" y="35814"/>
                  </a:cubicBezTo>
                  <a:lnTo>
                    <a:pt x="29813" y="35814"/>
                  </a:lnTo>
                  <a:lnTo>
                    <a:pt x="29813" y="92774"/>
                  </a:lnTo>
                  <a:cubicBezTo>
                    <a:pt x="29813" y="97917"/>
                    <a:pt x="26956" y="99155"/>
                    <a:pt x="21145" y="99155"/>
                  </a:cubicBezTo>
                  <a:cubicBezTo>
                    <a:pt x="15335" y="99155"/>
                    <a:pt x="12573" y="97917"/>
                    <a:pt x="12573" y="92774"/>
                  </a:cubicBezTo>
                  <a:lnTo>
                    <a:pt x="12573" y="35814"/>
                  </a:lnTo>
                  <a:lnTo>
                    <a:pt x="4858" y="35814"/>
                  </a:lnTo>
                  <a:cubicBezTo>
                    <a:pt x="762" y="35814"/>
                    <a:pt x="0" y="33528"/>
                    <a:pt x="0" y="29051"/>
                  </a:cubicBezTo>
                  <a:cubicBezTo>
                    <a:pt x="0" y="24575"/>
                    <a:pt x="857" y="22193"/>
                    <a:pt x="4858" y="22193"/>
                  </a:cubicBezTo>
                  <a:lnTo>
                    <a:pt x="12573" y="22193"/>
                  </a:lnTo>
                  <a:close/>
                </a:path>
              </a:pathLst>
            </a:custGeom>
            <a:solidFill>
              <a:srgbClr val="00212C"/>
            </a:solidFill>
            <a:ln w="9525" cap="flat">
              <a:noFill/>
              <a:prstDash val="solid"/>
              <a:miter/>
            </a:ln>
          </p:spPr>
          <p:txBody>
            <a:bodyPr rtlCol="0" anchor="ctr"/>
            <a:lstStyle/>
            <a:p>
              <a:endParaRPr lang="en-IN" dirty="0">
                <a:latin typeface="Aptos" panose="020B0004020202020204" pitchFamily="34" charset="0"/>
              </a:endParaRPr>
            </a:p>
          </p:txBody>
        </p:sp>
        <p:grpSp>
          <p:nvGrpSpPr>
            <p:cNvPr id="67" name="Graphic 2139">
              <a:extLst>
                <a:ext uri="{FF2B5EF4-FFF2-40B4-BE49-F238E27FC236}">
                  <a16:creationId xmlns:a16="http://schemas.microsoft.com/office/drawing/2014/main" id="{FABA3ED9-3097-B3A9-43C6-ACD6CB6ECE01}"/>
                </a:ext>
              </a:extLst>
            </p:cNvPr>
            <p:cNvGrpSpPr/>
            <p:nvPr/>
          </p:nvGrpSpPr>
          <p:grpSpPr>
            <a:xfrm>
              <a:off x="8553048" y="4314777"/>
              <a:ext cx="907256" cy="99250"/>
              <a:chOff x="8553048" y="4314777"/>
              <a:chExt cx="907256" cy="99250"/>
            </a:xfrm>
            <a:solidFill>
              <a:srgbClr val="00212C"/>
            </a:solidFill>
          </p:grpSpPr>
          <p:sp>
            <p:nvSpPr>
              <p:cNvPr id="73" name="Freeform: Shape 2145">
                <a:extLst>
                  <a:ext uri="{FF2B5EF4-FFF2-40B4-BE49-F238E27FC236}">
                    <a16:creationId xmlns:a16="http://schemas.microsoft.com/office/drawing/2014/main" id="{1D7C5792-FF65-C152-4E81-B47D757E9C75}"/>
                  </a:ext>
                </a:extLst>
              </p:cNvPr>
              <p:cNvSpPr/>
              <p:nvPr/>
            </p:nvSpPr>
            <p:spPr>
              <a:xfrm>
                <a:off x="8553048" y="4336970"/>
                <a:ext cx="107822" cy="76390"/>
              </a:xfrm>
              <a:custGeom>
                <a:avLst/>
                <a:gdLst>
                  <a:gd name="connsiteX0" fmla="*/ 17240 w 107822"/>
                  <a:gd name="connsiteY0" fmla="*/ 46006 h 76390"/>
                  <a:gd name="connsiteX1" fmla="*/ 17240 w 107822"/>
                  <a:gd name="connsiteY1" fmla="*/ 52864 h 76390"/>
                  <a:gd name="connsiteX2" fmla="*/ 38862 w 107822"/>
                  <a:gd name="connsiteY2" fmla="*/ 62770 h 76390"/>
                  <a:gd name="connsiteX3" fmla="*/ 54388 w 107822"/>
                  <a:gd name="connsiteY3" fmla="*/ 62770 h 76390"/>
                  <a:gd name="connsiteX4" fmla="*/ 59246 w 107822"/>
                  <a:gd name="connsiteY4" fmla="*/ 69533 h 76390"/>
                  <a:gd name="connsiteX5" fmla="*/ 54388 w 107822"/>
                  <a:gd name="connsiteY5" fmla="*/ 76391 h 76390"/>
                  <a:gd name="connsiteX6" fmla="*/ 38290 w 107822"/>
                  <a:gd name="connsiteY6" fmla="*/ 76391 h 76390"/>
                  <a:gd name="connsiteX7" fmla="*/ 0 w 107822"/>
                  <a:gd name="connsiteY7" fmla="*/ 52864 h 76390"/>
                  <a:gd name="connsiteX8" fmla="*/ 0 w 107822"/>
                  <a:gd name="connsiteY8" fmla="*/ 23527 h 76390"/>
                  <a:gd name="connsiteX9" fmla="*/ 38290 w 107822"/>
                  <a:gd name="connsiteY9" fmla="*/ 0 h 76390"/>
                  <a:gd name="connsiteX10" fmla="*/ 69532 w 107822"/>
                  <a:gd name="connsiteY10" fmla="*/ 0 h 76390"/>
                  <a:gd name="connsiteX11" fmla="*/ 107823 w 107822"/>
                  <a:gd name="connsiteY11" fmla="*/ 23527 h 76390"/>
                  <a:gd name="connsiteX12" fmla="*/ 107823 w 107822"/>
                  <a:gd name="connsiteY12" fmla="*/ 39053 h 76390"/>
                  <a:gd name="connsiteX13" fmla="*/ 99727 w 107822"/>
                  <a:gd name="connsiteY13" fmla="*/ 45910 h 76390"/>
                  <a:gd name="connsiteX14" fmla="*/ 17145 w 107822"/>
                  <a:gd name="connsiteY14" fmla="*/ 45910 h 76390"/>
                  <a:gd name="connsiteX15" fmla="*/ 17240 w 107822"/>
                  <a:gd name="connsiteY15" fmla="*/ 32671 h 76390"/>
                  <a:gd name="connsiteX16" fmla="*/ 90773 w 107822"/>
                  <a:gd name="connsiteY16" fmla="*/ 32671 h 76390"/>
                  <a:gd name="connsiteX17" fmla="*/ 90773 w 107822"/>
                  <a:gd name="connsiteY17" fmla="*/ 23622 h 76390"/>
                  <a:gd name="connsiteX18" fmla="*/ 69152 w 107822"/>
                  <a:gd name="connsiteY18" fmla="*/ 13716 h 76390"/>
                  <a:gd name="connsiteX19" fmla="*/ 38957 w 107822"/>
                  <a:gd name="connsiteY19" fmla="*/ 13716 h 76390"/>
                  <a:gd name="connsiteX20" fmla="*/ 17335 w 107822"/>
                  <a:gd name="connsiteY20" fmla="*/ 23622 h 76390"/>
                  <a:gd name="connsiteX21" fmla="*/ 17335 w 107822"/>
                  <a:gd name="connsiteY21" fmla="*/ 32671 h 76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7822" h="76390">
                    <a:moveTo>
                      <a:pt x="17240" y="46006"/>
                    </a:moveTo>
                    <a:lnTo>
                      <a:pt x="17240" y="52864"/>
                    </a:lnTo>
                    <a:cubicBezTo>
                      <a:pt x="17240" y="58293"/>
                      <a:pt x="23717" y="62770"/>
                      <a:pt x="38862" y="62770"/>
                    </a:cubicBezTo>
                    <a:lnTo>
                      <a:pt x="54388" y="62770"/>
                    </a:lnTo>
                    <a:cubicBezTo>
                      <a:pt x="58483" y="62770"/>
                      <a:pt x="59246" y="65056"/>
                      <a:pt x="59246" y="69533"/>
                    </a:cubicBezTo>
                    <a:cubicBezTo>
                      <a:pt x="59246" y="74009"/>
                      <a:pt x="58388" y="76391"/>
                      <a:pt x="54388" y="76391"/>
                    </a:cubicBezTo>
                    <a:lnTo>
                      <a:pt x="38290" y="76391"/>
                    </a:lnTo>
                    <a:cubicBezTo>
                      <a:pt x="12859" y="76391"/>
                      <a:pt x="0" y="68580"/>
                      <a:pt x="0" y="52864"/>
                    </a:cubicBezTo>
                    <a:lnTo>
                      <a:pt x="0" y="23527"/>
                    </a:lnTo>
                    <a:cubicBezTo>
                      <a:pt x="0" y="7715"/>
                      <a:pt x="12859" y="0"/>
                      <a:pt x="38290" y="0"/>
                    </a:cubicBezTo>
                    <a:lnTo>
                      <a:pt x="69532" y="0"/>
                    </a:lnTo>
                    <a:cubicBezTo>
                      <a:pt x="96583" y="0"/>
                      <a:pt x="107823" y="7715"/>
                      <a:pt x="107823" y="23527"/>
                    </a:cubicBezTo>
                    <a:lnTo>
                      <a:pt x="107823" y="39053"/>
                    </a:lnTo>
                    <a:cubicBezTo>
                      <a:pt x="107823" y="44291"/>
                      <a:pt x="106585" y="45910"/>
                      <a:pt x="99727" y="45910"/>
                    </a:cubicBezTo>
                    <a:lnTo>
                      <a:pt x="17145" y="45910"/>
                    </a:lnTo>
                    <a:close/>
                    <a:moveTo>
                      <a:pt x="17240" y="32671"/>
                    </a:moveTo>
                    <a:lnTo>
                      <a:pt x="90773" y="32671"/>
                    </a:lnTo>
                    <a:lnTo>
                      <a:pt x="90773" y="23622"/>
                    </a:lnTo>
                    <a:cubicBezTo>
                      <a:pt x="90773" y="17431"/>
                      <a:pt x="84296" y="13716"/>
                      <a:pt x="69152" y="13716"/>
                    </a:cubicBezTo>
                    <a:lnTo>
                      <a:pt x="38957" y="13716"/>
                    </a:lnTo>
                    <a:cubicBezTo>
                      <a:pt x="23813" y="13716"/>
                      <a:pt x="17335" y="18002"/>
                      <a:pt x="17335" y="23622"/>
                    </a:cubicBezTo>
                    <a:lnTo>
                      <a:pt x="17335" y="32671"/>
                    </a:lnTo>
                    <a:close/>
                  </a:path>
                </a:pathLst>
              </a:custGeom>
              <a:solidFill>
                <a:srgbClr val="00212C"/>
              </a:solidFill>
              <a:ln w="9525" cap="flat">
                <a:noFill/>
                <a:prstDash val="solid"/>
                <a:miter/>
              </a:ln>
            </p:spPr>
            <p:txBody>
              <a:bodyPr rtlCol="0" anchor="ctr"/>
              <a:lstStyle/>
              <a:p>
                <a:endParaRPr lang="en-IN" dirty="0">
                  <a:latin typeface="Aptos" panose="020B0004020202020204" pitchFamily="34" charset="0"/>
                </a:endParaRPr>
              </a:p>
            </p:txBody>
          </p:sp>
          <p:sp>
            <p:nvSpPr>
              <p:cNvPr id="74" name="Freeform: Shape 2146">
                <a:extLst>
                  <a:ext uri="{FF2B5EF4-FFF2-40B4-BE49-F238E27FC236}">
                    <a16:creationId xmlns:a16="http://schemas.microsoft.com/office/drawing/2014/main" id="{E414D41D-CE0D-BB09-5E18-D3CAF3A75BE7}"/>
                  </a:ext>
                </a:extLst>
              </p:cNvPr>
              <p:cNvSpPr/>
              <p:nvPr/>
            </p:nvSpPr>
            <p:spPr>
              <a:xfrm>
                <a:off x="8682969" y="4336875"/>
                <a:ext cx="50577" cy="77057"/>
              </a:xfrm>
              <a:custGeom>
                <a:avLst/>
                <a:gdLst>
                  <a:gd name="connsiteX0" fmla="*/ 45720 w 50577"/>
                  <a:gd name="connsiteY0" fmla="*/ 95 h 77057"/>
                  <a:gd name="connsiteX1" fmla="*/ 50578 w 50577"/>
                  <a:gd name="connsiteY1" fmla="*/ 6953 h 77057"/>
                  <a:gd name="connsiteX2" fmla="*/ 45720 w 50577"/>
                  <a:gd name="connsiteY2" fmla="*/ 13716 h 77057"/>
                  <a:gd name="connsiteX3" fmla="*/ 35147 w 50577"/>
                  <a:gd name="connsiteY3" fmla="*/ 13716 h 77057"/>
                  <a:gd name="connsiteX4" fmla="*/ 17240 w 50577"/>
                  <a:gd name="connsiteY4" fmla="*/ 23432 h 77057"/>
                  <a:gd name="connsiteX5" fmla="*/ 17240 w 50577"/>
                  <a:gd name="connsiteY5" fmla="*/ 70676 h 77057"/>
                  <a:gd name="connsiteX6" fmla="*/ 8573 w 50577"/>
                  <a:gd name="connsiteY6" fmla="*/ 77057 h 77057"/>
                  <a:gd name="connsiteX7" fmla="*/ 0 w 50577"/>
                  <a:gd name="connsiteY7" fmla="*/ 70676 h 77057"/>
                  <a:gd name="connsiteX8" fmla="*/ 0 w 50577"/>
                  <a:gd name="connsiteY8" fmla="*/ 23432 h 77057"/>
                  <a:gd name="connsiteX9" fmla="*/ 35052 w 50577"/>
                  <a:gd name="connsiteY9" fmla="*/ 0 h 77057"/>
                  <a:gd name="connsiteX10" fmla="*/ 45625 w 50577"/>
                  <a:gd name="connsiteY10" fmla="*/ 0 h 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577" h="77057">
                    <a:moveTo>
                      <a:pt x="45720" y="95"/>
                    </a:moveTo>
                    <a:cubicBezTo>
                      <a:pt x="49816" y="95"/>
                      <a:pt x="50578" y="2572"/>
                      <a:pt x="50578" y="6953"/>
                    </a:cubicBezTo>
                    <a:cubicBezTo>
                      <a:pt x="50578" y="11335"/>
                      <a:pt x="49721" y="13716"/>
                      <a:pt x="45720" y="13716"/>
                    </a:cubicBezTo>
                    <a:lnTo>
                      <a:pt x="35147" y="13716"/>
                    </a:lnTo>
                    <a:cubicBezTo>
                      <a:pt x="21717" y="13716"/>
                      <a:pt x="17240" y="17240"/>
                      <a:pt x="17240" y="23432"/>
                    </a:cubicBezTo>
                    <a:lnTo>
                      <a:pt x="17240" y="70676"/>
                    </a:lnTo>
                    <a:cubicBezTo>
                      <a:pt x="17240" y="75819"/>
                      <a:pt x="14383" y="77057"/>
                      <a:pt x="8573" y="77057"/>
                    </a:cubicBezTo>
                    <a:cubicBezTo>
                      <a:pt x="2762" y="77057"/>
                      <a:pt x="0" y="75819"/>
                      <a:pt x="0" y="70676"/>
                    </a:cubicBezTo>
                    <a:lnTo>
                      <a:pt x="0" y="23432"/>
                    </a:lnTo>
                    <a:cubicBezTo>
                      <a:pt x="0" y="7906"/>
                      <a:pt x="12478" y="0"/>
                      <a:pt x="35052" y="0"/>
                    </a:cubicBezTo>
                    <a:lnTo>
                      <a:pt x="45625" y="0"/>
                    </a:lnTo>
                    <a:close/>
                  </a:path>
                </a:pathLst>
              </a:custGeom>
              <a:solidFill>
                <a:srgbClr val="00212C"/>
              </a:solidFill>
              <a:ln w="9525" cap="flat">
                <a:noFill/>
                <a:prstDash val="solid"/>
                <a:miter/>
              </a:ln>
            </p:spPr>
            <p:txBody>
              <a:bodyPr rtlCol="0" anchor="ctr"/>
              <a:lstStyle/>
              <a:p>
                <a:endParaRPr lang="en-IN" dirty="0">
                  <a:latin typeface="Aptos" panose="020B0004020202020204" pitchFamily="34" charset="0"/>
                </a:endParaRPr>
              </a:p>
            </p:txBody>
          </p:sp>
          <p:sp>
            <p:nvSpPr>
              <p:cNvPr id="75" name="Freeform: Shape 2147">
                <a:extLst>
                  <a:ext uri="{FF2B5EF4-FFF2-40B4-BE49-F238E27FC236}">
                    <a16:creationId xmlns:a16="http://schemas.microsoft.com/office/drawing/2014/main" id="{E6EA1184-0FE6-3C98-7111-1A9CE8CE4E77}"/>
                  </a:ext>
                </a:extLst>
              </p:cNvPr>
              <p:cNvSpPr/>
              <p:nvPr/>
            </p:nvSpPr>
            <p:spPr>
              <a:xfrm>
                <a:off x="8752882" y="4314777"/>
                <a:ext cx="21336" cy="99250"/>
              </a:xfrm>
              <a:custGeom>
                <a:avLst/>
                <a:gdLst>
                  <a:gd name="connsiteX0" fmla="*/ 10668 w 21336"/>
                  <a:gd name="connsiteY0" fmla="*/ 0 h 99250"/>
                  <a:gd name="connsiteX1" fmla="*/ 21336 w 21336"/>
                  <a:gd name="connsiteY1" fmla="*/ 8382 h 99250"/>
                  <a:gd name="connsiteX2" fmla="*/ 10668 w 21336"/>
                  <a:gd name="connsiteY2" fmla="*/ 16764 h 99250"/>
                  <a:gd name="connsiteX3" fmla="*/ 0 w 21336"/>
                  <a:gd name="connsiteY3" fmla="*/ 8382 h 99250"/>
                  <a:gd name="connsiteX4" fmla="*/ 10668 w 21336"/>
                  <a:gd name="connsiteY4" fmla="*/ 0 h 99250"/>
                  <a:gd name="connsiteX5" fmla="*/ 19336 w 21336"/>
                  <a:gd name="connsiteY5" fmla="*/ 92869 h 99250"/>
                  <a:gd name="connsiteX6" fmla="*/ 10668 w 21336"/>
                  <a:gd name="connsiteY6" fmla="*/ 99251 h 99250"/>
                  <a:gd name="connsiteX7" fmla="*/ 2096 w 21336"/>
                  <a:gd name="connsiteY7" fmla="*/ 92869 h 99250"/>
                  <a:gd name="connsiteX8" fmla="*/ 2096 w 21336"/>
                  <a:gd name="connsiteY8" fmla="*/ 28956 h 99250"/>
                  <a:gd name="connsiteX9" fmla="*/ 10668 w 21336"/>
                  <a:gd name="connsiteY9" fmla="*/ 22574 h 99250"/>
                  <a:gd name="connsiteX10" fmla="*/ 19336 w 21336"/>
                  <a:gd name="connsiteY10" fmla="*/ 28956 h 99250"/>
                  <a:gd name="connsiteX11" fmla="*/ 19336 w 21336"/>
                  <a:gd name="connsiteY11" fmla="*/ 92869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6" h="99250">
                    <a:moveTo>
                      <a:pt x="10668" y="0"/>
                    </a:moveTo>
                    <a:cubicBezTo>
                      <a:pt x="18288" y="0"/>
                      <a:pt x="21336" y="2572"/>
                      <a:pt x="21336" y="8382"/>
                    </a:cubicBezTo>
                    <a:cubicBezTo>
                      <a:pt x="21336" y="14192"/>
                      <a:pt x="18193" y="16764"/>
                      <a:pt x="10668" y="16764"/>
                    </a:cubicBezTo>
                    <a:cubicBezTo>
                      <a:pt x="3143" y="16764"/>
                      <a:pt x="0" y="14192"/>
                      <a:pt x="0" y="8382"/>
                    </a:cubicBezTo>
                    <a:cubicBezTo>
                      <a:pt x="0" y="2572"/>
                      <a:pt x="3143" y="0"/>
                      <a:pt x="10668" y="0"/>
                    </a:cubicBezTo>
                    <a:close/>
                    <a:moveTo>
                      <a:pt x="19336" y="92869"/>
                    </a:moveTo>
                    <a:cubicBezTo>
                      <a:pt x="19336" y="98012"/>
                      <a:pt x="16478" y="99251"/>
                      <a:pt x="10668" y="99251"/>
                    </a:cubicBezTo>
                    <a:cubicBezTo>
                      <a:pt x="4858" y="99251"/>
                      <a:pt x="2096" y="98012"/>
                      <a:pt x="2096" y="92869"/>
                    </a:cubicBezTo>
                    <a:lnTo>
                      <a:pt x="2096" y="28956"/>
                    </a:lnTo>
                    <a:cubicBezTo>
                      <a:pt x="2096" y="23813"/>
                      <a:pt x="4953" y="22574"/>
                      <a:pt x="10668" y="22574"/>
                    </a:cubicBezTo>
                    <a:cubicBezTo>
                      <a:pt x="16383" y="22574"/>
                      <a:pt x="19336" y="23813"/>
                      <a:pt x="19336" y="28956"/>
                    </a:cubicBezTo>
                    <a:lnTo>
                      <a:pt x="19336" y="92869"/>
                    </a:lnTo>
                    <a:close/>
                  </a:path>
                </a:pathLst>
              </a:custGeom>
              <a:solidFill>
                <a:srgbClr val="00212C"/>
              </a:solidFill>
              <a:ln w="9525" cap="flat">
                <a:noFill/>
                <a:prstDash val="solid"/>
                <a:miter/>
              </a:ln>
            </p:spPr>
            <p:txBody>
              <a:bodyPr rtlCol="0" anchor="ctr"/>
              <a:lstStyle/>
              <a:p>
                <a:endParaRPr lang="en-IN" dirty="0">
                  <a:latin typeface="Aptos" panose="020B0004020202020204" pitchFamily="34" charset="0"/>
                </a:endParaRPr>
              </a:p>
            </p:txBody>
          </p:sp>
          <p:sp>
            <p:nvSpPr>
              <p:cNvPr id="76" name="Freeform: Shape 2148">
                <a:extLst>
                  <a:ext uri="{FF2B5EF4-FFF2-40B4-BE49-F238E27FC236}">
                    <a16:creationId xmlns:a16="http://schemas.microsoft.com/office/drawing/2014/main" id="{CD486E33-DA45-DF79-7682-264B6830922F}"/>
                  </a:ext>
                </a:extLst>
              </p:cNvPr>
              <p:cNvSpPr/>
              <p:nvPr/>
            </p:nvSpPr>
            <p:spPr>
              <a:xfrm>
                <a:off x="8795269" y="4336970"/>
                <a:ext cx="98393" cy="76295"/>
              </a:xfrm>
              <a:custGeom>
                <a:avLst/>
                <a:gdLst>
                  <a:gd name="connsiteX0" fmla="*/ 0 w 98393"/>
                  <a:gd name="connsiteY0" fmla="*/ 20288 h 76295"/>
                  <a:gd name="connsiteX1" fmla="*/ 32194 w 98393"/>
                  <a:gd name="connsiteY1" fmla="*/ 0 h 76295"/>
                  <a:gd name="connsiteX2" fmla="*/ 50768 w 98393"/>
                  <a:gd name="connsiteY2" fmla="*/ 0 h 76295"/>
                  <a:gd name="connsiteX3" fmla="*/ 55817 w 98393"/>
                  <a:gd name="connsiteY3" fmla="*/ 6858 h 76295"/>
                  <a:gd name="connsiteX4" fmla="*/ 50768 w 98393"/>
                  <a:gd name="connsiteY4" fmla="*/ 13621 h 76295"/>
                  <a:gd name="connsiteX5" fmla="*/ 32099 w 98393"/>
                  <a:gd name="connsiteY5" fmla="*/ 13621 h 76295"/>
                  <a:gd name="connsiteX6" fmla="*/ 17050 w 98393"/>
                  <a:gd name="connsiteY6" fmla="*/ 20384 h 76295"/>
                  <a:gd name="connsiteX7" fmla="*/ 17050 w 98393"/>
                  <a:gd name="connsiteY7" fmla="*/ 23908 h 76295"/>
                  <a:gd name="connsiteX8" fmla="*/ 32766 w 98393"/>
                  <a:gd name="connsiteY8" fmla="*/ 30766 h 76295"/>
                  <a:gd name="connsiteX9" fmla="*/ 62675 w 98393"/>
                  <a:gd name="connsiteY9" fmla="*/ 30766 h 76295"/>
                  <a:gd name="connsiteX10" fmla="*/ 98393 w 98393"/>
                  <a:gd name="connsiteY10" fmla="*/ 51340 h 76295"/>
                  <a:gd name="connsiteX11" fmla="*/ 98393 w 98393"/>
                  <a:gd name="connsiteY11" fmla="*/ 55626 h 76295"/>
                  <a:gd name="connsiteX12" fmla="*/ 60103 w 98393"/>
                  <a:gd name="connsiteY12" fmla="*/ 76295 h 76295"/>
                  <a:gd name="connsiteX13" fmla="*/ 5239 w 98393"/>
                  <a:gd name="connsiteY13" fmla="*/ 76295 h 76295"/>
                  <a:gd name="connsiteX14" fmla="*/ 190 w 98393"/>
                  <a:gd name="connsiteY14" fmla="*/ 69437 h 76295"/>
                  <a:gd name="connsiteX15" fmla="*/ 5239 w 98393"/>
                  <a:gd name="connsiteY15" fmla="*/ 62675 h 76295"/>
                  <a:gd name="connsiteX16" fmla="*/ 62675 w 98393"/>
                  <a:gd name="connsiteY16" fmla="*/ 62675 h 76295"/>
                  <a:gd name="connsiteX17" fmla="*/ 81058 w 98393"/>
                  <a:gd name="connsiteY17" fmla="*/ 55912 h 76295"/>
                  <a:gd name="connsiteX18" fmla="*/ 81058 w 98393"/>
                  <a:gd name="connsiteY18" fmla="*/ 51054 h 76295"/>
                  <a:gd name="connsiteX19" fmla="*/ 63151 w 98393"/>
                  <a:gd name="connsiteY19" fmla="*/ 44196 h 76295"/>
                  <a:gd name="connsiteX20" fmla="*/ 32861 w 98393"/>
                  <a:gd name="connsiteY20" fmla="*/ 44196 h 76295"/>
                  <a:gd name="connsiteX21" fmla="*/ 0 w 98393"/>
                  <a:gd name="connsiteY21" fmla="*/ 24194 h 76295"/>
                  <a:gd name="connsiteX22" fmla="*/ 0 w 98393"/>
                  <a:gd name="connsiteY22" fmla="*/ 20288 h 76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8393" h="76295">
                    <a:moveTo>
                      <a:pt x="0" y="20288"/>
                    </a:moveTo>
                    <a:cubicBezTo>
                      <a:pt x="0" y="7715"/>
                      <a:pt x="11144" y="0"/>
                      <a:pt x="32194" y="0"/>
                    </a:cubicBezTo>
                    <a:lnTo>
                      <a:pt x="50768" y="0"/>
                    </a:lnTo>
                    <a:cubicBezTo>
                      <a:pt x="54864" y="0"/>
                      <a:pt x="55817" y="2286"/>
                      <a:pt x="55817" y="6858"/>
                    </a:cubicBezTo>
                    <a:cubicBezTo>
                      <a:pt x="55817" y="11430"/>
                      <a:pt x="54864" y="13621"/>
                      <a:pt x="50768" y="13621"/>
                    </a:cubicBezTo>
                    <a:lnTo>
                      <a:pt x="32099" y="13621"/>
                    </a:lnTo>
                    <a:cubicBezTo>
                      <a:pt x="21907" y="13621"/>
                      <a:pt x="17050" y="16193"/>
                      <a:pt x="17050" y="20384"/>
                    </a:cubicBezTo>
                    <a:lnTo>
                      <a:pt x="17050" y="23908"/>
                    </a:lnTo>
                    <a:cubicBezTo>
                      <a:pt x="17050" y="28099"/>
                      <a:pt x="21907" y="30766"/>
                      <a:pt x="32766" y="30766"/>
                    </a:cubicBezTo>
                    <a:lnTo>
                      <a:pt x="62675" y="30766"/>
                    </a:lnTo>
                    <a:cubicBezTo>
                      <a:pt x="88011" y="30766"/>
                      <a:pt x="98393" y="38386"/>
                      <a:pt x="98393" y="51340"/>
                    </a:cubicBezTo>
                    <a:lnTo>
                      <a:pt x="98393" y="55626"/>
                    </a:lnTo>
                    <a:cubicBezTo>
                      <a:pt x="98393" y="68580"/>
                      <a:pt x="87249" y="76295"/>
                      <a:pt x="60103" y="76295"/>
                    </a:cubicBezTo>
                    <a:lnTo>
                      <a:pt x="5239" y="76295"/>
                    </a:lnTo>
                    <a:cubicBezTo>
                      <a:pt x="1143" y="76295"/>
                      <a:pt x="190" y="74009"/>
                      <a:pt x="190" y="69437"/>
                    </a:cubicBezTo>
                    <a:cubicBezTo>
                      <a:pt x="190" y="64865"/>
                      <a:pt x="1143" y="62675"/>
                      <a:pt x="5239" y="62675"/>
                    </a:cubicBezTo>
                    <a:lnTo>
                      <a:pt x="62675" y="62675"/>
                    </a:lnTo>
                    <a:cubicBezTo>
                      <a:pt x="77152" y="62675"/>
                      <a:pt x="81058" y="60103"/>
                      <a:pt x="81058" y="55912"/>
                    </a:cubicBezTo>
                    <a:lnTo>
                      <a:pt x="81058" y="51054"/>
                    </a:lnTo>
                    <a:cubicBezTo>
                      <a:pt x="81058" y="46863"/>
                      <a:pt x="77152" y="44196"/>
                      <a:pt x="63151" y="44196"/>
                    </a:cubicBezTo>
                    <a:lnTo>
                      <a:pt x="32861" y="44196"/>
                    </a:lnTo>
                    <a:cubicBezTo>
                      <a:pt x="11049" y="44196"/>
                      <a:pt x="0" y="36576"/>
                      <a:pt x="0" y="24194"/>
                    </a:cubicBezTo>
                    <a:lnTo>
                      <a:pt x="0" y="20288"/>
                    </a:lnTo>
                    <a:close/>
                  </a:path>
                </a:pathLst>
              </a:custGeom>
              <a:solidFill>
                <a:srgbClr val="00212C"/>
              </a:solidFill>
              <a:ln w="9525" cap="flat">
                <a:noFill/>
                <a:prstDash val="solid"/>
                <a:miter/>
              </a:ln>
            </p:spPr>
            <p:txBody>
              <a:bodyPr rtlCol="0" anchor="ctr"/>
              <a:lstStyle/>
              <a:p>
                <a:endParaRPr lang="en-IN" dirty="0">
                  <a:latin typeface="Aptos" panose="020B0004020202020204" pitchFamily="34" charset="0"/>
                </a:endParaRPr>
              </a:p>
            </p:txBody>
          </p:sp>
          <p:sp>
            <p:nvSpPr>
              <p:cNvPr id="77" name="Freeform: Shape 2149">
                <a:extLst>
                  <a:ext uri="{FF2B5EF4-FFF2-40B4-BE49-F238E27FC236}">
                    <a16:creationId xmlns:a16="http://schemas.microsoft.com/office/drawing/2014/main" id="{A8475E9E-2701-2CD6-6D13-3768D05BC6CA}"/>
                  </a:ext>
                </a:extLst>
              </p:cNvPr>
              <p:cNvSpPr/>
              <p:nvPr/>
            </p:nvSpPr>
            <p:spPr>
              <a:xfrm>
                <a:off x="8914807" y="4337065"/>
                <a:ext cx="111252" cy="76390"/>
              </a:xfrm>
              <a:custGeom>
                <a:avLst/>
                <a:gdLst>
                  <a:gd name="connsiteX0" fmla="*/ 38291 w 111252"/>
                  <a:gd name="connsiteY0" fmla="*/ 76391 h 76390"/>
                  <a:gd name="connsiteX1" fmla="*/ 0 w 111252"/>
                  <a:gd name="connsiteY1" fmla="*/ 52864 h 76390"/>
                  <a:gd name="connsiteX2" fmla="*/ 0 w 111252"/>
                  <a:gd name="connsiteY2" fmla="*/ 23527 h 76390"/>
                  <a:gd name="connsiteX3" fmla="*/ 38291 w 111252"/>
                  <a:gd name="connsiteY3" fmla="*/ 0 h 76390"/>
                  <a:gd name="connsiteX4" fmla="*/ 106013 w 111252"/>
                  <a:gd name="connsiteY4" fmla="*/ 0 h 76390"/>
                  <a:gd name="connsiteX5" fmla="*/ 111062 w 111252"/>
                  <a:gd name="connsiteY5" fmla="*/ 6858 h 76390"/>
                  <a:gd name="connsiteX6" fmla="*/ 106013 w 111252"/>
                  <a:gd name="connsiteY6" fmla="*/ 13621 h 76390"/>
                  <a:gd name="connsiteX7" fmla="*/ 38862 w 111252"/>
                  <a:gd name="connsiteY7" fmla="*/ 13621 h 76390"/>
                  <a:gd name="connsiteX8" fmla="*/ 17240 w 111252"/>
                  <a:gd name="connsiteY8" fmla="*/ 23527 h 76390"/>
                  <a:gd name="connsiteX9" fmla="*/ 17240 w 111252"/>
                  <a:gd name="connsiteY9" fmla="*/ 52864 h 76390"/>
                  <a:gd name="connsiteX10" fmla="*/ 38862 w 111252"/>
                  <a:gd name="connsiteY10" fmla="*/ 62770 h 76390"/>
                  <a:gd name="connsiteX11" fmla="*/ 106394 w 111252"/>
                  <a:gd name="connsiteY11" fmla="*/ 62770 h 76390"/>
                  <a:gd name="connsiteX12" fmla="*/ 111252 w 111252"/>
                  <a:gd name="connsiteY12" fmla="*/ 69533 h 76390"/>
                  <a:gd name="connsiteX13" fmla="*/ 106394 w 111252"/>
                  <a:gd name="connsiteY13" fmla="*/ 76391 h 76390"/>
                  <a:gd name="connsiteX14" fmla="*/ 38291 w 111252"/>
                  <a:gd name="connsiteY14" fmla="*/ 76391 h 76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1252" h="76390">
                    <a:moveTo>
                      <a:pt x="38291" y="76391"/>
                    </a:moveTo>
                    <a:cubicBezTo>
                      <a:pt x="12859" y="76391"/>
                      <a:pt x="0" y="68580"/>
                      <a:pt x="0" y="52864"/>
                    </a:cubicBezTo>
                    <a:lnTo>
                      <a:pt x="0" y="23527"/>
                    </a:lnTo>
                    <a:cubicBezTo>
                      <a:pt x="0" y="7715"/>
                      <a:pt x="12859" y="0"/>
                      <a:pt x="38291" y="0"/>
                    </a:cubicBezTo>
                    <a:lnTo>
                      <a:pt x="106013" y="0"/>
                    </a:lnTo>
                    <a:cubicBezTo>
                      <a:pt x="110109" y="0"/>
                      <a:pt x="111062" y="2286"/>
                      <a:pt x="111062" y="6858"/>
                    </a:cubicBezTo>
                    <a:cubicBezTo>
                      <a:pt x="111062" y="11430"/>
                      <a:pt x="110109" y="13621"/>
                      <a:pt x="106013" y="13621"/>
                    </a:cubicBezTo>
                    <a:lnTo>
                      <a:pt x="38862" y="13621"/>
                    </a:lnTo>
                    <a:cubicBezTo>
                      <a:pt x="23717" y="13621"/>
                      <a:pt x="17240" y="17907"/>
                      <a:pt x="17240" y="23527"/>
                    </a:cubicBezTo>
                    <a:lnTo>
                      <a:pt x="17240" y="52864"/>
                    </a:lnTo>
                    <a:cubicBezTo>
                      <a:pt x="17240" y="58293"/>
                      <a:pt x="23717" y="62770"/>
                      <a:pt x="38862" y="62770"/>
                    </a:cubicBezTo>
                    <a:lnTo>
                      <a:pt x="106394" y="62770"/>
                    </a:lnTo>
                    <a:cubicBezTo>
                      <a:pt x="110490" y="62770"/>
                      <a:pt x="111252" y="65056"/>
                      <a:pt x="111252" y="69533"/>
                    </a:cubicBezTo>
                    <a:cubicBezTo>
                      <a:pt x="111252" y="74009"/>
                      <a:pt x="110395" y="76391"/>
                      <a:pt x="106394" y="76391"/>
                    </a:cubicBezTo>
                    <a:lnTo>
                      <a:pt x="38291" y="76391"/>
                    </a:lnTo>
                    <a:close/>
                  </a:path>
                </a:pathLst>
              </a:custGeom>
              <a:solidFill>
                <a:srgbClr val="00212C"/>
              </a:solidFill>
              <a:ln w="9525" cap="flat">
                <a:noFill/>
                <a:prstDash val="solid"/>
                <a:miter/>
              </a:ln>
            </p:spPr>
            <p:txBody>
              <a:bodyPr rtlCol="0" anchor="ctr"/>
              <a:lstStyle/>
              <a:p>
                <a:endParaRPr lang="en-IN" dirty="0">
                  <a:latin typeface="Aptos" panose="020B0004020202020204" pitchFamily="34" charset="0"/>
                </a:endParaRPr>
              </a:p>
            </p:txBody>
          </p:sp>
          <p:sp>
            <p:nvSpPr>
              <p:cNvPr id="78" name="Freeform: Shape 2150">
                <a:extLst>
                  <a:ext uri="{FF2B5EF4-FFF2-40B4-BE49-F238E27FC236}">
                    <a16:creationId xmlns:a16="http://schemas.microsoft.com/office/drawing/2014/main" id="{18677298-9242-7ACB-B007-090A39B78B0A}"/>
                  </a:ext>
                </a:extLst>
              </p:cNvPr>
              <p:cNvSpPr/>
              <p:nvPr/>
            </p:nvSpPr>
            <p:spPr>
              <a:xfrm>
                <a:off x="9046919" y="4314777"/>
                <a:ext cx="21335" cy="99250"/>
              </a:xfrm>
              <a:custGeom>
                <a:avLst/>
                <a:gdLst>
                  <a:gd name="connsiteX0" fmla="*/ 10668 w 21335"/>
                  <a:gd name="connsiteY0" fmla="*/ 0 h 99250"/>
                  <a:gd name="connsiteX1" fmla="*/ 21336 w 21335"/>
                  <a:gd name="connsiteY1" fmla="*/ 8382 h 99250"/>
                  <a:gd name="connsiteX2" fmla="*/ 10668 w 21335"/>
                  <a:gd name="connsiteY2" fmla="*/ 16764 h 99250"/>
                  <a:gd name="connsiteX3" fmla="*/ 0 w 21335"/>
                  <a:gd name="connsiteY3" fmla="*/ 8382 h 99250"/>
                  <a:gd name="connsiteX4" fmla="*/ 10668 w 21335"/>
                  <a:gd name="connsiteY4" fmla="*/ 0 h 99250"/>
                  <a:gd name="connsiteX5" fmla="*/ 19336 w 21335"/>
                  <a:gd name="connsiteY5" fmla="*/ 92869 h 99250"/>
                  <a:gd name="connsiteX6" fmla="*/ 10668 w 21335"/>
                  <a:gd name="connsiteY6" fmla="*/ 99251 h 99250"/>
                  <a:gd name="connsiteX7" fmla="*/ 2096 w 21335"/>
                  <a:gd name="connsiteY7" fmla="*/ 92869 h 99250"/>
                  <a:gd name="connsiteX8" fmla="*/ 2096 w 21335"/>
                  <a:gd name="connsiteY8" fmla="*/ 28956 h 99250"/>
                  <a:gd name="connsiteX9" fmla="*/ 10668 w 21335"/>
                  <a:gd name="connsiteY9" fmla="*/ 22574 h 99250"/>
                  <a:gd name="connsiteX10" fmla="*/ 19336 w 21335"/>
                  <a:gd name="connsiteY10" fmla="*/ 28956 h 99250"/>
                  <a:gd name="connsiteX11" fmla="*/ 19336 w 21335"/>
                  <a:gd name="connsiteY11" fmla="*/ 92869 h 9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 h="99250">
                    <a:moveTo>
                      <a:pt x="10668" y="0"/>
                    </a:moveTo>
                    <a:cubicBezTo>
                      <a:pt x="18288" y="0"/>
                      <a:pt x="21336" y="2572"/>
                      <a:pt x="21336" y="8382"/>
                    </a:cubicBezTo>
                    <a:cubicBezTo>
                      <a:pt x="21336" y="14192"/>
                      <a:pt x="18193" y="16764"/>
                      <a:pt x="10668" y="16764"/>
                    </a:cubicBezTo>
                    <a:cubicBezTo>
                      <a:pt x="3143" y="16764"/>
                      <a:pt x="0" y="14192"/>
                      <a:pt x="0" y="8382"/>
                    </a:cubicBezTo>
                    <a:cubicBezTo>
                      <a:pt x="0" y="2572"/>
                      <a:pt x="3143" y="0"/>
                      <a:pt x="10668" y="0"/>
                    </a:cubicBezTo>
                    <a:close/>
                    <a:moveTo>
                      <a:pt x="19336" y="92869"/>
                    </a:moveTo>
                    <a:cubicBezTo>
                      <a:pt x="19336" y="98012"/>
                      <a:pt x="16478" y="99251"/>
                      <a:pt x="10668" y="99251"/>
                    </a:cubicBezTo>
                    <a:cubicBezTo>
                      <a:pt x="4858" y="99251"/>
                      <a:pt x="2096" y="98012"/>
                      <a:pt x="2096" y="92869"/>
                    </a:cubicBezTo>
                    <a:lnTo>
                      <a:pt x="2096" y="28956"/>
                    </a:lnTo>
                    <a:cubicBezTo>
                      <a:pt x="2096" y="23813"/>
                      <a:pt x="4953" y="22574"/>
                      <a:pt x="10668" y="22574"/>
                    </a:cubicBezTo>
                    <a:cubicBezTo>
                      <a:pt x="16383" y="22574"/>
                      <a:pt x="19336" y="23813"/>
                      <a:pt x="19336" y="28956"/>
                    </a:cubicBezTo>
                    <a:lnTo>
                      <a:pt x="19336" y="92869"/>
                    </a:lnTo>
                    <a:close/>
                  </a:path>
                </a:pathLst>
              </a:custGeom>
              <a:solidFill>
                <a:srgbClr val="00212C"/>
              </a:solidFill>
              <a:ln w="9525" cap="flat">
                <a:noFill/>
                <a:prstDash val="solid"/>
                <a:miter/>
              </a:ln>
            </p:spPr>
            <p:txBody>
              <a:bodyPr rtlCol="0" anchor="ctr"/>
              <a:lstStyle/>
              <a:p>
                <a:endParaRPr lang="en-IN" dirty="0">
                  <a:latin typeface="Aptos" panose="020B0004020202020204" pitchFamily="34" charset="0"/>
                </a:endParaRPr>
              </a:p>
            </p:txBody>
          </p:sp>
          <p:sp>
            <p:nvSpPr>
              <p:cNvPr id="79" name="Freeform: Shape 2151">
                <a:extLst>
                  <a:ext uri="{FF2B5EF4-FFF2-40B4-BE49-F238E27FC236}">
                    <a16:creationId xmlns:a16="http://schemas.microsoft.com/office/drawing/2014/main" id="{F2539535-5039-1131-7422-3E68C1B49B40}"/>
                  </a:ext>
                </a:extLst>
              </p:cNvPr>
              <p:cNvSpPr/>
              <p:nvPr/>
            </p:nvSpPr>
            <p:spPr>
              <a:xfrm>
                <a:off x="9089877" y="4336970"/>
                <a:ext cx="107822" cy="76390"/>
              </a:xfrm>
              <a:custGeom>
                <a:avLst/>
                <a:gdLst>
                  <a:gd name="connsiteX0" fmla="*/ 17240 w 107822"/>
                  <a:gd name="connsiteY0" fmla="*/ 46006 h 76390"/>
                  <a:gd name="connsiteX1" fmla="*/ 17240 w 107822"/>
                  <a:gd name="connsiteY1" fmla="*/ 52864 h 76390"/>
                  <a:gd name="connsiteX2" fmla="*/ 38862 w 107822"/>
                  <a:gd name="connsiteY2" fmla="*/ 62770 h 76390"/>
                  <a:gd name="connsiteX3" fmla="*/ 54388 w 107822"/>
                  <a:gd name="connsiteY3" fmla="*/ 62770 h 76390"/>
                  <a:gd name="connsiteX4" fmla="*/ 59246 w 107822"/>
                  <a:gd name="connsiteY4" fmla="*/ 69533 h 76390"/>
                  <a:gd name="connsiteX5" fmla="*/ 54388 w 107822"/>
                  <a:gd name="connsiteY5" fmla="*/ 76391 h 76390"/>
                  <a:gd name="connsiteX6" fmla="*/ 38290 w 107822"/>
                  <a:gd name="connsiteY6" fmla="*/ 76391 h 76390"/>
                  <a:gd name="connsiteX7" fmla="*/ 0 w 107822"/>
                  <a:gd name="connsiteY7" fmla="*/ 52864 h 76390"/>
                  <a:gd name="connsiteX8" fmla="*/ 0 w 107822"/>
                  <a:gd name="connsiteY8" fmla="*/ 23527 h 76390"/>
                  <a:gd name="connsiteX9" fmla="*/ 38290 w 107822"/>
                  <a:gd name="connsiteY9" fmla="*/ 0 h 76390"/>
                  <a:gd name="connsiteX10" fmla="*/ 69532 w 107822"/>
                  <a:gd name="connsiteY10" fmla="*/ 0 h 76390"/>
                  <a:gd name="connsiteX11" fmla="*/ 107823 w 107822"/>
                  <a:gd name="connsiteY11" fmla="*/ 23527 h 76390"/>
                  <a:gd name="connsiteX12" fmla="*/ 107823 w 107822"/>
                  <a:gd name="connsiteY12" fmla="*/ 39053 h 76390"/>
                  <a:gd name="connsiteX13" fmla="*/ 99727 w 107822"/>
                  <a:gd name="connsiteY13" fmla="*/ 45910 h 76390"/>
                  <a:gd name="connsiteX14" fmla="*/ 17145 w 107822"/>
                  <a:gd name="connsiteY14" fmla="*/ 45910 h 76390"/>
                  <a:gd name="connsiteX15" fmla="*/ 17240 w 107822"/>
                  <a:gd name="connsiteY15" fmla="*/ 32671 h 76390"/>
                  <a:gd name="connsiteX16" fmla="*/ 90773 w 107822"/>
                  <a:gd name="connsiteY16" fmla="*/ 32671 h 76390"/>
                  <a:gd name="connsiteX17" fmla="*/ 90773 w 107822"/>
                  <a:gd name="connsiteY17" fmla="*/ 23622 h 76390"/>
                  <a:gd name="connsiteX18" fmla="*/ 69151 w 107822"/>
                  <a:gd name="connsiteY18" fmla="*/ 13716 h 76390"/>
                  <a:gd name="connsiteX19" fmla="*/ 38957 w 107822"/>
                  <a:gd name="connsiteY19" fmla="*/ 13716 h 76390"/>
                  <a:gd name="connsiteX20" fmla="*/ 17335 w 107822"/>
                  <a:gd name="connsiteY20" fmla="*/ 23622 h 76390"/>
                  <a:gd name="connsiteX21" fmla="*/ 17335 w 107822"/>
                  <a:gd name="connsiteY21" fmla="*/ 32671 h 76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7822" h="76390">
                    <a:moveTo>
                      <a:pt x="17240" y="46006"/>
                    </a:moveTo>
                    <a:lnTo>
                      <a:pt x="17240" y="52864"/>
                    </a:lnTo>
                    <a:cubicBezTo>
                      <a:pt x="17240" y="58293"/>
                      <a:pt x="23717" y="62770"/>
                      <a:pt x="38862" y="62770"/>
                    </a:cubicBezTo>
                    <a:lnTo>
                      <a:pt x="54388" y="62770"/>
                    </a:lnTo>
                    <a:cubicBezTo>
                      <a:pt x="58483" y="62770"/>
                      <a:pt x="59246" y="65056"/>
                      <a:pt x="59246" y="69533"/>
                    </a:cubicBezTo>
                    <a:cubicBezTo>
                      <a:pt x="59246" y="74009"/>
                      <a:pt x="58388" y="76391"/>
                      <a:pt x="54388" y="76391"/>
                    </a:cubicBezTo>
                    <a:lnTo>
                      <a:pt x="38290" y="76391"/>
                    </a:lnTo>
                    <a:cubicBezTo>
                      <a:pt x="12859" y="76391"/>
                      <a:pt x="0" y="68580"/>
                      <a:pt x="0" y="52864"/>
                    </a:cubicBezTo>
                    <a:lnTo>
                      <a:pt x="0" y="23527"/>
                    </a:lnTo>
                    <a:cubicBezTo>
                      <a:pt x="0" y="7715"/>
                      <a:pt x="12859" y="0"/>
                      <a:pt x="38290" y="0"/>
                    </a:cubicBezTo>
                    <a:lnTo>
                      <a:pt x="69532" y="0"/>
                    </a:lnTo>
                    <a:cubicBezTo>
                      <a:pt x="96583" y="0"/>
                      <a:pt x="107823" y="7715"/>
                      <a:pt x="107823" y="23527"/>
                    </a:cubicBezTo>
                    <a:lnTo>
                      <a:pt x="107823" y="39053"/>
                    </a:lnTo>
                    <a:cubicBezTo>
                      <a:pt x="107823" y="44291"/>
                      <a:pt x="106585" y="45910"/>
                      <a:pt x="99727" y="45910"/>
                    </a:cubicBezTo>
                    <a:lnTo>
                      <a:pt x="17145" y="45910"/>
                    </a:lnTo>
                    <a:close/>
                    <a:moveTo>
                      <a:pt x="17240" y="32671"/>
                    </a:moveTo>
                    <a:lnTo>
                      <a:pt x="90773" y="32671"/>
                    </a:lnTo>
                    <a:lnTo>
                      <a:pt x="90773" y="23622"/>
                    </a:lnTo>
                    <a:cubicBezTo>
                      <a:pt x="90773" y="17431"/>
                      <a:pt x="84296" y="13716"/>
                      <a:pt x="69151" y="13716"/>
                    </a:cubicBezTo>
                    <a:lnTo>
                      <a:pt x="38957" y="13716"/>
                    </a:lnTo>
                    <a:cubicBezTo>
                      <a:pt x="23813" y="13716"/>
                      <a:pt x="17335" y="18002"/>
                      <a:pt x="17335" y="23622"/>
                    </a:cubicBezTo>
                    <a:lnTo>
                      <a:pt x="17335" y="32671"/>
                    </a:lnTo>
                    <a:close/>
                  </a:path>
                </a:pathLst>
              </a:custGeom>
              <a:solidFill>
                <a:srgbClr val="00212C"/>
              </a:solidFill>
              <a:ln w="9525" cap="flat">
                <a:noFill/>
                <a:prstDash val="solid"/>
                <a:miter/>
              </a:ln>
            </p:spPr>
            <p:txBody>
              <a:bodyPr rtlCol="0" anchor="ctr"/>
              <a:lstStyle/>
              <a:p>
                <a:endParaRPr lang="en-IN" dirty="0">
                  <a:latin typeface="Aptos" panose="020B0004020202020204" pitchFamily="34" charset="0"/>
                </a:endParaRPr>
              </a:p>
            </p:txBody>
          </p:sp>
          <p:sp>
            <p:nvSpPr>
              <p:cNvPr id="80" name="Freeform: Shape 2152">
                <a:extLst>
                  <a:ext uri="{FF2B5EF4-FFF2-40B4-BE49-F238E27FC236}">
                    <a16:creationId xmlns:a16="http://schemas.microsoft.com/office/drawing/2014/main" id="{70405FCC-2804-4A0E-FF37-FC98068FB1E5}"/>
                  </a:ext>
                </a:extLst>
              </p:cNvPr>
              <p:cNvSpPr/>
              <p:nvPr/>
            </p:nvSpPr>
            <p:spPr>
              <a:xfrm>
                <a:off x="9219893" y="4336970"/>
                <a:ext cx="106108" cy="77057"/>
              </a:xfrm>
              <a:custGeom>
                <a:avLst/>
                <a:gdLst>
                  <a:gd name="connsiteX0" fmla="*/ 0 w 106108"/>
                  <a:gd name="connsiteY0" fmla="*/ 70676 h 77057"/>
                  <a:gd name="connsiteX1" fmla="*/ 0 w 106108"/>
                  <a:gd name="connsiteY1" fmla="*/ 23527 h 77057"/>
                  <a:gd name="connsiteX2" fmla="*/ 38290 w 106108"/>
                  <a:gd name="connsiteY2" fmla="*/ 0 h 77057"/>
                  <a:gd name="connsiteX3" fmla="*/ 67818 w 106108"/>
                  <a:gd name="connsiteY3" fmla="*/ 0 h 77057"/>
                  <a:gd name="connsiteX4" fmla="*/ 106108 w 106108"/>
                  <a:gd name="connsiteY4" fmla="*/ 23527 h 77057"/>
                  <a:gd name="connsiteX5" fmla="*/ 106108 w 106108"/>
                  <a:gd name="connsiteY5" fmla="*/ 70676 h 77057"/>
                  <a:gd name="connsiteX6" fmla="*/ 97441 w 106108"/>
                  <a:gd name="connsiteY6" fmla="*/ 77057 h 77057"/>
                  <a:gd name="connsiteX7" fmla="*/ 88868 w 106108"/>
                  <a:gd name="connsiteY7" fmla="*/ 70676 h 77057"/>
                  <a:gd name="connsiteX8" fmla="*/ 88868 w 106108"/>
                  <a:gd name="connsiteY8" fmla="*/ 23527 h 77057"/>
                  <a:gd name="connsiteX9" fmla="*/ 67246 w 106108"/>
                  <a:gd name="connsiteY9" fmla="*/ 13621 h 77057"/>
                  <a:gd name="connsiteX10" fmla="*/ 38862 w 106108"/>
                  <a:gd name="connsiteY10" fmla="*/ 13621 h 77057"/>
                  <a:gd name="connsiteX11" fmla="*/ 17240 w 106108"/>
                  <a:gd name="connsiteY11" fmla="*/ 23527 h 77057"/>
                  <a:gd name="connsiteX12" fmla="*/ 17240 w 106108"/>
                  <a:gd name="connsiteY12" fmla="*/ 70676 h 77057"/>
                  <a:gd name="connsiteX13" fmla="*/ 8572 w 106108"/>
                  <a:gd name="connsiteY13" fmla="*/ 77057 h 77057"/>
                  <a:gd name="connsiteX14" fmla="*/ 0 w 106108"/>
                  <a:gd name="connsiteY14" fmla="*/ 70676 h 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6108" h="77057">
                    <a:moveTo>
                      <a:pt x="0" y="70676"/>
                    </a:moveTo>
                    <a:lnTo>
                      <a:pt x="0" y="23527"/>
                    </a:lnTo>
                    <a:cubicBezTo>
                      <a:pt x="0" y="7715"/>
                      <a:pt x="12859" y="0"/>
                      <a:pt x="38290" y="0"/>
                    </a:cubicBezTo>
                    <a:lnTo>
                      <a:pt x="67818" y="0"/>
                    </a:lnTo>
                    <a:cubicBezTo>
                      <a:pt x="93250" y="0"/>
                      <a:pt x="106108" y="7715"/>
                      <a:pt x="106108" y="23527"/>
                    </a:cubicBezTo>
                    <a:lnTo>
                      <a:pt x="106108" y="70676"/>
                    </a:lnTo>
                    <a:cubicBezTo>
                      <a:pt x="106108" y="75819"/>
                      <a:pt x="103251" y="77057"/>
                      <a:pt x="97441" y="77057"/>
                    </a:cubicBezTo>
                    <a:cubicBezTo>
                      <a:pt x="91630" y="77057"/>
                      <a:pt x="88868" y="75819"/>
                      <a:pt x="88868" y="70676"/>
                    </a:cubicBezTo>
                    <a:lnTo>
                      <a:pt x="88868" y="23527"/>
                    </a:lnTo>
                    <a:cubicBezTo>
                      <a:pt x="88868" y="18002"/>
                      <a:pt x="82391" y="13621"/>
                      <a:pt x="67246" y="13621"/>
                    </a:cubicBezTo>
                    <a:lnTo>
                      <a:pt x="38862" y="13621"/>
                    </a:lnTo>
                    <a:cubicBezTo>
                      <a:pt x="23717" y="13621"/>
                      <a:pt x="17240" y="17907"/>
                      <a:pt x="17240" y="23527"/>
                    </a:cubicBezTo>
                    <a:lnTo>
                      <a:pt x="17240" y="70676"/>
                    </a:lnTo>
                    <a:cubicBezTo>
                      <a:pt x="17240" y="75819"/>
                      <a:pt x="14383" y="77057"/>
                      <a:pt x="8572" y="77057"/>
                    </a:cubicBezTo>
                    <a:cubicBezTo>
                      <a:pt x="2762" y="77057"/>
                      <a:pt x="0" y="75819"/>
                      <a:pt x="0" y="70676"/>
                    </a:cubicBezTo>
                    <a:close/>
                  </a:path>
                </a:pathLst>
              </a:custGeom>
              <a:solidFill>
                <a:srgbClr val="00212C"/>
              </a:solidFill>
              <a:ln w="9525" cap="flat">
                <a:noFill/>
                <a:prstDash val="solid"/>
                <a:miter/>
              </a:ln>
            </p:spPr>
            <p:txBody>
              <a:bodyPr rtlCol="0" anchor="ctr"/>
              <a:lstStyle/>
              <a:p>
                <a:endParaRPr lang="en-IN" dirty="0">
                  <a:latin typeface="Aptos" panose="020B0004020202020204" pitchFamily="34" charset="0"/>
                </a:endParaRPr>
              </a:p>
            </p:txBody>
          </p:sp>
          <p:sp>
            <p:nvSpPr>
              <p:cNvPr id="81" name="Freeform: Shape 2153">
                <a:extLst>
                  <a:ext uri="{FF2B5EF4-FFF2-40B4-BE49-F238E27FC236}">
                    <a16:creationId xmlns:a16="http://schemas.microsoft.com/office/drawing/2014/main" id="{CFF5E536-9DF0-B22E-80B5-51C0177E2162}"/>
                  </a:ext>
                </a:extLst>
              </p:cNvPr>
              <p:cNvSpPr/>
              <p:nvPr/>
            </p:nvSpPr>
            <p:spPr>
              <a:xfrm>
                <a:off x="9349052" y="4337065"/>
                <a:ext cx="111251" cy="76390"/>
              </a:xfrm>
              <a:custGeom>
                <a:avLst/>
                <a:gdLst>
                  <a:gd name="connsiteX0" fmla="*/ 38291 w 111251"/>
                  <a:gd name="connsiteY0" fmla="*/ 76391 h 76390"/>
                  <a:gd name="connsiteX1" fmla="*/ 0 w 111251"/>
                  <a:gd name="connsiteY1" fmla="*/ 52864 h 76390"/>
                  <a:gd name="connsiteX2" fmla="*/ 0 w 111251"/>
                  <a:gd name="connsiteY2" fmla="*/ 23527 h 76390"/>
                  <a:gd name="connsiteX3" fmla="*/ 38291 w 111251"/>
                  <a:gd name="connsiteY3" fmla="*/ 0 h 76390"/>
                  <a:gd name="connsiteX4" fmla="*/ 106013 w 111251"/>
                  <a:gd name="connsiteY4" fmla="*/ 0 h 76390"/>
                  <a:gd name="connsiteX5" fmla="*/ 111062 w 111251"/>
                  <a:gd name="connsiteY5" fmla="*/ 6858 h 76390"/>
                  <a:gd name="connsiteX6" fmla="*/ 106013 w 111251"/>
                  <a:gd name="connsiteY6" fmla="*/ 13621 h 76390"/>
                  <a:gd name="connsiteX7" fmla="*/ 38862 w 111251"/>
                  <a:gd name="connsiteY7" fmla="*/ 13621 h 76390"/>
                  <a:gd name="connsiteX8" fmla="*/ 17240 w 111251"/>
                  <a:gd name="connsiteY8" fmla="*/ 23527 h 76390"/>
                  <a:gd name="connsiteX9" fmla="*/ 17240 w 111251"/>
                  <a:gd name="connsiteY9" fmla="*/ 52864 h 76390"/>
                  <a:gd name="connsiteX10" fmla="*/ 38862 w 111251"/>
                  <a:gd name="connsiteY10" fmla="*/ 62770 h 76390"/>
                  <a:gd name="connsiteX11" fmla="*/ 106394 w 111251"/>
                  <a:gd name="connsiteY11" fmla="*/ 62770 h 76390"/>
                  <a:gd name="connsiteX12" fmla="*/ 111252 w 111251"/>
                  <a:gd name="connsiteY12" fmla="*/ 69533 h 76390"/>
                  <a:gd name="connsiteX13" fmla="*/ 106394 w 111251"/>
                  <a:gd name="connsiteY13" fmla="*/ 76391 h 76390"/>
                  <a:gd name="connsiteX14" fmla="*/ 38291 w 111251"/>
                  <a:gd name="connsiteY14" fmla="*/ 76391 h 76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1251" h="76390">
                    <a:moveTo>
                      <a:pt x="38291" y="76391"/>
                    </a:moveTo>
                    <a:cubicBezTo>
                      <a:pt x="12859" y="76391"/>
                      <a:pt x="0" y="68580"/>
                      <a:pt x="0" y="52864"/>
                    </a:cubicBezTo>
                    <a:lnTo>
                      <a:pt x="0" y="23527"/>
                    </a:lnTo>
                    <a:cubicBezTo>
                      <a:pt x="0" y="7715"/>
                      <a:pt x="12859" y="0"/>
                      <a:pt x="38291" y="0"/>
                    </a:cubicBezTo>
                    <a:lnTo>
                      <a:pt x="106013" y="0"/>
                    </a:lnTo>
                    <a:cubicBezTo>
                      <a:pt x="110109" y="0"/>
                      <a:pt x="111062" y="2286"/>
                      <a:pt x="111062" y="6858"/>
                    </a:cubicBezTo>
                    <a:cubicBezTo>
                      <a:pt x="111062" y="11430"/>
                      <a:pt x="110109" y="13621"/>
                      <a:pt x="106013" y="13621"/>
                    </a:cubicBezTo>
                    <a:lnTo>
                      <a:pt x="38862" y="13621"/>
                    </a:lnTo>
                    <a:cubicBezTo>
                      <a:pt x="23717" y="13621"/>
                      <a:pt x="17240" y="17907"/>
                      <a:pt x="17240" y="23527"/>
                    </a:cubicBezTo>
                    <a:lnTo>
                      <a:pt x="17240" y="52864"/>
                    </a:lnTo>
                    <a:cubicBezTo>
                      <a:pt x="17240" y="58293"/>
                      <a:pt x="23717" y="62770"/>
                      <a:pt x="38862" y="62770"/>
                    </a:cubicBezTo>
                    <a:lnTo>
                      <a:pt x="106394" y="62770"/>
                    </a:lnTo>
                    <a:cubicBezTo>
                      <a:pt x="110490" y="62770"/>
                      <a:pt x="111252" y="65056"/>
                      <a:pt x="111252" y="69533"/>
                    </a:cubicBezTo>
                    <a:cubicBezTo>
                      <a:pt x="111252" y="74009"/>
                      <a:pt x="110395" y="76391"/>
                      <a:pt x="106394" y="76391"/>
                    </a:cubicBezTo>
                    <a:lnTo>
                      <a:pt x="38291" y="76391"/>
                    </a:lnTo>
                    <a:close/>
                  </a:path>
                </a:pathLst>
              </a:custGeom>
              <a:solidFill>
                <a:srgbClr val="00212C"/>
              </a:solidFill>
              <a:ln w="9525" cap="flat">
                <a:noFill/>
                <a:prstDash val="solid"/>
                <a:miter/>
              </a:ln>
            </p:spPr>
            <p:txBody>
              <a:bodyPr rtlCol="0" anchor="ctr"/>
              <a:lstStyle/>
              <a:p>
                <a:endParaRPr lang="en-IN" dirty="0">
                  <a:latin typeface="Aptos" panose="020B0004020202020204" pitchFamily="34" charset="0"/>
                </a:endParaRPr>
              </a:p>
            </p:txBody>
          </p:sp>
        </p:grpSp>
        <p:sp>
          <p:nvSpPr>
            <p:cNvPr id="68" name="Freeform: Shape 2154">
              <a:extLst>
                <a:ext uri="{FF2B5EF4-FFF2-40B4-BE49-F238E27FC236}">
                  <a16:creationId xmlns:a16="http://schemas.microsoft.com/office/drawing/2014/main" id="{2691170C-FD4C-B1EA-9150-028E9B828170}"/>
                </a:ext>
              </a:extLst>
            </p:cNvPr>
            <p:cNvSpPr/>
            <p:nvPr/>
          </p:nvSpPr>
          <p:spPr>
            <a:xfrm>
              <a:off x="9482307" y="4336970"/>
              <a:ext cx="107822" cy="76390"/>
            </a:xfrm>
            <a:custGeom>
              <a:avLst/>
              <a:gdLst>
                <a:gd name="connsiteX0" fmla="*/ 17240 w 107822"/>
                <a:gd name="connsiteY0" fmla="*/ 46006 h 76390"/>
                <a:gd name="connsiteX1" fmla="*/ 17240 w 107822"/>
                <a:gd name="connsiteY1" fmla="*/ 52864 h 76390"/>
                <a:gd name="connsiteX2" fmla="*/ 38862 w 107822"/>
                <a:gd name="connsiteY2" fmla="*/ 62770 h 76390"/>
                <a:gd name="connsiteX3" fmla="*/ 54388 w 107822"/>
                <a:gd name="connsiteY3" fmla="*/ 62770 h 76390"/>
                <a:gd name="connsiteX4" fmla="*/ 59245 w 107822"/>
                <a:gd name="connsiteY4" fmla="*/ 69533 h 76390"/>
                <a:gd name="connsiteX5" fmla="*/ 54388 w 107822"/>
                <a:gd name="connsiteY5" fmla="*/ 76391 h 76390"/>
                <a:gd name="connsiteX6" fmla="*/ 38290 w 107822"/>
                <a:gd name="connsiteY6" fmla="*/ 76391 h 76390"/>
                <a:gd name="connsiteX7" fmla="*/ 0 w 107822"/>
                <a:gd name="connsiteY7" fmla="*/ 52864 h 76390"/>
                <a:gd name="connsiteX8" fmla="*/ 0 w 107822"/>
                <a:gd name="connsiteY8" fmla="*/ 23527 h 76390"/>
                <a:gd name="connsiteX9" fmla="*/ 38290 w 107822"/>
                <a:gd name="connsiteY9" fmla="*/ 0 h 76390"/>
                <a:gd name="connsiteX10" fmla="*/ 69532 w 107822"/>
                <a:gd name="connsiteY10" fmla="*/ 0 h 76390"/>
                <a:gd name="connsiteX11" fmla="*/ 107823 w 107822"/>
                <a:gd name="connsiteY11" fmla="*/ 23527 h 76390"/>
                <a:gd name="connsiteX12" fmla="*/ 107823 w 107822"/>
                <a:gd name="connsiteY12" fmla="*/ 39053 h 76390"/>
                <a:gd name="connsiteX13" fmla="*/ 99727 w 107822"/>
                <a:gd name="connsiteY13" fmla="*/ 45910 h 76390"/>
                <a:gd name="connsiteX14" fmla="*/ 17145 w 107822"/>
                <a:gd name="connsiteY14" fmla="*/ 45910 h 76390"/>
                <a:gd name="connsiteX15" fmla="*/ 17240 w 107822"/>
                <a:gd name="connsiteY15" fmla="*/ 32671 h 76390"/>
                <a:gd name="connsiteX16" fmla="*/ 90773 w 107822"/>
                <a:gd name="connsiteY16" fmla="*/ 32671 h 76390"/>
                <a:gd name="connsiteX17" fmla="*/ 90773 w 107822"/>
                <a:gd name="connsiteY17" fmla="*/ 23622 h 76390"/>
                <a:gd name="connsiteX18" fmla="*/ 69151 w 107822"/>
                <a:gd name="connsiteY18" fmla="*/ 13716 h 76390"/>
                <a:gd name="connsiteX19" fmla="*/ 38957 w 107822"/>
                <a:gd name="connsiteY19" fmla="*/ 13716 h 76390"/>
                <a:gd name="connsiteX20" fmla="*/ 17335 w 107822"/>
                <a:gd name="connsiteY20" fmla="*/ 23622 h 76390"/>
                <a:gd name="connsiteX21" fmla="*/ 17335 w 107822"/>
                <a:gd name="connsiteY21" fmla="*/ 32671 h 76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7822" h="76390">
                  <a:moveTo>
                    <a:pt x="17240" y="46006"/>
                  </a:moveTo>
                  <a:lnTo>
                    <a:pt x="17240" y="52864"/>
                  </a:lnTo>
                  <a:cubicBezTo>
                    <a:pt x="17240" y="58293"/>
                    <a:pt x="23717" y="62770"/>
                    <a:pt x="38862" y="62770"/>
                  </a:cubicBezTo>
                  <a:lnTo>
                    <a:pt x="54388" y="62770"/>
                  </a:lnTo>
                  <a:cubicBezTo>
                    <a:pt x="58483" y="62770"/>
                    <a:pt x="59245" y="65056"/>
                    <a:pt x="59245" y="69533"/>
                  </a:cubicBezTo>
                  <a:cubicBezTo>
                    <a:pt x="59245" y="74009"/>
                    <a:pt x="58388" y="76391"/>
                    <a:pt x="54388" y="76391"/>
                  </a:cubicBezTo>
                  <a:lnTo>
                    <a:pt x="38290" y="76391"/>
                  </a:lnTo>
                  <a:cubicBezTo>
                    <a:pt x="12859" y="76391"/>
                    <a:pt x="0" y="68580"/>
                    <a:pt x="0" y="52864"/>
                  </a:cubicBezTo>
                  <a:lnTo>
                    <a:pt x="0" y="23527"/>
                  </a:lnTo>
                  <a:cubicBezTo>
                    <a:pt x="0" y="7715"/>
                    <a:pt x="12859" y="0"/>
                    <a:pt x="38290" y="0"/>
                  </a:cubicBezTo>
                  <a:lnTo>
                    <a:pt x="69532" y="0"/>
                  </a:lnTo>
                  <a:cubicBezTo>
                    <a:pt x="96583" y="0"/>
                    <a:pt x="107823" y="7715"/>
                    <a:pt x="107823" y="23527"/>
                  </a:cubicBezTo>
                  <a:lnTo>
                    <a:pt x="107823" y="39053"/>
                  </a:lnTo>
                  <a:cubicBezTo>
                    <a:pt x="107823" y="44291"/>
                    <a:pt x="106585" y="45910"/>
                    <a:pt x="99727" y="45910"/>
                  </a:cubicBezTo>
                  <a:lnTo>
                    <a:pt x="17145" y="45910"/>
                  </a:lnTo>
                  <a:close/>
                  <a:moveTo>
                    <a:pt x="17240" y="32671"/>
                  </a:moveTo>
                  <a:lnTo>
                    <a:pt x="90773" y="32671"/>
                  </a:lnTo>
                  <a:lnTo>
                    <a:pt x="90773" y="23622"/>
                  </a:lnTo>
                  <a:cubicBezTo>
                    <a:pt x="90773" y="17431"/>
                    <a:pt x="84296" y="13716"/>
                    <a:pt x="69151" y="13716"/>
                  </a:cubicBezTo>
                  <a:lnTo>
                    <a:pt x="38957" y="13716"/>
                  </a:lnTo>
                  <a:cubicBezTo>
                    <a:pt x="23813" y="13716"/>
                    <a:pt x="17335" y="18002"/>
                    <a:pt x="17335" y="23622"/>
                  </a:cubicBezTo>
                  <a:lnTo>
                    <a:pt x="17335" y="32671"/>
                  </a:lnTo>
                  <a:close/>
                </a:path>
              </a:pathLst>
            </a:custGeom>
            <a:solidFill>
              <a:srgbClr val="00212C"/>
            </a:solidFill>
            <a:ln w="9525" cap="flat">
              <a:noFill/>
              <a:prstDash val="solid"/>
              <a:miter/>
            </a:ln>
          </p:spPr>
          <p:txBody>
            <a:bodyPr rtlCol="0" anchor="ctr"/>
            <a:lstStyle/>
            <a:p>
              <a:endParaRPr lang="en-IN" dirty="0">
                <a:latin typeface="Aptos" panose="020B0004020202020204" pitchFamily="34" charset="0"/>
              </a:endParaRPr>
            </a:p>
          </p:txBody>
        </p:sp>
        <p:sp>
          <p:nvSpPr>
            <p:cNvPr id="69" name="Freeform: Shape 2155">
              <a:extLst>
                <a:ext uri="{FF2B5EF4-FFF2-40B4-BE49-F238E27FC236}">
                  <a16:creationId xmlns:a16="http://schemas.microsoft.com/office/drawing/2014/main" id="{3DA2A128-83C0-D9F6-996A-4CDD9093436C}"/>
                </a:ext>
              </a:extLst>
            </p:cNvPr>
            <p:cNvSpPr/>
            <p:nvPr/>
          </p:nvSpPr>
          <p:spPr>
            <a:xfrm>
              <a:off x="8034145" y="4444317"/>
              <a:ext cx="174544" cy="130473"/>
            </a:xfrm>
            <a:custGeom>
              <a:avLst/>
              <a:gdLst>
                <a:gd name="connsiteX0" fmla="*/ 40938 w 174544"/>
                <a:gd name="connsiteY0" fmla="*/ 191 h 130473"/>
                <a:gd name="connsiteX1" fmla="*/ 71895 w 174544"/>
                <a:gd name="connsiteY1" fmla="*/ 30575 h 130473"/>
                <a:gd name="connsiteX2" fmla="*/ 108090 w 174544"/>
                <a:gd name="connsiteY2" fmla="*/ 30004 h 130473"/>
                <a:gd name="connsiteX3" fmla="*/ 129616 w 174544"/>
                <a:gd name="connsiteY3" fmla="*/ 8287 h 130473"/>
                <a:gd name="connsiteX4" fmla="*/ 139046 w 174544"/>
                <a:gd name="connsiteY4" fmla="*/ 8192 h 130473"/>
                <a:gd name="connsiteX5" fmla="*/ 171812 w 174544"/>
                <a:gd name="connsiteY5" fmla="*/ 41053 h 130473"/>
                <a:gd name="connsiteX6" fmla="*/ 172098 w 174544"/>
                <a:gd name="connsiteY6" fmla="*/ 49625 h 130473"/>
                <a:gd name="connsiteX7" fmla="*/ 93993 w 174544"/>
                <a:gd name="connsiteY7" fmla="*/ 127826 h 130473"/>
                <a:gd name="connsiteX8" fmla="*/ 85230 w 174544"/>
                <a:gd name="connsiteY8" fmla="*/ 127826 h 130473"/>
                <a:gd name="connsiteX9" fmla="*/ 78848 w 174544"/>
                <a:gd name="connsiteY9" fmla="*/ 121730 h 130473"/>
                <a:gd name="connsiteX10" fmla="*/ 3791 w 174544"/>
                <a:gd name="connsiteY10" fmla="*/ 46577 h 130473"/>
                <a:gd name="connsiteX11" fmla="*/ 3410 w 174544"/>
                <a:gd name="connsiteY11" fmla="*/ 35147 h 130473"/>
                <a:gd name="connsiteX12" fmla="*/ 38938 w 174544"/>
                <a:gd name="connsiteY12" fmla="*/ 0 h 130473"/>
                <a:gd name="connsiteX13" fmla="*/ 40938 w 174544"/>
                <a:gd name="connsiteY13" fmla="*/ 286 h 13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544" h="130473">
                  <a:moveTo>
                    <a:pt x="40938" y="191"/>
                  </a:moveTo>
                  <a:cubicBezTo>
                    <a:pt x="51225" y="10382"/>
                    <a:pt x="61512" y="20574"/>
                    <a:pt x="71895" y="30575"/>
                  </a:cubicBezTo>
                  <a:cubicBezTo>
                    <a:pt x="83896" y="42196"/>
                    <a:pt x="96183" y="41910"/>
                    <a:pt x="108090" y="30004"/>
                  </a:cubicBezTo>
                  <a:cubicBezTo>
                    <a:pt x="115329" y="22765"/>
                    <a:pt x="122663" y="15716"/>
                    <a:pt x="129616" y="8287"/>
                  </a:cubicBezTo>
                  <a:cubicBezTo>
                    <a:pt x="133140" y="4477"/>
                    <a:pt x="135426" y="4382"/>
                    <a:pt x="139046" y="8192"/>
                  </a:cubicBezTo>
                  <a:cubicBezTo>
                    <a:pt x="149714" y="19336"/>
                    <a:pt x="160763" y="30194"/>
                    <a:pt x="171812" y="41053"/>
                  </a:cubicBezTo>
                  <a:cubicBezTo>
                    <a:pt x="174955" y="44101"/>
                    <a:pt x="175812" y="45911"/>
                    <a:pt x="172098" y="49625"/>
                  </a:cubicBezTo>
                  <a:cubicBezTo>
                    <a:pt x="145904" y="75533"/>
                    <a:pt x="119901" y="101632"/>
                    <a:pt x="93993" y="127826"/>
                  </a:cubicBezTo>
                  <a:cubicBezTo>
                    <a:pt x="90754" y="131064"/>
                    <a:pt x="88373" y="131636"/>
                    <a:pt x="85230" y="127826"/>
                  </a:cubicBezTo>
                  <a:cubicBezTo>
                    <a:pt x="83325" y="125539"/>
                    <a:pt x="81039" y="123730"/>
                    <a:pt x="78848" y="121730"/>
                  </a:cubicBezTo>
                  <a:cubicBezTo>
                    <a:pt x="53892" y="96679"/>
                    <a:pt x="28937" y="71438"/>
                    <a:pt x="3791" y="46577"/>
                  </a:cubicBezTo>
                  <a:cubicBezTo>
                    <a:pt x="-495" y="42386"/>
                    <a:pt x="-1829" y="40005"/>
                    <a:pt x="3410" y="35147"/>
                  </a:cubicBezTo>
                  <a:cubicBezTo>
                    <a:pt x="15697" y="23908"/>
                    <a:pt x="27127" y="11811"/>
                    <a:pt x="38938" y="0"/>
                  </a:cubicBezTo>
                  <a:cubicBezTo>
                    <a:pt x="39605" y="0"/>
                    <a:pt x="40272" y="191"/>
                    <a:pt x="40938" y="286"/>
                  </a:cubicBezTo>
                </a:path>
              </a:pathLst>
            </a:custGeom>
            <a:solidFill>
              <a:srgbClr val="14B1BF"/>
            </a:solidFill>
            <a:ln w="9525" cap="flat">
              <a:noFill/>
              <a:prstDash val="solid"/>
              <a:miter/>
            </a:ln>
          </p:spPr>
          <p:txBody>
            <a:bodyPr rtlCol="0" anchor="ctr"/>
            <a:lstStyle/>
            <a:p>
              <a:endParaRPr lang="en-IN" dirty="0">
                <a:latin typeface="Aptos" panose="020B0004020202020204" pitchFamily="34" charset="0"/>
              </a:endParaRPr>
            </a:p>
          </p:txBody>
        </p:sp>
        <p:sp>
          <p:nvSpPr>
            <p:cNvPr id="70" name="Freeform: Shape 2156">
              <a:extLst>
                <a:ext uri="{FF2B5EF4-FFF2-40B4-BE49-F238E27FC236}">
                  <a16:creationId xmlns:a16="http://schemas.microsoft.com/office/drawing/2014/main" id="{B7071AFB-4564-0CDC-DC25-818375617FD6}"/>
                </a:ext>
              </a:extLst>
            </p:cNvPr>
            <p:cNvSpPr/>
            <p:nvPr/>
          </p:nvSpPr>
          <p:spPr>
            <a:xfrm>
              <a:off x="7984869" y="4270795"/>
              <a:ext cx="129423" cy="173712"/>
            </a:xfrm>
            <a:custGeom>
              <a:avLst/>
              <a:gdLst>
                <a:gd name="connsiteX0" fmla="*/ 90214 w 129423"/>
                <a:gd name="connsiteY0" fmla="*/ 173713 h 173712"/>
                <a:gd name="connsiteX1" fmla="*/ 88214 w 129423"/>
                <a:gd name="connsiteY1" fmla="*/ 173427 h 173712"/>
                <a:gd name="connsiteX2" fmla="*/ 49161 w 129423"/>
                <a:gd name="connsiteY2" fmla="*/ 133898 h 173712"/>
                <a:gd name="connsiteX3" fmla="*/ 4013 w 129423"/>
                <a:gd name="connsiteY3" fmla="*/ 88368 h 173712"/>
                <a:gd name="connsiteX4" fmla="*/ 3537 w 129423"/>
                <a:gd name="connsiteY4" fmla="*/ 75891 h 173712"/>
                <a:gd name="connsiteX5" fmla="*/ 75450 w 129423"/>
                <a:gd name="connsiteY5" fmla="*/ 3977 h 173712"/>
                <a:gd name="connsiteX6" fmla="*/ 88595 w 129423"/>
                <a:gd name="connsiteY6" fmla="*/ 4168 h 173712"/>
                <a:gd name="connsiteX7" fmla="*/ 116503 w 129423"/>
                <a:gd name="connsiteY7" fmla="*/ 32076 h 173712"/>
                <a:gd name="connsiteX8" fmla="*/ 116694 w 129423"/>
                <a:gd name="connsiteY8" fmla="*/ 47125 h 173712"/>
                <a:gd name="connsiteX9" fmla="*/ 111455 w 129423"/>
                <a:gd name="connsiteY9" fmla="*/ 52936 h 173712"/>
                <a:gd name="connsiteX10" fmla="*/ 109740 w 129423"/>
                <a:gd name="connsiteY10" fmla="*/ 54745 h 173712"/>
                <a:gd name="connsiteX11" fmla="*/ 94310 w 129423"/>
                <a:gd name="connsiteY11" fmla="*/ 70938 h 173712"/>
                <a:gd name="connsiteX12" fmla="*/ 91643 w 129423"/>
                <a:gd name="connsiteY12" fmla="*/ 78653 h 173712"/>
                <a:gd name="connsiteX13" fmla="*/ 98215 w 129423"/>
                <a:gd name="connsiteY13" fmla="*/ 98275 h 173712"/>
                <a:gd name="connsiteX14" fmla="*/ 126219 w 129423"/>
                <a:gd name="connsiteY14" fmla="*/ 126088 h 173712"/>
                <a:gd name="connsiteX15" fmla="*/ 126028 w 129423"/>
                <a:gd name="connsiteY15" fmla="*/ 136851 h 173712"/>
                <a:gd name="connsiteX16" fmla="*/ 90405 w 129423"/>
                <a:gd name="connsiteY16" fmla="*/ 173713 h 173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9423" h="173712">
                  <a:moveTo>
                    <a:pt x="90214" y="173713"/>
                  </a:moveTo>
                  <a:cubicBezTo>
                    <a:pt x="89547" y="173713"/>
                    <a:pt x="88881" y="173522"/>
                    <a:pt x="88214" y="173427"/>
                  </a:cubicBezTo>
                  <a:cubicBezTo>
                    <a:pt x="76117" y="159330"/>
                    <a:pt x="62687" y="146566"/>
                    <a:pt x="49161" y="133898"/>
                  </a:cubicBezTo>
                  <a:cubicBezTo>
                    <a:pt x="34112" y="118658"/>
                    <a:pt x="19348" y="103228"/>
                    <a:pt x="4013" y="88368"/>
                  </a:cubicBezTo>
                  <a:cubicBezTo>
                    <a:pt x="-654" y="83797"/>
                    <a:pt x="-1797" y="81129"/>
                    <a:pt x="3537" y="75891"/>
                  </a:cubicBezTo>
                  <a:cubicBezTo>
                    <a:pt x="27825" y="52174"/>
                    <a:pt x="51733" y="28170"/>
                    <a:pt x="75450" y="3977"/>
                  </a:cubicBezTo>
                  <a:cubicBezTo>
                    <a:pt x="80689" y="-1357"/>
                    <a:pt x="83642" y="-1357"/>
                    <a:pt x="88595" y="4168"/>
                  </a:cubicBezTo>
                  <a:cubicBezTo>
                    <a:pt x="97358" y="13883"/>
                    <a:pt x="106692" y="23313"/>
                    <a:pt x="116503" y="32076"/>
                  </a:cubicBezTo>
                  <a:cubicBezTo>
                    <a:pt x="122694" y="37695"/>
                    <a:pt x="124314" y="41791"/>
                    <a:pt x="116694" y="47125"/>
                  </a:cubicBezTo>
                  <a:cubicBezTo>
                    <a:pt x="114598" y="48554"/>
                    <a:pt x="113169" y="50935"/>
                    <a:pt x="111455" y="52936"/>
                  </a:cubicBezTo>
                  <a:cubicBezTo>
                    <a:pt x="110883" y="53507"/>
                    <a:pt x="110312" y="54174"/>
                    <a:pt x="109740" y="54745"/>
                  </a:cubicBezTo>
                  <a:cubicBezTo>
                    <a:pt x="103835" y="59413"/>
                    <a:pt x="98215" y="64366"/>
                    <a:pt x="94310" y="70938"/>
                  </a:cubicBezTo>
                  <a:cubicBezTo>
                    <a:pt x="92214" y="73129"/>
                    <a:pt x="91548" y="75796"/>
                    <a:pt x="91643" y="78653"/>
                  </a:cubicBezTo>
                  <a:cubicBezTo>
                    <a:pt x="89928" y="86464"/>
                    <a:pt x="92786" y="92845"/>
                    <a:pt x="98215" y="98275"/>
                  </a:cubicBezTo>
                  <a:cubicBezTo>
                    <a:pt x="107454" y="107609"/>
                    <a:pt x="116503" y="117229"/>
                    <a:pt x="126219" y="126088"/>
                  </a:cubicBezTo>
                  <a:cubicBezTo>
                    <a:pt x="130981" y="130469"/>
                    <a:pt x="130029" y="132755"/>
                    <a:pt x="126028" y="136851"/>
                  </a:cubicBezTo>
                  <a:cubicBezTo>
                    <a:pt x="114027" y="148948"/>
                    <a:pt x="100882" y="160092"/>
                    <a:pt x="90405" y="173713"/>
                  </a:cubicBezTo>
                </a:path>
              </a:pathLst>
            </a:custGeom>
            <a:solidFill>
              <a:srgbClr val="FDAE45"/>
            </a:solidFill>
            <a:ln w="9525" cap="flat">
              <a:noFill/>
              <a:prstDash val="solid"/>
              <a:miter/>
            </a:ln>
          </p:spPr>
          <p:txBody>
            <a:bodyPr rtlCol="0" anchor="ctr"/>
            <a:lstStyle/>
            <a:p>
              <a:endParaRPr lang="en-IN" dirty="0">
                <a:latin typeface="Aptos" panose="020B0004020202020204" pitchFamily="34" charset="0"/>
              </a:endParaRPr>
            </a:p>
          </p:txBody>
        </p:sp>
        <p:sp>
          <p:nvSpPr>
            <p:cNvPr id="71" name="Freeform: Shape 2157">
              <a:extLst>
                <a:ext uri="{FF2B5EF4-FFF2-40B4-BE49-F238E27FC236}">
                  <a16:creationId xmlns:a16="http://schemas.microsoft.com/office/drawing/2014/main" id="{3857D912-6C21-B319-238C-C40E2535B9E1}"/>
                </a:ext>
              </a:extLst>
            </p:cNvPr>
            <p:cNvSpPr/>
            <p:nvPr/>
          </p:nvSpPr>
          <p:spPr>
            <a:xfrm>
              <a:off x="8077915" y="4172084"/>
              <a:ext cx="177072" cy="131548"/>
            </a:xfrm>
            <a:custGeom>
              <a:avLst/>
              <a:gdLst>
                <a:gd name="connsiteX0" fmla="*/ 50032 w 177072"/>
                <a:gd name="connsiteY0" fmla="*/ 119928 h 131548"/>
                <a:gd name="connsiteX1" fmla="*/ 48317 w 177072"/>
                <a:gd name="connsiteY1" fmla="*/ 121738 h 131548"/>
                <a:gd name="connsiteX2" fmla="*/ 31553 w 177072"/>
                <a:gd name="connsiteY2" fmla="*/ 120785 h 131548"/>
                <a:gd name="connsiteX3" fmla="*/ 2883 w 177072"/>
                <a:gd name="connsiteY3" fmla="*/ 92210 h 131548"/>
                <a:gd name="connsiteX4" fmla="*/ 2693 w 177072"/>
                <a:gd name="connsiteY4" fmla="*/ 82590 h 131548"/>
                <a:gd name="connsiteX5" fmla="*/ 83084 w 177072"/>
                <a:gd name="connsiteY5" fmla="*/ 2294 h 131548"/>
                <a:gd name="connsiteX6" fmla="*/ 91847 w 177072"/>
                <a:gd name="connsiteY6" fmla="*/ 2771 h 131548"/>
                <a:gd name="connsiteX7" fmla="*/ 174905 w 177072"/>
                <a:gd name="connsiteY7" fmla="*/ 85733 h 131548"/>
                <a:gd name="connsiteX8" fmla="*/ 173952 w 177072"/>
                <a:gd name="connsiteY8" fmla="*/ 94211 h 131548"/>
                <a:gd name="connsiteX9" fmla="*/ 137471 w 177072"/>
                <a:gd name="connsiteY9" fmla="*/ 131549 h 131548"/>
                <a:gd name="connsiteX10" fmla="*/ 136043 w 177072"/>
                <a:gd name="connsiteY10" fmla="*/ 131549 h 131548"/>
                <a:gd name="connsiteX11" fmla="*/ 112230 w 177072"/>
                <a:gd name="connsiteY11" fmla="*/ 107450 h 131548"/>
                <a:gd name="connsiteX12" fmla="*/ 110801 w 177072"/>
                <a:gd name="connsiteY12" fmla="*/ 105926 h 131548"/>
                <a:gd name="connsiteX13" fmla="*/ 106229 w 177072"/>
                <a:gd name="connsiteY13" fmla="*/ 100783 h 131548"/>
                <a:gd name="connsiteX14" fmla="*/ 69368 w 177072"/>
                <a:gd name="connsiteY14" fmla="*/ 100021 h 131548"/>
                <a:gd name="connsiteX15" fmla="*/ 50222 w 177072"/>
                <a:gd name="connsiteY15" fmla="*/ 119833 h 13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7072" h="131548">
                  <a:moveTo>
                    <a:pt x="50032" y="119928"/>
                  </a:moveTo>
                  <a:cubicBezTo>
                    <a:pt x="49460" y="120500"/>
                    <a:pt x="48889" y="121166"/>
                    <a:pt x="48317" y="121738"/>
                  </a:cubicBezTo>
                  <a:cubicBezTo>
                    <a:pt x="42221" y="129167"/>
                    <a:pt x="37554" y="127643"/>
                    <a:pt x="31553" y="120785"/>
                  </a:cubicBezTo>
                  <a:cubicBezTo>
                    <a:pt x="22695" y="110689"/>
                    <a:pt x="12694" y="101545"/>
                    <a:pt x="2883" y="92210"/>
                  </a:cubicBezTo>
                  <a:cubicBezTo>
                    <a:pt x="-832" y="88686"/>
                    <a:pt x="-1022" y="86210"/>
                    <a:pt x="2693" y="82590"/>
                  </a:cubicBezTo>
                  <a:cubicBezTo>
                    <a:pt x="29648" y="55920"/>
                    <a:pt x="56414" y="29155"/>
                    <a:pt x="83084" y="2294"/>
                  </a:cubicBezTo>
                  <a:cubicBezTo>
                    <a:pt x="86703" y="-1325"/>
                    <a:pt x="88799" y="-277"/>
                    <a:pt x="91847" y="2771"/>
                  </a:cubicBezTo>
                  <a:cubicBezTo>
                    <a:pt x="119469" y="30488"/>
                    <a:pt x="147092" y="58206"/>
                    <a:pt x="174905" y="85733"/>
                  </a:cubicBezTo>
                  <a:cubicBezTo>
                    <a:pt x="179096" y="89829"/>
                    <a:pt x="176333" y="91734"/>
                    <a:pt x="173952" y="94211"/>
                  </a:cubicBezTo>
                  <a:cubicBezTo>
                    <a:pt x="161855" y="106688"/>
                    <a:pt x="149663" y="119071"/>
                    <a:pt x="137471" y="131549"/>
                  </a:cubicBezTo>
                  <a:cubicBezTo>
                    <a:pt x="136995" y="131549"/>
                    <a:pt x="136519" y="131549"/>
                    <a:pt x="136043" y="131549"/>
                  </a:cubicBezTo>
                  <a:cubicBezTo>
                    <a:pt x="128899" y="122690"/>
                    <a:pt x="120707" y="114975"/>
                    <a:pt x="112230" y="107450"/>
                  </a:cubicBezTo>
                  <a:cubicBezTo>
                    <a:pt x="111754" y="106974"/>
                    <a:pt x="111278" y="106403"/>
                    <a:pt x="110801" y="105926"/>
                  </a:cubicBezTo>
                  <a:cubicBezTo>
                    <a:pt x="109277" y="104212"/>
                    <a:pt x="107849" y="102402"/>
                    <a:pt x="106229" y="100783"/>
                  </a:cubicBezTo>
                  <a:cubicBezTo>
                    <a:pt x="93847" y="88210"/>
                    <a:pt x="81845" y="87924"/>
                    <a:pt x="69368" y="100021"/>
                  </a:cubicBezTo>
                  <a:cubicBezTo>
                    <a:pt x="62795" y="106403"/>
                    <a:pt x="56604" y="113261"/>
                    <a:pt x="50222" y="119833"/>
                  </a:cubicBezTo>
                </a:path>
              </a:pathLst>
            </a:custGeom>
            <a:solidFill>
              <a:srgbClr val="14B1BF"/>
            </a:solidFill>
            <a:ln w="9525" cap="flat">
              <a:noFill/>
              <a:prstDash val="solid"/>
              <a:miter/>
            </a:ln>
          </p:spPr>
          <p:txBody>
            <a:bodyPr rtlCol="0" anchor="ctr"/>
            <a:lstStyle/>
            <a:p>
              <a:endParaRPr lang="en-IN" dirty="0">
                <a:latin typeface="Aptos" panose="020B0004020202020204" pitchFamily="34" charset="0"/>
              </a:endParaRPr>
            </a:p>
          </p:txBody>
        </p:sp>
        <p:sp>
          <p:nvSpPr>
            <p:cNvPr id="72" name="Freeform: Shape 2158">
              <a:extLst>
                <a:ext uri="{FF2B5EF4-FFF2-40B4-BE49-F238E27FC236}">
                  <a16:creationId xmlns:a16="http://schemas.microsoft.com/office/drawing/2014/main" id="{421F5E7A-55EE-90DA-00BE-6DC547C23C6B}"/>
                </a:ext>
              </a:extLst>
            </p:cNvPr>
            <p:cNvSpPr/>
            <p:nvPr/>
          </p:nvSpPr>
          <p:spPr>
            <a:xfrm>
              <a:off x="8174729" y="4303728"/>
              <a:ext cx="129549" cy="175091"/>
            </a:xfrm>
            <a:custGeom>
              <a:avLst/>
              <a:gdLst>
                <a:gd name="connsiteX0" fmla="*/ 39133 w 129549"/>
                <a:gd name="connsiteY0" fmla="*/ 0 h 175091"/>
                <a:gd name="connsiteX1" fmla="*/ 40562 w 129549"/>
                <a:gd name="connsiteY1" fmla="*/ 0 h 175091"/>
                <a:gd name="connsiteX2" fmla="*/ 126763 w 129549"/>
                <a:gd name="connsiteY2" fmla="*/ 85534 h 175091"/>
                <a:gd name="connsiteX3" fmla="*/ 126763 w 129549"/>
                <a:gd name="connsiteY3" fmla="*/ 95155 h 175091"/>
                <a:gd name="connsiteX4" fmla="*/ 49230 w 129549"/>
                <a:gd name="connsiteY4" fmla="*/ 172688 h 175091"/>
                <a:gd name="connsiteX5" fmla="*/ 40562 w 129549"/>
                <a:gd name="connsiteY5" fmla="*/ 172403 h 175091"/>
                <a:gd name="connsiteX6" fmla="*/ 6939 w 129549"/>
                <a:gd name="connsiteY6" fmla="*/ 138970 h 175091"/>
                <a:gd name="connsiteX7" fmla="*/ 7415 w 129549"/>
                <a:gd name="connsiteY7" fmla="*/ 130207 h 175091"/>
                <a:gd name="connsiteX8" fmla="*/ 29132 w 129549"/>
                <a:gd name="connsiteY8" fmla="*/ 108680 h 175091"/>
                <a:gd name="connsiteX9" fmla="*/ 29418 w 129549"/>
                <a:gd name="connsiteY9" fmla="*/ 72009 h 175091"/>
                <a:gd name="connsiteX10" fmla="*/ 3510 w 129549"/>
                <a:gd name="connsiteY10" fmla="*/ 46292 h 175091"/>
                <a:gd name="connsiteX11" fmla="*/ 3224 w 129549"/>
                <a:gd name="connsiteY11" fmla="*/ 35338 h 175091"/>
                <a:gd name="connsiteX12" fmla="*/ 39038 w 129549"/>
                <a:gd name="connsiteY12" fmla="*/ 0 h 175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9549" h="175091">
                  <a:moveTo>
                    <a:pt x="39133" y="0"/>
                  </a:moveTo>
                  <a:cubicBezTo>
                    <a:pt x="39610" y="0"/>
                    <a:pt x="40086" y="0"/>
                    <a:pt x="40562" y="0"/>
                  </a:cubicBezTo>
                  <a:cubicBezTo>
                    <a:pt x="69232" y="28575"/>
                    <a:pt x="97903" y="57150"/>
                    <a:pt x="126763" y="85534"/>
                  </a:cubicBezTo>
                  <a:cubicBezTo>
                    <a:pt x="130478" y="89154"/>
                    <a:pt x="130478" y="91535"/>
                    <a:pt x="126763" y="95155"/>
                  </a:cubicBezTo>
                  <a:cubicBezTo>
                    <a:pt x="100855" y="120872"/>
                    <a:pt x="74947" y="146685"/>
                    <a:pt x="49230" y="172688"/>
                  </a:cubicBezTo>
                  <a:cubicBezTo>
                    <a:pt x="45706" y="176213"/>
                    <a:pt x="43705" y="175641"/>
                    <a:pt x="40562" y="172403"/>
                  </a:cubicBezTo>
                  <a:cubicBezTo>
                    <a:pt x="29513" y="161068"/>
                    <a:pt x="18369" y="149924"/>
                    <a:pt x="6939" y="138970"/>
                  </a:cubicBezTo>
                  <a:cubicBezTo>
                    <a:pt x="3034" y="135255"/>
                    <a:pt x="4367" y="133160"/>
                    <a:pt x="7415" y="130207"/>
                  </a:cubicBezTo>
                  <a:cubicBezTo>
                    <a:pt x="14749" y="123158"/>
                    <a:pt x="21988" y="115919"/>
                    <a:pt x="29132" y="108680"/>
                  </a:cubicBezTo>
                  <a:cubicBezTo>
                    <a:pt x="41800" y="95917"/>
                    <a:pt x="41896" y="84582"/>
                    <a:pt x="29418" y="72009"/>
                  </a:cubicBezTo>
                  <a:cubicBezTo>
                    <a:pt x="20845" y="63341"/>
                    <a:pt x="12368" y="54578"/>
                    <a:pt x="3510" y="46292"/>
                  </a:cubicBezTo>
                  <a:cubicBezTo>
                    <a:pt x="-776" y="42291"/>
                    <a:pt x="-1443" y="39719"/>
                    <a:pt x="3224" y="35338"/>
                  </a:cubicBezTo>
                  <a:cubicBezTo>
                    <a:pt x="15416" y="23908"/>
                    <a:pt x="27132" y="11811"/>
                    <a:pt x="39038" y="0"/>
                  </a:cubicBezTo>
                </a:path>
              </a:pathLst>
            </a:custGeom>
            <a:solidFill>
              <a:srgbClr val="FDAE45"/>
            </a:solidFill>
            <a:ln w="9525" cap="flat">
              <a:noFill/>
              <a:prstDash val="solid"/>
              <a:miter/>
            </a:ln>
          </p:spPr>
          <p:txBody>
            <a:bodyPr rtlCol="0" anchor="ctr"/>
            <a:lstStyle/>
            <a:p>
              <a:endParaRPr lang="en-IN" dirty="0">
                <a:latin typeface="Aptos" panose="020B0004020202020204" pitchFamily="34" charset="0"/>
              </a:endParaRPr>
            </a:p>
          </p:txBody>
        </p:sp>
      </p:grpSp>
      <p:pic>
        <p:nvPicPr>
          <p:cNvPr id="82" name="Graphic 81">
            <a:extLst>
              <a:ext uri="{FF2B5EF4-FFF2-40B4-BE49-F238E27FC236}">
                <a16:creationId xmlns:a16="http://schemas.microsoft.com/office/drawing/2014/main" id="{BF752FB9-25DB-2852-0279-9173C0F7982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66546" y="1659858"/>
            <a:ext cx="696054" cy="220532"/>
          </a:xfrm>
          <a:prstGeom prst="rect">
            <a:avLst/>
          </a:prstGeom>
        </p:spPr>
      </p:pic>
      <p:grpSp>
        <p:nvGrpSpPr>
          <p:cNvPr id="83" name="Group 82">
            <a:extLst>
              <a:ext uri="{FF2B5EF4-FFF2-40B4-BE49-F238E27FC236}">
                <a16:creationId xmlns:a16="http://schemas.microsoft.com/office/drawing/2014/main" id="{EA8A1A94-72FF-ECAC-65D0-AC6BBCED6FF7}"/>
              </a:ext>
            </a:extLst>
          </p:cNvPr>
          <p:cNvGrpSpPr/>
          <p:nvPr userDrawn="1"/>
        </p:nvGrpSpPr>
        <p:grpSpPr>
          <a:xfrm>
            <a:off x="1347134" y="4108519"/>
            <a:ext cx="662303" cy="281523"/>
            <a:chOff x="318136" y="430258"/>
            <a:chExt cx="2503442" cy="1053222"/>
          </a:xfrm>
        </p:grpSpPr>
        <p:pic>
          <p:nvPicPr>
            <p:cNvPr id="84" name="Picture 83">
              <a:extLst>
                <a:ext uri="{FF2B5EF4-FFF2-40B4-BE49-F238E27FC236}">
                  <a16:creationId xmlns:a16="http://schemas.microsoft.com/office/drawing/2014/main" id="{917EC743-FEEC-D708-0417-D56273319363}"/>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318136" y="430258"/>
              <a:ext cx="2503442" cy="1053222"/>
            </a:xfrm>
            <a:prstGeom prst="rect">
              <a:avLst/>
            </a:prstGeom>
          </p:spPr>
        </p:pic>
        <p:grpSp>
          <p:nvGrpSpPr>
            <p:cNvPr id="85" name="Group 84">
              <a:extLst>
                <a:ext uri="{FF2B5EF4-FFF2-40B4-BE49-F238E27FC236}">
                  <a16:creationId xmlns:a16="http://schemas.microsoft.com/office/drawing/2014/main" id="{7A18CB11-A33D-5498-4A0F-A1A7467F184C}"/>
                </a:ext>
              </a:extLst>
            </p:cNvPr>
            <p:cNvGrpSpPr/>
            <p:nvPr userDrawn="1"/>
          </p:nvGrpSpPr>
          <p:grpSpPr>
            <a:xfrm>
              <a:off x="1299037" y="1255744"/>
              <a:ext cx="1426162" cy="227736"/>
              <a:chOff x="507631" y="1635579"/>
              <a:chExt cx="2182133" cy="357387"/>
            </a:xfrm>
            <a:solidFill>
              <a:srgbClr val="009E69"/>
            </a:solidFill>
          </p:grpSpPr>
          <p:sp>
            <p:nvSpPr>
              <p:cNvPr id="87" name="Freeform: Shape 21">
                <a:extLst>
                  <a:ext uri="{FF2B5EF4-FFF2-40B4-BE49-F238E27FC236}">
                    <a16:creationId xmlns:a16="http://schemas.microsoft.com/office/drawing/2014/main" id="{9B8166BE-9913-22CE-DF02-BFA133726BEF}"/>
                  </a:ext>
                </a:extLst>
              </p:cNvPr>
              <p:cNvSpPr/>
              <p:nvPr/>
            </p:nvSpPr>
            <p:spPr>
              <a:xfrm>
                <a:off x="507631" y="1635880"/>
                <a:ext cx="248760" cy="357086"/>
              </a:xfrm>
              <a:custGeom>
                <a:avLst/>
                <a:gdLst>
                  <a:gd name="connsiteX0" fmla="*/ 235558 w 248760"/>
                  <a:gd name="connsiteY0" fmla="*/ 16804 h 357086"/>
                  <a:gd name="connsiteX1" fmla="*/ 235558 w 248760"/>
                  <a:gd name="connsiteY1" fmla="*/ 93323 h 357086"/>
                  <a:gd name="connsiteX2" fmla="*/ 183345 w 248760"/>
                  <a:gd name="connsiteY2" fmla="*/ 93323 h 357086"/>
                  <a:gd name="connsiteX3" fmla="*/ 183345 w 248760"/>
                  <a:gd name="connsiteY3" fmla="*/ 51913 h 357086"/>
                  <a:gd name="connsiteX4" fmla="*/ 132032 w 248760"/>
                  <a:gd name="connsiteY4" fmla="*/ 43511 h 357086"/>
                  <a:gd name="connsiteX5" fmla="*/ 59114 w 248760"/>
                  <a:gd name="connsiteY5" fmla="*/ 93323 h 357086"/>
                  <a:gd name="connsiteX6" fmla="*/ 148236 w 248760"/>
                  <a:gd name="connsiteY6" fmla="*/ 150936 h 357086"/>
                  <a:gd name="connsiteX7" fmla="*/ 248761 w 248760"/>
                  <a:gd name="connsiteY7" fmla="*/ 248160 h 357086"/>
                  <a:gd name="connsiteX8" fmla="*/ 116729 w 248760"/>
                  <a:gd name="connsiteY8" fmla="*/ 357086 h 357086"/>
                  <a:gd name="connsiteX9" fmla="*/ 0 w 248760"/>
                  <a:gd name="connsiteY9" fmla="*/ 338782 h 357086"/>
                  <a:gd name="connsiteX10" fmla="*/ 0 w 248760"/>
                  <a:gd name="connsiteY10" fmla="*/ 255362 h 357086"/>
                  <a:gd name="connsiteX11" fmla="*/ 55213 w 248760"/>
                  <a:gd name="connsiteY11" fmla="*/ 255362 h 357086"/>
                  <a:gd name="connsiteX12" fmla="*/ 55213 w 248760"/>
                  <a:gd name="connsiteY12" fmla="*/ 301273 h 357086"/>
                  <a:gd name="connsiteX13" fmla="*/ 117929 w 248760"/>
                  <a:gd name="connsiteY13" fmla="*/ 313576 h 357086"/>
                  <a:gd name="connsiteX14" fmla="*/ 190847 w 248760"/>
                  <a:gd name="connsiteY14" fmla="*/ 256862 h 357086"/>
                  <a:gd name="connsiteX15" fmla="*/ 137134 w 248760"/>
                  <a:gd name="connsiteY15" fmla="*/ 207950 h 357086"/>
                  <a:gd name="connsiteX16" fmla="*/ 77119 w 248760"/>
                  <a:gd name="connsiteY16" fmla="*/ 191146 h 357086"/>
                  <a:gd name="connsiteX17" fmla="*/ 900 w 248760"/>
                  <a:gd name="connsiteY17" fmla="*/ 101124 h 357086"/>
                  <a:gd name="connsiteX18" fmla="*/ 131732 w 248760"/>
                  <a:gd name="connsiteY18" fmla="*/ 0 h 357086"/>
                  <a:gd name="connsiteX19" fmla="*/ 235858 w 248760"/>
                  <a:gd name="connsiteY19" fmla="*/ 16804 h 357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760" h="357086">
                    <a:moveTo>
                      <a:pt x="235558" y="16804"/>
                    </a:moveTo>
                    <a:lnTo>
                      <a:pt x="235558" y="93323"/>
                    </a:lnTo>
                    <a:lnTo>
                      <a:pt x="183345" y="93323"/>
                    </a:lnTo>
                    <a:lnTo>
                      <a:pt x="183345" y="51913"/>
                    </a:lnTo>
                    <a:cubicBezTo>
                      <a:pt x="175843" y="48312"/>
                      <a:pt x="158139" y="43511"/>
                      <a:pt x="132032" y="43511"/>
                    </a:cubicBezTo>
                    <a:cubicBezTo>
                      <a:pt x="83120" y="43511"/>
                      <a:pt x="59114" y="64216"/>
                      <a:pt x="59114" y="93323"/>
                    </a:cubicBezTo>
                    <a:cubicBezTo>
                      <a:pt x="59114" y="131732"/>
                      <a:pt x="96023" y="138333"/>
                      <a:pt x="148236" y="150936"/>
                    </a:cubicBezTo>
                    <a:cubicBezTo>
                      <a:pt x="208851" y="165640"/>
                      <a:pt x="248761" y="187845"/>
                      <a:pt x="248761" y="248160"/>
                    </a:cubicBezTo>
                    <a:cubicBezTo>
                      <a:pt x="248761" y="317177"/>
                      <a:pt x="198048" y="357086"/>
                      <a:pt x="116729" y="357086"/>
                    </a:cubicBezTo>
                    <a:cubicBezTo>
                      <a:pt x="88222" y="357086"/>
                      <a:pt x="26406" y="349584"/>
                      <a:pt x="0" y="338782"/>
                    </a:cubicBezTo>
                    <a:lnTo>
                      <a:pt x="0" y="255362"/>
                    </a:lnTo>
                    <a:lnTo>
                      <a:pt x="55213" y="255362"/>
                    </a:lnTo>
                    <a:lnTo>
                      <a:pt x="55213" y="301273"/>
                    </a:lnTo>
                    <a:cubicBezTo>
                      <a:pt x="65716" y="306674"/>
                      <a:pt x="90322" y="313576"/>
                      <a:pt x="117929" y="313576"/>
                    </a:cubicBezTo>
                    <a:cubicBezTo>
                      <a:pt x="161740" y="313576"/>
                      <a:pt x="190847" y="294371"/>
                      <a:pt x="190847" y="256862"/>
                    </a:cubicBezTo>
                    <a:cubicBezTo>
                      <a:pt x="190847" y="228655"/>
                      <a:pt x="172542" y="217853"/>
                      <a:pt x="137134" y="207950"/>
                    </a:cubicBezTo>
                    <a:lnTo>
                      <a:pt x="77119" y="191146"/>
                    </a:lnTo>
                    <a:cubicBezTo>
                      <a:pt x="25506" y="177043"/>
                      <a:pt x="900" y="147036"/>
                      <a:pt x="900" y="101124"/>
                    </a:cubicBezTo>
                    <a:cubicBezTo>
                      <a:pt x="900" y="37509"/>
                      <a:pt x="53113" y="0"/>
                      <a:pt x="131732" y="0"/>
                    </a:cubicBezTo>
                    <a:cubicBezTo>
                      <a:pt x="170142" y="0"/>
                      <a:pt x="188446" y="4501"/>
                      <a:pt x="235858" y="1680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050" b="0" i="0" u="none" strike="noStrike" kern="1200" cap="none" spc="0" normalizeH="0" baseline="0" noProof="0" dirty="0">
                  <a:ln>
                    <a:noFill/>
                  </a:ln>
                  <a:solidFill>
                    <a:srgbClr val="262626"/>
                  </a:solidFill>
                  <a:effectLst/>
                  <a:uLnTx/>
                  <a:uFillTx/>
                  <a:latin typeface="Aptos" panose="020B0004020202020204" pitchFamily="34" charset="0"/>
                </a:endParaRPr>
              </a:p>
            </p:txBody>
          </p:sp>
          <p:sp>
            <p:nvSpPr>
              <p:cNvPr id="88" name="Freeform: Shape 22">
                <a:extLst>
                  <a:ext uri="{FF2B5EF4-FFF2-40B4-BE49-F238E27FC236}">
                    <a16:creationId xmlns:a16="http://schemas.microsoft.com/office/drawing/2014/main" id="{BBCC1BEC-6E82-6039-782E-E7EEB6C8964E}"/>
                  </a:ext>
                </a:extLst>
              </p:cNvPr>
              <p:cNvSpPr/>
              <p:nvPr/>
            </p:nvSpPr>
            <p:spPr>
              <a:xfrm>
                <a:off x="803204" y="1635880"/>
                <a:ext cx="333681" cy="356786"/>
              </a:xfrm>
              <a:custGeom>
                <a:avLst/>
                <a:gdLst>
                  <a:gd name="connsiteX0" fmla="*/ 333681 w 333681"/>
                  <a:gd name="connsiteY0" fmla="*/ 172542 h 356786"/>
                  <a:gd name="connsiteX1" fmla="*/ 164140 w 333681"/>
                  <a:gd name="connsiteY1" fmla="*/ 356786 h 356786"/>
                  <a:gd name="connsiteX2" fmla="*/ 0 w 333681"/>
                  <a:gd name="connsiteY2" fmla="*/ 184245 h 356786"/>
                  <a:gd name="connsiteX3" fmla="*/ 174042 w 333681"/>
                  <a:gd name="connsiteY3" fmla="*/ 0 h 356786"/>
                  <a:gd name="connsiteX4" fmla="*/ 333681 w 333681"/>
                  <a:gd name="connsiteY4" fmla="*/ 172542 h 356786"/>
                  <a:gd name="connsiteX5" fmla="*/ 165941 w 333681"/>
                  <a:gd name="connsiteY5" fmla="*/ 310575 h 356786"/>
                  <a:gd name="connsiteX6" fmla="*/ 272467 w 333681"/>
                  <a:gd name="connsiteY6" fmla="*/ 175542 h 356786"/>
                  <a:gd name="connsiteX7" fmla="*/ 169841 w 333681"/>
                  <a:gd name="connsiteY7" fmla="*/ 46511 h 356786"/>
                  <a:gd name="connsiteX8" fmla="*/ 60915 w 333681"/>
                  <a:gd name="connsiteY8" fmla="*/ 182144 h 356786"/>
                  <a:gd name="connsiteX9" fmla="*/ 165941 w 333681"/>
                  <a:gd name="connsiteY9" fmla="*/ 310875 h 356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3681" h="356786">
                    <a:moveTo>
                      <a:pt x="333681" y="172542"/>
                    </a:moveTo>
                    <a:cubicBezTo>
                      <a:pt x="333681" y="278167"/>
                      <a:pt x="268566" y="356786"/>
                      <a:pt x="164140" y="356786"/>
                    </a:cubicBezTo>
                    <a:cubicBezTo>
                      <a:pt x="59715" y="356786"/>
                      <a:pt x="0" y="289270"/>
                      <a:pt x="0" y="184245"/>
                    </a:cubicBezTo>
                    <a:cubicBezTo>
                      <a:pt x="0" y="79219"/>
                      <a:pt x="69917" y="0"/>
                      <a:pt x="174042" y="0"/>
                    </a:cubicBezTo>
                    <a:cubicBezTo>
                      <a:pt x="271266" y="0"/>
                      <a:pt x="333681" y="63915"/>
                      <a:pt x="333681" y="172542"/>
                    </a:cubicBezTo>
                    <a:close/>
                    <a:moveTo>
                      <a:pt x="165941" y="310575"/>
                    </a:moveTo>
                    <a:cubicBezTo>
                      <a:pt x="234357" y="310575"/>
                      <a:pt x="272467" y="257762"/>
                      <a:pt x="272467" y="175542"/>
                    </a:cubicBezTo>
                    <a:cubicBezTo>
                      <a:pt x="272467" y="93323"/>
                      <a:pt x="237058" y="46511"/>
                      <a:pt x="169841" y="46511"/>
                    </a:cubicBezTo>
                    <a:cubicBezTo>
                      <a:pt x="106226" y="46511"/>
                      <a:pt x="60915" y="94223"/>
                      <a:pt x="60915" y="182144"/>
                    </a:cubicBezTo>
                    <a:cubicBezTo>
                      <a:pt x="60915" y="258963"/>
                      <a:pt x="101425" y="310875"/>
                      <a:pt x="165941" y="310875"/>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050" b="0" i="0" u="none" strike="noStrike" kern="1200" cap="none" spc="0" normalizeH="0" baseline="0" noProof="0" dirty="0">
                  <a:ln>
                    <a:noFill/>
                  </a:ln>
                  <a:solidFill>
                    <a:srgbClr val="262626"/>
                  </a:solidFill>
                  <a:effectLst/>
                  <a:uLnTx/>
                  <a:uFillTx/>
                  <a:latin typeface="Aptos" panose="020B0004020202020204" pitchFamily="34" charset="0"/>
                </a:endParaRPr>
              </a:p>
            </p:txBody>
          </p:sp>
          <p:sp>
            <p:nvSpPr>
              <p:cNvPr id="89" name="Freeform: Shape 23">
                <a:extLst>
                  <a:ext uri="{FF2B5EF4-FFF2-40B4-BE49-F238E27FC236}">
                    <a16:creationId xmlns:a16="http://schemas.microsoft.com/office/drawing/2014/main" id="{44962BA6-08B8-EEE5-B6DF-9091131CB4F6}"/>
                  </a:ext>
                </a:extLst>
              </p:cNvPr>
              <p:cNvSpPr/>
              <p:nvPr/>
            </p:nvSpPr>
            <p:spPr>
              <a:xfrm>
                <a:off x="1176795" y="1641881"/>
                <a:ext cx="244259" cy="345083"/>
              </a:xfrm>
              <a:custGeom>
                <a:avLst/>
                <a:gdLst>
                  <a:gd name="connsiteX0" fmla="*/ 242159 w 244259"/>
                  <a:gd name="connsiteY0" fmla="*/ 0 h 345083"/>
                  <a:gd name="connsiteX1" fmla="*/ 244260 w 244259"/>
                  <a:gd name="connsiteY1" fmla="*/ 90622 h 345083"/>
                  <a:gd name="connsiteX2" fmla="*/ 198348 w 244259"/>
                  <a:gd name="connsiteY2" fmla="*/ 90622 h 345083"/>
                  <a:gd name="connsiteX3" fmla="*/ 195348 w 244259"/>
                  <a:gd name="connsiteY3" fmla="*/ 40210 h 345083"/>
                  <a:gd name="connsiteX4" fmla="*/ 95423 w 244259"/>
                  <a:gd name="connsiteY4" fmla="*/ 40210 h 345083"/>
                  <a:gd name="connsiteX5" fmla="*/ 94523 w 244259"/>
                  <a:gd name="connsiteY5" fmla="*/ 146735 h 345083"/>
                  <a:gd name="connsiteX6" fmla="*/ 201949 w 244259"/>
                  <a:gd name="connsiteY6" fmla="*/ 146735 h 345083"/>
                  <a:gd name="connsiteX7" fmla="*/ 201949 w 244259"/>
                  <a:gd name="connsiteY7" fmla="*/ 190246 h 345083"/>
                  <a:gd name="connsiteX8" fmla="*/ 94523 w 244259"/>
                  <a:gd name="connsiteY8" fmla="*/ 190246 h 345083"/>
                  <a:gd name="connsiteX9" fmla="*/ 93623 w 244259"/>
                  <a:gd name="connsiteY9" fmla="*/ 304574 h 345083"/>
                  <a:gd name="connsiteX10" fmla="*/ 135933 w 244259"/>
                  <a:gd name="connsiteY10" fmla="*/ 304574 h 345083"/>
                  <a:gd name="connsiteX11" fmla="*/ 135933 w 244259"/>
                  <a:gd name="connsiteY11" fmla="*/ 345083 h 345083"/>
                  <a:gd name="connsiteX12" fmla="*/ 3301 w 244259"/>
                  <a:gd name="connsiteY12" fmla="*/ 345083 h 345083"/>
                  <a:gd name="connsiteX13" fmla="*/ 3301 w 244259"/>
                  <a:gd name="connsiteY13" fmla="*/ 304574 h 345083"/>
                  <a:gd name="connsiteX14" fmla="*/ 37809 w 244259"/>
                  <a:gd name="connsiteY14" fmla="*/ 304574 h 345083"/>
                  <a:gd name="connsiteX15" fmla="*/ 39910 w 244259"/>
                  <a:gd name="connsiteY15" fmla="*/ 40210 h 345083"/>
                  <a:gd name="connsiteX16" fmla="*/ 0 w 244259"/>
                  <a:gd name="connsiteY16" fmla="*/ 40210 h 345083"/>
                  <a:gd name="connsiteX17" fmla="*/ 0 w 244259"/>
                  <a:gd name="connsiteY17" fmla="*/ 0 h 345083"/>
                  <a:gd name="connsiteX18" fmla="*/ 242459 w 244259"/>
                  <a:gd name="connsiteY18" fmla="*/ 0 h 345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259" h="345083">
                    <a:moveTo>
                      <a:pt x="242159" y="0"/>
                    </a:moveTo>
                    <a:lnTo>
                      <a:pt x="244260" y="90622"/>
                    </a:lnTo>
                    <a:lnTo>
                      <a:pt x="198348" y="90622"/>
                    </a:lnTo>
                    <a:lnTo>
                      <a:pt x="195348" y="40210"/>
                    </a:lnTo>
                    <a:lnTo>
                      <a:pt x="95423" y="40210"/>
                    </a:lnTo>
                    <a:lnTo>
                      <a:pt x="94523" y="146735"/>
                    </a:lnTo>
                    <a:lnTo>
                      <a:pt x="201949" y="146735"/>
                    </a:lnTo>
                    <a:lnTo>
                      <a:pt x="201949" y="190246"/>
                    </a:lnTo>
                    <a:lnTo>
                      <a:pt x="94523" y="190246"/>
                    </a:lnTo>
                    <a:lnTo>
                      <a:pt x="93623" y="304574"/>
                    </a:lnTo>
                    <a:lnTo>
                      <a:pt x="135933" y="304574"/>
                    </a:lnTo>
                    <a:lnTo>
                      <a:pt x="135933" y="345083"/>
                    </a:lnTo>
                    <a:lnTo>
                      <a:pt x="3301" y="345083"/>
                    </a:lnTo>
                    <a:lnTo>
                      <a:pt x="3301" y="304574"/>
                    </a:lnTo>
                    <a:lnTo>
                      <a:pt x="37809" y="304574"/>
                    </a:lnTo>
                    <a:lnTo>
                      <a:pt x="39910" y="40210"/>
                    </a:lnTo>
                    <a:lnTo>
                      <a:pt x="0" y="40210"/>
                    </a:lnTo>
                    <a:lnTo>
                      <a:pt x="0" y="0"/>
                    </a:lnTo>
                    <a:lnTo>
                      <a:pt x="242459" y="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050" b="0" i="0" u="none" strike="noStrike" kern="1200" cap="none" spc="0" normalizeH="0" baseline="0" noProof="0" dirty="0">
                  <a:ln>
                    <a:noFill/>
                  </a:ln>
                  <a:solidFill>
                    <a:srgbClr val="262626"/>
                  </a:solidFill>
                  <a:effectLst/>
                  <a:uLnTx/>
                  <a:uFillTx/>
                  <a:latin typeface="Aptos" panose="020B0004020202020204" pitchFamily="34" charset="0"/>
                </a:endParaRPr>
              </a:p>
            </p:txBody>
          </p:sp>
          <p:sp>
            <p:nvSpPr>
              <p:cNvPr id="90" name="Freeform: Shape 24">
                <a:extLst>
                  <a:ext uri="{FF2B5EF4-FFF2-40B4-BE49-F238E27FC236}">
                    <a16:creationId xmlns:a16="http://schemas.microsoft.com/office/drawing/2014/main" id="{C9A781E6-733E-9486-2451-2BF0084A56E4}"/>
                  </a:ext>
                </a:extLst>
              </p:cNvPr>
              <p:cNvSpPr/>
              <p:nvPr/>
            </p:nvSpPr>
            <p:spPr>
              <a:xfrm>
                <a:off x="1450462" y="1641881"/>
                <a:ext cx="317177" cy="345083"/>
              </a:xfrm>
              <a:custGeom>
                <a:avLst/>
                <a:gdLst>
                  <a:gd name="connsiteX0" fmla="*/ 315077 w 317177"/>
                  <a:gd name="connsiteY0" fmla="*/ 0 h 345083"/>
                  <a:gd name="connsiteX1" fmla="*/ 317178 w 317177"/>
                  <a:gd name="connsiteY1" fmla="*/ 90622 h 345083"/>
                  <a:gd name="connsiteX2" fmla="*/ 267965 w 317177"/>
                  <a:gd name="connsiteY2" fmla="*/ 90622 h 345083"/>
                  <a:gd name="connsiteX3" fmla="*/ 265865 w 317177"/>
                  <a:gd name="connsiteY3" fmla="*/ 40210 h 345083"/>
                  <a:gd name="connsiteX4" fmla="*/ 186946 w 317177"/>
                  <a:gd name="connsiteY4" fmla="*/ 40210 h 345083"/>
                  <a:gd name="connsiteX5" fmla="*/ 184845 w 317177"/>
                  <a:gd name="connsiteY5" fmla="*/ 304574 h 345083"/>
                  <a:gd name="connsiteX6" fmla="*/ 224755 w 317177"/>
                  <a:gd name="connsiteY6" fmla="*/ 304574 h 345083"/>
                  <a:gd name="connsiteX7" fmla="*/ 224755 w 317177"/>
                  <a:gd name="connsiteY7" fmla="*/ 345083 h 345083"/>
                  <a:gd name="connsiteX8" fmla="*/ 94223 w 317177"/>
                  <a:gd name="connsiteY8" fmla="*/ 345083 h 345083"/>
                  <a:gd name="connsiteX9" fmla="*/ 94223 w 317177"/>
                  <a:gd name="connsiteY9" fmla="*/ 304574 h 345083"/>
                  <a:gd name="connsiteX10" fmla="*/ 129632 w 317177"/>
                  <a:gd name="connsiteY10" fmla="*/ 304574 h 345083"/>
                  <a:gd name="connsiteX11" fmla="*/ 131732 w 317177"/>
                  <a:gd name="connsiteY11" fmla="*/ 40210 h 345083"/>
                  <a:gd name="connsiteX12" fmla="*/ 51313 w 317177"/>
                  <a:gd name="connsiteY12" fmla="*/ 40210 h 345083"/>
                  <a:gd name="connsiteX13" fmla="*/ 49212 w 317177"/>
                  <a:gd name="connsiteY13" fmla="*/ 90622 h 345083"/>
                  <a:gd name="connsiteX14" fmla="*/ 0 w 317177"/>
                  <a:gd name="connsiteY14" fmla="*/ 90622 h 345083"/>
                  <a:gd name="connsiteX15" fmla="*/ 2101 w 317177"/>
                  <a:gd name="connsiteY15" fmla="*/ 0 h 345083"/>
                  <a:gd name="connsiteX16" fmla="*/ 315077 w 317177"/>
                  <a:gd name="connsiteY16" fmla="*/ 0 h 345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7177" h="345083">
                    <a:moveTo>
                      <a:pt x="315077" y="0"/>
                    </a:moveTo>
                    <a:lnTo>
                      <a:pt x="317178" y="90622"/>
                    </a:lnTo>
                    <a:lnTo>
                      <a:pt x="267965" y="90622"/>
                    </a:lnTo>
                    <a:lnTo>
                      <a:pt x="265865" y="40210"/>
                    </a:lnTo>
                    <a:lnTo>
                      <a:pt x="186946" y="40210"/>
                    </a:lnTo>
                    <a:lnTo>
                      <a:pt x="184845" y="304574"/>
                    </a:lnTo>
                    <a:lnTo>
                      <a:pt x="224755" y="304574"/>
                    </a:lnTo>
                    <a:lnTo>
                      <a:pt x="224755" y="345083"/>
                    </a:lnTo>
                    <a:lnTo>
                      <a:pt x="94223" y="345083"/>
                    </a:lnTo>
                    <a:lnTo>
                      <a:pt x="94223" y="304574"/>
                    </a:lnTo>
                    <a:lnTo>
                      <a:pt x="129632" y="304574"/>
                    </a:lnTo>
                    <a:lnTo>
                      <a:pt x="131732" y="40210"/>
                    </a:lnTo>
                    <a:lnTo>
                      <a:pt x="51313" y="40210"/>
                    </a:lnTo>
                    <a:lnTo>
                      <a:pt x="49212" y="90622"/>
                    </a:lnTo>
                    <a:lnTo>
                      <a:pt x="0" y="90622"/>
                    </a:lnTo>
                    <a:lnTo>
                      <a:pt x="2101" y="0"/>
                    </a:lnTo>
                    <a:lnTo>
                      <a:pt x="315077" y="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050" b="0" i="0" u="none" strike="noStrike" kern="1200" cap="none" spc="0" normalizeH="0" baseline="0" noProof="0" dirty="0">
                  <a:ln>
                    <a:noFill/>
                  </a:ln>
                  <a:solidFill>
                    <a:srgbClr val="262626"/>
                  </a:solidFill>
                  <a:effectLst/>
                  <a:uLnTx/>
                  <a:uFillTx/>
                  <a:latin typeface="Aptos" panose="020B0004020202020204" pitchFamily="34" charset="0"/>
                </a:endParaRPr>
              </a:p>
            </p:txBody>
          </p:sp>
          <p:sp>
            <p:nvSpPr>
              <p:cNvPr id="91" name="Freeform: Shape 25">
                <a:extLst>
                  <a:ext uri="{FF2B5EF4-FFF2-40B4-BE49-F238E27FC236}">
                    <a16:creationId xmlns:a16="http://schemas.microsoft.com/office/drawing/2014/main" id="{47B06692-B7FF-BF2C-7B72-B6C315BC0E2B}"/>
                  </a:ext>
                </a:extLst>
              </p:cNvPr>
              <p:cNvSpPr/>
              <p:nvPr/>
            </p:nvSpPr>
            <p:spPr>
              <a:xfrm>
                <a:off x="1798847" y="1635579"/>
                <a:ext cx="326179" cy="356786"/>
              </a:xfrm>
              <a:custGeom>
                <a:avLst/>
                <a:gdLst>
                  <a:gd name="connsiteX0" fmla="*/ 293772 w 326179"/>
                  <a:gd name="connsiteY0" fmla="*/ 18905 h 356786"/>
                  <a:gd name="connsiteX1" fmla="*/ 293772 w 326179"/>
                  <a:gd name="connsiteY1" fmla="*/ 107126 h 356786"/>
                  <a:gd name="connsiteX2" fmla="*/ 244560 w 326179"/>
                  <a:gd name="connsiteY2" fmla="*/ 107126 h 356786"/>
                  <a:gd name="connsiteX3" fmla="*/ 244560 w 326179"/>
                  <a:gd name="connsiteY3" fmla="*/ 51913 h 356786"/>
                  <a:gd name="connsiteX4" fmla="*/ 186045 w 326179"/>
                  <a:gd name="connsiteY4" fmla="*/ 43511 h 356786"/>
                  <a:gd name="connsiteX5" fmla="*/ 60915 w 326179"/>
                  <a:gd name="connsiteY5" fmla="*/ 180044 h 356786"/>
                  <a:gd name="connsiteX6" fmla="*/ 178844 w 326179"/>
                  <a:gd name="connsiteY6" fmla="*/ 313576 h 356786"/>
                  <a:gd name="connsiteX7" fmla="*/ 237358 w 326179"/>
                  <a:gd name="connsiteY7" fmla="*/ 306674 h 356786"/>
                  <a:gd name="connsiteX8" fmla="*/ 238258 w 326179"/>
                  <a:gd name="connsiteY8" fmla="*/ 230756 h 356786"/>
                  <a:gd name="connsiteX9" fmla="*/ 198949 w 326179"/>
                  <a:gd name="connsiteY9" fmla="*/ 230756 h 356786"/>
                  <a:gd name="connsiteX10" fmla="*/ 198949 w 326179"/>
                  <a:gd name="connsiteY10" fmla="*/ 190246 h 356786"/>
                  <a:gd name="connsiteX11" fmla="*/ 326180 w 326179"/>
                  <a:gd name="connsiteY11" fmla="*/ 190246 h 356786"/>
                  <a:gd name="connsiteX12" fmla="*/ 326180 w 326179"/>
                  <a:gd name="connsiteY12" fmla="*/ 230756 h 356786"/>
                  <a:gd name="connsiteX13" fmla="*/ 290771 w 326179"/>
                  <a:gd name="connsiteY13" fmla="*/ 230756 h 356786"/>
                  <a:gd name="connsiteX14" fmla="*/ 289871 w 326179"/>
                  <a:gd name="connsiteY14" fmla="*/ 340582 h 356786"/>
                  <a:gd name="connsiteX15" fmla="*/ 184245 w 326179"/>
                  <a:gd name="connsiteY15" fmla="*/ 356786 h 356786"/>
                  <a:gd name="connsiteX16" fmla="*/ 0 w 326179"/>
                  <a:gd name="connsiteY16" fmla="*/ 181844 h 356786"/>
                  <a:gd name="connsiteX17" fmla="*/ 186946 w 326179"/>
                  <a:gd name="connsiteY17" fmla="*/ 0 h 356786"/>
                  <a:gd name="connsiteX18" fmla="*/ 294372 w 326179"/>
                  <a:gd name="connsiteY18" fmla="*/ 18604 h 356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26179" h="356786">
                    <a:moveTo>
                      <a:pt x="293772" y="18905"/>
                    </a:moveTo>
                    <a:lnTo>
                      <a:pt x="293772" y="107126"/>
                    </a:lnTo>
                    <a:lnTo>
                      <a:pt x="244560" y="107126"/>
                    </a:lnTo>
                    <a:lnTo>
                      <a:pt x="244560" y="51913"/>
                    </a:lnTo>
                    <a:cubicBezTo>
                      <a:pt x="211552" y="44111"/>
                      <a:pt x="203750" y="43511"/>
                      <a:pt x="186045" y="43511"/>
                    </a:cubicBezTo>
                    <a:cubicBezTo>
                      <a:pt x="103825" y="43511"/>
                      <a:pt x="60915" y="93323"/>
                      <a:pt x="60915" y="180044"/>
                    </a:cubicBezTo>
                    <a:cubicBezTo>
                      <a:pt x="60915" y="259863"/>
                      <a:pt x="109227" y="313576"/>
                      <a:pt x="178844" y="313576"/>
                    </a:cubicBezTo>
                    <a:cubicBezTo>
                      <a:pt x="196248" y="313576"/>
                      <a:pt x="217853" y="312075"/>
                      <a:pt x="237358" y="306674"/>
                    </a:cubicBezTo>
                    <a:lnTo>
                      <a:pt x="238258" y="230756"/>
                    </a:lnTo>
                    <a:lnTo>
                      <a:pt x="198949" y="230756"/>
                    </a:lnTo>
                    <a:lnTo>
                      <a:pt x="198949" y="190246"/>
                    </a:lnTo>
                    <a:lnTo>
                      <a:pt x="326180" y="190246"/>
                    </a:lnTo>
                    <a:lnTo>
                      <a:pt x="326180" y="230756"/>
                    </a:lnTo>
                    <a:lnTo>
                      <a:pt x="290771" y="230756"/>
                    </a:lnTo>
                    <a:lnTo>
                      <a:pt x="289871" y="340582"/>
                    </a:lnTo>
                    <a:cubicBezTo>
                      <a:pt x="261364" y="350485"/>
                      <a:pt x="216953" y="356786"/>
                      <a:pt x="184245" y="356786"/>
                    </a:cubicBezTo>
                    <a:cubicBezTo>
                      <a:pt x="67817" y="356786"/>
                      <a:pt x="0" y="289270"/>
                      <a:pt x="0" y="181844"/>
                    </a:cubicBezTo>
                    <a:cubicBezTo>
                      <a:pt x="0" y="74418"/>
                      <a:pt x="75318" y="0"/>
                      <a:pt x="186946" y="0"/>
                    </a:cubicBezTo>
                    <a:cubicBezTo>
                      <a:pt x="218453" y="0"/>
                      <a:pt x="264965" y="7502"/>
                      <a:pt x="294372" y="1860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050" b="0" i="0" u="none" strike="noStrike" kern="1200" cap="none" spc="0" normalizeH="0" baseline="0" noProof="0" dirty="0">
                  <a:ln>
                    <a:noFill/>
                  </a:ln>
                  <a:solidFill>
                    <a:srgbClr val="262626"/>
                  </a:solidFill>
                  <a:effectLst/>
                  <a:uLnTx/>
                  <a:uFillTx/>
                  <a:latin typeface="Aptos" panose="020B0004020202020204" pitchFamily="34" charset="0"/>
                </a:endParaRPr>
              </a:p>
            </p:txBody>
          </p:sp>
          <p:sp>
            <p:nvSpPr>
              <p:cNvPr id="92" name="Freeform: Shape 26">
                <a:extLst>
                  <a:ext uri="{FF2B5EF4-FFF2-40B4-BE49-F238E27FC236}">
                    <a16:creationId xmlns:a16="http://schemas.microsoft.com/office/drawing/2014/main" id="{6C160AB6-4115-D700-485F-C08E060DA9F1}"/>
                  </a:ext>
                </a:extLst>
              </p:cNvPr>
              <p:cNvSpPr/>
              <p:nvPr/>
            </p:nvSpPr>
            <p:spPr>
              <a:xfrm>
                <a:off x="2153834" y="1641881"/>
                <a:ext cx="248760" cy="345083"/>
              </a:xfrm>
              <a:custGeom>
                <a:avLst/>
                <a:gdLst>
                  <a:gd name="connsiteX0" fmla="*/ 242159 w 248760"/>
                  <a:gd name="connsiteY0" fmla="*/ 0 h 345083"/>
                  <a:gd name="connsiteX1" fmla="*/ 244260 w 248760"/>
                  <a:gd name="connsiteY1" fmla="*/ 90622 h 345083"/>
                  <a:gd name="connsiteX2" fmla="*/ 198348 w 248760"/>
                  <a:gd name="connsiteY2" fmla="*/ 90622 h 345083"/>
                  <a:gd name="connsiteX3" fmla="*/ 195348 w 248760"/>
                  <a:gd name="connsiteY3" fmla="*/ 40210 h 345083"/>
                  <a:gd name="connsiteX4" fmla="*/ 95423 w 248760"/>
                  <a:gd name="connsiteY4" fmla="*/ 40210 h 345083"/>
                  <a:gd name="connsiteX5" fmla="*/ 94523 w 248760"/>
                  <a:gd name="connsiteY5" fmla="*/ 146735 h 345083"/>
                  <a:gd name="connsiteX6" fmla="*/ 193247 w 248760"/>
                  <a:gd name="connsiteY6" fmla="*/ 146735 h 345083"/>
                  <a:gd name="connsiteX7" fmla="*/ 193247 w 248760"/>
                  <a:gd name="connsiteY7" fmla="*/ 190246 h 345083"/>
                  <a:gd name="connsiteX8" fmla="*/ 94523 w 248760"/>
                  <a:gd name="connsiteY8" fmla="*/ 190246 h 345083"/>
                  <a:gd name="connsiteX9" fmla="*/ 93623 w 248760"/>
                  <a:gd name="connsiteY9" fmla="*/ 304574 h 345083"/>
                  <a:gd name="connsiteX10" fmla="*/ 198648 w 248760"/>
                  <a:gd name="connsiteY10" fmla="*/ 304574 h 345083"/>
                  <a:gd name="connsiteX11" fmla="*/ 202549 w 248760"/>
                  <a:gd name="connsiteY11" fmla="*/ 248460 h 345083"/>
                  <a:gd name="connsiteX12" fmla="*/ 248761 w 248760"/>
                  <a:gd name="connsiteY12" fmla="*/ 248460 h 345083"/>
                  <a:gd name="connsiteX13" fmla="*/ 244860 w 248760"/>
                  <a:gd name="connsiteY13" fmla="*/ 345083 h 345083"/>
                  <a:gd name="connsiteX14" fmla="*/ 3301 w 248760"/>
                  <a:gd name="connsiteY14" fmla="*/ 345083 h 345083"/>
                  <a:gd name="connsiteX15" fmla="*/ 3301 w 248760"/>
                  <a:gd name="connsiteY15" fmla="*/ 304574 h 345083"/>
                  <a:gd name="connsiteX16" fmla="*/ 37809 w 248760"/>
                  <a:gd name="connsiteY16" fmla="*/ 304574 h 345083"/>
                  <a:gd name="connsiteX17" fmla="*/ 39910 w 248760"/>
                  <a:gd name="connsiteY17" fmla="*/ 40210 h 345083"/>
                  <a:gd name="connsiteX18" fmla="*/ 0 w 248760"/>
                  <a:gd name="connsiteY18" fmla="*/ 40210 h 345083"/>
                  <a:gd name="connsiteX19" fmla="*/ 0 w 248760"/>
                  <a:gd name="connsiteY19" fmla="*/ 0 h 345083"/>
                  <a:gd name="connsiteX20" fmla="*/ 242459 w 248760"/>
                  <a:gd name="connsiteY20" fmla="*/ 0 h 345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8760" h="345083">
                    <a:moveTo>
                      <a:pt x="242159" y="0"/>
                    </a:moveTo>
                    <a:lnTo>
                      <a:pt x="244260" y="90622"/>
                    </a:lnTo>
                    <a:lnTo>
                      <a:pt x="198348" y="90622"/>
                    </a:lnTo>
                    <a:lnTo>
                      <a:pt x="195348" y="40210"/>
                    </a:lnTo>
                    <a:lnTo>
                      <a:pt x="95423" y="40210"/>
                    </a:lnTo>
                    <a:lnTo>
                      <a:pt x="94523" y="146735"/>
                    </a:lnTo>
                    <a:lnTo>
                      <a:pt x="193247" y="146735"/>
                    </a:lnTo>
                    <a:lnTo>
                      <a:pt x="193247" y="190246"/>
                    </a:lnTo>
                    <a:lnTo>
                      <a:pt x="94523" y="190246"/>
                    </a:lnTo>
                    <a:lnTo>
                      <a:pt x="93623" y="304574"/>
                    </a:lnTo>
                    <a:lnTo>
                      <a:pt x="198648" y="304574"/>
                    </a:lnTo>
                    <a:lnTo>
                      <a:pt x="202549" y="248460"/>
                    </a:lnTo>
                    <a:lnTo>
                      <a:pt x="248761" y="248460"/>
                    </a:lnTo>
                    <a:lnTo>
                      <a:pt x="244860" y="345083"/>
                    </a:lnTo>
                    <a:lnTo>
                      <a:pt x="3301" y="345083"/>
                    </a:lnTo>
                    <a:lnTo>
                      <a:pt x="3301" y="304574"/>
                    </a:lnTo>
                    <a:lnTo>
                      <a:pt x="37809" y="304574"/>
                    </a:lnTo>
                    <a:lnTo>
                      <a:pt x="39910" y="40210"/>
                    </a:lnTo>
                    <a:lnTo>
                      <a:pt x="0" y="40210"/>
                    </a:lnTo>
                    <a:lnTo>
                      <a:pt x="0" y="0"/>
                    </a:lnTo>
                    <a:lnTo>
                      <a:pt x="242459" y="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050" b="0" i="0" u="none" strike="noStrike" kern="1200" cap="none" spc="0" normalizeH="0" baseline="0" noProof="0" dirty="0">
                  <a:ln>
                    <a:noFill/>
                  </a:ln>
                  <a:solidFill>
                    <a:srgbClr val="262626"/>
                  </a:solidFill>
                  <a:effectLst/>
                  <a:uLnTx/>
                  <a:uFillTx/>
                  <a:latin typeface="Aptos" panose="020B0004020202020204" pitchFamily="34" charset="0"/>
                </a:endParaRPr>
              </a:p>
            </p:txBody>
          </p:sp>
          <p:sp>
            <p:nvSpPr>
              <p:cNvPr id="93" name="Freeform: Shape 37">
                <a:extLst>
                  <a:ext uri="{FF2B5EF4-FFF2-40B4-BE49-F238E27FC236}">
                    <a16:creationId xmlns:a16="http://schemas.microsoft.com/office/drawing/2014/main" id="{C948FB7D-3C4A-991A-CBBB-2DEAE28BA8F3}"/>
                  </a:ext>
                </a:extLst>
              </p:cNvPr>
              <p:cNvSpPr/>
              <p:nvPr/>
            </p:nvSpPr>
            <p:spPr>
              <a:xfrm>
                <a:off x="2445805" y="1641881"/>
                <a:ext cx="243959" cy="345383"/>
              </a:xfrm>
              <a:custGeom>
                <a:avLst/>
                <a:gdLst>
                  <a:gd name="connsiteX0" fmla="*/ 127531 w 243959"/>
                  <a:gd name="connsiteY0" fmla="*/ 0 h 345383"/>
                  <a:gd name="connsiteX1" fmla="*/ 127531 w 243959"/>
                  <a:gd name="connsiteY1" fmla="*/ 40510 h 345383"/>
                  <a:gd name="connsiteX2" fmla="*/ 92423 w 243959"/>
                  <a:gd name="connsiteY2" fmla="*/ 40510 h 345383"/>
                  <a:gd name="connsiteX3" fmla="*/ 90322 w 243959"/>
                  <a:gd name="connsiteY3" fmla="*/ 304874 h 345383"/>
                  <a:gd name="connsiteX4" fmla="*/ 192947 w 243959"/>
                  <a:gd name="connsiteY4" fmla="*/ 304874 h 345383"/>
                  <a:gd name="connsiteX5" fmla="*/ 197748 w 243959"/>
                  <a:gd name="connsiteY5" fmla="*/ 246660 h 345383"/>
                  <a:gd name="connsiteX6" fmla="*/ 243960 w 243959"/>
                  <a:gd name="connsiteY6" fmla="*/ 246660 h 345383"/>
                  <a:gd name="connsiteX7" fmla="*/ 239158 w 243959"/>
                  <a:gd name="connsiteY7" fmla="*/ 345383 h 345383"/>
                  <a:gd name="connsiteX8" fmla="*/ 0 w 243959"/>
                  <a:gd name="connsiteY8" fmla="*/ 345383 h 345383"/>
                  <a:gd name="connsiteX9" fmla="*/ 0 w 243959"/>
                  <a:gd name="connsiteY9" fmla="*/ 304874 h 345383"/>
                  <a:gd name="connsiteX10" fmla="*/ 35109 w 243959"/>
                  <a:gd name="connsiteY10" fmla="*/ 304874 h 345383"/>
                  <a:gd name="connsiteX11" fmla="*/ 37209 w 243959"/>
                  <a:gd name="connsiteY11" fmla="*/ 40510 h 345383"/>
                  <a:gd name="connsiteX12" fmla="*/ 300 w 243959"/>
                  <a:gd name="connsiteY12" fmla="*/ 40510 h 345383"/>
                  <a:gd name="connsiteX13" fmla="*/ 300 w 243959"/>
                  <a:gd name="connsiteY13" fmla="*/ 0 h 345383"/>
                  <a:gd name="connsiteX14" fmla="*/ 127531 w 243959"/>
                  <a:gd name="connsiteY14" fmla="*/ 0 h 34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3959" h="345383">
                    <a:moveTo>
                      <a:pt x="127531" y="0"/>
                    </a:moveTo>
                    <a:lnTo>
                      <a:pt x="127531" y="40510"/>
                    </a:lnTo>
                    <a:lnTo>
                      <a:pt x="92423" y="40510"/>
                    </a:lnTo>
                    <a:lnTo>
                      <a:pt x="90322" y="304874"/>
                    </a:lnTo>
                    <a:lnTo>
                      <a:pt x="192947" y="304874"/>
                    </a:lnTo>
                    <a:lnTo>
                      <a:pt x="197748" y="246660"/>
                    </a:lnTo>
                    <a:lnTo>
                      <a:pt x="243960" y="246660"/>
                    </a:lnTo>
                    <a:lnTo>
                      <a:pt x="239158" y="345383"/>
                    </a:lnTo>
                    <a:lnTo>
                      <a:pt x="0" y="345383"/>
                    </a:lnTo>
                    <a:lnTo>
                      <a:pt x="0" y="304874"/>
                    </a:lnTo>
                    <a:lnTo>
                      <a:pt x="35109" y="304874"/>
                    </a:lnTo>
                    <a:lnTo>
                      <a:pt x="37209" y="40510"/>
                    </a:lnTo>
                    <a:lnTo>
                      <a:pt x="300" y="40510"/>
                    </a:lnTo>
                    <a:lnTo>
                      <a:pt x="300" y="0"/>
                    </a:lnTo>
                    <a:lnTo>
                      <a:pt x="127531" y="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050" b="0" i="0" u="none" strike="noStrike" kern="1200" cap="none" spc="0" normalizeH="0" baseline="0" noProof="0" dirty="0">
                  <a:ln>
                    <a:noFill/>
                  </a:ln>
                  <a:solidFill>
                    <a:srgbClr val="262626"/>
                  </a:solidFill>
                  <a:effectLst/>
                  <a:uLnTx/>
                  <a:uFillTx/>
                  <a:latin typeface="Aptos" panose="020B0004020202020204" pitchFamily="34" charset="0"/>
                </a:endParaRPr>
              </a:p>
            </p:txBody>
          </p:sp>
        </p:grpSp>
        <p:cxnSp>
          <p:nvCxnSpPr>
            <p:cNvPr id="86" name="Straight Connector 85">
              <a:extLst>
                <a:ext uri="{FF2B5EF4-FFF2-40B4-BE49-F238E27FC236}">
                  <a16:creationId xmlns:a16="http://schemas.microsoft.com/office/drawing/2014/main" id="{85B16757-A1B9-4010-6CB0-E3C105062CCA}"/>
                </a:ext>
              </a:extLst>
            </p:cNvPr>
            <p:cNvCxnSpPr>
              <a:cxnSpLocks/>
            </p:cNvCxnSpPr>
            <p:nvPr userDrawn="1"/>
          </p:nvCxnSpPr>
          <p:spPr>
            <a:xfrm>
              <a:off x="1272209" y="1192696"/>
              <a:ext cx="1484243" cy="0"/>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grpSp>
      <p:pic>
        <p:nvPicPr>
          <p:cNvPr id="97" name="Picture 2" descr="File:Food and Drug Administration logo ...">
            <a:extLst>
              <a:ext uri="{FF2B5EF4-FFF2-40B4-BE49-F238E27FC236}">
                <a16:creationId xmlns:a16="http://schemas.microsoft.com/office/drawing/2014/main" id="{CFD128C5-28E8-5DDB-F0FF-F004FD1C4CD3}"/>
              </a:ext>
            </a:extLst>
          </p:cNvPr>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3816991" y="4173175"/>
            <a:ext cx="486649" cy="200795"/>
          </a:xfrm>
          <a:prstGeom prst="rect">
            <a:avLst/>
          </a:prstGeom>
          <a:noFill/>
          <a:extLst>
            <a:ext uri="{909E8E84-426E-40DD-AFC4-6F175D3DCCD1}">
              <a14:hiddenFill xmlns:a14="http://schemas.microsoft.com/office/drawing/2010/main">
                <a:solidFill>
                  <a:srgbClr val="FFFFFF"/>
                </a:solidFill>
              </a14:hiddenFill>
            </a:ext>
          </a:extLst>
        </p:spPr>
      </p:pic>
      <p:grpSp>
        <p:nvGrpSpPr>
          <p:cNvPr id="99" name="Graphic 2139">
            <a:extLst>
              <a:ext uri="{FF2B5EF4-FFF2-40B4-BE49-F238E27FC236}">
                <a16:creationId xmlns:a16="http://schemas.microsoft.com/office/drawing/2014/main" id="{69E71605-9912-8049-4FC2-7164771650B5}"/>
              </a:ext>
            </a:extLst>
          </p:cNvPr>
          <p:cNvGrpSpPr/>
          <p:nvPr userDrawn="1"/>
        </p:nvGrpSpPr>
        <p:grpSpPr>
          <a:xfrm>
            <a:off x="5926782" y="4202492"/>
            <a:ext cx="631462" cy="204222"/>
            <a:chOff x="10090383" y="4240480"/>
            <a:chExt cx="809339" cy="261749"/>
          </a:xfrm>
        </p:grpSpPr>
        <p:grpSp>
          <p:nvGrpSpPr>
            <p:cNvPr id="100" name="Graphic 2139">
              <a:extLst>
                <a:ext uri="{FF2B5EF4-FFF2-40B4-BE49-F238E27FC236}">
                  <a16:creationId xmlns:a16="http://schemas.microsoft.com/office/drawing/2014/main" id="{702817C7-FEBB-3EFD-5785-17716990C2F1}"/>
                </a:ext>
              </a:extLst>
            </p:cNvPr>
            <p:cNvGrpSpPr/>
            <p:nvPr/>
          </p:nvGrpSpPr>
          <p:grpSpPr>
            <a:xfrm>
              <a:off x="10419753" y="4240672"/>
              <a:ext cx="400435" cy="115824"/>
              <a:chOff x="10419753" y="4240672"/>
              <a:chExt cx="400435" cy="115824"/>
            </a:xfrm>
            <a:solidFill>
              <a:srgbClr val="000000"/>
            </a:solidFill>
          </p:grpSpPr>
          <p:sp>
            <p:nvSpPr>
              <p:cNvPr id="112" name="Freeform: Shape 2161">
                <a:extLst>
                  <a:ext uri="{FF2B5EF4-FFF2-40B4-BE49-F238E27FC236}">
                    <a16:creationId xmlns:a16="http://schemas.microsoft.com/office/drawing/2014/main" id="{3CE47F30-8489-E3F0-F4E3-0D85611E1B00}"/>
                  </a:ext>
                </a:extLst>
              </p:cNvPr>
              <p:cNvSpPr/>
              <p:nvPr/>
            </p:nvSpPr>
            <p:spPr>
              <a:xfrm>
                <a:off x="10419753" y="4240672"/>
                <a:ext cx="93063" cy="115824"/>
              </a:xfrm>
              <a:custGeom>
                <a:avLst/>
                <a:gdLst>
                  <a:gd name="connsiteX0" fmla="*/ 23531 w 93063"/>
                  <a:gd name="connsiteY0" fmla="*/ 76486 h 115824"/>
                  <a:gd name="connsiteX1" fmla="*/ 48011 w 93063"/>
                  <a:gd name="connsiteY1" fmla="*/ 96869 h 115824"/>
                  <a:gd name="connsiteX2" fmla="*/ 69537 w 93063"/>
                  <a:gd name="connsiteY2" fmla="*/ 83153 h 115824"/>
                  <a:gd name="connsiteX3" fmla="*/ 36676 w 93063"/>
                  <a:gd name="connsiteY3" fmla="*/ 64865 h 115824"/>
                  <a:gd name="connsiteX4" fmla="*/ 3719 w 93063"/>
                  <a:gd name="connsiteY4" fmla="*/ 33433 h 115824"/>
                  <a:gd name="connsiteX5" fmla="*/ 45058 w 93063"/>
                  <a:gd name="connsiteY5" fmla="*/ 0 h 115824"/>
                  <a:gd name="connsiteX6" fmla="*/ 89349 w 93063"/>
                  <a:gd name="connsiteY6" fmla="*/ 35623 h 115824"/>
                  <a:gd name="connsiteX7" fmla="*/ 65822 w 93063"/>
                  <a:gd name="connsiteY7" fmla="*/ 35623 h 115824"/>
                  <a:gd name="connsiteX8" fmla="*/ 44010 w 93063"/>
                  <a:gd name="connsiteY8" fmla="*/ 18860 h 115824"/>
                  <a:gd name="connsiteX9" fmla="*/ 27246 w 93063"/>
                  <a:gd name="connsiteY9" fmla="*/ 31433 h 115824"/>
                  <a:gd name="connsiteX10" fmla="*/ 60203 w 93063"/>
                  <a:gd name="connsiteY10" fmla="*/ 48101 h 115824"/>
                  <a:gd name="connsiteX11" fmla="*/ 93064 w 93063"/>
                  <a:gd name="connsiteY11" fmla="*/ 80296 h 115824"/>
                  <a:gd name="connsiteX12" fmla="*/ 47058 w 93063"/>
                  <a:gd name="connsiteY12" fmla="*/ 115824 h 115824"/>
                  <a:gd name="connsiteX13" fmla="*/ 5 w 93063"/>
                  <a:gd name="connsiteY13" fmla="*/ 76486 h 115824"/>
                  <a:gd name="connsiteX14" fmla="*/ 23531 w 93063"/>
                  <a:gd name="connsiteY14" fmla="*/ 76486 h 115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3063" h="115824">
                    <a:moveTo>
                      <a:pt x="23531" y="76486"/>
                    </a:moveTo>
                    <a:cubicBezTo>
                      <a:pt x="23531" y="91154"/>
                      <a:pt x="34961" y="96869"/>
                      <a:pt x="48011" y="96869"/>
                    </a:cubicBezTo>
                    <a:cubicBezTo>
                      <a:pt x="56488" y="96869"/>
                      <a:pt x="69537" y="94393"/>
                      <a:pt x="69537" y="83153"/>
                    </a:cubicBezTo>
                    <a:cubicBezTo>
                      <a:pt x="69537" y="71247"/>
                      <a:pt x="52964" y="69247"/>
                      <a:pt x="36676" y="64865"/>
                    </a:cubicBezTo>
                    <a:cubicBezTo>
                      <a:pt x="20293" y="60484"/>
                      <a:pt x="3719" y="54197"/>
                      <a:pt x="3719" y="33433"/>
                    </a:cubicBezTo>
                    <a:cubicBezTo>
                      <a:pt x="3719" y="10859"/>
                      <a:pt x="25151" y="0"/>
                      <a:pt x="45058" y="0"/>
                    </a:cubicBezTo>
                    <a:cubicBezTo>
                      <a:pt x="68108" y="0"/>
                      <a:pt x="89349" y="10001"/>
                      <a:pt x="89349" y="35623"/>
                    </a:cubicBezTo>
                    <a:lnTo>
                      <a:pt x="65822" y="35623"/>
                    </a:lnTo>
                    <a:cubicBezTo>
                      <a:pt x="65060" y="22289"/>
                      <a:pt x="55631" y="18860"/>
                      <a:pt x="44010" y="18860"/>
                    </a:cubicBezTo>
                    <a:cubicBezTo>
                      <a:pt x="36295" y="18860"/>
                      <a:pt x="27246" y="22098"/>
                      <a:pt x="27246" y="31433"/>
                    </a:cubicBezTo>
                    <a:cubicBezTo>
                      <a:pt x="27246" y="40005"/>
                      <a:pt x="32485" y="41053"/>
                      <a:pt x="60203" y="48101"/>
                    </a:cubicBezTo>
                    <a:cubicBezTo>
                      <a:pt x="68299" y="50102"/>
                      <a:pt x="93064" y="55245"/>
                      <a:pt x="93064" y="80296"/>
                    </a:cubicBezTo>
                    <a:cubicBezTo>
                      <a:pt x="93064" y="100584"/>
                      <a:pt x="77062" y="115824"/>
                      <a:pt x="47058" y="115824"/>
                    </a:cubicBezTo>
                    <a:cubicBezTo>
                      <a:pt x="22579" y="115824"/>
                      <a:pt x="-376" y="103727"/>
                      <a:pt x="5" y="76486"/>
                    </a:cubicBezTo>
                    <a:lnTo>
                      <a:pt x="23531" y="76486"/>
                    </a:lnTo>
                    <a:close/>
                  </a:path>
                </a:pathLst>
              </a:custGeom>
              <a:solidFill>
                <a:srgbClr val="000000"/>
              </a:solidFill>
              <a:ln w="9525" cap="flat">
                <a:noFill/>
                <a:prstDash val="solid"/>
                <a:miter/>
              </a:ln>
            </p:spPr>
            <p:txBody>
              <a:bodyPr rtlCol="0" anchor="ctr"/>
              <a:lstStyle/>
              <a:p>
                <a:endParaRPr lang="en-IN" dirty="0">
                  <a:latin typeface="Aptos" panose="020B0004020202020204" pitchFamily="34" charset="0"/>
                </a:endParaRPr>
              </a:p>
            </p:txBody>
          </p:sp>
          <p:sp>
            <p:nvSpPr>
              <p:cNvPr id="113" name="Freeform: Shape 2162">
                <a:extLst>
                  <a:ext uri="{FF2B5EF4-FFF2-40B4-BE49-F238E27FC236}">
                    <a16:creationId xmlns:a16="http://schemas.microsoft.com/office/drawing/2014/main" id="{4FB41462-942B-3A49-0459-F515C6FEFF4C}"/>
                  </a:ext>
                </a:extLst>
              </p:cNvPr>
              <p:cNvSpPr/>
              <p:nvPr/>
            </p:nvSpPr>
            <p:spPr>
              <a:xfrm>
                <a:off x="10518627" y="4249816"/>
                <a:ext cx="51434" cy="104965"/>
              </a:xfrm>
              <a:custGeom>
                <a:avLst/>
                <a:gdLst>
                  <a:gd name="connsiteX0" fmla="*/ 35338 w 51434"/>
                  <a:gd name="connsiteY0" fmla="*/ 24003 h 104965"/>
                  <a:gd name="connsiteX1" fmla="*/ 51435 w 51434"/>
                  <a:gd name="connsiteY1" fmla="*/ 24003 h 104965"/>
                  <a:gd name="connsiteX2" fmla="*/ 51435 w 51434"/>
                  <a:gd name="connsiteY2" fmla="*/ 38672 h 104965"/>
                  <a:gd name="connsiteX3" fmla="*/ 35338 w 51434"/>
                  <a:gd name="connsiteY3" fmla="*/ 38672 h 104965"/>
                  <a:gd name="connsiteX4" fmla="*/ 35338 w 51434"/>
                  <a:gd name="connsiteY4" fmla="*/ 78295 h 104965"/>
                  <a:gd name="connsiteX5" fmla="*/ 44577 w 51434"/>
                  <a:gd name="connsiteY5" fmla="*/ 87535 h 104965"/>
                  <a:gd name="connsiteX6" fmla="*/ 51435 w 51434"/>
                  <a:gd name="connsiteY6" fmla="*/ 86963 h 104965"/>
                  <a:gd name="connsiteX7" fmla="*/ 51435 w 51434"/>
                  <a:gd name="connsiteY7" fmla="*/ 104204 h 104965"/>
                  <a:gd name="connsiteX8" fmla="*/ 38576 w 51434"/>
                  <a:gd name="connsiteY8" fmla="*/ 104966 h 104965"/>
                  <a:gd name="connsiteX9" fmla="*/ 13335 w 51434"/>
                  <a:gd name="connsiteY9" fmla="*/ 85916 h 104965"/>
                  <a:gd name="connsiteX10" fmla="*/ 13335 w 51434"/>
                  <a:gd name="connsiteY10" fmla="*/ 38672 h 104965"/>
                  <a:gd name="connsiteX11" fmla="*/ 0 w 51434"/>
                  <a:gd name="connsiteY11" fmla="*/ 38672 h 104965"/>
                  <a:gd name="connsiteX12" fmla="*/ 0 w 51434"/>
                  <a:gd name="connsiteY12" fmla="*/ 24003 h 104965"/>
                  <a:gd name="connsiteX13" fmla="*/ 13335 w 51434"/>
                  <a:gd name="connsiteY13" fmla="*/ 24003 h 104965"/>
                  <a:gd name="connsiteX14" fmla="*/ 13335 w 51434"/>
                  <a:gd name="connsiteY14" fmla="*/ 0 h 104965"/>
                  <a:gd name="connsiteX15" fmla="*/ 35338 w 51434"/>
                  <a:gd name="connsiteY15" fmla="*/ 0 h 104965"/>
                  <a:gd name="connsiteX16" fmla="*/ 35338 w 51434"/>
                  <a:gd name="connsiteY16" fmla="*/ 24003 h 104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434" h="104965">
                    <a:moveTo>
                      <a:pt x="35338" y="24003"/>
                    </a:moveTo>
                    <a:lnTo>
                      <a:pt x="51435" y="24003"/>
                    </a:lnTo>
                    <a:lnTo>
                      <a:pt x="51435" y="38672"/>
                    </a:lnTo>
                    <a:lnTo>
                      <a:pt x="35338" y="38672"/>
                    </a:lnTo>
                    <a:lnTo>
                      <a:pt x="35338" y="78295"/>
                    </a:lnTo>
                    <a:cubicBezTo>
                      <a:pt x="35338" y="85725"/>
                      <a:pt x="37147" y="87535"/>
                      <a:pt x="44577" y="87535"/>
                    </a:cubicBezTo>
                    <a:cubicBezTo>
                      <a:pt x="46863" y="87535"/>
                      <a:pt x="49054" y="87440"/>
                      <a:pt x="51435" y="86963"/>
                    </a:cubicBezTo>
                    <a:lnTo>
                      <a:pt x="51435" y="104204"/>
                    </a:lnTo>
                    <a:cubicBezTo>
                      <a:pt x="47720" y="104870"/>
                      <a:pt x="42958" y="104966"/>
                      <a:pt x="38576" y="104966"/>
                    </a:cubicBezTo>
                    <a:cubicBezTo>
                      <a:pt x="25146" y="104966"/>
                      <a:pt x="13335" y="101822"/>
                      <a:pt x="13335" y="85916"/>
                    </a:cubicBezTo>
                    <a:lnTo>
                      <a:pt x="13335" y="38672"/>
                    </a:lnTo>
                    <a:lnTo>
                      <a:pt x="0" y="38672"/>
                    </a:lnTo>
                    <a:lnTo>
                      <a:pt x="0" y="24003"/>
                    </a:lnTo>
                    <a:lnTo>
                      <a:pt x="13335" y="24003"/>
                    </a:lnTo>
                    <a:lnTo>
                      <a:pt x="13335" y="0"/>
                    </a:lnTo>
                    <a:lnTo>
                      <a:pt x="35338" y="0"/>
                    </a:lnTo>
                    <a:lnTo>
                      <a:pt x="35338" y="24003"/>
                    </a:lnTo>
                    <a:close/>
                  </a:path>
                </a:pathLst>
              </a:custGeom>
              <a:solidFill>
                <a:srgbClr val="000000"/>
              </a:solidFill>
              <a:ln w="9525" cap="flat">
                <a:noFill/>
                <a:prstDash val="solid"/>
                <a:miter/>
              </a:ln>
            </p:spPr>
            <p:txBody>
              <a:bodyPr rtlCol="0" anchor="ctr"/>
              <a:lstStyle/>
              <a:p>
                <a:endParaRPr lang="en-IN" dirty="0">
                  <a:latin typeface="Aptos" panose="020B0004020202020204" pitchFamily="34" charset="0"/>
                </a:endParaRPr>
              </a:p>
            </p:txBody>
          </p:sp>
          <p:sp>
            <p:nvSpPr>
              <p:cNvPr id="114" name="Freeform: Shape 2163">
                <a:extLst>
                  <a:ext uri="{FF2B5EF4-FFF2-40B4-BE49-F238E27FC236}">
                    <a16:creationId xmlns:a16="http://schemas.microsoft.com/office/drawing/2014/main" id="{400CD2EE-17B5-ECFE-1736-FD28BF284C9E}"/>
                  </a:ext>
                </a:extLst>
              </p:cNvPr>
              <p:cNvSpPr/>
              <p:nvPr/>
            </p:nvSpPr>
            <p:spPr>
              <a:xfrm>
                <a:off x="10576539" y="4271629"/>
                <a:ext cx="79843" cy="84391"/>
              </a:xfrm>
              <a:custGeom>
                <a:avLst/>
                <a:gdLst>
                  <a:gd name="connsiteX0" fmla="*/ 22003 w 79843"/>
                  <a:gd name="connsiteY0" fmla="*/ 47530 h 84391"/>
                  <a:gd name="connsiteX1" fmla="*/ 41624 w 79843"/>
                  <a:gd name="connsiteY1" fmla="*/ 67818 h 84391"/>
                  <a:gd name="connsiteX2" fmla="*/ 58960 w 79843"/>
                  <a:gd name="connsiteY2" fmla="*/ 57436 h 84391"/>
                  <a:gd name="connsiteX3" fmla="*/ 78296 w 79843"/>
                  <a:gd name="connsiteY3" fmla="*/ 57436 h 84391"/>
                  <a:gd name="connsiteX4" fmla="*/ 40862 w 79843"/>
                  <a:gd name="connsiteY4" fmla="*/ 84392 h 84391"/>
                  <a:gd name="connsiteX5" fmla="*/ 0 w 79843"/>
                  <a:gd name="connsiteY5" fmla="*/ 42291 h 84391"/>
                  <a:gd name="connsiteX6" fmla="*/ 40862 w 79843"/>
                  <a:gd name="connsiteY6" fmla="*/ 0 h 84391"/>
                  <a:gd name="connsiteX7" fmla="*/ 79724 w 79843"/>
                  <a:gd name="connsiteY7" fmla="*/ 47530 h 84391"/>
                  <a:gd name="connsiteX8" fmla="*/ 21908 w 79843"/>
                  <a:gd name="connsiteY8" fmla="*/ 47530 h 84391"/>
                  <a:gd name="connsiteX9" fmla="*/ 57721 w 79843"/>
                  <a:gd name="connsiteY9" fmla="*/ 33623 h 84391"/>
                  <a:gd name="connsiteX10" fmla="*/ 40196 w 79843"/>
                  <a:gd name="connsiteY10" fmla="*/ 16573 h 84391"/>
                  <a:gd name="connsiteX11" fmla="*/ 21908 w 79843"/>
                  <a:gd name="connsiteY11" fmla="*/ 33623 h 84391"/>
                  <a:gd name="connsiteX12" fmla="*/ 57721 w 79843"/>
                  <a:gd name="connsiteY12" fmla="*/ 33623 h 84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843" h="84391">
                    <a:moveTo>
                      <a:pt x="22003" y="47530"/>
                    </a:moveTo>
                    <a:cubicBezTo>
                      <a:pt x="22670" y="61436"/>
                      <a:pt x="29432" y="67818"/>
                      <a:pt x="41624" y="67818"/>
                    </a:cubicBezTo>
                    <a:cubicBezTo>
                      <a:pt x="50483" y="67818"/>
                      <a:pt x="57626" y="62389"/>
                      <a:pt x="58960" y="57436"/>
                    </a:cubicBezTo>
                    <a:lnTo>
                      <a:pt x="78296" y="57436"/>
                    </a:lnTo>
                    <a:cubicBezTo>
                      <a:pt x="72104" y="76295"/>
                      <a:pt x="58960" y="84392"/>
                      <a:pt x="40862" y="84392"/>
                    </a:cubicBezTo>
                    <a:cubicBezTo>
                      <a:pt x="15621" y="84392"/>
                      <a:pt x="0" y="67056"/>
                      <a:pt x="0" y="42291"/>
                    </a:cubicBezTo>
                    <a:cubicBezTo>
                      <a:pt x="0" y="17526"/>
                      <a:pt x="16573" y="0"/>
                      <a:pt x="40862" y="0"/>
                    </a:cubicBezTo>
                    <a:cubicBezTo>
                      <a:pt x="68104" y="0"/>
                      <a:pt x="81248" y="22955"/>
                      <a:pt x="79724" y="47530"/>
                    </a:cubicBezTo>
                    <a:lnTo>
                      <a:pt x="21908" y="47530"/>
                    </a:lnTo>
                    <a:close/>
                    <a:moveTo>
                      <a:pt x="57721" y="33623"/>
                    </a:moveTo>
                    <a:cubicBezTo>
                      <a:pt x="55721" y="22479"/>
                      <a:pt x="50863" y="16573"/>
                      <a:pt x="40196" y="16573"/>
                    </a:cubicBezTo>
                    <a:cubicBezTo>
                      <a:pt x="26289" y="16573"/>
                      <a:pt x="22193" y="27432"/>
                      <a:pt x="21908" y="33623"/>
                    </a:cubicBezTo>
                    <a:lnTo>
                      <a:pt x="57721" y="33623"/>
                    </a:lnTo>
                    <a:close/>
                  </a:path>
                </a:pathLst>
              </a:custGeom>
              <a:solidFill>
                <a:srgbClr val="000000"/>
              </a:solidFill>
              <a:ln w="9525" cap="flat">
                <a:noFill/>
                <a:prstDash val="solid"/>
                <a:miter/>
              </a:ln>
            </p:spPr>
            <p:txBody>
              <a:bodyPr rtlCol="0" anchor="ctr"/>
              <a:lstStyle/>
              <a:p>
                <a:endParaRPr lang="en-IN" dirty="0">
                  <a:latin typeface="Aptos" panose="020B0004020202020204" pitchFamily="34" charset="0"/>
                </a:endParaRPr>
              </a:p>
            </p:txBody>
          </p:sp>
          <p:sp>
            <p:nvSpPr>
              <p:cNvPr id="115" name="Freeform: Shape 2164">
                <a:extLst>
                  <a:ext uri="{FF2B5EF4-FFF2-40B4-BE49-F238E27FC236}">
                    <a16:creationId xmlns:a16="http://schemas.microsoft.com/office/drawing/2014/main" id="{D2D51707-B3EC-AA28-DFCA-03673156B7D9}"/>
                  </a:ext>
                </a:extLst>
              </p:cNvPr>
              <p:cNvSpPr/>
              <p:nvPr/>
            </p:nvSpPr>
            <p:spPr>
              <a:xfrm>
                <a:off x="10670074" y="4243244"/>
                <a:ext cx="22002" cy="110585"/>
              </a:xfrm>
              <a:custGeom>
                <a:avLst/>
                <a:gdLst>
                  <a:gd name="connsiteX0" fmla="*/ 0 w 22002"/>
                  <a:gd name="connsiteY0" fmla="*/ 0 h 110585"/>
                  <a:gd name="connsiteX1" fmla="*/ 22003 w 22002"/>
                  <a:gd name="connsiteY1" fmla="*/ 0 h 110585"/>
                  <a:gd name="connsiteX2" fmla="*/ 22003 w 22002"/>
                  <a:gd name="connsiteY2" fmla="*/ 110585 h 110585"/>
                  <a:gd name="connsiteX3" fmla="*/ 0 w 22002"/>
                  <a:gd name="connsiteY3" fmla="*/ 110585 h 110585"/>
                  <a:gd name="connsiteX4" fmla="*/ 0 w 22002"/>
                  <a:gd name="connsiteY4" fmla="*/ 0 h 110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02" h="110585">
                    <a:moveTo>
                      <a:pt x="0" y="0"/>
                    </a:moveTo>
                    <a:lnTo>
                      <a:pt x="22003" y="0"/>
                    </a:lnTo>
                    <a:lnTo>
                      <a:pt x="22003" y="110585"/>
                    </a:lnTo>
                    <a:lnTo>
                      <a:pt x="0" y="110585"/>
                    </a:lnTo>
                    <a:lnTo>
                      <a:pt x="0" y="0"/>
                    </a:lnTo>
                    <a:close/>
                  </a:path>
                </a:pathLst>
              </a:custGeom>
              <a:solidFill>
                <a:srgbClr val="000000"/>
              </a:solidFill>
              <a:ln w="9525" cap="flat">
                <a:noFill/>
                <a:prstDash val="solid"/>
                <a:miter/>
              </a:ln>
            </p:spPr>
            <p:txBody>
              <a:bodyPr rtlCol="0" anchor="ctr"/>
              <a:lstStyle/>
              <a:p>
                <a:endParaRPr lang="en-IN" dirty="0">
                  <a:latin typeface="Aptos" panose="020B0004020202020204" pitchFamily="34" charset="0"/>
                </a:endParaRPr>
              </a:p>
            </p:txBody>
          </p:sp>
          <p:sp>
            <p:nvSpPr>
              <p:cNvPr id="116" name="Freeform: Shape 2165">
                <a:extLst>
                  <a:ext uri="{FF2B5EF4-FFF2-40B4-BE49-F238E27FC236}">
                    <a16:creationId xmlns:a16="http://schemas.microsoft.com/office/drawing/2014/main" id="{868482E8-0207-068E-C630-6DB2DB93F712}"/>
                  </a:ext>
                </a:extLst>
              </p:cNvPr>
              <p:cNvSpPr/>
              <p:nvPr/>
            </p:nvSpPr>
            <p:spPr>
              <a:xfrm>
                <a:off x="10710174" y="4243244"/>
                <a:ext cx="22002" cy="110585"/>
              </a:xfrm>
              <a:custGeom>
                <a:avLst/>
                <a:gdLst>
                  <a:gd name="connsiteX0" fmla="*/ 22003 w 22002"/>
                  <a:gd name="connsiteY0" fmla="*/ 18098 h 110585"/>
                  <a:gd name="connsiteX1" fmla="*/ 0 w 22002"/>
                  <a:gd name="connsiteY1" fmla="*/ 18098 h 110585"/>
                  <a:gd name="connsiteX2" fmla="*/ 0 w 22002"/>
                  <a:gd name="connsiteY2" fmla="*/ 0 h 110585"/>
                  <a:gd name="connsiteX3" fmla="*/ 22003 w 22002"/>
                  <a:gd name="connsiteY3" fmla="*/ 0 h 110585"/>
                  <a:gd name="connsiteX4" fmla="*/ 22003 w 22002"/>
                  <a:gd name="connsiteY4" fmla="*/ 18098 h 110585"/>
                  <a:gd name="connsiteX5" fmla="*/ 0 w 22002"/>
                  <a:gd name="connsiteY5" fmla="*/ 30575 h 110585"/>
                  <a:gd name="connsiteX6" fmla="*/ 22003 w 22002"/>
                  <a:gd name="connsiteY6" fmla="*/ 30575 h 110585"/>
                  <a:gd name="connsiteX7" fmla="*/ 22003 w 22002"/>
                  <a:gd name="connsiteY7" fmla="*/ 110585 h 110585"/>
                  <a:gd name="connsiteX8" fmla="*/ 0 w 22002"/>
                  <a:gd name="connsiteY8" fmla="*/ 110585 h 110585"/>
                  <a:gd name="connsiteX9" fmla="*/ 0 w 22002"/>
                  <a:gd name="connsiteY9" fmla="*/ 30575 h 11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02" h="110585">
                    <a:moveTo>
                      <a:pt x="22003" y="18098"/>
                    </a:moveTo>
                    <a:lnTo>
                      <a:pt x="0" y="18098"/>
                    </a:lnTo>
                    <a:lnTo>
                      <a:pt x="0" y="0"/>
                    </a:lnTo>
                    <a:lnTo>
                      <a:pt x="22003" y="0"/>
                    </a:lnTo>
                    <a:lnTo>
                      <a:pt x="22003" y="18098"/>
                    </a:lnTo>
                    <a:close/>
                    <a:moveTo>
                      <a:pt x="0" y="30575"/>
                    </a:moveTo>
                    <a:lnTo>
                      <a:pt x="22003" y="30575"/>
                    </a:lnTo>
                    <a:lnTo>
                      <a:pt x="22003" y="110585"/>
                    </a:lnTo>
                    <a:lnTo>
                      <a:pt x="0" y="110585"/>
                    </a:lnTo>
                    <a:lnTo>
                      <a:pt x="0" y="30575"/>
                    </a:lnTo>
                    <a:close/>
                  </a:path>
                </a:pathLst>
              </a:custGeom>
              <a:solidFill>
                <a:srgbClr val="000000"/>
              </a:solidFill>
              <a:ln w="9525" cap="flat">
                <a:noFill/>
                <a:prstDash val="solid"/>
                <a:miter/>
              </a:ln>
            </p:spPr>
            <p:txBody>
              <a:bodyPr rtlCol="0" anchor="ctr"/>
              <a:lstStyle/>
              <a:p>
                <a:endParaRPr lang="en-IN" dirty="0">
                  <a:latin typeface="Aptos" panose="020B0004020202020204" pitchFamily="34" charset="0"/>
                </a:endParaRPr>
              </a:p>
            </p:txBody>
          </p:sp>
          <p:sp>
            <p:nvSpPr>
              <p:cNvPr id="117" name="Freeform: Shape 2166">
                <a:extLst>
                  <a:ext uri="{FF2B5EF4-FFF2-40B4-BE49-F238E27FC236}">
                    <a16:creationId xmlns:a16="http://schemas.microsoft.com/office/drawing/2014/main" id="{CEBEDCA9-A436-C7BC-4F3E-8BC64C452CC0}"/>
                  </a:ext>
                </a:extLst>
              </p:cNvPr>
              <p:cNvSpPr/>
              <p:nvPr/>
            </p:nvSpPr>
            <p:spPr>
              <a:xfrm>
                <a:off x="10745989" y="4271533"/>
                <a:ext cx="74199" cy="84296"/>
              </a:xfrm>
              <a:custGeom>
                <a:avLst/>
                <a:gdLst>
                  <a:gd name="connsiteX0" fmla="*/ 20955 w 74199"/>
                  <a:gd name="connsiteY0" fmla="*/ 56293 h 84296"/>
                  <a:gd name="connsiteX1" fmla="*/ 37814 w 74199"/>
                  <a:gd name="connsiteY1" fmla="*/ 69818 h 84296"/>
                  <a:gd name="connsiteX2" fmla="*/ 52197 w 74199"/>
                  <a:gd name="connsiteY2" fmla="*/ 59531 h 84296"/>
                  <a:gd name="connsiteX3" fmla="*/ 27241 w 74199"/>
                  <a:gd name="connsiteY3" fmla="*/ 47149 h 84296"/>
                  <a:gd name="connsiteX4" fmla="*/ 1810 w 74199"/>
                  <a:gd name="connsiteY4" fmla="*/ 25718 h 84296"/>
                  <a:gd name="connsiteX5" fmla="*/ 36671 w 74199"/>
                  <a:gd name="connsiteY5" fmla="*/ 0 h 84296"/>
                  <a:gd name="connsiteX6" fmla="*/ 72009 w 74199"/>
                  <a:gd name="connsiteY6" fmla="*/ 25527 h 84296"/>
                  <a:gd name="connsiteX7" fmla="*/ 51054 w 74199"/>
                  <a:gd name="connsiteY7" fmla="*/ 25527 h 84296"/>
                  <a:gd name="connsiteX8" fmla="*/ 36004 w 74199"/>
                  <a:gd name="connsiteY8" fmla="*/ 14669 h 84296"/>
                  <a:gd name="connsiteX9" fmla="*/ 23813 w 74199"/>
                  <a:gd name="connsiteY9" fmla="*/ 22098 h 84296"/>
                  <a:gd name="connsiteX10" fmla="*/ 48768 w 74199"/>
                  <a:gd name="connsiteY10" fmla="*/ 34004 h 84296"/>
                  <a:gd name="connsiteX11" fmla="*/ 74200 w 74199"/>
                  <a:gd name="connsiteY11" fmla="*/ 56483 h 84296"/>
                  <a:gd name="connsiteX12" fmla="*/ 37624 w 74199"/>
                  <a:gd name="connsiteY12" fmla="*/ 84296 h 84296"/>
                  <a:gd name="connsiteX13" fmla="*/ 0 w 74199"/>
                  <a:gd name="connsiteY13" fmla="*/ 56102 h 84296"/>
                  <a:gd name="connsiteX14" fmla="*/ 20955 w 74199"/>
                  <a:gd name="connsiteY14" fmla="*/ 56102 h 8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199" h="84296">
                    <a:moveTo>
                      <a:pt x="20955" y="56293"/>
                    </a:moveTo>
                    <a:cubicBezTo>
                      <a:pt x="21146" y="65913"/>
                      <a:pt x="29146" y="69818"/>
                      <a:pt x="37814" y="69818"/>
                    </a:cubicBezTo>
                    <a:cubicBezTo>
                      <a:pt x="44196" y="69818"/>
                      <a:pt x="52197" y="67342"/>
                      <a:pt x="52197" y="59531"/>
                    </a:cubicBezTo>
                    <a:cubicBezTo>
                      <a:pt x="52197" y="52864"/>
                      <a:pt x="43053" y="50578"/>
                      <a:pt x="27241" y="47149"/>
                    </a:cubicBezTo>
                    <a:cubicBezTo>
                      <a:pt x="14573" y="44387"/>
                      <a:pt x="1810" y="39910"/>
                      <a:pt x="1810" y="25718"/>
                    </a:cubicBezTo>
                    <a:cubicBezTo>
                      <a:pt x="1810" y="5334"/>
                      <a:pt x="19431" y="0"/>
                      <a:pt x="36671" y="0"/>
                    </a:cubicBezTo>
                    <a:cubicBezTo>
                      <a:pt x="53912" y="0"/>
                      <a:pt x="70295" y="5906"/>
                      <a:pt x="72009" y="25527"/>
                    </a:cubicBezTo>
                    <a:lnTo>
                      <a:pt x="51054" y="25527"/>
                    </a:lnTo>
                    <a:cubicBezTo>
                      <a:pt x="50482" y="16955"/>
                      <a:pt x="43910" y="14669"/>
                      <a:pt x="36004" y="14669"/>
                    </a:cubicBezTo>
                    <a:cubicBezTo>
                      <a:pt x="31052" y="14669"/>
                      <a:pt x="23813" y="15621"/>
                      <a:pt x="23813" y="22098"/>
                    </a:cubicBezTo>
                    <a:cubicBezTo>
                      <a:pt x="23813" y="30004"/>
                      <a:pt x="36195" y="31052"/>
                      <a:pt x="48768" y="34004"/>
                    </a:cubicBezTo>
                    <a:cubicBezTo>
                      <a:pt x="61627" y="36957"/>
                      <a:pt x="74200" y="41624"/>
                      <a:pt x="74200" y="56483"/>
                    </a:cubicBezTo>
                    <a:cubicBezTo>
                      <a:pt x="74200" y="77534"/>
                      <a:pt x="55912" y="84296"/>
                      <a:pt x="37624" y="84296"/>
                    </a:cubicBezTo>
                    <a:cubicBezTo>
                      <a:pt x="19336" y="84296"/>
                      <a:pt x="953" y="77343"/>
                      <a:pt x="0" y="56102"/>
                    </a:cubicBezTo>
                    <a:lnTo>
                      <a:pt x="20955" y="56102"/>
                    </a:lnTo>
                    <a:close/>
                  </a:path>
                </a:pathLst>
              </a:custGeom>
              <a:solidFill>
                <a:srgbClr val="000000"/>
              </a:solidFill>
              <a:ln w="9525" cap="flat">
                <a:noFill/>
                <a:prstDash val="solid"/>
                <a:miter/>
              </a:ln>
            </p:spPr>
            <p:txBody>
              <a:bodyPr rtlCol="0" anchor="ctr"/>
              <a:lstStyle/>
              <a:p>
                <a:endParaRPr lang="en-IN" dirty="0">
                  <a:latin typeface="Aptos" panose="020B0004020202020204" pitchFamily="34" charset="0"/>
                </a:endParaRPr>
              </a:p>
            </p:txBody>
          </p:sp>
        </p:grpSp>
        <p:sp>
          <p:nvSpPr>
            <p:cNvPr id="101" name="Freeform: Shape 2167">
              <a:extLst>
                <a:ext uri="{FF2B5EF4-FFF2-40B4-BE49-F238E27FC236}">
                  <a16:creationId xmlns:a16="http://schemas.microsoft.com/office/drawing/2014/main" id="{50003068-E8C7-A243-FCB0-8C094C457A0B}"/>
                </a:ext>
              </a:extLst>
            </p:cNvPr>
            <p:cNvSpPr/>
            <p:nvPr/>
          </p:nvSpPr>
          <p:spPr>
            <a:xfrm>
              <a:off x="10090383" y="4240480"/>
              <a:ext cx="288131" cy="261749"/>
            </a:xfrm>
            <a:custGeom>
              <a:avLst/>
              <a:gdLst>
                <a:gd name="connsiteX0" fmla="*/ 136969 w 288131"/>
                <a:gd name="connsiteY0" fmla="*/ 238794 h 261749"/>
                <a:gd name="connsiteX1" fmla="*/ 144018 w 288131"/>
                <a:gd name="connsiteY1" fmla="*/ 226507 h 261749"/>
                <a:gd name="connsiteX2" fmla="*/ 151162 w 288131"/>
                <a:gd name="connsiteY2" fmla="*/ 238794 h 261749"/>
                <a:gd name="connsiteX3" fmla="*/ 191071 w 288131"/>
                <a:gd name="connsiteY3" fmla="*/ 261749 h 261749"/>
                <a:gd name="connsiteX4" fmla="*/ 213931 w 288131"/>
                <a:gd name="connsiteY4" fmla="*/ 255558 h 261749"/>
                <a:gd name="connsiteX5" fmla="*/ 233172 w 288131"/>
                <a:gd name="connsiteY5" fmla="*/ 197646 h 261749"/>
                <a:gd name="connsiteX6" fmla="*/ 232791 w 288131"/>
                <a:gd name="connsiteY6" fmla="*/ 196789 h 261749"/>
                <a:gd name="connsiteX7" fmla="*/ 232315 w 288131"/>
                <a:gd name="connsiteY7" fmla="*/ 195265 h 261749"/>
                <a:gd name="connsiteX8" fmla="*/ 234125 w 288131"/>
                <a:gd name="connsiteY8" fmla="*/ 181549 h 261749"/>
                <a:gd name="connsiteX9" fmla="*/ 245078 w 288131"/>
                <a:gd name="connsiteY9" fmla="*/ 173167 h 261749"/>
                <a:gd name="connsiteX10" fmla="*/ 246602 w 288131"/>
                <a:gd name="connsiteY10" fmla="*/ 172881 h 261749"/>
                <a:gd name="connsiteX11" fmla="*/ 247459 w 288131"/>
                <a:gd name="connsiteY11" fmla="*/ 172881 h 261749"/>
                <a:gd name="connsiteX12" fmla="*/ 288131 w 288131"/>
                <a:gd name="connsiteY12" fmla="*/ 127161 h 261749"/>
                <a:gd name="connsiteX13" fmla="*/ 242221 w 288131"/>
                <a:gd name="connsiteY13" fmla="*/ 81250 h 261749"/>
                <a:gd name="connsiteX14" fmla="*/ 228029 w 288131"/>
                <a:gd name="connsiteY14" fmla="*/ 81250 h 261749"/>
                <a:gd name="connsiteX15" fmla="*/ 235077 w 288131"/>
                <a:gd name="connsiteY15" fmla="*/ 68963 h 261749"/>
                <a:gd name="connsiteX16" fmla="*/ 218313 w 288131"/>
                <a:gd name="connsiteY16" fmla="*/ 6193 h 261749"/>
                <a:gd name="connsiteX17" fmla="*/ 158496 w 288131"/>
                <a:gd name="connsiteY17" fmla="*/ 18481 h 261749"/>
                <a:gd name="connsiteX18" fmla="*/ 157925 w 288131"/>
                <a:gd name="connsiteY18" fmla="*/ 19243 h 261749"/>
                <a:gd name="connsiteX19" fmla="*/ 156781 w 288131"/>
                <a:gd name="connsiteY19" fmla="*/ 20386 h 261749"/>
                <a:gd name="connsiteX20" fmla="*/ 131254 w 288131"/>
                <a:gd name="connsiteY20" fmla="*/ 20386 h 261749"/>
                <a:gd name="connsiteX21" fmla="*/ 130207 w 288131"/>
                <a:gd name="connsiteY21" fmla="*/ 19243 h 261749"/>
                <a:gd name="connsiteX22" fmla="*/ 129635 w 288131"/>
                <a:gd name="connsiteY22" fmla="*/ 18576 h 261749"/>
                <a:gd name="connsiteX23" fmla="*/ 69818 w 288131"/>
                <a:gd name="connsiteY23" fmla="*/ 6193 h 261749"/>
                <a:gd name="connsiteX24" fmla="*/ 53054 w 288131"/>
                <a:gd name="connsiteY24" fmla="*/ 68963 h 261749"/>
                <a:gd name="connsiteX25" fmla="*/ 60103 w 288131"/>
                <a:gd name="connsiteY25" fmla="*/ 81250 h 261749"/>
                <a:gd name="connsiteX26" fmla="*/ 45910 w 288131"/>
                <a:gd name="connsiteY26" fmla="*/ 81250 h 261749"/>
                <a:gd name="connsiteX27" fmla="*/ 0 w 288131"/>
                <a:gd name="connsiteY27" fmla="*/ 127161 h 261749"/>
                <a:gd name="connsiteX28" fmla="*/ 40672 w 288131"/>
                <a:gd name="connsiteY28" fmla="*/ 172786 h 261749"/>
                <a:gd name="connsiteX29" fmla="*/ 41434 w 288131"/>
                <a:gd name="connsiteY29" fmla="*/ 172786 h 261749"/>
                <a:gd name="connsiteX30" fmla="*/ 43053 w 288131"/>
                <a:gd name="connsiteY30" fmla="*/ 173167 h 261749"/>
                <a:gd name="connsiteX31" fmla="*/ 54007 w 288131"/>
                <a:gd name="connsiteY31" fmla="*/ 181549 h 261749"/>
                <a:gd name="connsiteX32" fmla="*/ 55817 w 288131"/>
                <a:gd name="connsiteY32" fmla="*/ 195265 h 261749"/>
                <a:gd name="connsiteX33" fmla="*/ 55340 w 288131"/>
                <a:gd name="connsiteY33" fmla="*/ 196693 h 261749"/>
                <a:gd name="connsiteX34" fmla="*/ 54959 w 288131"/>
                <a:gd name="connsiteY34" fmla="*/ 197646 h 261749"/>
                <a:gd name="connsiteX35" fmla="*/ 74200 w 288131"/>
                <a:gd name="connsiteY35" fmla="*/ 255558 h 261749"/>
                <a:gd name="connsiteX36" fmla="*/ 97060 w 288131"/>
                <a:gd name="connsiteY36" fmla="*/ 261749 h 261749"/>
                <a:gd name="connsiteX37" fmla="*/ 136874 w 288131"/>
                <a:gd name="connsiteY37" fmla="*/ 238794 h 261749"/>
                <a:gd name="connsiteX38" fmla="*/ 112776 w 288131"/>
                <a:gd name="connsiteY38" fmla="*/ 224792 h 261749"/>
                <a:gd name="connsiteX39" fmla="*/ 88106 w 288131"/>
                <a:gd name="connsiteY39" fmla="*/ 231364 h 261749"/>
                <a:gd name="connsiteX40" fmla="*/ 80105 w 288131"/>
                <a:gd name="connsiteY40" fmla="*/ 209743 h 261749"/>
                <a:gd name="connsiteX41" fmla="*/ 80677 w 288131"/>
                <a:gd name="connsiteY41" fmla="*/ 208504 h 261749"/>
                <a:gd name="connsiteX42" fmla="*/ 82772 w 288131"/>
                <a:gd name="connsiteY42" fmla="*/ 202408 h 261749"/>
                <a:gd name="connsiteX43" fmla="*/ 78200 w 288131"/>
                <a:gd name="connsiteY43" fmla="*/ 167547 h 261749"/>
                <a:gd name="connsiteX44" fmla="*/ 50387 w 288131"/>
                <a:gd name="connsiteY44" fmla="*/ 146116 h 261749"/>
                <a:gd name="connsiteX45" fmla="*/ 44101 w 288131"/>
                <a:gd name="connsiteY45" fmla="*/ 144877 h 261749"/>
                <a:gd name="connsiteX46" fmla="*/ 42577 w 288131"/>
                <a:gd name="connsiteY46" fmla="*/ 144687 h 261749"/>
                <a:gd name="connsiteX47" fmla="*/ 28004 w 288131"/>
                <a:gd name="connsiteY47" fmla="*/ 126970 h 261749"/>
                <a:gd name="connsiteX48" fmla="*/ 46006 w 288131"/>
                <a:gd name="connsiteY48" fmla="*/ 108968 h 261749"/>
                <a:gd name="connsiteX49" fmla="*/ 76295 w 288131"/>
                <a:gd name="connsiteY49" fmla="*/ 108968 h 261749"/>
                <a:gd name="connsiteX50" fmla="*/ 128016 w 288131"/>
                <a:gd name="connsiteY50" fmla="*/ 198503 h 261749"/>
                <a:gd name="connsiteX51" fmla="*/ 112871 w 288131"/>
                <a:gd name="connsiteY51" fmla="*/ 224697 h 261749"/>
                <a:gd name="connsiteX52" fmla="*/ 77152 w 288131"/>
                <a:gd name="connsiteY52" fmla="*/ 54961 h 261749"/>
                <a:gd name="connsiteX53" fmla="*/ 83725 w 288131"/>
                <a:gd name="connsiteY53" fmla="*/ 30292 h 261749"/>
                <a:gd name="connsiteX54" fmla="*/ 106299 w 288131"/>
                <a:gd name="connsiteY54" fmla="*/ 34006 h 261749"/>
                <a:gd name="connsiteX55" fmla="*/ 107251 w 288131"/>
                <a:gd name="connsiteY55" fmla="*/ 35340 h 261749"/>
                <a:gd name="connsiteX56" fmla="*/ 111442 w 288131"/>
                <a:gd name="connsiteY56" fmla="*/ 40102 h 261749"/>
                <a:gd name="connsiteX57" fmla="*/ 176403 w 288131"/>
                <a:gd name="connsiteY57" fmla="*/ 40102 h 261749"/>
                <a:gd name="connsiteX58" fmla="*/ 180689 w 288131"/>
                <a:gd name="connsiteY58" fmla="*/ 35245 h 261749"/>
                <a:gd name="connsiteX59" fmla="*/ 181356 w 288131"/>
                <a:gd name="connsiteY59" fmla="*/ 34292 h 261749"/>
                <a:gd name="connsiteX60" fmla="*/ 204216 w 288131"/>
                <a:gd name="connsiteY60" fmla="*/ 30292 h 261749"/>
                <a:gd name="connsiteX61" fmla="*/ 210788 w 288131"/>
                <a:gd name="connsiteY61" fmla="*/ 54961 h 261749"/>
                <a:gd name="connsiteX62" fmla="*/ 195643 w 288131"/>
                <a:gd name="connsiteY62" fmla="*/ 81155 h 261749"/>
                <a:gd name="connsiteX63" fmla="*/ 92202 w 288131"/>
                <a:gd name="connsiteY63" fmla="*/ 81155 h 261749"/>
                <a:gd name="connsiteX64" fmla="*/ 77057 w 288131"/>
                <a:gd name="connsiteY64" fmla="*/ 54961 h 261749"/>
                <a:gd name="connsiteX65" fmla="*/ 144018 w 288131"/>
                <a:gd name="connsiteY65" fmla="*/ 170690 h 261749"/>
                <a:gd name="connsiteX66" fmla="*/ 108394 w 288131"/>
                <a:gd name="connsiteY66" fmla="*/ 109063 h 261749"/>
                <a:gd name="connsiteX67" fmla="*/ 144018 w 288131"/>
                <a:gd name="connsiteY67" fmla="*/ 109063 h 261749"/>
                <a:gd name="connsiteX68" fmla="*/ 179642 w 288131"/>
                <a:gd name="connsiteY68" fmla="*/ 109063 h 261749"/>
                <a:gd name="connsiteX69" fmla="*/ 144018 w 288131"/>
                <a:gd name="connsiteY69" fmla="*/ 170690 h 261749"/>
                <a:gd name="connsiteX70" fmla="*/ 245650 w 288131"/>
                <a:gd name="connsiteY70" fmla="*/ 144782 h 261749"/>
                <a:gd name="connsiteX71" fmla="*/ 244030 w 288131"/>
                <a:gd name="connsiteY71" fmla="*/ 144973 h 261749"/>
                <a:gd name="connsiteX72" fmla="*/ 237744 w 288131"/>
                <a:gd name="connsiteY72" fmla="*/ 146211 h 261749"/>
                <a:gd name="connsiteX73" fmla="*/ 209836 w 288131"/>
                <a:gd name="connsiteY73" fmla="*/ 167642 h 261749"/>
                <a:gd name="connsiteX74" fmla="*/ 205264 w 288131"/>
                <a:gd name="connsiteY74" fmla="*/ 202504 h 261749"/>
                <a:gd name="connsiteX75" fmla="*/ 207359 w 288131"/>
                <a:gd name="connsiteY75" fmla="*/ 208600 h 261749"/>
                <a:gd name="connsiteX76" fmla="*/ 207931 w 288131"/>
                <a:gd name="connsiteY76" fmla="*/ 209743 h 261749"/>
                <a:gd name="connsiteX77" fmla="*/ 199930 w 288131"/>
                <a:gd name="connsiteY77" fmla="*/ 231460 h 261749"/>
                <a:gd name="connsiteX78" fmla="*/ 175260 w 288131"/>
                <a:gd name="connsiteY78" fmla="*/ 224887 h 261749"/>
                <a:gd name="connsiteX79" fmla="*/ 160115 w 288131"/>
                <a:gd name="connsiteY79" fmla="*/ 198694 h 261749"/>
                <a:gd name="connsiteX80" fmla="*/ 211836 w 288131"/>
                <a:gd name="connsiteY80" fmla="*/ 109159 h 261749"/>
                <a:gd name="connsiteX81" fmla="*/ 242125 w 288131"/>
                <a:gd name="connsiteY81" fmla="*/ 109159 h 261749"/>
                <a:gd name="connsiteX82" fmla="*/ 260223 w 288131"/>
                <a:gd name="connsiteY82" fmla="*/ 127161 h 261749"/>
                <a:gd name="connsiteX83" fmla="*/ 245650 w 288131"/>
                <a:gd name="connsiteY83" fmla="*/ 144877 h 26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88131" h="261749">
                  <a:moveTo>
                    <a:pt x="136969" y="238794"/>
                  </a:moveTo>
                  <a:lnTo>
                    <a:pt x="144018" y="226507"/>
                  </a:lnTo>
                  <a:lnTo>
                    <a:pt x="151162" y="238794"/>
                  </a:lnTo>
                  <a:cubicBezTo>
                    <a:pt x="159639" y="253558"/>
                    <a:pt x="175165" y="261749"/>
                    <a:pt x="191071" y="261749"/>
                  </a:cubicBezTo>
                  <a:cubicBezTo>
                    <a:pt x="198787" y="261749"/>
                    <a:pt x="206692" y="259749"/>
                    <a:pt x="213931" y="255558"/>
                  </a:cubicBezTo>
                  <a:cubicBezTo>
                    <a:pt x="234125" y="243937"/>
                    <a:pt x="242316" y="219077"/>
                    <a:pt x="233172" y="197646"/>
                  </a:cubicBezTo>
                  <a:lnTo>
                    <a:pt x="232791" y="196789"/>
                  </a:lnTo>
                  <a:cubicBezTo>
                    <a:pt x="232600" y="196312"/>
                    <a:pt x="232410" y="195741"/>
                    <a:pt x="232315" y="195265"/>
                  </a:cubicBezTo>
                  <a:cubicBezTo>
                    <a:pt x="231076" y="190597"/>
                    <a:pt x="231648" y="185740"/>
                    <a:pt x="234125" y="181549"/>
                  </a:cubicBezTo>
                  <a:cubicBezTo>
                    <a:pt x="236506" y="177358"/>
                    <a:pt x="240411" y="174405"/>
                    <a:pt x="245078" y="173167"/>
                  </a:cubicBezTo>
                  <a:cubicBezTo>
                    <a:pt x="245554" y="172976"/>
                    <a:pt x="246126" y="172881"/>
                    <a:pt x="246602" y="172881"/>
                  </a:cubicBezTo>
                  <a:lnTo>
                    <a:pt x="247459" y="172881"/>
                  </a:lnTo>
                  <a:cubicBezTo>
                    <a:pt x="270700" y="170119"/>
                    <a:pt x="288131" y="150497"/>
                    <a:pt x="288131" y="127161"/>
                  </a:cubicBezTo>
                  <a:cubicBezTo>
                    <a:pt x="288131" y="101824"/>
                    <a:pt x="267557" y="81250"/>
                    <a:pt x="242221" y="81250"/>
                  </a:cubicBezTo>
                  <a:lnTo>
                    <a:pt x="228029" y="81250"/>
                  </a:lnTo>
                  <a:lnTo>
                    <a:pt x="235077" y="68963"/>
                  </a:lnTo>
                  <a:cubicBezTo>
                    <a:pt x="247745" y="46960"/>
                    <a:pt x="240125" y="18862"/>
                    <a:pt x="218313" y="6193"/>
                  </a:cubicBezTo>
                  <a:cubicBezTo>
                    <a:pt x="198120" y="-5427"/>
                    <a:pt x="172402" y="-188"/>
                    <a:pt x="158496" y="18481"/>
                  </a:cubicBezTo>
                  <a:lnTo>
                    <a:pt x="157925" y="19243"/>
                  </a:lnTo>
                  <a:cubicBezTo>
                    <a:pt x="157925" y="19243"/>
                    <a:pt x="157258" y="20005"/>
                    <a:pt x="156781" y="20386"/>
                  </a:cubicBezTo>
                  <a:cubicBezTo>
                    <a:pt x="149733" y="27434"/>
                    <a:pt x="138303" y="27434"/>
                    <a:pt x="131254" y="20386"/>
                  </a:cubicBezTo>
                  <a:cubicBezTo>
                    <a:pt x="130873" y="20005"/>
                    <a:pt x="130492" y="19719"/>
                    <a:pt x="130207" y="19243"/>
                  </a:cubicBezTo>
                  <a:lnTo>
                    <a:pt x="129635" y="18576"/>
                  </a:lnTo>
                  <a:cubicBezTo>
                    <a:pt x="115824" y="-188"/>
                    <a:pt x="90011" y="-5522"/>
                    <a:pt x="69818" y="6193"/>
                  </a:cubicBezTo>
                  <a:cubicBezTo>
                    <a:pt x="47911" y="18862"/>
                    <a:pt x="40386" y="46960"/>
                    <a:pt x="53054" y="68963"/>
                  </a:cubicBezTo>
                  <a:lnTo>
                    <a:pt x="60103" y="81250"/>
                  </a:lnTo>
                  <a:lnTo>
                    <a:pt x="45910" y="81250"/>
                  </a:lnTo>
                  <a:cubicBezTo>
                    <a:pt x="20574" y="81250"/>
                    <a:pt x="0" y="101824"/>
                    <a:pt x="0" y="127161"/>
                  </a:cubicBezTo>
                  <a:cubicBezTo>
                    <a:pt x="0" y="150497"/>
                    <a:pt x="17526" y="170119"/>
                    <a:pt x="40672" y="172786"/>
                  </a:cubicBezTo>
                  <a:lnTo>
                    <a:pt x="41434" y="172786"/>
                  </a:lnTo>
                  <a:cubicBezTo>
                    <a:pt x="42005" y="172976"/>
                    <a:pt x="42481" y="173071"/>
                    <a:pt x="43053" y="173167"/>
                  </a:cubicBezTo>
                  <a:cubicBezTo>
                    <a:pt x="47720" y="174405"/>
                    <a:pt x="51625" y="177453"/>
                    <a:pt x="54007" y="181549"/>
                  </a:cubicBezTo>
                  <a:cubicBezTo>
                    <a:pt x="56388" y="185740"/>
                    <a:pt x="57055" y="190597"/>
                    <a:pt x="55817" y="195265"/>
                  </a:cubicBezTo>
                  <a:cubicBezTo>
                    <a:pt x="55626" y="195741"/>
                    <a:pt x="55531" y="196217"/>
                    <a:pt x="55340" y="196693"/>
                  </a:cubicBezTo>
                  <a:lnTo>
                    <a:pt x="54959" y="197646"/>
                  </a:lnTo>
                  <a:cubicBezTo>
                    <a:pt x="45720" y="218982"/>
                    <a:pt x="54007" y="243842"/>
                    <a:pt x="74200" y="255558"/>
                  </a:cubicBezTo>
                  <a:cubicBezTo>
                    <a:pt x="81439" y="259749"/>
                    <a:pt x="89344" y="261749"/>
                    <a:pt x="97060" y="261749"/>
                  </a:cubicBezTo>
                  <a:cubicBezTo>
                    <a:pt x="112967" y="261749"/>
                    <a:pt x="128397" y="253558"/>
                    <a:pt x="136874" y="238794"/>
                  </a:cubicBezTo>
                  <a:moveTo>
                    <a:pt x="112776" y="224792"/>
                  </a:moveTo>
                  <a:cubicBezTo>
                    <a:pt x="107823" y="233365"/>
                    <a:pt x="96774" y="236413"/>
                    <a:pt x="88106" y="231364"/>
                  </a:cubicBezTo>
                  <a:cubicBezTo>
                    <a:pt x="80581" y="226983"/>
                    <a:pt x="77248" y="217839"/>
                    <a:pt x="80105" y="209743"/>
                  </a:cubicBezTo>
                  <a:lnTo>
                    <a:pt x="80677" y="208504"/>
                  </a:lnTo>
                  <a:cubicBezTo>
                    <a:pt x="81534" y="206504"/>
                    <a:pt x="82201" y="204504"/>
                    <a:pt x="82772" y="202408"/>
                  </a:cubicBezTo>
                  <a:cubicBezTo>
                    <a:pt x="85916" y="190597"/>
                    <a:pt x="84296" y="178215"/>
                    <a:pt x="78200" y="167547"/>
                  </a:cubicBezTo>
                  <a:cubicBezTo>
                    <a:pt x="72104" y="156879"/>
                    <a:pt x="62198" y="149354"/>
                    <a:pt x="50387" y="146116"/>
                  </a:cubicBezTo>
                  <a:cubicBezTo>
                    <a:pt x="48292" y="145544"/>
                    <a:pt x="46196" y="145163"/>
                    <a:pt x="44101" y="144877"/>
                  </a:cubicBezTo>
                  <a:lnTo>
                    <a:pt x="42577" y="144687"/>
                  </a:lnTo>
                  <a:cubicBezTo>
                    <a:pt x="34195" y="143068"/>
                    <a:pt x="28004" y="135638"/>
                    <a:pt x="28004" y="126970"/>
                  </a:cubicBezTo>
                  <a:cubicBezTo>
                    <a:pt x="28004" y="116969"/>
                    <a:pt x="36100" y="108968"/>
                    <a:pt x="46006" y="108968"/>
                  </a:cubicBezTo>
                  <a:lnTo>
                    <a:pt x="76295" y="108968"/>
                  </a:lnTo>
                  <a:lnTo>
                    <a:pt x="128016" y="198503"/>
                  </a:lnTo>
                  <a:lnTo>
                    <a:pt x="112871" y="224697"/>
                  </a:lnTo>
                  <a:moveTo>
                    <a:pt x="77152" y="54961"/>
                  </a:moveTo>
                  <a:cubicBezTo>
                    <a:pt x="72200" y="46294"/>
                    <a:pt x="75152" y="35245"/>
                    <a:pt x="83725" y="30292"/>
                  </a:cubicBezTo>
                  <a:cubicBezTo>
                    <a:pt x="91250" y="26005"/>
                    <a:pt x="100679" y="27625"/>
                    <a:pt x="106299" y="34006"/>
                  </a:cubicBezTo>
                  <a:lnTo>
                    <a:pt x="107251" y="35340"/>
                  </a:lnTo>
                  <a:cubicBezTo>
                    <a:pt x="108585" y="36959"/>
                    <a:pt x="109918" y="38674"/>
                    <a:pt x="111442" y="40102"/>
                  </a:cubicBezTo>
                  <a:cubicBezTo>
                    <a:pt x="129350" y="58009"/>
                    <a:pt x="158496" y="58105"/>
                    <a:pt x="176403" y="40102"/>
                  </a:cubicBezTo>
                  <a:cubicBezTo>
                    <a:pt x="177927" y="38578"/>
                    <a:pt x="179451" y="36959"/>
                    <a:pt x="180689" y="35245"/>
                  </a:cubicBezTo>
                  <a:lnTo>
                    <a:pt x="181356" y="34292"/>
                  </a:lnTo>
                  <a:cubicBezTo>
                    <a:pt x="186976" y="27625"/>
                    <a:pt x="196596" y="25910"/>
                    <a:pt x="204216" y="30292"/>
                  </a:cubicBezTo>
                  <a:cubicBezTo>
                    <a:pt x="212884" y="35245"/>
                    <a:pt x="215837" y="46294"/>
                    <a:pt x="210788" y="54961"/>
                  </a:cubicBezTo>
                  <a:lnTo>
                    <a:pt x="195643" y="81155"/>
                  </a:lnTo>
                  <a:lnTo>
                    <a:pt x="92202" y="81155"/>
                  </a:lnTo>
                  <a:lnTo>
                    <a:pt x="77057" y="54961"/>
                  </a:lnTo>
                  <a:close/>
                  <a:moveTo>
                    <a:pt x="144018" y="170690"/>
                  </a:moveTo>
                  <a:lnTo>
                    <a:pt x="108394" y="109063"/>
                  </a:lnTo>
                  <a:lnTo>
                    <a:pt x="144018" y="109063"/>
                  </a:lnTo>
                  <a:cubicBezTo>
                    <a:pt x="144018" y="109063"/>
                    <a:pt x="179642" y="109063"/>
                    <a:pt x="179642" y="109063"/>
                  </a:cubicBezTo>
                  <a:lnTo>
                    <a:pt x="144018" y="170690"/>
                  </a:lnTo>
                  <a:close/>
                  <a:moveTo>
                    <a:pt x="245650" y="144782"/>
                  </a:moveTo>
                  <a:lnTo>
                    <a:pt x="244030" y="144973"/>
                  </a:lnTo>
                  <a:cubicBezTo>
                    <a:pt x="241935" y="145258"/>
                    <a:pt x="239839" y="145639"/>
                    <a:pt x="237744" y="146211"/>
                  </a:cubicBezTo>
                  <a:cubicBezTo>
                    <a:pt x="225933" y="149354"/>
                    <a:pt x="216027" y="156974"/>
                    <a:pt x="209836" y="167642"/>
                  </a:cubicBezTo>
                  <a:cubicBezTo>
                    <a:pt x="203740" y="178310"/>
                    <a:pt x="202121" y="190693"/>
                    <a:pt x="205264" y="202504"/>
                  </a:cubicBezTo>
                  <a:cubicBezTo>
                    <a:pt x="205835" y="204599"/>
                    <a:pt x="206502" y="206599"/>
                    <a:pt x="207359" y="208600"/>
                  </a:cubicBezTo>
                  <a:lnTo>
                    <a:pt x="207931" y="209743"/>
                  </a:lnTo>
                  <a:cubicBezTo>
                    <a:pt x="210884" y="217934"/>
                    <a:pt x="207550" y="227078"/>
                    <a:pt x="199930" y="231460"/>
                  </a:cubicBezTo>
                  <a:cubicBezTo>
                    <a:pt x="191262" y="236413"/>
                    <a:pt x="180213" y="233460"/>
                    <a:pt x="175260" y="224887"/>
                  </a:cubicBezTo>
                  <a:lnTo>
                    <a:pt x="160115" y="198694"/>
                  </a:lnTo>
                  <a:lnTo>
                    <a:pt x="211836" y="109159"/>
                  </a:lnTo>
                  <a:lnTo>
                    <a:pt x="242125" y="109159"/>
                  </a:lnTo>
                  <a:cubicBezTo>
                    <a:pt x="252127" y="109159"/>
                    <a:pt x="260223" y="117255"/>
                    <a:pt x="260223" y="127161"/>
                  </a:cubicBezTo>
                  <a:cubicBezTo>
                    <a:pt x="260223" y="135829"/>
                    <a:pt x="254127" y="143258"/>
                    <a:pt x="245650" y="144877"/>
                  </a:cubicBezTo>
                  <a:close/>
                </a:path>
              </a:pathLst>
            </a:custGeom>
            <a:solidFill>
              <a:srgbClr val="00BE6C"/>
            </a:solidFill>
            <a:ln w="9525" cap="flat">
              <a:noFill/>
              <a:prstDash val="solid"/>
              <a:miter/>
            </a:ln>
          </p:spPr>
          <p:txBody>
            <a:bodyPr rtlCol="0" anchor="ctr"/>
            <a:lstStyle/>
            <a:p>
              <a:endParaRPr lang="en-IN" dirty="0">
                <a:latin typeface="Aptos" panose="020B0004020202020204" pitchFamily="34" charset="0"/>
              </a:endParaRPr>
            </a:p>
          </p:txBody>
        </p:sp>
        <p:grpSp>
          <p:nvGrpSpPr>
            <p:cNvPr id="102" name="Graphic 2139">
              <a:extLst>
                <a:ext uri="{FF2B5EF4-FFF2-40B4-BE49-F238E27FC236}">
                  <a16:creationId xmlns:a16="http://schemas.microsoft.com/office/drawing/2014/main" id="{899B73DD-6621-E449-66E9-9C3D772071A3}"/>
                </a:ext>
              </a:extLst>
            </p:cNvPr>
            <p:cNvGrpSpPr/>
            <p:nvPr/>
          </p:nvGrpSpPr>
          <p:grpSpPr>
            <a:xfrm>
              <a:off x="10420043" y="4380785"/>
              <a:ext cx="479678" cy="87153"/>
              <a:chOff x="10420043" y="4380785"/>
              <a:chExt cx="479678" cy="87153"/>
            </a:xfrm>
            <a:solidFill>
              <a:srgbClr val="000000"/>
            </a:solidFill>
          </p:grpSpPr>
          <p:sp>
            <p:nvSpPr>
              <p:cNvPr id="103" name="Freeform: Shape 2169">
                <a:extLst>
                  <a:ext uri="{FF2B5EF4-FFF2-40B4-BE49-F238E27FC236}">
                    <a16:creationId xmlns:a16="http://schemas.microsoft.com/office/drawing/2014/main" id="{09B6C228-026F-E0A9-DF13-796E2DA9F1BC}"/>
                  </a:ext>
                </a:extLst>
              </p:cNvPr>
              <p:cNvSpPr/>
              <p:nvPr/>
            </p:nvSpPr>
            <p:spPr>
              <a:xfrm>
                <a:off x="10420043" y="4380785"/>
                <a:ext cx="56959" cy="68770"/>
              </a:xfrm>
              <a:custGeom>
                <a:avLst/>
                <a:gdLst>
                  <a:gd name="connsiteX0" fmla="*/ 0 w 56959"/>
                  <a:gd name="connsiteY0" fmla="*/ 0 h 68770"/>
                  <a:gd name="connsiteX1" fmla="*/ 33433 w 56959"/>
                  <a:gd name="connsiteY1" fmla="*/ 0 h 68770"/>
                  <a:gd name="connsiteX2" fmla="*/ 53816 w 56959"/>
                  <a:gd name="connsiteY2" fmla="*/ 17050 h 68770"/>
                  <a:gd name="connsiteX3" fmla="*/ 44005 w 56959"/>
                  <a:gd name="connsiteY3" fmla="*/ 31718 h 68770"/>
                  <a:gd name="connsiteX4" fmla="*/ 44005 w 56959"/>
                  <a:gd name="connsiteY4" fmla="*/ 31909 h 68770"/>
                  <a:gd name="connsiteX5" fmla="*/ 56960 w 56959"/>
                  <a:gd name="connsiteY5" fmla="*/ 49625 h 68770"/>
                  <a:gd name="connsiteX6" fmla="*/ 31623 w 56959"/>
                  <a:gd name="connsiteY6" fmla="*/ 68770 h 68770"/>
                  <a:gd name="connsiteX7" fmla="*/ 0 w 56959"/>
                  <a:gd name="connsiteY7" fmla="*/ 68770 h 68770"/>
                  <a:gd name="connsiteX8" fmla="*/ 0 w 56959"/>
                  <a:gd name="connsiteY8" fmla="*/ 0 h 68770"/>
                  <a:gd name="connsiteX9" fmla="*/ 12097 w 56959"/>
                  <a:gd name="connsiteY9" fmla="*/ 28766 h 68770"/>
                  <a:gd name="connsiteX10" fmla="*/ 31718 w 56959"/>
                  <a:gd name="connsiteY10" fmla="*/ 28766 h 68770"/>
                  <a:gd name="connsiteX11" fmla="*/ 41815 w 56959"/>
                  <a:gd name="connsiteY11" fmla="*/ 19241 h 68770"/>
                  <a:gd name="connsiteX12" fmla="*/ 31718 w 56959"/>
                  <a:gd name="connsiteY12" fmla="*/ 9811 h 68770"/>
                  <a:gd name="connsiteX13" fmla="*/ 12097 w 56959"/>
                  <a:gd name="connsiteY13" fmla="*/ 9811 h 68770"/>
                  <a:gd name="connsiteX14" fmla="*/ 12097 w 56959"/>
                  <a:gd name="connsiteY14" fmla="*/ 28766 h 68770"/>
                  <a:gd name="connsiteX15" fmla="*/ 12097 w 56959"/>
                  <a:gd name="connsiteY15" fmla="*/ 58960 h 68770"/>
                  <a:gd name="connsiteX16" fmla="*/ 33338 w 56959"/>
                  <a:gd name="connsiteY16" fmla="*/ 58960 h 68770"/>
                  <a:gd name="connsiteX17" fmla="*/ 44863 w 56959"/>
                  <a:gd name="connsiteY17" fmla="*/ 48101 h 68770"/>
                  <a:gd name="connsiteX18" fmla="*/ 33338 w 56959"/>
                  <a:gd name="connsiteY18" fmla="*/ 37529 h 68770"/>
                  <a:gd name="connsiteX19" fmla="*/ 12097 w 56959"/>
                  <a:gd name="connsiteY19" fmla="*/ 37529 h 68770"/>
                  <a:gd name="connsiteX20" fmla="*/ 12097 w 56959"/>
                  <a:gd name="connsiteY20" fmla="*/ 59055 h 6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959" h="68770">
                    <a:moveTo>
                      <a:pt x="0" y="0"/>
                    </a:moveTo>
                    <a:lnTo>
                      <a:pt x="33433" y="0"/>
                    </a:lnTo>
                    <a:cubicBezTo>
                      <a:pt x="45720" y="0"/>
                      <a:pt x="53816" y="5620"/>
                      <a:pt x="53816" y="17050"/>
                    </a:cubicBezTo>
                    <a:cubicBezTo>
                      <a:pt x="53816" y="24003"/>
                      <a:pt x="50292" y="28956"/>
                      <a:pt x="44005" y="31718"/>
                    </a:cubicBezTo>
                    <a:lnTo>
                      <a:pt x="44005" y="31909"/>
                    </a:lnTo>
                    <a:cubicBezTo>
                      <a:pt x="52388" y="33719"/>
                      <a:pt x="56960" y="40291"/>
                      <a:pt x="56960" y="49625"/>
                    </a:cubicBezTo>
                    <a:cubicBezTo>
                      <a:pt x="56960" y="60389"/>
                      <a:pt x="49435" y="68770"/>
                      <a:pt x="31623" y="68770"/>
                    </a:cubicBezTo>
                    <a:lnTo>
                      <a:pt x="0" y="68770"/>
                    </a:lnTo>
                    <a:lnTo>
                      <a:pt x="0" y="0"/>
                    </a:lnTo>
                    <a:close/>
                    <a:moveTo>
                      <a:pt x="12097" y="28766"/>
                    </a:moveTo>
                    <a:lnTo>
                      <a:pt x="31718" y="28766"/>
                    </a:lnTo>
                    <a:cubicBezTo>
                      <a:pt x="37529" y="28766"/>
                      <a:pt x="41815" y="25432"/>
                      <a:pt x="41815" y="19241"/>
                    </a:cubicBezTo>
                    <a:cubicBezTo>
                      <a:pt x="41815" y="12287"/>
                      <a:pt x="38290" y="9811"/>
                      <a:pt x="31718" y="9811"/>
                    </a:cubicBezTo>
                    <a:lnTo>
                      <a:pt x="12097" y="9811"/>
                    </a:lnTo>
                    <a:lnTo>
                      <a:pt x="12097" y="28766"/>
                    </a:lnTo>
                    <a:close/>
                    <a:moveTo>
                      <a:pt x="12097" y="58960"/>
                    </a:moveTo>
                    <a:lnTo>
                      <a:pt x="33338" y="58960"/>
                    </a:lnTo>
                    <a:cubicBezTo>
                      <a:pt x="40672" y="58960"/>
                      <a:pt x="44863" y="54959"/>
                      <a:pt x="44863" y="48101"/>
                    </a:cubicBezTo>
                    <a:cubicBezTo>
                      <a:pt x="44863" y="41243"/>
                      <a:pt x="40672" y="37529"/>
                      <a:pt x="33338" y="37529"/>
                    </a:cubicBezTo>
                    <a:lnTo>
                      <a:pt x="12097" y="37529"/>
                    </a:lnTo>
                    <a:lnTo>
                      <a:pt x="12097" y="59055"/>
                    </a:lnTo>
                    <a:close/>
                  </a:path>
                </a:pathLst>
              </a:custGeom>
              <a:solidFill>
                <a:srgbClr val="000000"/>
              </a:solidFill>
              <a:ln w="9525" cap="flat">
                <a:noFill/>
                <a:prstDash val="solid"/>
                <a:miter/>
              </a:ln>
            </p:spPr>
            <p:txBody>
              <a:bodyPr rtlCol="0" anchor="ctr"/>
              <a:lstStyle/>
              <a:p>
                <a:endParaRPr lang="en-IN" dirty="0">
                  <a:latin typeface="Aptos" panose="020B0004020202020204" pitchFamily="34" charset="0"/>
                </a:endParaRPr>
              </a:p>
            </p:txBody>
          </p:sp>
          <p:sp>
            <p:nvSpPr>
              <p:cNvPr id="104" name="Freeform: Shape 2170">
                <a:extLst>
                  <a:ext uri="{FF2B5EF4-FFF2-40B4-BE49-F238E27FC236}">
                    <a16:creationId xmlns:a16="http://schemas.microsoft.com/office/drawing/2014/main" id="{50786844-A894-E9F3-9D35-56280144AC03}"/>
                  </a:ext>
                </a:extLst>
              </p:cNvPr>
              <p:cNvSpPr/>
              <p:nvPr/>
            </p:nvSpPr>
            <p:spPr>
              <a:xfrm>
                <a:off x="10486908" y="4380785"/>
                <a:ext cx="10953" cy="68770"/>
              </a:xfrm>
              <a:custGeom>
                <a:avLst/>
                <a:gdLst>
                  <a:gd name="connsiteX0" fmla="*/ 0 w 10953"/>
                  <a:gd name="connsiteY0" fmla="*/ 0 h 68770"/>
                  <a:gd name="connsiteX1" fmla="*/ 10954 w 10953"/>
                  <a:gd name="connsiteY1" fmla="*/ 0 h 68770"/>
                  <a:gd name="connsiteX2" fmla="*/ 10954 w 10953"/>
                  <a:gd name="connsiteY2" fmla="*/ 10382 h 68770"/>
                  <a:gd name="connsiteX3" fmla="*/ 0 w 10953"/>
                  <a:gd name="connsiteY3" fmla="*/ 10382 h 68770"/>
                  <a:gd name="connsiteX4" fmla="*/ 0 w 10953"/>
                  <a:gd name="connsiteY4" fmla="*/ 0 h 68770"/>
                  <a:gd name="connsiteX5" fmla="*/ 0 w 10953"/>
                  <a:gd name="connsiteY5" fmla="*/ 18955 h 68770"/>
                  <a:gd name="connsiteX6" fmla="*/ 10954 w 10953"/>
                  <a:gd name="connsiteY6" fmla="*/ 18955 h 68770"/>
                  <a:gd name="connsiteX7" fmla="*/ 10954 w 10953"/>
                  <a:gd name="connsiteY7" fmla="*/ 68770 h 68770"/>
                  <a:gd name="connsiteX8" fmla="*/ 0 w 10953"/>
                  <a:gd name="connsiteY8" fmla="*/ 68770 h 68770"/>
                  <a:gd name="connsiteX9" fmla="*/ 0 w 10953"/>
                  <a:gd name="connsiteY9" fmla="*/ 18955 h 6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53" h="68770">
                    <a:moveTo>
                      <a:pt x="0" y="0"/>
                    </a:moveTo>
                    <a:lnTo>
                      <a:pt x="10954" y="0"/>
                    </a:lnTo>
                    <a:lnTo>
                      <a:pt x="10954" y="10382"/>
                    </a:lnTo>
                    <a:lnTo>
                      <a:pt x="0" y="10382"/>
                    </a:lnTo>
                    <a:lnTo>
                      <a:pt x="0" y="0"/>
                    </a:lnTo>
                    <a:close/>
                    <a:moveTo>
                      <a:pt x="0" y="18955"/>
                    </a:moveTo>
                    <a:lnTo>
                      <a:pt x="10954" y="18955"/>
                    </a:lnTo>
                    <a:lnTo>
                      <a:pt x="10954" y="68770"/>
                    </a:lnTo>
                    <a:lnTo>
                      <a:pt x="0" y="68770"/>
                    </a:lnTo>
                    <a:lnTo>
                      <a:pt x="0" y="18955"/>
                    </a:lnTo>
                    <a:close/>
                  </a:path>
                </a:pathLst>
              </a:custGeom>
              <a:solidFill>
                <a:srgbClr val="000000"/>
              </a:solidFill>
              <a:ln w="9525" cap="flat">
                <a:noFill/>
                <a:prstDash val="solid"/>
                <a:miter/>
              </a:ln>
            </p:spPr>
            <p:txBody>
              <a:bodyPr rtlCol="0" anchor="ctr"/>
              <a:lstStyle/>
              <a:p>
                <a:endParaRPr lang="en-IN" dirty="0">
                  <a:latin typeface="Aptos" panose="020B0004020202020204" pitchFamily="34" charset="0"/>
                </a:endParaRPr>
              </a:p>
            </p:txBody>
          </p:sp>
          <p:sp>
            <p:nvSpPr>
              <p:cNvPr id="105" name="Freeform: Shape 2171">
                <a:extLst>
                  <a:ext uri="{FF2B5EF4-FFF2-40B4-BE49-F238E27FC236}">
                    <a16:creationId xmlns:a16="http://schemas.microsoft.com/office/drawing/2014/main" id="{A96D3871-4518-08BD-78E3-25BAAD431039}"/>
                  </a:ext>
                </a:extLst>
              </p:cNvPr>
              <p:cNvSpPr/>
              <p:nvPr/>
            </p:nvSpPr>
            <p:spPr>
              <a:xfrm>
                <a:off x="10507101" y="4398407"/>
                <a:ext cx="50291" cy="52482"/>
              </a:xfrm>
              <a:custGeom>
                <a:avLst/>
                <a:gdLst>
                  <a:gd name="connsiteX0" fmla="*/ 0 w 50291"/>
                  <a:gd name="connsiteY0" fmla="*/ 26194 h 52482"/>
                  <a:gd name="connsiteX1" fmla="*/ 25146 w 50291"/>
                  <a:gd name="connsiteY1" fmla="*/ 0 h 52482"/>
                  <a:gd name="connsiteX2" fmla="*/ 50292 w 50291"/>
                  <a:gd name="connsiteY2" fmla="*/ 26194 h 52482"/>
                  <a:gd name="connsiteX3" fmla="*/ 25146 w 50291"/>
                  <a:gd name="connsiteY3" fmla="*/ 52483 h 52482"/>
                  <a:gd name="connsiteX4" fmla="*/ 0 w 50291"/>
                  <a:gd name="connsiteY4" fmla="*/ 26194 h 52482"/>
                  <a:gd name="connsiteX5" fmla="*/ 39338 w 50291"/>
                  <a:gd name="connsiteY5" fmla="*/ 26194 h 52482"/>
                  <a:gd name="connsiteX6" fmla="*/ 25146 w 50291"/>
                  <a:gd name="connsiteY6" fmla="*/ 8668 h 52482"/>
                  <a:gd name="connsiteX7" fmla="*/ 10954 w 50291"/>
                  <a:gd name="connsiteY7" fmla="*/ 26194 h 52482"/>
                  <a:gd name="connsiteX8" fmla="*/ 25146 w 50291"/>
                  <a:gd name="connsiteY8" fmla="*/ 43815 h 52482"/>
                  <a:gd name="connsiteX9" fmla="*/ 39338 w 50291"/>
                  <a:gd name="connsiteY9" fmla="*/ 26194 h 52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291" h="52482">
                    <a:moveTo>
                      <a:pt x="0" y="26194"/>
                    </a:moveTo>
                    <a:cubicBezTo>
                      <a:pt x="0" y="10954"/>
                      <a:pt x="9144" y="0"/>
                      <a:pt x="25146" y="0"/>
                    </a:cubicBezTo>
                    <a:cubicBezTo>
                      <a:pt x="41148" y="0"/>
                      <a:pt x="50292" y="10954"/>
                      <a:pt x="50292" y="26194"/>
                    </a:cubicBezTo>
                    <a:cubicBezTo>
                      <a:pt x="50292" y="41434"/>
                      <a:pt x="41148" y="52483"/>
                      <a:pt x="25146" y="52483"/>
                    </a:cubicBezTo>
                    <a:cubicBezTo>
                      <a:pt x="9144" y="52483"/>
                      <a:pt x="0" y="41434"/>
                      <a:pt x="0" y="26194"/>
                    </a:cubicBezTo>
                    <a:close/>
                    <a:moveTo>
                      <a:pt x="39338" y="26194"/>
                    </a:moveTo>
                    <a:cubicBezTo>
                      <a:pt x="39338" y="17621"/>
                      <a:pt x="34957" y="8668"/>
                      <a:pt x="25146" y="8668"/>
                    </a:cubicBezTo>
                    <a:cubicBezTo>
                      <a:pt x="15335" y="8668"/>
                      <a:pt x="10954" y="17621"/>
                      <a:pt x="10954" y="26194"/>
                    </a:cubicBezTo>
                    <a:cubicBezTo>
                      <a:pt x="10954" y="34766"/>
                      <a:pt x="15335" y="43815"/>
                      <a:pt x="25146" y="43815"/>
                    </a:cubicBezTo>
                    <a:cubicBezTo>
                      <a:pt x="34957" y="43815"/>
                      <a:pt x="39338" y="34862"/>
                      <a:pt x="39338" y="26194"/>
                    </a:cubicBezTo>
                    <a:close/>
                  </a:path>
                </a:pathLst>
              </a:custGeom>
              <a:solidFill>
                <a:srgbClr val="000000"/>
              </a:solidFill>
              <a:ln w="9525" cap="flat">
                <a:noFill/>
                <a:prstDash val="solid"/>
                <a:miter/>
              </a:ln>
            </p:spPr>
            <p:txBody>
              <a:bodyPr rtlCol="0" anchor="ctr"/>
              <a:lstStyle/>
              <a:p>
                <a:endParaRPr lang="en-IN" dirty="0">
                  <a:latin typeface="Aptos" panose="020B0004020202020204" pitchFamily="34" charset="0"/>
                </a:endParaRPr>
              </a:p>
            </p:txBody>
          </p:sp>
          <p:sp>
            <p:nvSpPr>
              <p:cNvPr id="106" name="Freeform: Shape 2172">
                <a:extLst>
                  <a:ext uri="{FF2B5EF4-FFF2-40B4-BE49-F238E27FC236}">
                    <a16:creationId xmlns:a16="http://schemas.microsoft.com/office/drawing/2014/main" id="{807FDB8B-AC88-B724-1B14-FFCDD790FEAC}"/>
                  </a:ext>
                </a:extLst>
              </p:cNvPr>
              <p:cNvSpPr/>
              <p:nvPr/>
            </p:nvSpPr>
            <p:spPr>
              <a:xfrm>
                <a:off x="10566538" y="4398407"/>
                <a:ext cx="49339" cy="69532"/>
              </a:xfrm>
              <a:custGeom>
                <a:avLst/>
                <a:gdLst>
                  <a:gd name="connsiteX0" fmla="*/ 0 w 49339"/>
                  <a:gd name="connsiteY0" fmla="*/ 1333 h 69532"/>
                  <a:gd name="connsiteX1" fmla="*/ 10382 w 49339"/>
                  <a:gd name="connsiteY1" fmla="*/ 1333 h 69532"/>
                  <a:gd name="connsiteX2" fmla="*/ 10382 w 49339"/>
                  <a:gd name="connsiteY2" fmla="*/ 8096 h 69532"/>
                  <a:gd name="connsiteX3" fmla="*/ 10573 w 49339"/>
                  <a:gd name="connsiteY3" fmla="*/ 8096 h 69532"/>
                  <a:gd name="connsiteX4" fmla="*/ 26003 w 49339"/>
                  <a:gd name="connsiteY4" fmla="*/ 0 h 69532"/>
                  <a:gd name="connsiteX5" fmla="*/ 49339 w 49339"/>
                  <a:gd name="connsiteY5" fmla="*/ 26480 h 69532"/>
                  <a:gd name="connsiteX6" fmla="*/ 27813 w 49339"/>
                  <a:gd name="connsiteY6" fmla="*/ 52483 h 69532"/>
                  <a:gd name="connsiteX7" fmla="*/ 11144 w 49339"/>
                  <a:gd name="connsiteY7" fmla="*/ 44672 h 69532"/>
                  <a:gd name="connsiteX8" fmla="*/ 10954 w 49339"/>
                  <a:gd name="connsiteY8" fmla="*/ 44672 h 69532"/>
                  <a:gd name="connsiteX9" fmla="*/ 10954 w 49339"/>
                  <a:gd name="connsiteY9" fmla="*/ 69532 h 69532"/>
                  <a:gd name="connsiteX10" fmla="*/ 0 w 49339"/>
                  <a:gd name="connsiteY10" fmla="*/ 69532 h 69532"/>
                  <a:gd name="connsiteX11" fmla="*/ 0 w 49339"/>
                  <a:gd name="connsiteY11" fmla="*/ 1333 h 69532"/>
                  <a:gd name="connsiteX12" fmla="*/ 24574 w 49339"/>
                  <a:gd name="connsiteY12" fmla="*/ 8668 h 69532"/>
                  <a:gd name="connsiteX13" fmla="*/ 10573 w 49339"/>
                  <a:gd name="connsiteY13" fmla="*/ 26289 h 69532"/>
                  <a:gd name="connsiteX14" fmla="*/ 24574 w 49339"/>
                  <a:gd name="connsiteY14" fmla="*/ 43815 h 69532"/>
                  <a:gd name="connsiteX15" fmla="*/ 38386 w 49339"/>
                  <a:gd name="connsiteY15" fmla="*/ 26289 h 69532"/>
                  <a:gd name="connsiteX16" fmla="*/ 24574 w 49339"/>
                  <a:gd name="connsiteY16" fmla="*/ 8668 h 6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9339" h="69532">
                    <a:moveTo>
                      <a:pt x="0" y="1333"/>
                    </a:moveTo>
                    <a:lnTo>
                      <a:pt x="10382" y="1333"/>
                    </a:lnTo>
                    <a:lnTo>
                      <a:pt x="10382" y="8096"/>
                    </a:lnTo>
                    <a:lnTo>
                      <a:pt x="10573" y="8096"/>
                    </a:lnTo>
                    <a:cubicBezTo>
                      <a:pt x="13621" y="2381"/>
                      <a:pt x="19621" y="0"/>
                      <a:pt x="26003" y="0"/>
                    </a:cubicBezTo>
                    <a:cubicBezTo>
                      <a:pt x="41720" y="0"/>
                      <a:pt x="49339" y="11906"/>
                      <a:pt x="49339" y="26480"/>
                    </a:cubicBezTo>
                    <a:cubicBezTo>
                      <a:pt x="49339" y="39910"/>
                      <a:pt x="42577" y="52483"/>
                      <a:pt x="27813" y="52483"/>
                    </a:cubicBezTo>
                    <a:cubicBezTo>
                      <a:pt x="21431" y="52483"/>
                      <a:pt x="14573" y="50197"/>
                      <a:pt x="11144" y="44672"/>
                    </a:cubicBezTo>
                    <a:lnTo>
                      <a:pt x="10954" y="44672"/>
                    </a:lnTo>
                    <a:lnTo>
                      <a:pt x="10954" y="69532"/>
                    </a:lnTo>
                    <a:lnTo>
                      <a:pt x="0" y="69532"/>
                    </a:lnTo>
                    <a:lnTo>
                      <a:pt x="0" y="1333"/>
                    </a:lnTo>
                    <a:close/>
                    <a:moveTo>
                      <a:pt x="24574" y="8668"/>
                    </a:moveTo>
                    <a:cubicBezTo>
                      <a:pt x="15335" y="8668"/>
                      <a:pt x="10573" y="15716"/>
                      <a:pt x="10573" y="26289"/>
                    </a:cubicBezTo>
                    <a:cubicBezTo>
                      <a:pt x="10573" y="36290"/>
                      <a:pt x="15621" y="43815"/>
                      <a:pt x="24574" y="43815"/>
                    </a:cubicBezTo>
                    <a:cubicBezTo>
                      <a:pt x="34576" y="43815"/>
                      <a:pt x="38386" y="34957"/>
                      <a:pt x="38386" y="26289"/>
                    </a:cubicBezTo>
                    <a:cubicBezTo>
                      <a:pt x="38386" y="17621"/>
                      <a:pt x="33623" y="8668"/>
                      <a:pt x="24574" y="8668"/>
                    </a:cubicBezTo>
                    <a:close/>
                  </a:path>
                </a:pathLst>
              </a:custGeom>
              <a:solidFill>
                <a:srgbClr val="000000"/>
              </a:solidFill>
              <a:ln w="9525" cap="flat">
                <a:noFill/>
                <a:prstDash val="solid"/>
                <a:miter/>
              </a:ln>
            </p:spPr>
            <p:txBody>
              <a:bodyPr rtlCol="0" anchor="ctr"/>
              <a:lstStyle/>
              <a:p>
                <a:endParaRPr lang="en-IN" dirty="0">
                  <a:latin typeface="Aptos" panose="020B0004020202020204" pitchFamily="34" charset="0"/>
                </a:endParaRPr>
              </a:p>
            </p:txBody>
          </p:sp>
          <p:sp>
            <p:nvSpPr>
              <p:cNvPr id="107" name="Freeform: Shape 2173">
                <a:extLst>
                  <a:ext uri="{FF2B5EF4-FFF2-40B4-BE49-F238E27FC236}">
                    <a16:creationId xmlns:a16="http://schemas.microsoft.com/office/drawing/2014/main" id="{A6562D33-A05F-98F9-BF8B-74E4B002DAE0}"/>
                  </a:ext>
                </a:extLst>
              </p:cNvPr>
              <p:cNvSpPr/>
              <p:nvPr/>
            </p:nvSpPr>
            <p:spPr>
              <a:xfrm>
                <a:off x="10625116" y="4380785"/>
                <a:ext cx="43719" cy="68770"/>
              </a:xfrm>
              <a:custGeom>
                <a:avLst/>
                <a:gdLst>
                  <a:gd name="connsiteX0" fmla="*/ 0 w 43719"/>
                  <a:gd name="connsiteY0" fmla="*/ 0 h 68770"/>
                  <a:gd name="connsiteX1" fmla="*/ 10954 w 43719"/>
                  <a:gd name="connsiteY1" fmla="*/ 0 h 68770"/>
                  <a:gd name="connsiteX2" fmla="*/ 10954 w 43719"/>
                  <a:gd name="connsiteY2" fmla="*/ 25527 h 68770"/>
                  <a:gd name="connsiteX3" fmla="*/ 11144 w 43719"/>
                  <a:gd name="connsiteY3" fmla="*/ 25527 h 68770"/>
                  <a:gd name="connsiteX4" fmla="*/ 26098 w 43719"/>
                  <a:gd name="connsiteY4" fmla="*/ 17621 h 68770"/>
                  <a:gd name="connsiteX5" fmla="*/ 43720 w 43719"/>
                  <a:gd name="connsiteY5" fmla="*/ 34576 h 68770"/>
                  <a:gd name="connsiteX6" fmla="*/ 43720 w 43719"/>
                  <a:gd name="connsiteY6" fmla="*/ 68770 h 68770"/>
                  <a:gd name="connsiteX7" fmla="*/ 32766 w 43719"/>
                  <a:gd name="connsiteY7" fmla="*/ 68770 h 68770"/>
                  <a:gd name="connsiteX8" fmla="*/ 32766 w 43719"/>
                  <a:gd name="connsiteY8" fmla="*/ 37433 h 68770"/>
                  <a:gd name="connsiteX9" fmla="*/ 23050 w 43719"/>
                  <a:gd name="connsiteY9" fmla="*/ 26289 h 68770"/>
                  <a:gd name="connsiteX10" fmla="*/ 11049 w 43719"/>
                  <a:gd name="connsiteY10" fmla="*/ 39433 h 68770"/>
                  <a:gd name="connsiteX11" fmla="*/ 11049 w 43719"/>
                  <a:gd name="connsiteY11" fmla="*/ 68770 h 68770"/>
                  <a:gd name="connsiteX12" fmla="*/ 95 w 43719"/>
                  <a:gd name="connsiteY12" fmla="*/ 68770 h 68770"/>
                  <a:gd name="connsiteX13" fmla="*/ 95 w 43719"/>
                  <a:gd name="connsiteY13" fmla="*/ 0 h 68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719" h="68770">
                    <a:moveTo>
                      <a:pt x="0" y="0"/>
                    </a:moveTo>
                    <a:lnTo>
                      <a:pt x="10954" y="0"/>
                    </a:lnTo>
                    <a:lnTo>
                      <a:pt x="10954" y="25527"/>
                    </a:lnTo>
                    <a:lnTo>
                      <a:pt x="11144" y="25527"/>
                    </a:lnTo>
                    <a:cubicBezTo>
                      <a:pt x="13811" y="21050"/>
                      <a:pt x="19526" y="17621"/>
                      <a:pt x="26098" y="17621"/>
                    </a:cubicBezTo>
                    <a:cubicBezTo>
                      <a:pt x="36862" y="17621"/>
                      <a:pt x="43720" y="23336"/>
                      <a:pt x="43720" y="34576"/>
                    </a:cubicBezTo>
                    <a:lnTo>
                      <a:pt x="43720" y="68770"/>
                    </a:lnTo>
                    <a:lnTo>
                      <a:pt x="32766" y="68770"/>
                    </a:lnTo>
                    <a:lnTo>
                      <a:pt x="32766" y="37433"/>
                    </a:lnTo>
                    <a:cubicBezTo>
                      <a:pt x="32575" y="29623"/>
                      <a:pt x="29528" y="26289"/>
                      <a:pt x="23050" y="26289"/>
                    </a:cubicBezTo>
                    <a:cubicBezTo>
                      <a:pt x="15716" y="26289"/>
                      <a:pt x="11049" y="32099"/>
                      <a:pt x="11049" y="39433"/>
                    </a:cubicBezTo>
                    <a:lnTo>
                      <a:pt x="11049" y="68770"/>
                    </a:lnTo>
                    <a:lnTo>
                      <a:pt x="95" y="68770"/>
                    </a:lnTo>
                    <a:lnTo>
                      <a:pt x="95" y="0"/>
                    </a:lnTo>
                    <a:close/>
                  </a:path>
                </a:pathLst>
              </a:custGeom>
              <a:solidFill>
                <a:srgbClr val="000000"/>
              </a:solidFill>
              <a:ln w="9525" cap="flat">
                <a:noFill/>
                <a:prstDash val="solid"/>
                <a:miter/>
              </a:ln>
            </p:spPr>
            <p:txBody>
              <a:bodyPr rtlCol="0" anchor="ctr"/>
              <a:lstStyle/>
              <a:p>
                <a:endParaRPr lang="en-IN" dirty="0">
                  <a:latin typeface="Aptos" panose="020B0004020202020204" pitchFamily="34" charset="0"/>
                </a:endParaRPr>
              </a:p>
            </p:txBody>
          </p:sp>
          <p:sp>
            <p:nvSpPr>
              <p:cNvPr id="108" name="Freeform: Shape 2174">
                <a:extLst>
                  <a:ext uri="{FF2B5EF4-FFF2-40B4-BE49-F238E27FC236}">
                    <a16:creationId xmlns:a16="http://schemas.microsoft.com/office/drawing/2014/main" id="{C9D90124-7450-4668-C15A-BD802FA655FD}"/>
                  </a:ext>
                </a:extLst>
              </p:cNvPr>
              <p:cNvSpPr/>
              <p:nvPr/>
            </p:nvSpPr>
            <p:spPr>
              <a:xfrm>
                <a:off x="10677504" y="4398311"/>
                <a:ext cx="49720" cy="52578"/>
              </a:xfrm>
              <a:custGeom>
                <a:avLst/>
                <a:gdLst>
                  <a:gd name="connsiteX0" fmla="*/ 44482 w 49720"/>
                  <a:gd name="connsiteY0" fmla="*/ 40195 h 52578"/>
                  <a:gd name="connsiteX1" fmla="*/ 47054 w 49720"/>
                  <a:gd name="connsiteY1" fmla="*/ 43910 h 52578"/>
                  <a:gd name="connsiteX2" fmla="*/ 49721 w 49720"/>
                  <a:gd name="connsiteY2" fmla="*/ 43720 h 52578"/>
                  <a:gd name="connsiteX3" fmla="*/ 49721 w 49720"/>
                  <a:gd name="connsiteY3" fmla="*/ 51340 h 52578"/>
                  <a:gd name="connsiteX4" fmla="*/ 42767 w 49720"/>
                  <a:gd name="connsiteY4" fmla="*/ 52578 h 52578"/>
                  <a:gd name="connsiteX5" fmla="*/ 34290 w 49720"/>
                  <a:gd name="connsiteY5" fmla="*/ 46482 h 52578"/>
                  <a:gd name="connsiteX6" fmla="*/ 17050 w 49720"/>
                  <a:gd name="connsiteY6" fmla="*/ 52578 h 52578"/>
                  <a:gd name="connsiteX7" fmla="*/ 0 w 49720"/>
                  <a:gd name="connsiteY7" fmla="*/ 38005 h 52578"/>
                  <a:gd name="connsiteX8" fmla="*/ 19145 w 49720"/>
                  <a:gd name="connsiteY8" fmla="*/ 22479 h 52578"/>
                  <a:gd name="connsiteX9" fmla="*/ 34099 w 49720"/>
                  <a:gd name="connsiteY9" fmla="*/ 15431 h 52578"/>
                  <a:gd name="connsiteX10" fmla="*/ 23813 w 49720"/>
                  <a:gd name="connsiteY10" fmla="*/ 8668 h 52578"/>
                  <a:gd name="connsiteX11" fmla="*/ 12859 w 49720"/>
                  <a:gd name="connsiteY11" fmla="*/ 16573 h 52578"/>
                  <a:gd name="connsiteX12" fmla="*/ 1905 w 49720"/>
                  <a:gd name="connsiteY12" fmla="*/ 16573 h 52578"/>
                  <a:gd name="connsiteX13" fmla="*/ 24574 w 49720"/>
                  <a:gd name="connsiteY13" fmla="*/ 0 h 52578"/>
                  <a:gd name="connsiteX14" fmla="*/ 44482 w 49720"/>
                  <a:gd name="connsiteY14" fmla="*/ 14478 h 52578"/>
                  <a:gd name="connsiteX15" fmla="*/ 44482 w 49720"/>
                  <a:gd name="connsiteY15" fmla="*/ 40100 h 52578"/>
                  <a:gd name="connsiteX16" fmla="*/ 33433 w 49720"/>
                  <a:gd name="connsiteY16" fmla="*/ 26289 h 52578"/>
                  <a:gd name="connsiteX17" fmla="*/ 19907 w 49720"/>
                  <a:gd name="connsiteY17" fmla="*/ 29242 h 52578"/>
                  <a:gd name="connsiteX18" fmla="*/ 10954 w 49720"/>
                  <a:gd name="connsiteY18" fmla="*/ 37529 h 52578"/>
                  <a:gd name="connsiteX19" fmla="*/ 21050 w 49720"/>
                  <a:gd name="connsiteY19" fmla="*/ 43910 h 52578"/>
                  <a:gd name="connsiteX20" fmla="*/ 33338 w 49720"/>
                  <a:gd name="connsiteY20" fmla="*/ 34481 h 52578"/>
                  <a:gd name="connsiteX21" fmla="*/ 33338 w 49720"/>
                  <a:gd name="connsiteY21" fmla="*/ 26289 h 5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720" h="52578">
                    <a:moveTo>
                      <a:pt x="44482" y="40195"/>
                    </a:moveTo>
                    <a:cubicBezTo>
                      <a:pt x="44482" y="42863"/>
                      <a:pt x="45053" y="43910"/>
                      <a:pt x="47054" y="43910"/>
                    </a:cubicBezTo>
                    <a:cubicBezTo>
                      <a:pt x="47720" y="43910"/>
                      <a:pt x="48578" y="43910"/>
                      <a:pt x="49721" y="43720"/>
                    </a:cubicBezTo>
                    <a:lnTo>
                      <a:pt x="49721" y="51340"/>
                    </a:lnTo>
                    <a:cubicBezTo>
                      <a:pt x="48101" y="51911"/>
                      <a:pt x="44672" y="52578"/>
                      <a:pt x="42767" y="52578"/>
                    </a:cubicBezTo>
                    <a:cubicBezTo>
                      <a:pt x="38290" y="52578"/>
                      <a:pt x="35147" y="51054"/>
                      <a:pt x="34290" y="46482"/>
                    </a:cubicBezTo>
                    <a:cubicBezTo>
                      <a:pt x="29908" y="50768"/>
                      <a:pt x="22955" y="52578"/>
                      <a:pt x="17050" y="52578"/>
                    </a:cubicBezTo>
                    <a:cubicBezTo>
                      <a:pt x="8096" y="52578"/>
                      <a:pt x="0" y="47720"/>
                      <a:pt x="0" y="38005"/>
                    </a:cubicBezTo>
                    <a:cubicBezTo>
                      <a:pt x="0" y="25622"/>
                      <a:pt x="9906" y="23527"/>
                      <a:pt x="19145" y="22479"/>
                    </a:cubicBezTo>
                    <a:cubicBezTo>
                      <a:pt x="27051" y="21050"/>
                      <a:pt x="34099" y="21907"/>
                      <a:pt x="34099" y="15431"/>
                    </a:cubicBezTo>
                    <a:cubicBezTo>
                      <a:pt x="34099" y="9716"/>
                      <a:pt x="28194" y="8668"/>
                      <a:pt x="23813" y="8668"/>
                    </a:cubicBezTo>
                    <a:cubicBezTo>
                      <a:pt x="17621" y="8668"/>
                      <a:pt x="13335" y="11144"/>
                      <a:pt x="12859" y="16573"/>
                    </a:cubicBezTo>
                    <a:lnTo>
                      <a:pt x="1905" y="16573"/>
                    </a:lnTo>
                    <a:cubicBezTo>
                      <a:pt x="2667" y="3715"/>
                      <a:pt x="13525" y="0"/>
                      <a:pt x="24574" y="0"/>
                    </a:cubicBezTo>
                    <a:cubicBezTo>
                      <a:pt x="34290" y="0"/>
                      <a:pt x="44482" y="3905"/>
                      <a:pt x="44482" y="14478"/>
                    </a:cubicBezTo>
                    <a:lnTo>
                      <a:pt x="44482" y="40100"/>
                    </a:lnTo>
                    <a:close/>
                    <a:moveTo>
                      <a:pt x="33433" y="26289"/>
                    </a:moveTo>
                    <a:cubicBezTo>
                      <a:pt x="30099" y="28480"/>
                      <a:pt x="24765" y="28384"/>
                      <a:pt x="19907" y="29242"/>
                    </a:cubicBezTo>
                    <a:cubicBezTo>
                      <a:pt x="15145" y="30004"/>
                      <a:pt x="10954" y="31718"/>
                      <a:pt x="10954" y="37529"/>
                    </a:cubicBezTo>
                    <a:cubicBezTo>
                      <a:pt x="10954" y="42386"/>
                      <a:pt x="17240" y="43910"/>
                      <a:pt x="21050" y="43910"/>
                    </a:cubicBezTo>
                    <a:cubicBezTo>
                      <a:pt x="25908" y="43910"/>
                      <a:pt x="33338" y="41434"/>
                      <a:pt x="33338" y="34481"/>
                    </a:cubicBezTo>
                    <a:lnTo>
                      <a:pt x="33338" y="26289"/>
                    </a:lnTo>
                    <a:close/>
                  </a:path>
                </a:pathLst>
              </a:custGeom>
              <a:solidFill>
                <a:srgbClr val="000000"/>
              </a:solidFill>
              <a:ln w="9525" cap="flat">
                <a:noFill/>
                <a:prstDash val="solid"/>
                <a:miter/>
              </a:ln>
            </p:spPr>
            <p:txBody>
              <a:bodyPr rtlCol="0" anchor="ctr"/>
              <a:lstStyle/>
              <a:p>
                <a:endParaRPr lang="en-IN" dirty="0">
                  <a:latin typeface="Aptos" panose="020B0004020202020204" pitchFamily="34" charset="0"/>
                </a:endParaRPr>
              </a:p>
            </p:txBody>
          </p:sp>
          <p:sp>
            <p:nvSpPr>
              <p:cNvPr id="109" name="Freeform: Shape 2175">
                <a:extLst>
                  <a:ext uri="{FF2B5EF4-FFF2-40B4-BE49-F238E27FC236}">
                    <a16:creationId xmlns:a16="http://schemas.microsoft.com/office/drawing/2014/main" id="{25E2633F-5CA2-DF8B-C921-35DF812D0751}"/>
                  </a:ext>
                </a:extLst>
              </p:cNvPr>
              <p:cNvSpPr/>
              <p:nvPr/>
            </p:nvSpPr>
            <p:spPr>
              <a:xfrm>
                <a:off x="10734273" y="4398407"/>
                <a:ext cx="29241" cy="51149"/>
              </a:xfrm>
              <a:custGeom>
                <a:avLst/>
                <a:gdLst>
                  <a:gd name="connsiteX0" fmla="*/ 0 w 29241"/>
                  <a:gd name="connsiteY0" fmla="*/ 1333 h 51149"/>
                  <a:gd name="connsiteX1" fmla="*/ 10287 w 29241"/>
                  <a:gd name="connsiteY1" fmla="*/ 1333 h 51149"/>
                  <a:gd name="connsiteX2" fmla="*/ 10287 w 29241"/>
                  <a:gd name="connsiteY2" fmla="*/ 10954 h 51149"/>
                  <a:gd name="connsiteX3" fmla="*/ 10478 w 29241"/>
                  <a:gd name="connsiteY3" fmla="*/ 10954 h 51149"/>
                  <a:gd name="connsiteX4" fmla="*/ 25051 w 29241"/>
                  <a:gd name="connsiteY4" fmla="*/ 0 h 51149"/>
                  <a:gd name="connsiteX5" fmla="*/ 29242 w 29241"/>
                  <a:gd name="connsiteY5" fmla="*/ 286 h 51149"/>
                  <a:gd name="connsiteX6" fmla="*/ 29242 w 29241"/>
                  <a:gd name="connsiteY6" fmla="*/ 10858 h 51149"/>
                  <a:gd name="connsiteX7" fmla="*/ 24479 w 29241"/>
                  <a:gd name="connsiteY7" fmla="*/ 10382 h 51149"/>
                  <a:gd name="connsiteX8" fmla="*/ 10954 w 29241"/>
                  <a:gd name="connsiteY8" fmla="*/ 27432 h 51149"/>
                  <a:gd name="connsiteX9" fmla="*/ 10954 w 29241"/>
                  <a:gd name="connsiteY9" fmla="*/ 51149 h 51149"/>
                  <a:gd name="connsiteX10" fmla="*/ 0 w 29241"/>
                  <a:gd name="connsiteY10" fmla="*/ 51149 h 51149"/>
                  <a:gd name="connsiteX11" fmla="*/ 0 w 29241"/>
                  <a:gd name="connsiteY11" fmla="*/ 1333 h 51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241" h="51149">
                    <a:moveTo>
                      <a:pt x="0" y="1333"/>
                    </a:moveTo>
                    <a:lnTo>
                      <a:pt x="10287" y="1333"/>
                    </a:lnTo>
                    <a:lnTo>
                      <a:pt x="10287" y="10954"/>
                    </a:lnTo>
                    <a:lnTo>
                      <a:pt x="10478" y="10954"/>
                    </a:lnTo>
                    <a:cubicBezTo>
                      <a:pt x="11716" y="5715"/>
                      <a:pt x="18288" y="0"/>
                      <a:pt x="25051" y="0"/>
                    </a:cubicBezTo>
                    <a:cubicBezTo>
                      <a:pt x="27527" y="0"/>
                      <a:pt x="28194" y="191"/>
                      <a:pt x="29242" y="286"/>
                    </a:cubicBezTo>
                    <a:lnTo>
                      <a:pt x="29242" y="10858"/>
                    </a:lnTo>
                    <a:cubicBezTo>
                      <a:pt x="27718" y="10668"/>
                      <a:pt x="26099" y="10382"/>
                      <a:pt x="24479" y="10382"/>
                    </a:cubicBezTo>
                    <a:cubicBezTo>
                      <a:pt x="16954" y="10382"/>
                      <a:pt x="10954" y="16478"/>
                      <a:pt x="10954" y="27432"/>
                    </a:cubicBezTo>
                    <a:lnTo>
                      <a:pt x="10954" y="51149"/>
                    </a:lnTo>
                    <a:lnTo>
                      <a:pt x="0" y="51149"/>
                    </a:lnTo>
                    <a:lnTo>
                      <a:pt x="0" y="1333"/>
                    </a:lnTo>
                    <a:close/>
                  </a:path>
                </a:pathLst>
              </a:custGeom>
              <a:solidFill>
                <a:srgbClr val="000000"/>
              </a:solidFill>
              <a:ln w="9525" cap="flat">
                <a:noFill/>
                <a:prstDash val="solid"/>
                <a:miter/>
              </a:ln>
            </p:spPr>
            <p:txBody>
              <a:bodyPr rtlCol="0" anchor="ctr"/>
              <a:lstStyle/>
              <a:p>
                <a:endParaRPr lang="en-IN" dirty="0">
                  <a:latin typeface="Aptos" panose="020B0004020202020204" pitchFamily="34" charset="0"/>
                </a:endParaRPr>
              </a:p>
            </p:txBody>
          </p:sp>
          <p:sp>
            <p:nvSpPr>
              <p:cNvPr id="110" name="Freeform: Shape 2176">
                <a:extLst>
                  <a:ext uri="{FF2B5EF4-FFF2-40B4-BE49-F238E27FC236}">
                    <a16:creationId xmlns:a16="http://schemas.microsoft.com/office/drawing/2014/main" id="{7EC17367-475C-8B4C-31EB-B3202718BAC3}"/>
                  </a:ext>
                </a:extLst>
              </p:cNvPr>
              <p:cNvSpPr/>
              <p:nvPr/>
            </p:nvSpPr>
            <p:spPr>
              <a:xfrm>
                <a:off x="10769039" y="4398407"/>
                <a:ext cx="72295" cy="51149"/>
              </a:xfrm>
              <a:custGeom>
                <a:avLst/>
                <a:gdLst>
                  <a:gd name="connsiteX0" fmla="*/ 0 w 72295"/>
                  <a:gd name="connsiteY0" fmla="*/ 1333 h 51149"/>
                  <a:gd name="connsiteX1" fmla="*/ 10383 w 72295"/>
                  <a:gd name="connsiteY1" fmla="*/ 1333 h 51149"/>
                  <a:gd name="connsiteX2" fmla="*/ 10383 w 72295"/>
                  <a:gd name="connsiteY2" fmla="*/ 8287 h 51149"/>
                  <a:gd name="connsiteX3" fmla="*/ 10668 w 72295"/>
                  <a:gd name="connsiteY3" fmla="*/ 8287 h 51149"/>
                  <a:gd name="connsiteX4" fmla="*/ 26003 w 72295"/>
                  <a:gd name="connsiteY4" fmla="*/ 0 h 51149"/>
                  <a:gd name="connsiteX5" fmla="*/ 40005 w 72295"/>
                  <a:gd name="connsiteY5" fmla="*/ 8287 h 51149"/>
                  <a:gd name="connsiteX6" fmla="*/ 55626 w 72295"/>
                  <a:gd name="connsiteY6" fmla="*/ 0 h 51149"/>
                  <a:gd name="connsiteX7" fmla="*/ 72295 w 72295"/>
                  <a:gd name="connsiteY7" fmla="*/ 16764 h 51149"/>
                  <a:gd name="connsiteX8" fmla="*/ 72295 w 72295"/>
                  <a:gd name="connsiteY8" fmla="*/ 51149 h 51149"/>
                  <a:gd name="connsiteX9" fmla="*/ 61341 w 72295"/>
                  <a:gd name="connsiteY9" fmla="*/ 51149 h 51149"/>
                  <a:gd name="connsiteX10" fmla="*/ 61341 w 72295"/>
                  <a:gd name="connsiteY10" fmla="*/ 22003 h 51149"/>
                  <a:gd name="connsiteX11" fmla="*/ 52292 w 72295"/>
                  <a:gd name="connsiteY11" fmla="*/ 8668 h 51149"/>
                  <a:gd name="connsiteX12" fmla="*/ 41720 w 72295"/>
                  <a:gd name="connsiteY12" fmla="*/ 21907 h 51149"/>
                  <a:gd name="connsiteX13" fmla="*/ 41720 w 72295"/>
                  <a:gd name="connsiteY13" fmla="*/ 51149 h 51149"/>
                  <a:gd name="connsiteX14" fmla="*/ 30766 w 72295"/>
                  <a:gd name="connsiteY14" fmla="*/ 51149 h 51149"/>
                  <a:gd name="connsiteX15" fmla="*/ 30766 w 72295"/>
                  <a:gd name="connsiteY15" fmla="*/ 19145 h 51149"/>
                  <a:gd name="connsiteX16" fmla="*/ 22003 w 72295"/>
                  <a:gd name="connsiteY16" fmla="*/ 8668 h 51149"/>
                  <a:gd name="connsiteX17" fmla="*/ 11144 w 72295"/>
                  <a:gd name="connsiteY17" fmla="*/ 21622 h 51149"/>
                  <a:gd name="connsiteX18" fmla="*/ 11144 w 72295"/>
                  <a:gd name="connsiteY18" fmla="*/ 51149 h 51149"/>
                  <a:gd name="connsiteX19" fmla="*/ 191 w 72295"/>
                  <a:gd name="connsiteY19" fmla="*/ 51149 h 51149"/>
                  <a:gd name="connsiteX20" fmla="*/ 191 w 72295"/>
                  <a:gd name="connsiteY20" fmla="*/ 1333 h 51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2295" h="51149">
                    <a:moveTo>
                      <a:pt x="0" y="1333"/>
                    </a:moveTo>
                    <a:lnTo>
                      <a:pt x="10383" y="1333"/>
                    </a:lnTo>
                    <a:lnTo>
                      <a:pt x="10383" y="8287"/>
                    </a:lnTo>
                    <a:lnTo>
                      <a:pt x="10668" y="8287"/>
                    </a:lnTo>
                    <a:cubicBezTo>
                      <a:pt x="13907" y="3429"/>
                      <a:pt x="18098" y="0"/>
                      <a:pt x="26003" y="0"/>
                    </a:cubicBezTo>
                    <a:cubicBezTo>
                      <a:pt x="32099" y="0"/>
                      <a:pt x="37719" y="2572"/>
                      <a:pt x="40005" y="8287"/>
                    </a:cubicBezTo>
                    <a:cubicBezTo>
                      <a:pt x="43625" y="3239"/>
                      <a:pt x="48387" y="0"/>
                      <a:pt x="55626" y="0"/>
                    </a:cubicBezTo>
                    <a:cubicBezTo>
                      <a:pt x="66104" y="0"/>
                      <a:pt x="72295" y="4572"/>
                      <a:pt x="72295" y="16764"/>
                    </a:cubicBezTo>
                    <a:lnTo>
                      <a:pt x="72295" y="51149"/>
                    </a:lnTo>
                    <a:lnTo>
                      <a:pt x="61341" y="51149"/>
                    </a:lnTo>
                    <a:lnTo>
                      <a:pt x="61341" y="22003"/>
                    </a:lnTo>
                    <a:cubicBezTo>
                      <a:pt x="61341" y="14097"/>
                      <a:pt x="60865" y="8668"/>
                      <a:pt x="52292" y="8668"/>
                    </a:cubicBezTo>
                    <a:cubicBezTo>
                      <a:pt x="44863" y="8668"/>
                      <a:pt x="41720" y="13526"/>
                      <a:pt x="41720" y="21907"/>
                    </a:cubicBezTo>
                    <a:lnTo>
                      <a:pt x="41720" y="51149"/>
                    </a:lnTo>
                    <a:lnTo>
                      <a:pt x="30766" y="51149"/>
                    </a:lnTo>
                    <a:lnTo>
                      <a:pt x="30766" y="19145"/>
                    </a:lnTo>
                    <a:cubicBezTo>
                      <a:pt x="30766" y="12287"/>
                      <a:pt x="28670" y="8668"/>
                      <a:pt x="22003" y="8668"/>
                    </a:cubicBezTo>
                    <a:cubicBezTo>
                      <a:pt x="16288" y="8668"/>
                      <a:pt x="11144" y="13240"/>
                      <a:pt x="11144" y="21622"/>
                    </a:cubicBezTo>
                    <a:lnTo>
                      <a:pt x="11144" y="51149"/>
                    </a:lnTo>
                    <a:lnTo>
                      <a:pt x="191" y="51149"/>
                    </a:lnTo>
                    <a:lnTo>
                      <a:pt x="191" y="1333"/>
                    </a:lnTo>
                    <a:close/>
                  </a:path>
                </a:pathLst>
              </a:custGeom>
              <a:solidFill>
                <a:srgbClr val="000000"/>
              </a:solidFill>
              <a:ln w="9525" cap="flat">
                <a:noFill/>
                <a:prstDash val="solid"/>
                <a:miter/>
              </a:ln>
            </p:spPr>
            <p:txBody>
              <a:bodyPr rtlCol="0" anchor="ctr"/>
              <a:lstStyle/>
              <a:p>
                <a:endParaRPr lang="en-IN" dirty="0">
                  <a:latin typeface="Aptos" panose="020B0004020202020204" pitchFamily="34" charset="0"/>
                </a:endParaRPr>
              </a:p>
            </p:txBody>
          </p:sp>
          <p:sp>
            <p:nvSpPr>
              <p:cNvPr id="111" name="Freeform: Shape 2177">
                <a:extLst>
                  <a:ext uri="{FF2B5EF4-FFF2-40B4-BE49-F238E27FC236}">
                    <a16:creationId xmlns:a16="http://schemas.microsoft.com/office/drawing/2014/main" id="{AF1FD750-AAC0-C319-EBCF-0C8D2BF8E1B6}"/>
                  </a:ext>
                </a:extLst>
              </p:cNvPr>
              <p:cNvSpPr/>
              <p:nvPr/>
            </p:nvSpPr>
            <p:spPr>
              <a:xfrm>
                <a:off x="10850001" y="4398311"/>
                <a:ext cx="49720" cy="52578"/>
              </a:xfrm>
              <a:custGeom>
                <a:avLst/>
                <a:gdLst>
                  <a:gd name="connsiteX0" fmla="*/ 44482 w 49720"/>
                  <a:gd name="connsiteY0" fmla="*/ 40195 h 52578"/>
                  <a:gd name="connsiteX1" fmla="*/ 47054 w 49720"/>
                  <a:gd name="connsiteY1" fmla="*/ 43910 h 52578"/>
                  <a:gd name="connsiteX2" fmla="*/ 49721 w 49720"/>
                  <a:gd name="connsiteY2" fmla="*/ 43720 h 52578"/>
                  <a:gd name="connsiteX3" fmla="*/ 49721 w 49720"/>
                  <a:gd name="connsiteY3" fmla="*/ 51340 h 52578"/>
                  <a:gd name="connsiteX4" fmla="*/ 42767 w 49720"/>
                  <a:gd name="connsiteY4" fmla="*/ 52578 h 52578"/>
                  <a:gd name="connsiteX5" fmla="*/ 34290 w 49720"/>
                  <a:gd name="connsiteY5" fmla="*/ 46482 h 52578"/>
                  <a:gd name="connsiteX6" fmla="*/ 17050 w 49720"/>
                  <a:gd name="connsiteY6" fmla="*/ 52578 h 52578"/>
                  <a:gd name="connsiteX7" fmla="*/ 0 w 49720"/>
                  <a:gd name="connsiteY7" fmla="*/ 38005 h 52578"/>
                  <a:gd name="connsiteX8" fmla="*/ 19145 w 49720"/>
                  <a:gd name="connsiteY8" fmla="*/ 22479 h 52578"/>
                  <a:gd name="connsiteX9" fmla="*/ 34100 w 49720"/>
                  <a:gd name="connsiteY9" fmla="*/ 15431 h 52578"/>
                  <a:gd name="connsiteX10" fmla="*/ 23813 w 49720"/>
                  <a:gd name="connsiteY10" fmla="*/ 8668 h 52578"/>
                  <a:gd name="connsiteX11" fmla="*/ 12859 w 49720"/>
                  <a:gd name="connsiteY11" fmla="*/ 16573 h 52578"/>
                  <a:gd name="connsiteX12" fmla="*/ 1905 w 49720"/>
                  <a:gd name="connsiteY12" fmla="*/ 16573 h 52578"/>
                  <a:gd name="connsiteX13" fmla="*/ 24575 w 49720"/>
                  <a:gd name="connsiteY13" fmla="*/ 0 h 52578"/>
                  <a:gd name="connsiteX14" fmla="*/ 44482 w 49720"/>
                  <a:gd name="connsiteY14" fmla="*/ 14478 h 52578"/>
                  <a:gd name="connsiteX15" fmla="*/ 44482 w 49720"/>
                  <a:gd name="connsiteY15" fmla="*/ 40100 h 52578"/>
                  <a:gd name="connsiteX16" fmla="*/ 33528 w 49720"/>
                  <a:gd name="connsiteY16" fmla="*/ 26289 h 52578"/>
                  <a:gd name="connsiteX17" fmla="*/ 20003 w 49720"/>
                  <a:gd name="connsiteY17" fmla="*/ 29242 h 52578"/>
                  <a:gd name="connsiteX18" fmla="*/ 11049 w 49720"/>
                  <a:gd name="connsiteY18" fmla="*/ 37529 h 52578"/>
                  <a:gd name="connsiteX19" fmla="*/ 21146 w 49720"/>
                  <a:gd name="connsiteY19" fmla="*/ 43910 h 52578"/>
                  <a:gd name="connsiteX20" fmla="*/ 33433 w 49720"/>
                  <a:gd name="connsiteY20" fmla="*/ 34481 h 52578"/>
                  <a:gd name="connsiteX21" fmla="*/ 33433 w 49720"/>
                  <a:gd name="connsiteY21" fmla="*/ 26289 h 5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720" h="52578">
                    <a:moveTo>
                      <a:pt x="44482" y="40195"/>
                    </a:moveTo>
                    <a:cubicBezTo>
                      <a:pt x="44482" y="42863"/>
                      <a:pt x="45053" y="43910"/>
                      <a:pt x="47054" y="43910"/>
                    </a:cubicBezTo>
                    <a:cubicBezTo>
                      <a:pt x="47720" y="43910"/>
                      <a:pt x="48578" y="43910"/>
                      <a:pt x="49721" y="43720"/>
                    </a:cubicBezTo>
                    <a:lnTo>
                      <a:pt x="49721" y="51340"/>
                    </a:lnTo>
                    <a:cubicBezTo>
                      <a:pt x="48101" y="51911"/>
                      <a:pt x="44577" y="52578"/>
                      <a:pt x="42767" y="52578"/>
                    </a:cubicBezTo>
                    <a:cubicBezTo>
                      <a:pt x="38291" y="52578"/>
                      <a:pt x="35147" y="51054"/>
                      <a:pt x="34290" y="46482"/>
                    </a:cubicBezTo>
                    <a:cubicBezTo>
                      <a:pt x="29909" y="50768"/>
                      <a:pt x="22955" y="52578"/>
                      <a:pt x="17050" y="52578"/>
                    </a:cubicBezTo>
                    <a:cubicBezTo>
                      <a:pt x="8096" y="52578"/>
                      <a:pt x="0" y="47720"/>
                      <a:pt x="0" y="38005"/>
                    </a:cubicBezTo>
                    <a:cubicBezTo>
                      <a:pt x="0" y="25622"/>
                      <a:pt x="9906" y="23527"/>
                      <a:pt x="19145" y="22479"/>
                    </a:cubicBezTo>
                    <a:cubicBezTo>
                      <a:pt x="27051" y="21050"/>
                      <a:pt x="34100" y="21907"/>
                      <a:pt x="34100" y="15431"/>
                    </a:cubicBezTo>
                    <a:cubicBezTo>
                      <a:pt x="34100" y="9716"/>
                      <a:pt x="28194" y="8668"/>
                      <a:pt x="23813" y="8668"/>
                    </a:cubicBezTo>
                    <a:cubicBezTo>
                      <a:pt x="17621" y="8668"/>
                      <a:pt x="13335" y="11144"/>
                      <a:pt x="12859" y="16573"/>
                    </a:cubicBezTo>
                    <a:lnTo>
                      <a:pt x="1905" y="16573"/>
                    </a:lnTo>
                    <a:cubicBezTo>
                      <a:pt x="2667" y="3715"/>
                      <a:pt x="13526" y="0"/>
                      <a:pt x="24575" y="0"/>
                    </a:cubicBezTo>
                    <a:cubicBezTo>
                      <a:pt x="34290" y="0"/>
                      <a:pt x="44482" y="3905"/>
                      <a:pt x="44482" y="14478"/>
                    </a:cubicBezTo>
                    <a:lnTo>
                      <a:pt x="44482" y="40100"/>
                    </a:lnTo>
                    <a:close/>
                    <a:moveTo>
                      <a:pt x="33528" y="26289"/>
                    </a:moveTo>
                    <a:cubicBezTo>
                      <a:pt x="30194" y="28480"/>
                      <a:pt x="24860" y="28384"/>
                      <a:pt x="20003" y="29242"/>
                    </a:cubicBezTo>
                    <a:cubicBezTo>
                      <a:pt x="15240" y="30004"/>
                      <a:pt x="11049" y="31718"/>
                      <a:pt x="11049" y="37529"/>
                    </a:cubicBezTo>
                    <a:cubicBezTo>
                      <a:pt x="11049" y="42386"/>
                      <a:pt x="17336" y="43910"/>
                      <a:pt x="21146" y="43910"/>
                    </a:cubicBezTo>
                    <a:cubicBezTo>
                      <a:pt x="26003" y="43910"/>
                      <a:pt x="33433" y="41434"/>
                      <a:pt x="33433" y="34481"/>
                    </a:cubicBezTo>
                    <a:lnTo>
                      <a:pt x="33433" y="26289"/>
                    </a:lnTo>
                    <a:close/>
                  </a:path>
                </a:pathLst>
              </a:custGeom>
              <a:solidFill>
                <a:srgbClr val="000000"/>
              </a:solidFill>
              <a:ln w="9525" cap="flat">
                <a:noFill/>
                <a:prstDash val="solid"/>
                <a:miter/>
              </a:ln>
            </p:spPr>
            <p:txBody>
              <a:bodyPr rtlCol="0" anchor="ctr"/>
              <a:lstStyle/>
              <a:p>
                <a:endParaRPr lang="en-IN" dirty="0">
                  <a:latin typeface="Aptos" panose="020B0004020202020204" pitchFamily="34" charset="0"/>
                </a:endParaRPr>
              </a:p>
            </p:txBody>
          </p:sp>
        </p:grpSp>
      </p:grpSp>
      <p:pic>
        <p:nvPicPr>
          <p:cNvPr id="118" name="Picture 2" descr="File:Food and Drug Administration logo ...">
            <a:extLst>
              <a:ext uri="{FF2B5EF4-FFF2-40B4-BE49-F238E27FC236}">
                <a16:creationId xmlns:a16="http://schemas.microsoft.com/office/drawing/2014/main" id="{C398460D-43CC-1756-8687-B88D11DA6D95}"/>
              </a:ext>
            </a:extLst>
          </p:cNvPr>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8331301" y="4144899"/>
            <a:ext cx="511467" cy="211035"/>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2" descr="File:Food and Drug Administration logo ...">
            <a:extLst>
              <a:ext uri="{FF2B5EF4-FFF2-40B4-BE49-F238E27FC236}">
                <a16:creationId xmlns:a16="http://schemas.microsoft.com/office/drawing/2014/main" id="{70AE1BD3-9536-90A5-08A4-5E73C5FE9813}"/>
              </a:ext>
            </a:extLst>
          </p:cNvPr>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573952" y="4987295"/>
            <a:ext cx="511467" cy="211035"/>
          </a:xfrm>
          <a:prstGeom prst="rect">
            <a:avLst/>
          </a:prstGeom>
          <a:noFill/>
          <a:extLst>
            <a:ext uri="{909E8E84-426E-40DD-AFC4-6F175D3DCCD1}">
              <a14:hiddenFill xmlns:a14="http://schemas.microsoft.com/office/drawing/2010/main">
                <a:solidFill>
                  <a:srgbClr val="FFFFFF"/>
                </a:solidFill>
              </a14:hiddenFill>
            </a:ext>
          </a:extLst>
        </p:spPr>
      </p:pic>
      <p:grpSp>
        <p:nvGrpSpPr>
          <p:cNvPr id="124" name="Group 123">
            <a:extLst>
              <a:ext uri="{FF2B5EF4-FFF2-40B4-BE49-F238E27FC236}">
                <a16:creationId xmlns:a16="http://schemas.microsoft.com/office/drawing/2014/main" id="{3190C6C4-559F-9B4E-A968-CF4E76A14B46}"/>
              </a:ext>
            </a:extLst>
          </p:cNvPr>
          <p:cNvGrpSpPr>
            <a:grpSpLocks noChangeAspect="1"/>
          </p:cNvGrpSpPr>
          <p:nvPr userDrawn="1"/>
        </p:nvGrpSpPr>
        <p:grpSpPr>
          <a:xfrm>
            <a:off x="9983561" y="6480516"/>
            <a:ext cx="1828800" cy="187977"/>
            <a:chOff x="8552984" y="6221508"/>
            <a:chExt cx="2284420" cy="234809"/>
          </a:xfrm>
        </p:grpSpPr>
        <p:sp>
          <p:nvSpPr>
            <p:cNvPr id="125" name="Freeform: Shape 4">
              <a:extLst>
                <a:ext uri="{FF2B5EF4-FFF2-40B4-BE49-F238E27FC236}">
                  <a16:creationId xmlns:a16="http://schemas.microsoft.com/office/drawing/2014/main" id="{FCB23AA5-B551-752F-F9AF-C847F0F8857F}"/>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6" name="Freeform: Shape 8">
              <a:extLst>
                <a:ext uri="{FF2B5EF4-FFF2-40B4-BE49-F238E27FC236}">
                  <a16:creationId xmlns:a16="http://schemas.microsoft.com/office/drawing/2014/main" id="{1DC89B0C-3DEF-6B69-30BC-5676330A0F05}"/>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7" name="Freeform: Shape 9">
              <a:extLst>
                <a:ext uri="{FF2B5EF4-FFF2-40B4-BE49-F238E27FC236}">
                  <a16:creationId xmlns:a16="http://schemas.microsoft.com/office/drawing/2014/main" id="{22BB0C3F-5604-8F2D-71B1-251AC3181648}"/>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8" name="Freeform: Shape 11">
              <a:extLst>
                <a:ext uri="{FF2B5EF4-FFF2-40B4-BE49-F238E27FC236}">
                  <a16:creationId xmlns:a16="http://schemas.microsoft.com/office/drawing/2014/main" id="{4958ABF3-B973-2F05-B9C0-B3F9E0834C6C}"/>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9" name="Freeform: Shape 12">
              <a:extLst>
                <a:ext uri="{FF2B5EF4-FFF2-40B4-BE49-F238E27FC236}">
                  <a16:creationId xmlns:a16="http://schemas.microsoft.com/office/drawing/2014/main" id="{A60EE552-ED47-BE3C-43CE-CEF66753CC19}"/>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30" name="Freeform: Shape 13">
              <a:extLst>
                <a:ext uri="{FF2B5EF4-FFF2-40B4-BE49-F238E27FC236}">
                  <a16:creationId xmlns:a16="http://schemas.microsoft.com/office/drawing/2014/main" id="{591A9475-9141-8CDC-B893-485FD6BB1E02}"/>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31" name="Freeform: Shape 14">
              <a:extLst>
                <a:ext uri="{FF2B5EF4-FFF2-40B4-BE49-F238E27FC236}">
                  <a16:creationId xmlns:a16="http://schemas.microsoft.com/office/drawing/2014/main" id="{6CBAC8ED-1933-2342-7255-D22CD2198A02}"/>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32" name="Freeform: Shape 16">
              <a:extLst>
                <a:ext uri="{FF2B5EF4-FFF2-40B4-BE49-F238E27FC236}">
                  <a16:creationId xmlns:a16="http://schemas.microsoft.com/office/drawing/2014/main" id="{D4EEA747-A550-E894-D1F3-45E28E94C7BA}"/>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grpSp>
          <p:nvGrpSpPr>
            <p:cNvPr id="133" name="Group 132">
              <a:extLst>
                <a:ext uri="{FF2B5EF4-FFF2-40B4-BE49-F238E27FC236}">
                  <a16:creationId xmlns:a16="http://schemas.microsoft.com/office/drawing/2014/main" id="{881C09AE-A486-B5EC-4C87-0687010CC797}"/>
                </a:ext>
              </a:extLst>
            </p:cNvPr>
            <p:cNvGrpSpPr/>
            <p:nvPr userDrawn="1"/>
          </p:nvGrpSpPr>
          <p:grpSpPr>
            <a:xfrm>
              <a:off x="8552984" y="6221552"/>
              <a:ext cx="228073" cy="234765"/>
              <a:chOff x="8552984" y="6221552"/>
              <a:chExt cx="228073" cy="234765"/>
            </a:xfrm>
          </p:grpSpPr>
          <p:grpSp>
            <p:nvGrpSpPr>
              <p:cNvPr id="134" name="Group 133">
                <a:extLst>
                  <a:ext uri="{FF2B5EF4-FFF2-40B4-BE49-F238E27FC236}">
                    <a16:creationId xmlns:a16="http://schemas.microsoft.com/office/drawing/2014/main" id="{6C6B7A02-7478-350A-64DE-C5AB13658F57}"/>
                  </a:ext>
                </a:extLst>
              </p:cNvPr>
              <p:cNvGrpSpPr/>
              <p:nvPr userDrawn="1"/>
            </p:nvGrpSpPr>
            <p:grpSpPr>
              <a:xfrm>
                <a:off x="8663403" y="6284118"/>
                <a:ext cx="7215" cy="6863"/>
                <a:chOff x="8663403" y="6284118"/>
                <a:chExt cx="7215" cy="6863"/>
              </a:xfrm>
            </p:grpSpPr>
            <p:sp>
              <p:nvSpPr>
                <p:cNvPr id="137" name="Freeform: Shape 21">
                  <a:extLst>
                    <a:ext uri="{FF2B5EF4-FFF2-40B4-BE49-F238E27FC236}">
                      <a16:creationId xmlns:a16="http://schemas.microsoft.com/office/drawing/2014/main" id="{59F9E09B-C8F6-924D-C7D9-F68B7EECA043}"/>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38" name="Freeform: Shape 22">
                  <a:extLst>
                    <a:ext uri="{FF2B5EF4-FFF2-40B4-BE49-F238E27FC236}">
                      <a16:creationId xmlns:a16="http://schemas.microsoft.com/office/drawing/2014/main" id="{C97D44DE-0517-3D23-9F92-8813394B95D2}"/>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39" name="Freeform: Shape 23">
                  <a:extLst>
                    <a:ext uri="{FF2B5EF4-FFF2-40B4-BE49-F238E27FC236}">
                      <a16:creationId xmlns:a16="http://schemas.microsoft.com/office/drawing/2014/main" id="{354E4103-30AD-09AA-B8AB-878B0DB2C34E}"/>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grpSp>
          <p:sp>
            <p:nvSpPr>
              <p:cNvPr id="135" name="Freeform: Shape 19">
                <a:extLst>
                  <a:ext uri="{FF2B5EF4-FFF2-40B4-BE49-F238E27FC236}">
                    <a16:creationId xmlns:a16="http://schemas.microsoft.com/office/drawing/2014/main" id="{AA5A41FE-02CA-42D9-6C18-15EB18EE916A}"/>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sp>
            <p:nvSpPr>
              <p:cNvPr id="136" name="Freeform: Shape 20">
                <a:extLst>
                  <a:ext uri="{FF2B5EF4-FFF2-40B4-BE49-F238E27FC236}">
                    <a16:creationId xmlns:a16="http://schemas.microsoft.com/office/drawing/2014/main" id="{728B826A-EB41-38BC-AAAB-016C9C0F6F63}"/>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grpSp>
      </p:grpSp>
      <p:sp>
        <p:nvSpPr>
          <p:cNvPr id="2" name="Slide Number Placeholder 8">
            <a:extLst>
              <a:ext uri="{FF2B5EF4-FFF2-40B4-BE49-F238E27FC236}">
                <a16:creationId xmlns:a16="http://schemas.microsoft.com/office/drawing/2014/main" id="{D49C5553-7CAF-8646-35A2-19E25CB9E792}"/>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dirty="0">
              <a:latin typeface="Aptos" panose="020B0004020202020204" pitchFamily="34" charset="0"/>
            </a:endParaRPr>
          </a:p>
        </p:txBody>
      </p:sp>
      <p:pic>
        <p:nvPicPr>
          <p:cNvPr id="51" name="Graphic 50">
            <a:extLst>
              <a:ext uri="{FF2B5EF4-FFF2-40B4-BE49-F238E27FC236}">
                <a16:creationId xmlns:a16="http://schemas.microsoft.com/office/drawing/2014/main" id="{29AB3936-B7B5-746C-2B16-0450ACEF2AD6}"/>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9570720" y="4187037"/>
            <a:ext cx="1525258" cy="158627"/>
          </a:xfrm>
          <a:prstGeom prst="rect">
            <a:avLst/>
          </a:prstGeom>
        </p:spPr>
      </p:pic>
      <p:pic>
        <p:nvPicPr>
          <p:cNvPr id="140" name="Graphic 139">
            <a:extLst>
              <a:ext uri="{FF2B5EF4-FFF2-40B4-BE49-F238E27FC236}">
                <a16:creationId xmlns:a16="http://schemas.microsoft.com/office/drawing/2014/main" id="{D165E8AA-62D1-CF16-456F-FFD746A7B05E}"/>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10160819" y="1738781"/>
            <a:ext cx="1525258" cy="158627"/>
          </a:xfrm>
          <a:prstGeom prst="rect">
            <a:avLst/>
          </a:prstGeom>
        </p:spPr>
      </p:pic>
    </p:spTree>
    <p:extLst>
      <p:ext uri="{BB962C8B-B14F-4D97-AF65-F5344CB8AC3E}">
        <p14:creationId xmlns:p14="http://schemas.microsoft.com/office/powerpoint/2010/main" val="31820901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etitive Advantage">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A8D80BF3-CFF5-3EFB-0241-CC726977EF9D}"/>
              </a:ext>
            </a:extLst>
          </p:cNvPr>
          <p:cNvGrpSpPr/>
          <p:nvPr userDrawn="1"/>
        </p:nvGrpSpPr>
        <p:grpSpPr>
          <a:xfrm>
            <a:off x="382361" y="1852614"/>
            <a:ext cx="11382919" cy="4036123"/>
            <a:chOff x="382361" y="1852614"/>
            <a:chExt cx="11382919" cy="4036123"/>
          </a:xfrm>
        </p:grpSpPr>
        <p:sp>
          <p:nvSpPr>
            <p:cNvPr id="36" name="Freeform 35">
              <a:extLst>
                <a:ext uri="{FF2B5EF4-FFF2-40B4-BE49-F238E27FC236}">
                  <a16:creationId xmlns:a16="http://schemas.microsoft.com/office/drawing/2014/main" id="{06336BAE-C848-3E45-24AA-DFB4A95D1F9F}"/>
                </a:ext>
              </a:extLst>
            </p:cNvPr>
            <p:cNvSpPr/>
            <p:nvPr userDrawn="1"/>
          </p:nvSpPr>
          <p:spPr>
            <a:xfrm>
              <a:off x="3979848" y="1852614"/>
              <a:ext cx="2055193" cy="1975675"/>
            </a:xfrm>
            <a:custGeom>
              <a:avLst/>
              <a:gdLst>
                <a:gd name="connsiteX0" fmla="*/ 1599962 w 2055193"/>
                <a:gd name="connsiteY0" fmla="*/ 0 h 1975675"/>
                <a:gd name="connsiteX1" fmla="*/ 2055193 w 2055193"/>
                <a:gd name="connsiteY1" fmla="*/ 0 h 1975675"/>
                <a:gd name="connsiteX2" fmla="*/ 2055193 w 2055193"/>
                <a:gd name="connsiteY2" fmla="*/ 1975675 h 1975675"/>
                <a:gd name="connsiteX3" fmla="*/ 0 w 2055193"/>
                <a:gd name="connsiteY3" fmla="*/ 1975675 h 1975675"/>
                <a:gd name="connsiteX4" fmla="*/ 7777 w 2055193"/>
                <a:gd name="connsiteY4" fmla="*/ 1821656 h 1975675"/>
                <a:gd name="connsiteX5" fmla="*/ 1470383 w 2055193"/>
                <a:gd name="connsiteY5" fmla="*/ 33318 h 1975675"/>
                <a:gd name="connsiteX6" fmla="*/ 1599962 w 2055193"/>
                <a:gd name="connsiteY6" fmla="*/ 0 h 197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5193" h="1975675">
                  <a:moveTo>
                    <a:pt x="1599962" y="0"/>
                  </a:moveTo>
                  <a:lnTo>
                    <a:pt x="2055193" y="0"/>
                  </a:lnTo>
                  <a:lnTo>
                    <a:pt x="2055193" y="1975675"/>
                  </a:lnTo>
                  <a:lnTo>
                    <a:pt x="0" y="1975675"/>
                  </a:lnTo>
                  <a:lnTo>
                    <a:pt x="7777" y="1821656"/>
                  </a:lnTo>
                  <a:cubicBezTo>
                    <a:pt x="93688" y="975706"/>
                    <a:pt x="682415" y="278402"/>
                    <a:pt x="1470383" y="33318"/>
                  </a:cubicBezTo>
                  <a:lnTo>
                    <a:pt x="1599962"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ptos" panose="020B0004020202020204" pitchFamily="34" charset="0"/>
              </a:endParaRPr>
            </a:p>
          </p:txBody>
        </p:sp>
        <p:sp>
          <p:nvSpPr>
            <p:cNvPr id="35" name="Freeform 34">
              <a:extLst>
                <a:ext uri="{FF2B5EF4-FFF2-40B4-BE49-F238E27FC236}">
                  <a16:creationId xmlns:a16="http://schemas.microsoft.com/office/drawing/2014/main" id="{73B21080-6DAC-68AD-D721-DC64C85515DC}"/>
                </a:ext>
              </a:extLst>
            </p:cNvPr>
            <p:cNvSpPr/>
            <p:nvPr userDrawn="1"/>
          </p:nvSpPr>
          <p:spPr>
            <a:xfrm>
              <a:off x="6112602" y="1852614"/>
              <a:ext cx="2055195" cy="1975675"/>
            </a:xfrm>
            <a:custGeom>
              <a:avLst/>
              <a:gdLst>
                <a:gd name="connsiteX0" fmla="*/ 0 w 2055195"/>
                <a:gd name="connsiteY0" fmla="*/ 0 h 1975675"/>
                <a:gd name="connsiteX1" fmla="*/ 455233 w 2055195"/>
                <a:gd name="connsiteY1" fmla="*/ 0 h 1975675"/>
                <a:gd name="connsiteX2" fmla="*/ 584811 w 2055195"/>
                <a:gd name="connsiteY2" fmla="*/ 33318 h 1975675"/>
                <a:gd name="connsiteX3" fmla="*/ 2047417 w 2055195"/>
                <a:gd name="connsiteY3" fmla="*/ 1821656 h 1975675"/>
                <a:gd name="connsiteX4" fmla="*/ 2055195 w 2055195"/>
                <a:gd name="connsiteY4" fmla="*/ 1975675 h 1975675"/>
                <a:gd name="connsiteX5" fmla="*/ 0 w 2055195"/>
                <a:gd name="connsiteY5" fmla="*/ 1975675 h 1975675"/>
                <a:gd name="connsiteX6" fmla="*/ 0 w 2055195"/>
                <a:gd name="connsiteY6" fmla="*/ 0 h 197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5195" h="1975675">
                  <a:moveTo>
                    <a:pt x="0" y="0"/>
                  </a:moveTo>
                  <a:lnTo>
                    <a:pt x="455233" y="0"/>
                  </a:lnTo>
                  <a:lnTo>
                    <a:pt x="584811" y="33318"/>
                  </a:lnTo>
                  <a:cubicBezTo>
                    <a:pt x="1372779" y="278402"/>
                    <a:pt x="1961507" y="975706"/>
                    <a:pt x="2047417" y="1821656"/>
                  </a:cubicBezTo>
                  <a:lnTo>
                    <a:pt x="2055195" y="1975675"/>
                  </a:lnTo>
                  <a:lnTo>
                    <a:pt x="0" y="1975675"/>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ptos" panose="020B0004020202020204" pitchFamily="34" charset="0"/>
              </a:endParaRPr>
            </a:p>
          </p:txBody>
        </p:sp>
        <p:sp>
          <p:nvSpPr>
            <p:cNvPr id="34" name="Freeform 33">
              <a:extLst>
                <a:ext uri="{FF2B5EF4-FFF2-40B4-BE49-F238E27FC236}">
                  <a16:creationId xmlns:a16="http://schemas.microsoft.com/office/drawing/2014/main" id="{2E3F3D31-1067-75CE-581D-CB9DD2BCE317}"/>
                </a:ext>
              </a:extLst>
            </p:cNvPr>
            <p:cNvSpPr/>
            <p:nvPr userDrawn="1"/>
          </p:nvSpPr>
          <p:spPr>
            <a:xfrm>
              <a:off x="3978028" y="3913062"/>
              <a:ext cx="2057012" cy="1975675"/>
            </a:xfrm>
            <a:custGeom>
              <a:avLst/>
              <a:gdLst>
                <a:gd name="connsiteX0" fmla="*/ 0 w 2057012"/>
                <a:gd name="connsiteY0" fmla="*/ 0 h 1975675"/>
                <a:gd name="connsiteX1" fmla="*/ 2057012 w 2057012"/>
                <a:gd name="connsiteY1" fmla="*/ 0 h 1975675"/>
                <a:gd name="connsiteX2" fmla="*/ 2057012 w 2057012"/>
                <a:gd name="connsiteY2" fmla="*/ 1975675 h 1975675"/>
                <a:gd name="connsiteX3" fmla="*/ 1464861 w 2057012"/>
                <a:gd name="connsiteY3" fmla="*/ 1975675 h 1975675"/>
                <a:gd name="connsiteX4" fmla="*/ 1279537 w 2057012"/>
                <a:gd name="connsiteY4" fmla="*/ 1907845 h 1975675"/>
                <a:gd name="connsiteX5" fmla="*/ 9596 w 2057012"/>
                <a:gd name="connsiteY5" fmla="*/ 190024 h 1975675"/>
                <a:gd name="connsiteX6" fmla="*/ 0 w 2057012"/>
                <a:gd name="connsiteY6" fmla="*/ 0 h 197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012" h="1975675">
                  <a:moveTo>
                    <a:pt x="0" y="0"/>
                  </a:moveTo>
                  <a:lnTo>
                    <a:pt x="2057012" y="0"/>
                  </a:lnTo>
                  <a:lnTo>
                    <a:pt x="2057012" y="1975675"/>
                  </a:lnTo>
                  <a:lnTo>
                    <a:pt x="1464861" y="1975675"/>
                  </a:lnTo>
                  <a:lnTo>
                    <a:pt x="1279537" y="1907845"/>
                  </a:lnTo>
                  <a:cubicBezTo>
                    <a:pt x="589605" y="1616029"/>
                    <a:pt x="88347" y="965478"/>
                    <a:pt x="9596" y="190024"/>
                  </a:cubicBez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ptos" panose="020B0004020202020204" pitchFamily="34" charset="0"/>
              </a:endParaRPr>
            </a:p>
          </p:txBody>
        </p:sp>
        <p:sp>
          <p:nvSpPr>
            <p:cNvPr id="33" name="Freeform 32">
              <a:extLst>
                <a:ext uri="{FF2B5EF4-FFF2-40B4-BE49-F238E27FC236}">
                  <a16:creationId xmlns:a16="http://schemas.microsoft.com/office/drawing/2014/main" id="{2477455A-29EC-62D4-187C-3287F2CCF2E9}"/>
                </a:ext>
              </a:extLst>
            </p:cNvPr>
            <p:cNvSpPr/>
            <p:nvPr userDrawn="1"/>
          </p:nvSpPr>
          <p:spPr>
            <a:xfrm>
              <a:off x="6112602" y="3913062"/>
              <a:ext cx="2057013" cy="1975675"/>
            </a:xfrm>
            <a:custGeom>
              <a:avLst/>
              <a:gdLst>
                <a:gd name="connsiteX0" fmla="*/ 0 w 2057013"/>
                <a:gd name="connsiteY0" fmla="*/ 0 h 1975675"/>
                <a:gd name="connsiteX1" fmla="*/ 2057013 w 2057013"/>
                <a:gd name="connsiteY1" fmla="*/ 0 h 1975675"/>
                <a:gd name="connsiteX2" fmla="*/ 2047417 w 2057013"/>
                <a:gd name="connsiteY2" fmla="*/ 190024 h 1975675"/>
                <a:gd name="connsiteX3" fmla="*/ 777476 w 2057013"/>
                <a:gd name="connsiteY3" fmla="*/ 1907845 h 1975675"/>
                <a:gd name="connsiteX4" fmla="*/ 592153 w 2057013"/>
                <a:gd name="connsiteY4" fmla="*/ 1975675 h 1975675"/>
                <a:gd name="connsiteX5" fmla="*/ 0 w 2057013"/>
                <a:gd name="connsiteY5" fmla="*/ 1975675 h 1975675"/>
                <a:gd name="connsiteX6" fmla="*/ 0 w 2057013"/>
                <a:gd name="connsiteY6" fmla="*/ 0 h 197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013" h="1975675">
                  <a:moveTo>
                    <a:pt x="0" y="0"/>
                  </a:moveTo>
                  <a:lnTo>
                    <a:pt x="2057013" y="0"/>
                  </a:lnTo>
                  <a:lnTo>
                    <a:pt x="2047417" y="190024"/>
                  </a:lnTo>
                  <a:cubicBezTo>
                    <a:pt x="1968666" y="965478"/>
                    <a:pt x="1467409" y="1616029"/>
                    <a:pt x="777476" y="1907845"/>
                  </a:cubicBezTo>
                  <a:lnTo>
                    <a:pt x="592153" y="1975675"/>
                  </a:lnTo>
                  <a:lnTo>
                    <a:pt x="0" y="1975675"/>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ptos" panose="020B0004020202020204" pitchFamily="34" charset="0"/>
              </a:endParaRPr>
            </a:p>
          </p:txBody>
        </p:sp>
        <p:sp>
          <p:nvSpPr>
            <p:cNvPr id="31" name="Freeform 30">
              <a:extLst>
                <a:ext uri="{FF2B5EF4-FFF2-40B4-BE49-F238E27FC236}">
                  <a16:creationId xmlns:a16="http://schemas.microsoft.com/office/drawing/2014/main" id="{D58C62D5-C123-F9C7-F1E1-1CAD961849F8}"/>
                </a:ext>
              </a:extLst>
            </p:cNvPr>
            <p:cNvSpPr/>
            <p:nvPr userDrawn="1"/>
          </p:nvSpPr>
          <p:spPr>
            <a:xfrm>
              <a:off x="382361" y="1852614"/>
              <a:ext cx="5197448" cy="1975675"/>
            </a:xfrm>
            <a:custGeom>
              <a:avLst/>
              <a:gdLst>
                <a:gd name="connsiteX0" fmla="*/ 0 w 5197448"/>
                <a:gd name="connsiteY0" fmla="*/ 0 h 1975675"/>
                <a:gd name="connsiteX1" fmla="*/ 5197448 w 5197448"/>
                <a:gd name="connsiteY1" fmla="*/ 0 h 1975675"/>
                <a:gd name="connsiteX2" fmla="*/ 5067869 w 5197448"/>
                <a:gd name="connsiteY2" fmla="*/ 33318 h 1975675"/>
                <a:gd name="connsiteX3" fmla="*/ 3605263 w 5197448"/>
                <a:gd name="connsiteY3" fmla="*/ 1821656 h 1975675"/>
                <a:gd name="connsiteX4" fmla="*/ 3597486 w 5197448"/>
                <a:gd name="connsiteY4" fmla="*/ 1975675 h 1975675"/>
                <a:gd name="connsiteX5" fmla="*/ 0 w 5197448"/>
                <a:gd name="connsiteY5" fmla="*/ 1975675 h 1975675"/>
                <a:gd name="connsiteX6" fmla="*/ 0 w 5197448"/>
                <a:gd name="connsiteY6" fmla="*/ 0 h 197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97448" h="1975675">
                  <a:moveTo>
                    <a:pt x="0" y="0"/>
                  </a:moveTo>
                  <a:lnTo>
                    <a:pt x="5197448" y="0"/>
                  </a:lnTo>
                  <a:lnTo>
                    <a:pt x="5067869" y="33318"/>
                  </a:lnTo>
                  <a:cubicBezTo>
                    <a:pt x="4279901" y="278402"/>
                    <a:pt x="3691174" y="975706"/>
                    <a:pt x="3605263" y="1821656"/>
                  </a:cubicBezTo>
                  <a:lnTo>
                    <a:pt x="3597486" y="1975675"/>
                  </a:lnTo>
                  <a:lnTo>
                    <a:pt x="0" y="1975675"/>
                  </a:lnTo>
                  <a:lnTo>
                    <a:pt x="0" y="0"/>
                  </a:lnTo>
                  <a:close/>
                </a:path>
              </a:pathLst>
            </a:custGeom>
            <a:solidFill>
              <a:srgbClr val="DAD7D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ptos" panose="020B0004020202020204" pitchFamily="34" charset="0"/>
              </a:endParaRPr>
            </a:p>
          </p:txBody>
        </p:sp>
        <p:sp>
          <p:nvSpPr>
            <p:cNvPr id="30" name="Freeform 29">
              <a:extLst>
                <a:ext uri="{FF2B5EF4-FFF2-40B4-BE49-F238E27FC236}">
                  <a16:creationId xmlns:a16="http://schemas.microsoft.com/office/drawing/2014/main" id="{5D970A97-534B-7A90-5288-D79EA43ADECC}"/>
                </a:ext>
              </a:extLst>
            </p:cNvPr>
            <p:cNvSpPr/>
            <p:nvPr userDrawn="1"/>
          </p:nvSpPr>
          <p:spPr>
            <a:xfrm>
              <a:off x="6567834" y="1852614"/>
              <a:ext cx="5197446" cy="1975675"/>
            </a:xfrm>
            <a:custGeom>
              <a:avLst/>
              <a:gdLst>
                <a:gd name="connsiteX0" fmla="*/ 0 w 5197446"/>
                <a:gd name="connsiteY0" fmla="*/ 0 h 1975675"/>
                <a:gd name="connsiteX1" fmla="*/ 5197446 w 5197446"/>
                <a:gd name="connsiteY1" fmla="*/ 0 h 1975675"/>
                <a:gd name="connsiteX2" fmla="*/ 5197446 w 5197446"/>
                <a:gd name="connsiteY2" fmla="*/ 1975675 h 1975675"/>
                <a:gd name="connsiteX3" fmla="*/ 1599962 w 5197446"/>
                <a:gd name="connsiteY3" fmla="*/ 1975675 h 1975675"/>
                <a:gd name="connsiteX4" fmla="*/ 1592184 w 5197446"/>
                <a:gd name="connsiteY4" fmla="*/ 1821656 h 1975675"/>
                <a:gd name="connsiteX5" fmla="*/ 129578 w 5197446"/>
                <a:gd name="connsiteY5" fmla="*/ 33318 h 1975675"/>
                <a:gd name="connsiteX6" fmla="*/ 0 w 5197446"/>
                <a:gd name="connsiteY6" fmla="*/ 0 h 197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97446" h="1975675">
                  <a:moveTo>
                    <a:pt x="0" y="0"/>
                  </a:moveTo>
                  <a:lnTo>
                    <a:pt x="5197446" y="0"/>
                  </a:lnTo>
                  <a:lnTo>
                    <a:pt x="5197446" y="1975675"/>
                  </a:lnTo>
                  <a:lnTo>
                    <a:pt x="1599962" y="1975675"/>
                  </a:lnTo>
                  <a:lnTo>
                    <a:pt x="1592184" y="1821656"/>
                  </a:lnTo>
                  <a:cubicBezTo>
                    <a:pt x="1506274" y="975706"/>
                    <a:pt x="917546" y="278402"/>
                    <a:pt x="129578" y="33318"/>
                  </a:cubicBezTo>
                  <a:lnTo>
                    <a:pt x="0" y="0"/>
                  </a:lnTo>
                  <a:close/>
                </a:path>
              </a:pathLst>
            </a:custGeom>
            <a:solidFill>
              <a:srgbClr val="DAD7D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ptos" panose="020B0004020202020204" pitchFamily="34" charset="0"/>
              </a:endParaRPr>
            </a:p>
          </p:txBody>
        </p:sp>
        <p:sp>
          <p:nvSpPr>
            <p:cNvPr id="29" name="Freeform 28">
              <a:extLst>
                <a:ext uri="{FF2B5EF4-FFF2-40B4-BE49-F238E27FC236}">
                  <a16:creationId xmlns:a16="http://schemas.microsoft.com/office/drawing/2014/main" id="{75BD5858-76FB-999F-32F4-3A093C6EDFA4}"/>
                </a:ext>
              </a:extLst>
            </p:cNvPr>
            <p:cNvSpPr/>
            <p:nvPr userDrawn="1"/>
          </p:nvSpPr>
          <p:spPr>
            <a:xfrm>
              <a:off x="382361" y="3913062"/>
              <a:ext cx="5060528" cy="1975675"/>
            </a:xfrm>
            <a:custGeom>
              <a:avLst/>
              <a:gdLst>
                <a:gd name="connsiteX0" fmla="*/ 0 w 5060528"/>
                <a:gd name="connsiteY0" fmla="*/ 0 h 1975675"/>
                <a:gd name="connsiteX1" fmla="*/ 3595667 w 5060528"/>
                <a:gd name="connsiteY1" fmla="*/ 0 h 1975675"/>
                <a:gd name="connsiteX2" fmla="*/ 3605263 w 5060528"/>
                <a:gd name="connsiteY2" fmla="*/ 190024 h 1975675"/>
                <a:gd name="connsiteX3" fmla="*/ 4875204 w 5060528"/>
                <a:gd name="connsiteY3" fmla="*/ 1907845 h 1975675"/>
                <a:gd name="connsiteX4" fmla="*/ 5060528 w 5060528"/>
                <a:gd name="connsiteY4" fmla="*/ 1975675 h 1975675"/>
                <a:gd name="connsiteX5" fmla="*/ 0 w 5060528"/>
                <a:gd name="connsiteY5" fmla="*/ 1975675 h 1975675"/>
                <a:gd name="connsiteX6" fmla="*/ 0 w 5060528"/>
                <a:gd name="connsiteY6" fmla="*/ 0 h 197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60528" h="1975675">
                  <a:moveTo>
                    <a:pt x="0" y="0"/>
                  </a:moveTo>
                  <a:lnTo>
                    <a:pt x="3595667" y="0"/>
                  </a:lnTo>
                  <a:lnTo>
                    <a:pt x="3605263" y="190024"/>
                  </a:lnTo>
                  <a:cubicBezTo>
                    <a:pt x="3684014" y="965478"/>
                    <a:pt x="4185272" y="1616029"/>
                    <a:pt x="4875204" y="1907845"/>
                  </a:cubicBezTo>
                  <a:lnTo>
                    <a:pt x="5060528" y="1975675"/>
                  </a:lnTo>
                  <a:lnTo>
                    <a:pt x="0" y="1975675"/>
                  </a:lnTo>
                  <a:lnTo>
                    <a:pt x="0" y="0"/>
                  </a:lnTo>
                  <a:close/>
                </a:path>
              </a:pathLst>
            </a:custGeom>
            <a:solidFill>
              <a:srgbClr val="DAD7D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ptos" panose="020B0004020202020204" pitchFamily="34" charset="0"/>
              </a:endParaRPr>
            </a:p>
          </p:txBody>
        </p:sp>
        <p:sp>
          <p:nvSpPr>
            <p:cNvPr id="28" name="Freeform 27">
              <a:extLst>
                <a:ext uri="{FF2B5EF4-FFF2-40B4-BE49-F238E27FC236}">
                  <a16:creationId xmlns:a16="http://schemas.microsoft.com/office/drawing/2014/main" id="{50B76E14-0D64-845C-CB8C-01A94111A24B}"/>
                </a:ext>
              </a:extLst>
            </p:cNvPr>
            <p:cNvSpPr/>
            <p:nvPr userDrawn="1"/>
          </p:nvSpPr>
          <p:spPr>
            <a:xfrm>
              <a:off x="6704754" y="3913062"/>
              <a:ext cx="5060526" cy="1975675"/>
            </a:xfrm>
            <a:custGeom>
              <a:avLst/>
              <a:gdLst>
                <a:gd name="connsiteX0" fmla="*/ 1464860 w 5060526"/>
                <a:gd name="connsiteY0" fmla="*/ 0 h 1975675"/>
                <a:gd name="connsiteX1" fmla="*/ 5060526 w 5060526"/>
                <a:gd name="connsiteY1" fmla="*/ 0 h 1975675"/>
                <a:gd name="connsiteX2" fmla="*/ 5060526 w 5060526"/>
                <a:gd name="connsiteY2" fmla="*/ 1975675 h 1975675"/>
                <a:gd name="connsiteX3" fmla="*/ 0 w 5060526"/>
                <a:gd name="connsiteY3" fmla="*/ 1975675 h 1975675"/>
                <a:gd name="connsiteX4" fmla="*/ 185323 w 5060526"/>
                <a:gd name="connsiteY4" fmla="*/ 1907845 h 1975675"/>
                <a:gd name="connsiteX5" fmla="*/ 1455264 w 5060526"/>
                <a:gd name="connsiteY5" fmla="*/ 190024 h 1975675"/>
                <a:gd name="connsiteX6" fmla="*/ 1464860 w 5060526"/>
                <a:gd name="connsiteY6" fmla="*/ 0 h 197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60526" h="1975675">
                  <a:moveTo>
                    <a:pt x="1464860" y="0"/>
                  </a:moveTo>
                  <a:lnTo>
                    <a:pt x="5060526" y="0"/>
                  </a:lnTo>
                  <a:lnTo>
                    <a:pt x="5060526" y="1975675"/>
                  </a:lnTo>
                  <a:lnTo>
                    <a:pt x="0" y="1975675"/>
                  </a:lnTo>
                  <a:lnTo>
                    <a:pt x="185323" y="1907845"/>
                  </a:lnTo>
                  <a:cubicBezTo>
                    <a:pt x="875256" y="1616029"/>
                    <a:pt x="1376513" y="965478"/>
                    <a:pt x="1455264" y="190024"/>
                  </a:cubicBezTo>
                  <a:lnTo>
                    <a:pt x="1464860" y="0"/>
                  </a:lnTo>
                  <a:close/>
                </a:path>
              </a:pathLst>
            </a:custGeom>
            <a:solidFill>
              <a:srgbClr val="DAD7D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ptos" panose="020B0004020202020204" pitchFamily="34" charset="0"/>
              </a:endParaRPr>
            </a:p>
          </p:txBody>
        </p:sp>
      </p:grpSp>
      <p:sp>
        <p:nvSpPr>
          <p:cNvPr id="4" name="Title 1">
            <a:extLst>
              <a:ext uri="{FF2B5EF4-FFF2-40B4-BE49-F238E27FC236}">
                <a16:creationId xmlns:a16="http://schemas.microsoft.com/office/drawing/2014/main" id="{7C4CC229-4E82-3B53-A525-D37939F8A10A}"/>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0">
                <a:solidFill>
                  <a:schemeClr val="tx1"/>
                </a:solidFill>
              </a:defRPr>
            </a:lvl1pPr>
          </a:lstStyle>
          <a:p>
            <a:r>
              <a:rPr lang="en-US"/>
              <a:t>Strong expertise in ‘Development’, multi modal capacity and</a:t>
            </a:r>
            <a:br>
              <a:rPr lang="en-US"/>
            </a:br>
            <a:r>
              <a:rPr lang="en-US"/>
              <a:t>compliance track record are clear differentiator</a:t>
            </a:r>
            <a:endParaRPr lang="en-IN"/>
          </a:p>
        </p:txBody>
      </p:sp>
      <p:grpSp>
        <p:nvGrpSpPr>
          <p:cNvPr id="5" name="Group 4">
            <a:extLst>
              <a:ext uri="{FF2B5EF4-FFF2-40B4-BE49-F238E27FC236}">
                <a16:creationId xmlns:a16="http://schemas.microsoft.com/office/drawing/2014/main" id="{D33D8357-61B1-C65A-238F-1FD3D415140F}"/>
              </a:ext>
            </a:extLst>
          </p:cNvPr>
          <p:cNvGrpSpPr>
            <a:grpSpLocks noChangeAspect="1"/>
          </p:cNvGrpSpPr>
          <p:nvPr userDrawn="1"/>
        </p:nvGrpSpPr>
        <p:grpSpPr>
          <a:xfrm>
            <a:off x="9983561" y="6480516"/>
            <a:ext cx="1828800" cy="187977"/>
            <a:chOff x="8552984" y="6221508"/>
            <a:chExt cx="2284420" cy="234809"/>
          </a:xfrm>
        </p:grpSpPr>
        <p:sp>
          <p:nvSpPr>
            <p:cNvPr id="6" name="Freeform: Shape 4">
              <a:extLst>
                <a:ext uri="{FF2B5EF4-FFF2-40B4-BE49-F238E27FC236}">
                  <a16:creationId xmlns:a16="http://schemas.microsoft.com/office/drawing/2014/main" id="{22CF89C1-1A04-6BD9-26E8-F098E41DD259}"/>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7" name="Freeform: Shape 8">
              <a:extLst>
                <a:ext uri="{FF2B5EF4-FFF2-40B4-BE49-F238E27FC236}">
                  <a16:creationId xmlns:a16="http://schemas.microsoft.com/office/drawing/2014/main" id="{9E102205-C7C2-7BB2-10A8-DBDB7230247F}"/>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8" name="Freeform: Shape 9">
              <a:extLst>
                <a:ext uri="{FF2B5EF4-FFF2-40B4-BE49-F238E27FC236}">
                  <a16:creationId xmlns:a16="http://schemas.microsoft.com/office/drawing/2014/main" id="{7B30AE3B-AF39-41D4-1BE3-2B131C2772F8}"/>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9" name="Freeform: Shape 11">
              <a:extLst>
                <a:ext uri="{FF2B5EF4-FFF2-40B4-BE49-F238E27FC236}">
                  <a16:creationId xmlns:a16="http://schemas.microsoft.com/office/drawing/2014/main" id="{ABABF9BC-525F-CF81-57A2-A1D0E659682D}"/>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0" name="Freeform: Shape 12">
              <a:extLst>
                <a:ext uri="{FF2B5EF4-FFF2-40B4-BE49-F238E27FC236}">
                  <a16:creationId xmlns:a16="http://schemas.microsoft.com/office/drawing/2014/main" id="{8D03853D-FFD5-F5C6-C586-66B9228000E9}"/>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1" name="Freeform: Shape 13">
              <a:extLst>
                <a:ext uri="{FF2B5EF4-FFF2-40B4-BE49-F238E27FC236}">
                  <a16:creationId xmlns:a16="http://schemas.microsoft.com/office/drawing/2014/main" id="{A87B00A6-24D4-5885-7DF5-5A3A4ADC5AA7}"/>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2" name="Freeform: Shape 14">
              <a:extLst>
                <a:ext uri="{FF2B5EF4-FFF2-40B4-BE49-F238E27FC236}">
                  <a16:creationId xmlns:a16="http://schemas.microsoft.com/office/drawing/2014/main" id="{C7F5FC4F-603D-82BD-FED5-DC71F614598C}"/>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sp>
          <p:nvSpPr>
            <p:cNvPr id="13" name="Freeform: Shape 16">
              <a:extLst>
                <a:ext uri="{FF2B5EF4-FFF2-40B4-BE49-F238E27FC236}">
                  <a16:creationId xmlns:a16="http://schemas.microsoft.com/office/drawing/2014/main" id="{E4F32779-EBFC-64F2-9420-F5D9674BEC41}"/>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dirty="0">
                <a:latin typeface="Aptos" panose="020B0004020202020204" pitchFamily="34" charset="0"/>
              </a:endParaRPr>
            </a:p>
          </p:txBody>
        </p:sp>
        <p:grpSp>
          <p:nvGrpSpPr>
            <p:cNvPr id="14" name="Group 13">
              <a:extLst>
                <a:ext uri="{FF2B5EF4-FFF2-40B4-BE49-F238E27FC236}">
                  <a16:creationId xmlns:a16="http://schemas.microsoft.com/office/drawing/2014/main" id="{62A0A2BC-5E47-D16E-4ED6-FD1456DD60A3}"/>
                </a:ext>
              </a:extLst>
            </p:cNvPr>
            <p:cNvGrpSpPr/>
            <p:nvPr userDrawn="1"/>
          </p:nvGrpSpPr>
          <p:grpSpPr>
            <a:xfrm>
              <a:off x="8552984" y="6221552"/>
              <a:ext cx="228073" cy="234765"/>
              <a:chOff x="8552984" y="6221552"/>
              <a:chExt cx="228073" cy="234765"/>
            </a:xfrm>
          </p:grpSpPr>
          <p:grpSp>
            <p:nvGrpSpPr>
              <p:cNvPr id="15" name="Group 14">
                <a:extLst>
                  <a:ext uri="{FF2B5EF4-FFF2-40B4-BE49-F238E27FC236}">
                    <a16:creationId xmlns:a16="http://schemas.microsoft.com/office/drawing/2014/main" id="{3D516A99-C3C7-FEF4-2EBA-3FA64C064F7C}"/>
                  </a:ext>
                </a:extLst>
              </p:cNvPr>
              <p:cNvGrpSpPr/>
              <p:nvPr userDrawn="1"/>
            </p:nvGrpSpPr>
            <p:grpSpPr>
              <a:xfrm>
                <a:off x="8663403" y="6284118"/>
                <a:ext cx="7215" cy="6863"/>
                <a:chOff x="8663403" y="6284118"/>
                <a:chExt cx="7215" cy="6863"/>
              </a:xfrm>
            </p:grpSpPr>
            <p:sp>
              <p:nvSpPr>
                <p:cNvPr id="18" name="Freeform: Shape 21">
                  <a:extLst>
                    <a:ext uri="{FF2B5EF4-FFF2-40B4-BE49-F238E27FC236}">
                      <a16:creationId xmlns:a16="http://schemas.microsoft.com/office/drawing/2014/main" id="{51402595-F71A-EB59-912C-99BE8D08B582}"/>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19" name="Freeform: Shape 22">
                  <a:extLst>
                    <a:ext uri="{FF2B5EF4-FFF2-40B4-BE49-F238E27FC236}">
                      <a16:creationId xmlns:a16="http://schemas.microsoft.com/office/drawing/2014/main" id="{5E57DA3F-98E7-DE70-965F-966348179A30}"/>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20" name="Freeform: Shape 23">
                  <a:extLst>
                    <a:ext uri="{FF2B5EF4-FFF2-40B4-BE49-F238E27FC236}">
                      <a16:creationId xmlns:a16="http://schemas.microsoft.com/office/drawing/2014/main" id="{55246B8D-65DF-DBC0-0A69-F240DB883847}"/>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grpSp>
          <p:sp>
            <p:nvSpPr>
              <p:cNvPr id="16" name="Freeform: Shape 19">
                <a:extLst>
                  <a:ext uri="{FF2B5EF4-FFF2-40B4-BE49-F238E27FC236}">
                    <a16:creationId xmlns:a16="http://schemas.microsoft.com/office/drawing/2014/main" id="{31DE4E01-5E45-488D-3D05-D24924EAB71F}"/>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sp>
            <p:nvSpPr>
              <p:cNvPr id="17" name="Freeform: Shape 20">
                <a:extLst>
                  <a:ext uri="{FF2B5EF4-FFF2-40B4-BE49-F238E27FC236}">
                    <a16:creationId xmlns:a16="http://schemas.microsoft.com/office/drawing/2014/main" id="{1941B6FE-D141-C4C2-E1AE-F1D31EEAF8B0}"/>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grpSp>
      </p:grpSp>
      <p:sp>
        <p:nvSpPr>
          <p:cNvPr id="22" name="Text Placeholder 21">
            <a:extLst>
              <a:ext uri="{FF2B5EF4-FFF2-40B4-BE49-F238E27FC236}">
                <a16:creationId xmlns:a16="http://schemas.microsoft.com/office/drawing/2014/main" id="{B149F2B3-A556-B8C0-3F78-D54CD31358A1}"/>
              </a:ext>
            </a:extLst>
          </p:cNvPr>
          <p:cNvSpPr>
            <a:spLocks noGrp="1"/>
          </p:cNvSpPr>
          <p:nvPr>
            <p:ph type="body" sz="quarter" idx="10" hasCustomPrompt="1"/>
          </p:nvPr>
        </p:nvSpPr>
        <p:spPr>
          <a:xfrm>
            <a:off x="382588" y="1365250"/>
            <a:ext cx="11430000" cy="487363"/>
          </a:xfrm>
          <a:prstGeom prst="rect">
            <a:avLst/>
          </a:prstGeom>
        </p:spPr>
        <p:txBody>
          <a:bodyPr>
            <a:noAutofit/>
          </a:bodyPr>
          <a:lstStyle>
            <a:lvl1pPr marL="0" indent="0" algn="ctr">
              <a:buNone/>
              <a:defRPr sz="2000" b="1"/>
            </a:lvl1pPr>
            <a:lvl2pPr algn="ctr">
              <a:defRPr sz="1600"/>
            </a:lvl2pPr>
            <a:lvl3pPr algn="ctr">
              <a:defRPr sz="1400"/>
            </a:lvl3pPr>
            <a:lvl4pPr algn="ctr">
              <a:defRPr sz="1200"/>
            </a:lvl4pPr>
            <a:lvl5pPr algn="ctr">
              <a:defRPr sz="1200"/>
            </a:lvl5pPr>
          </a:lstStyle>
          <a:p>
            <a:pPr lvl="0"/>
            <a:r>
              <a:rPr lang="en-GB"/>
              <a:t>Competitive Advantage</a:t>
            </a:r>
            <a:endParaRPr lang="en-US"/>
          </a:p>
        </p:txBody>
      </p:sp>
      <p:sp>
        <p:nvSpPr>
          <p:cNvPr id="39" name="Text Placeholder 38">
            <a:extLst>
              <a:ext uri="{FF2B5EF4-FFF2-40B4-BE49-F238E27FC236}">
                <a16:creationId xmlns:a16="http://schemas.microsoft.com/office/drawing/2014/main" id="{33D00185-1106-53C1-BC38-1487440985A4}"/>
              </a:ext>
            </a:extLst>
          </p:cNvPr>
          <p:cNvSpPr>
            <a:spLocks noGrp="1"/>
          </p:cNvSpPr>
          <p:nvPr>
            <p:ph type="body" sz="quarter" idx="11" hasCustomPrompt="1"/>
          </p:nvPr>
        </p:nvSpPr>
        <p:spPr>
          <a:xfrm>
            <a:off x="585788" y="2047875"/>
            <a:ext cx="3632200" cy="1609725"/>
          </a:xfrm>
          <a:prstGeom prst="rect">
            <a:avLst/>
          </a:prstGeom>
        </p:spPr>
        <p:txBody>
          <a:bodyPr lIns="0" tIns="0" rIns="0" bIns="0">
            <a:noAutofit/>
          </a:bodyPr>
          <a:lstStyle>
            <a:lvl1pPr>
              <a:defRPr sz="1400"/>
            </a:lvl1pPr>
            <a:lvl2pPr>
              <a:defRPr sz="1200"/>
            </a:lvl2pPr>
            <a:lvl3pPr>
              <a:defRPr sz="1100"/>
            </a:lvl3pPr>
            <a:lvl4pPr>
              <a:defRPr sz="1050"/>
            </a:lvl4pPr>
            <a:lvl5pPr>
              <a:defRPr sz="1050"/>
            </a:lvl5pPr>
          </a:lstStyle>
          <a:p>
            <a:pPr marL="228600" lvl="0" indent="-228600">
              <a:spcBef>
                <a:spcPts val="600"/>
              </a:spcBef>
              <a:buSzPct val="70000"/>
              <a:buBlip>
                <a:blip>
                  <a:extLst>
                    <a:ext uri="{96DAC541-7B7A-43D3-8B79-37D633B846F1}">
                      <asvg:svgBlip xmlns:asvg="http://schemas.microsoft.com/office/drawing/2016/SVG/main" r:embed="rId2"/>
                    </a:ext>
                  </a:extLst>
                </a:blip>
              </a:buBlip>
              <a:defRPr/>
            </a:pPr>
            <a:r>
              <a:rPr lang="en-US" sz="1400" b="1" kern="0">
                <a:solidFill>
                  <a:srgbClr val="000000"/>
                </a:solidFill>
                <a:latin typeface="Aptos" panose="020B0004020202020204" pitchFamily="34" charset="0"/>
                <a:cs typeface="Arial" pitchFamily="34" charset="0"/>
              </a:rPr>
              <a:t>Formulation capabilities –</a:t>
            </a:r>
            <a:r>
              <a:rPr lang="en-US" sz="1400" kern="0">
                <a:solidFill>
                  <a:srgbClr val="000000"/>
                </a:solidFill>
                <a:latin typeface="Aptos" panose="020B0004020202020204" pitchFamily="34" charset="0"/>
                <a:cs typeface="Arial" pitchFamily="34" charset="0"/>
              </a:rPr>
              <a:t> 35+ approved </a:t>
            </a:r>
            <a:r>
              <a:rPr lang="en-US" sz="1400" kern="0">
                <a:latin typeface="Aptos" panose="020B0004020202020204" pitchFamily="34" charset="0"/>
                <a:cs typeface="Arial" pitchFamily="34" charset="0"/>
              </a:rPr>
              <a:t>ANDAs for complex injectables and soft gelatin capsules</a:t>
            </a:r>
          </a:p>
          <a:p>
            <a:pPr marL="228600" lvl="0" indent="-228600">
              <a:spcBef>
                <a:spcPts val="600"/>
              </a:spcBef>
              <a:buSzPct val="70000"/>
              <a:buBlip>
                <a:blip>
                  <a:extLst>
                    <a:ext uri="{96DAC541-7B7A-43D3-8B79-37D633B846F1}">
                      <asvg:svgBlip xmlns:asvg="http://schemas.microsoft.com/office/drawing/2016/SVG/main" r:embed="rId2"/>
                    </a:ext>
                  </a:extLst>
                </a:blip>
              </a:buBlip>
              <a:defRPr/>
            </a:pPr>
            <a:r>
              <a:rPr lang="en-US" sz="1400" b="1" kern="0">
                <a:solidFill>
                  <a:srgbClr val="000000"/>
                </a:solidFill>
                <a:latin typeface="Aptos" panose="020B0004020202020204" pitchFamily="34" charset="0"/>
                <a:cs typeface="Arial" pitchFamily="34" charset="0"/>
              </a:rPr>
              <a:t>DDC </a:t>
            </a:r>
            <a:r>
              <a:rPr lang="en-US" sz="1400" b="1" kern="0">
                <a:latin typeface="Aptos" panose="020B0004020202020204" pitchFamily="34" charset="0"/>
                <a:cs typeface="Arial" pitchFamily="34" charset="0"/>
              </a:rPr>
              <a:t>capabilities – </a:t>
            </a:r>
            <a:r>
              <a:rPr lang="en-US" sz="1400" kern="0">
                <a:latin typeface="Aptos" panose="020B0004020202020204" pitchFamily="34" charset="0"/>
                <a:cs typeface="Arial" pitchFamily="34" charset="0"/>
              </a:rPr>
              <a:t>20+ projects, 9 device platforms</a:t>
            </a:r>
          </a:p>
          <a:p>
            <a:pPr marL="228600" indent="-228600">
              <a:spcBef>
                <a:spcPts val="600"/>
              </a:spcBef>
              <a:buSzPct val="70000"/>
              <a:buBlip>
                <a:blip>
                  <a:extLst>
                    <a:ext uri="{96DAC541-7B7A-43D3-8B79-37D633B846F1}">
                      <asvg:svgBlip xmlns:asvg="http://schemas.microsoft.com/office/drawing/2016/SVG/main" r:embed="rId2"/>
                    </a:ext>
                  </a:extLst>
                </a:blip>
              </a:buBlip>
              <a:defRPr/>
            </a:pPr>
            <a:r>
              <a:rPr lang="en-US" sz="1400" b="1" kern="0">
                <a:latin typeface="Aptos" panose="020B0004020202020204" pitchFamily="34" charset="0"/>
                <a:cs typeface="Arial" pitchFamily="34" charset="0"/>
              </a:rPr>
              <a:t>Biologics – </a:t>
            </a:r>
            <a:r>
              <a:rPr lang="en-US" sz="1400" kern="0">
                <a:latin typeface="Aptos" panose="020B0004020202020204" pitchFamily="34" charset="0"/>
                <a:cs typeface="Arial" pitchFamily="34" charset="0"/>
              </a:rPr>
              <a:t>6 development projects</a:t>
            </a:r>
            <a:br>
              <a:rPr lang="en-US" sz="1400" kern="0">
                <a:latin typeface="Aptos" panose="020B0004020202020204" pitchFamily="34" charset="0"/>
                <a:cs typeface="Arial" pitchFamily="34" charset="0"/>
              </a:rPr>
            </a:br>
            <a:r>
              <a:rPr lang="en-US" sz="1400" kern="0">
                <a:latin typeface="Aptos" panose="020B0004020202020204" pitchFamily="34" charset="0"/>
                <a:cs typeface="Arial" pitchFamily="34" charset="0"/>
              </a:rPr>
              <a:t>initiated</a:t>
            </a:r>
          </a:p>
        </p:txBody>
      </p:sp>
      <p:sp>
        <p:nvSpPr>
          <p:cNvPr id="40" name="Text Placeholder 38">
            <a:extLst>
              <a:ext uri="{FF2B5EF4-FFF2-40B4-BE49-F238E27FC236}">
                <a16:creationId xmlns:a16="http://schemas.microsoft.com/office/drawing/2014/main" id="{3E276F94-7F7F-58A4-70EA-14EF40D48311}"/>
              </a:ext>
            </a:extLst>
          </p:cNvPr>
          <p:cNvSpPr>
            <a:spLocks noGrp="1"/>
          </p:cNvSpPr>
          <p:nvPr>
            <p:ph type="body" sz="quarter" idx="12" hasCustomPrompt="1"/>
          </p:nvPr>
        </p:nvSpPr>
        <p:spPr>
          <a:xfrm>
            <a:off x="585788" y="4144899"/>
            <a:ext cx="3205924" cy="1609725"/>
          </a:xfrm>
          <a:prstGeom prst="rect">
            <a:avLst/>
          </a:prstGeom>
        </p:spPr>
        <p:txBody>
          <a:bodyPr lIns="0" tIns="0" rIns="0" bIns="0">
            <a:noAutofit/>
          </a:bodyPr>
          <a:lstStyle>
            <a:lvl1pPr>
              <a:defRPr sz="1400"/>
            </a:lvl1pPr>
            <a:lvl2pPr>
              <a:defRPr sz="1200"/>
            </a:lvl2pPr>
            <a:lvl3pPr>
              <a:defRPr sz="1100"/>
            </a:lvl3pPr>
            <a:lvl4pPr>
              <a:defRPr sz="1050"/>
            </a:lvl4pPr>
            <a:lvl5pPr>
              <a:defRPr sz="1050"/>
            </a:lvl5pPr>
          </a:lstStyle>
          <a:p>
            <a:pPr marL="228600" lvl="0" indent="-228600">
              <a:spcBef>
                <a:spcPts val="600"/>
              </a:spcBef>
              <a:buSzPct val="70000"/>
              <a:buBlip>
                <a:blip>
                  <a:extLst>
                    <a:ext uri="{96DAC541-7B7A-43D3-8B79-37D633B846F1}">
                      <asvg:svgBlip xmlns:asvg="http://schemas.microsoft.com/office/drawing/2016/SVG/main" r:embed="rId2"/>
                    </a:ext>
                  </a:extLst>
                </a:blip>
              </a:buBlip>
              <a:defRPr/>
            </a:pPr>
            <a:r>
              <a:rPr lang="en-US" sz="1400" b="1" kern="0">
                <a:solidFill>
                  <a:srgbClr val="000000"/>
                </a:solidFill>
                <a:latin typeface="Aptos" panose="020B0004020202020204" pitchFamily="34" charset="0"/>
                <a:cs typeface="Arial" pitchFamily="34" charset="0"/>
              </a:rPr>
              <a:t>Technical acumen - </a:t>
            </a:r>
            <a:r>
              <a:rPr lang="en-US" sz="1400" kern="0">
                <a:latin typeface="Aptos" panose="020B0004020202020204" pitchFamily="34" charset="0"/>
                <a:cs typeface="Arial" pitchFamily="34" charset="0"/>
              </a:rPr>
              <a:t>100+</a:t>
            </a:r>
            <a:r>
              <a:rPr lang="en-US" sz="1400" kern="0">
                <a:solidFill>
                  <a:srgbClr val="000000"/>
                </a:solidFill>
                <a:latin typeface="Aptos" panose="020B0004020202020204" pitchFamily="34" charset="0"/>
                <a:cs typeface="Arial" pitchFamily="34" charset="0"/>
              </a:rPr>
              <a:t> scientists &amp; techno commercial leaders in DDC, </a:t>
            </a:r>
            <a:r>
              <a:rPr lang="en-US" sz="1400" kern="0" err="1">
                <a:solidFill>
                  <a:srgbClr val="000000"/>
                </a:solidFill>
                <a:latin typeface="Aptos" panose="020B0004020202020204" pitchFamily="34" charset="0"/>
                <a:cs typeface="Arial" pitchFamily="34" charset="0"/>
              </a:rPr>
              <a:t>softgel</a:t>
            </a:r>
            <a:r>
              <a:rPr lang="en-US" sz="1400" kern="0">
                <a:solidFill>
                  <a:srgbClr val="000000"/>
                </a:solidFill>
                <a:latin typeface="Aptos" panose="020B0004020202020204" pitchFamily="34" charset="0"/>
                <a:cs typeface="Arial" pitchFamily="34" charset="0"/>
              </a:rPr>
              <a:t>, injectables and biologics</a:t>
            </a:r>
          </a:p>
          <a:p>
            <a:pPr marL="228600" indent="-228600">
              <a:spcBef>
                <a:spcPts val="600"/>
              </a:spcBef>
              <a:buSzPct val="70000"/>
              <a:buBlip>
                <a:blip>
                  <a:extLst>
                    <a:ext uri="{96DAC541-7B7A-43D3-8B79-37D633B846F1}">
                      <asvg:svgBlip xmlns:asvg="http://schemas.microsoft.com/office/drawing/2016/SVG/main" r:embed="rId2"/>
                    </a:ext>
                  </a:extLst>
                </a:blip>
              </a:buBlip>
              <a:defRPr/>
            </a:pPr>
            <a:r>
              <a:rPr lang="en-US" sz="1400" b="1" kern="0">
                <a:solidFill>
                  <a:srgbClr val="000000"/>
                </a:solidFill>
                <a:latin typeface="Aptos" panose="020B0004020202020204" pitchFamily="34" charset="0"/>
                <a:cs typeface="Arial" pitchFamily="34" charset="0"/>
              </a:rPr>
              <a:t>Agility – </a:t>
            </a:r>
            <a:r>
              <a:rPr lang="en-US" sz="1400" kern="0">
                <a:solidFill>
                  <a:srgbClr val="000000"/>
                </a:solidFill>
                <a:latin typeface="Aptos" panose="020B0004020202020204" pitchFamily="34" charset="0"/>
                <a:cs typeface="Arial" pitchFamily="34" charset="0"/>
              </a:rPr>
              <a:t>Ability to handle multiple projects and rapidly expand and support evolving customer needs</a:t>
            </a:r>
          </a:p>
        </p:txBody>
      </p:sp>
      <p:sp>
        <p:nvSpPr>
          <p:cNvPr id="41" name="Text Placeholder 38">
            <a:extLst>
              <a:ext uri="{FF2B5EF4-FFF2-40B4-BE49-F238E27FC236}">
                <a16:creationId xmlns:a16="http://schemas.microsoft.com/office/drawing/2014/main" id="{25EFE928-A32E-F11C-4FBE-AF8967C2D9D3}"/>
              </a:ext>
            </a:extLst>
          </p:cNvPr>
          <p:cNvSpPr>
            <a:spLocks noGrp="1"/>
          </p:cNvSpPr>
          <p:nvPr>
            <p:ph type="body" sz="quarter" idx="13" hasCustomPrompt="1"/>
          </p:nvPr>
        </p:nvSpPr>
        <p:spPr>
          <a:xfrm>
            <a:off x="8290688" y="2047875"/>
            <a:ext cx="3205924" cy="1609725"/>
          </a:xfrm>
          <a:prstGeom prst="rect">
            <a:avLst/>
          </a:prstGeom>
        </p:spPr>
        <p:txBody>
          <a:bodyPr lIns="0" tIns="0" rIns="0" bIns="0">
            <a:noAutofit/>
          </a:bodyPr>
          <a:lstStyle>
            <a:lvl1pPr>
              <a:defRPr sz="1400"/>
            </a:lvl1pPr>
            <a:lvl2pPr>
              <a:defRPr sz="1200"/>
            </a:lvl2pPr>
            <a:lvl3pPr>
              <a:defRPr sz="1100"/>
            </a:lvl3pPr>
            <a:lvl4pPr>
              <a:defRPr sz="1050"/>
            </a:lvl4pPr>
            <a:lvl5pPr>
              <a:defRPr sz="1050"/>
            </a:lvl5pPr>
          </a:lstStyle>
          <a:p>
            <a:pPr marL="228600" lvl="0" indent="-228600">
              <a:spcBef>
                <a:spcPts val="600"/>
              </a:spcBef>
              <a:buSzPct val="70000"/>
              <a:buBlip>
                <a:blip>
                  <a:extLst>
                    <a:ext uri="{96DAC541-7B7A-43D3-8B79-37D633B846F1}">
                      <asvg:svgBlip xmlns:asvg="http://schemas.microsoft.com/office/drawing/2016/SVG/main" r:embed="rId2"/>
                    </a:ext>
                  </a:extLst>
                </a:blip>
              </a:buBlip>
              <a:defRPr/>
            </a:pPr>
            <a:r>
              <a:rPr lang="en-US" sz="1400" b="1" kern="0">
                <a:solidFill>
                  <a:srgbClr val="000000"/>
                </a:solidFill>
                <a:latin typeface="Aptos" panose="020B0004020202020204" pitchFamily="34" charset="0"/>
                <a:cs typeface="Arial" pitchFamily="34" charset="0"/>
              </a:rPr>
              <a:t>Scale advantage </a:t>
            </a:r>
            <a:r>
              <a:rPr lang="en-US" sz="1400" kern="0">
                <a:solidFill>
                  <a:srgbClr val="000000"/>
                </a:solidFill>
                <a:latin typeface="Aptos" panose="020B0004020202020204" pitchFamily="34" charset="0"/>
                <a:cs typeface="Arial" pitchFamily="34" charset="0"/>
              </a:rPr>
              <a:t>– Installed capacities across all dose formats boosted by recent additions</a:t>
            </a:r>
          </a:p>
          <a:p>
            <a:pPr marL="228600" lvl="0" indent="-228600">
              <a:spcBef>
                <a:spcPts val="600"/>
              </a:spcBef>
              <a:buSzPct val="70000"/>
              <a:buBlip>
                <a:blip>
                  <a:extLst>
                    <a:ext uri="{96DAC541-7B7A-43D3-8B79-37D633B846F1}">
                      <asvg:svgBlip xmlns:asvg="http://schemas.microsoft.com/office/drawing/2016/SVG/main" r:embed="rId2"/>
                    </a:ext>
                  </a:extLst>
                </a:blip>
              </a:buBlip>
              <a:defRPr/>
            </a:pPr>
            <a:r>
              <a:rPr lang="en-US" sz="1400" b="1" kern="0">
                <a:solidFill>
                  <a:srgbClr val="000000"/>
                </a:solidFill>
                <a:latin typeface="Aptos" panose="020B0004020202020204" pitchFamily="34" charset="0"/>
                <a:cs typeface="Arial" pitchFamily="34" charset="0"/>
              </a:rPr>
              <a:t>Faster execution</a:t>
            </a:r>
            <a:r>
              <a:rPr lang="en-US" sz="1400" kern="0">
                <a:solidFill>
                  <a:srgbClr val="000000"/>
                </a:solidFill>
                <a:latin typeface="Aptos" panose="020B0004020202020204" pitchFamily="34" charset="0"/>
                <a:cs typeface="Arial" pitchFamily="34" charset="0"/>
              </a:rPr>
              <a:t> –Track record of adding and commercializing capacities at speed </a:t>
            </a:r>
          </a:p>
        </p:txBody>
      </p:sp>
      <p:sp>
        <p:nvSpPr>
          <p:cNvPr id="42" name="Text Placeholder 38">
            <a:extLst>
              <a:ext uri="{FF2B5EF4-FFF2-40B4-BE49-F238E27FC236}">
                <a16:creationId xmlns:a16="http://schemas.microsoft.com/office/drawing/2014/main" id="{C7F5C115-2398-1A85-306F-F43EE8D961B1}"/>
              </a:ext>
            </a:extLst>
          </p:cNvPr>
          <p:cNvSpPr>
            <a:spLocks noGrp="1"/>
          </p:cNvSpPr>
          <p:nvPr>
            <p:ph type="body" sz="quarter" idx="14" hasCustomPrompt="1"/>
          </p:nvPr>
        </p:nvSpPr>
        <p:spPr>
          <a:xfrm>
            <a:off x="8290688" y="4144899"/>
            <a:ext cx="3205924" cy="1609725"/>
          </a:xfrm>
          <a:prstGeom prst="rect">
            <a:avLst/>
          </a:prstGeom>
        </p:spPr>
        <p:txBody>
          <a:bodyPr lIns="0" tIns="0" rIns="0" bIns="0">
            <a:noAutofit/>
          </a:bodyPr>
          <a:lstStyle>
            <a:lvl1pPr>
              <a:defRPr sz="1400"/>
            </a:lvl1pPr>
            <a:lvl2pPr>
              <a:defRPr sz="1200"/>
            </a:lvl2pPr>
            <a:lvl3pPr>
              <a:defRPr sz="1100"/>
            </a:lvl3pPr>
            <a:lvl4pPr>
              <a:defRPr sz="1050"/>
            </a:lvl4pPr>
            <a:lvl5pPr>
              <a:defRPr sz="1050"/>
            </a:lvl5pPr>
          </a:lstStyle>
          <a:p>
            <a:pPr marL="228600" indent="-228600">
              <a:spcBef>
                <a:spcPts val="600"/>
              </a:spcBef>
              <a:buSzPct val="70000"/>
              <a:buBlip>
                <a:blip>
                  <a:extLst>
                    <a:ext uri="{96DAC541-7B7A-43D3-8B79-37D633B846F1}">
                      <asvg:svgBlip xmlns:asvg="http://schemas.microsoft.com/office/drawing/2016/SVG/main" r:embed="rId2"/>
                    </a:ext>
                  </a:extLst>
                </a:blip>
              </a:buBlip>
              <a:defRPr/>
            </a:pPr>
            <a:r>
              <a:rPr lang="en-US" sz="1400" b="1" kern="0">
                <a:solidFill>
                  <a:srgbClr val="000000"/>
                </a:solidFill>
                <a:latin typeface="Aptos" panose="020B0004020202020204" pitchFamily="34" charset="0"/>
                <a:cs typeface="Arial" pitchFamily="34" charset="0"/>
              </a:rPr>
              <a:t>Compliance </a:t>
            </a:r>
            <a:r>
              <a:rPr lang="en-US" sz="1400" kern="0">
                <a:solidFill>
                  <a:srgbClr val="000000"/>
                </a:solidFill>
                <a:latin typeface="Aptos" panose="020B0004020202020204" pitchFamily="34" charset="0"/>
                <a:cs typeface="Arial" pitchFamily="34" charset="0"/>
              </a:rPr>
              <a:t>– </a:t>
            </a:r>
            <a:r>
              <a:rPr lang="en-US" sz="1400" kern="0">
                <a:latin typeface="Aptos" panose="020B0004020202020204" pitchFamily="34" charset="0"/>
                <a:cs typeface="Arial" pitchFamily="34" charset="0"/>
              </a:rPr>
              <a:t>2 decades of proven regulatory compliance with 138</a:t>
            </a:r>
            <a:br>
              <a:rPr lang="en-US" sz="1400" kern="0">
                <a:latin typeface="Aptos" panose="020B0004020202020204" pitchFamily="34" charset="0"/>
                <a:cs typeface="Arial" pitchFamily="34" charset="0"/>
              </a:rPr>
            </a:br>
            <a:r>
              <a:rPr lang="en-US" sz="1400" kern="0">
                <a:latin typeface="Aptos" panose="020B0004020202020204" pitchFamily="34" charset="0"/>
                <a:cs typeface="Arial" pitchFamily="34" charset="0"/>
              </a:rPr>
              <a:t>successful audits </a:t>
            </a:r>
          </a:p>
          <a:p>
            <a:pPr marL="228600" indent="-228600">
              <a:spcBef>
                <a:spcPts val="600"/>
              </a:spcBef>
              <a:buSzPct val="70000"/>
              <a:buBlip>
                <a:blip>
                  <a:extLst>
                    <a:ext uri="{96DAC541-7B7A-43D3-8B79-37D633B846F1}">
                      <asvg:svgBlip xmlns:asvg="http://schemas.microsoft.com/office/drawing/2016/SVG/main" r:embed="rId2"/>
                    </a:ext>
                  </a:extLst>
                </a:blip>
              </a:buBlip>
              <a:defRPr/>
            </a:pPr>
            <a:r>
              <a:rPr lang="en-US" sz="1400" kern="0">
                <a:latin typeface="Aptos" panose="020B0004020202020204" pitchFamily="34" charset="0"/>
                <a:cs typeface="Arial" pitchFamily="34" charset="0"/>
              </a:rPr>
              <a:t>FDA approval from </a:t>
            </a:r>
            <a:r>
              <a:rPr lang="en-US" sz="1400" b="1" kern="0">
                <a:latin typeface="Aptos" panose="020B0004020202020204" pitchFamily="34" charset="0"/>
                <a:cs typeface="Arial" pitchFamily="34" charset="0"/>
              </a:rPr>
              <a:t>CDER &amp; CDRH</a:t>
            </a:r>
            <a:r>
              <a:rPr lang="en-US" sz="1400" b="1" kern="0" baseline="30000">
                <a:latin typeface="Aptos" panose="020B0004020202020204" pitchFamily="34" charset="0"/>
                <a:cs typeface="Arial" pitchFamily="34" charset="0"/>
              </a:rPr>
              <a:t>1</a:t>
            </a:r>
            <a:r>
              <a:rPr lang="en-US" sz="1400" b="1" kern="0">
                <a:latin typeface="Aptos" panose="020B0004020202020204" pitchFamily="34" charset="0"/>
                <a:cs typeface="Arial" pitchFamily="34" charset="0"/>
              </a:rPr>
              <a:t> </a:t>
            </a:r>
            <a:r>
              <a:rPr lang="en-US" sz="1400" kern="0">
                <a:latin typeface="Aptos" panose="020B0004020202020204" pitchFamily="34" charset="0"/>
                <a:cs typeface="Arial" pitchFamily="34" charset="0"/>
              </a:rPr>
              <a:t>for the flagship site, proving </a:t>
            </a:r>
            <a:r>
              <a:rPr lang="en-US" sz="1400" b="1" kern="0">
                <a:latin typeface="Aptos" panose="020B0004020202020204" pitchFamily="34" charset="0"/>
                <a:cs typeface="Arial" pitchFamily="34" charset="0"/>
              </a:rPr>
              <a:t>drug-device-combination expertise</a:t>
            </a:r>
          </a:p>
        </p:txBody>
      </p:sp>
      <p:sp>
        <p:nvSpPr>
          <p:cNvPr id="43" name="AutoShape 2">
            <a:extLst>
              <a:ext uri="{FF2B5EF4-FFF2-40B4-BE49-F238E27FC236}">
                <a16:creationId xmlns:a16="http://schemas.microsoft.com/office/drawing/2014/main" id="{E6F3158A-43EA-8A39-B8A2-465769A79702}"/>
              </a:ext>
            </a:extLst>
          </p:cNvPr>
          <p:cNvSpPr>
            <a:spLocks noChangeArrowheads="1"/>
          </p:cNvSpPr>
          <p:nvPr userDrawn="1"/>
        </p:nvSpPr>
        <p:spPr bwMode="auto">
          <a:xfrm>
            <a:off x="6343545" y="2862873"/>
            <a:ext cx="1355948" cy="444674"/>
          </a:xfrm>
          <a:prstGeom prst="roundRect">
            <a:avLst>
              <a:gd name="adj" fmla="val 0"/>
            </a:avLst>
          </a:prstGeom>
          <a:noFill/>
          <a:ln w="12700" algn="ctr">
            <a:noFill/>
            <a:round/>
            <a:headEnd/>
            <a:tailEnd/>
          </a:ln>
        </p:spPr>
        <p:txBody>
          <a:bodyPr wrap="none" lIns="0" tIns="0" rIns="0" bIns="0">
            <a:spAutoFit/>
          </a:bodyPr>
          <a:lstStyle/>
          <a:p>
            <a:pPr algn="ctr">
              <a:lnSpc>
                <a:spcPct val="90000"/>
              </a:lnSpc>
              <a:buClr>
                <a:schemeClr val="bg2"/>
              </a:buClr>
              <a:buSzPct val="100000"/>
            </a:pPr>
            <a:r>
              <a:rPr lang="en-US" sz="1600" b="1" dirty="0">
                <a:latin typeface="Aptos" panose="020B0004020202020204" pitchFamily="34" charset="0"/>
                <a:ea typeface="SimSun" pitchFamily="2" charset="-122"/>
              </a:rPr>
              <a:t>Manufacturing</a:t>
            </a:r>
          </a:p>
          <a:p>
            <a:pPr algn="ctr">
              <a:lnSpc>
                <a:spcPct val="90000"/>
              </a:lnSpc>
              <a:buClr>
                <a:schemeClr val="bg2"/>
              </a:buClr>
              <a:buSzPct val="100000"/>
            </a:pPr>
            <a:r>
              <a:rPr lang="en-US" sz="1600" b="1" dirty="0">
                <a:latin typeface="Aptos" panose="020B0004020202020204" pitchFamily="34" charset="0"/>
                <a:ea typeface="SimSun" pitchFamily="2" charset="-122"/>
              </a:rPr>
              <a:t>capability</a:t>
            </a:r>
          </a:p>
        </p:txBody>
      </p:sp>
      <p:sp>
        <p:nvSpPr>
          <p:cNvPr id="44" name="AutoShape 2">
            <a:extLst>
              <a:ext uri="{FF2B5EF4-FFF2-40B4-BE49-F238E27FC236}">
                <a16:creationId xmlns:a16="http://schemas.microsoft.com/office/drawing/2014/main" id="{43F84F1F-BE55-C8D0-4CB5-0AF2AD41A3C2}"/>
              </a:ext>
            </a:extLst>
          </p:cNvPr>
          <p:cNvSpPr>
            <a:spLocks noChangeArrowheads="1"/>
          </p:cNvSpPr>
          <p:nvPr userDrawn="1"/>
        </p:nvSpPr>
        <p:spPr bwMode="auto">
          <a:xfrm>
            <a:off x="4519739" y="2862873"/>
            <a:ext cx="1258871" cy="444674"/>
          </a:xfrm>
          <a:prstGeom prst="roundRect">
            <a:avLst>
              <a:gd name="adj" fmla="val 0"/>
            </a:avLst>
          </a:prstGeom>
          <a:noFill/>
          <a:ln w="12700" algn="ctr">
            <a:noFill/>
            <a:round/>
            <a:headEnd/>
            <a:tailEnd/>
          </a:ln>
        </p:spPr>
        <p:txBody>
          <a:bodyPr wrap="none" lIns="0" tIns="0" rIns="0" bIns="0">
            <a:spAutoFit/>
          </a:bodyPr>
          <a:lstStyle/>
          <a:p>
            <a:pPr algn="ctr">
              <a:lnSpc>
                <a:spcPct val="90000"/>
              </a:lnSpc>
              <a:buClr>
                <a:schemeClr val="bg2"/>
              </a:buClr>
              <a:buSzPct val="100000"/>
            </a:pPr>
            <a:r>
              <a:rPr lang="en-US" sz="1600" b="1" dirty="0">
                <a:latin typeface="Aptos" panose="020B0004020202020204" pitchFamily="34" charset="0"/>
                <a:ea typeface="SimSun" pitchFamily="2" charset="-122"/>
              </a:rPr>
              <a:t>Development</a:t>
            </a:r>
            <a:br>
              <a:rPr lang="en-US" sz="1600" b="1" dirty="0">
                <a:latin typeface="Aptos" panose="020B0004020202020204" pitchFamily="34" charset="0"/>
                <a:ea typeface="SimSun" pitchFamily="2" charset="-122"/>
              </a:rPr>
            </a:br>
            <a:r>
              <a:rPr lang="en-US" sz="1600" b="1" dirty="0">
                <a:latin typeface="Aptos" panose="020B0004020202020204" pitchFamily="34" charset="0"/>
                <a:ea typeface="SimSun" pitchFamily="2" charset="-122"/>
              </a:rPr>
              <a:t>expertise</a:t>
            </a:r>
          </a:p>
        </p:txBody>
      </p:sp>
      <p:sp>
        <p:nvSpPr>
          <p:cNvPr id="45" name="AutoShape 2">
            <a:extLst>
              <a:ext uri="{FF2B5EF4-FFF2-40B4-BE49-F238E27FC236}">
                <a16:creationId xmlns:a16="http://schemas.microsoft.com/office/drawing/2014/main" id="{8B2B41CA-228F-8485-52C5-D76DB1E1B297}"/>
              </a:ext>
            </a:extLst>
          </p:cNvPr>
          <p:cNvSpPr>
            <a:spLocks noChangeArrowheads="1"/>
          </p:cNvSpPr>
          <p:nvPr userDrawn="1"/>
        </p:nvSpPr>
        <p:spPr bwMode="auto">
          <a:xfrm>
            <a:off x="6452453" y="4415901"/>
            <a:ext cx="1138132" cy="444674"/>
          </a:xfrm>
          <a:prstGeom prst="roundRect">
            <a:avLst>
              <a:gd name="adj" fmla="val 0"/>
            </a:avLst>
          </a:prstGeom>
          <a:noFill/>
          <a:ln w="12700" algn="ctr">
            <a:noFill/>
            <a:round/>
            <a:headEnd/>
            <a:tailEnd/>
          </a:ln>
        </p:spPr>
        <p:txBody>
          <a:bodyPr wrap="none" lIns="0" tIns="0" rIns="0" bIns="0">
            <a:spAutoFit/>
          </a:bodyPr>
          <a:lstStyle/>
          <a:p>
            <a:pPr algn="ctr">
              <a:lnSpc>
                <a:spcPct val="90000"/>
              </a:lnSpc>
              <a:buClr>
                <a:schemeClr val="bg2"/>
              </a:buClr>
              <a:buSzPct val="100000"/>
            </a:pPr>
            <a:r>
              <a:rPr lang="en-US" sz="1600" b="1" dirty="0">
                <a:latin typeface="Aptos" panose="020B0004020202020204" pitchFamily="34" charset="0"/>
                <a:ea typeface="SimSun" pitchFamily="2" charset="-122"/>
              </a:rPr>
              <a:t>Compliance</a:t>
            </a:r>
            <a:br>
              <a:rPr lang="en-US" sz="1600" b="1" dirty="0">
                <a:latin typeface="Aptos" panose="020B0004020202020204" pitchFamily="34" charset="0"/>
                <a:ea typeface="SimSun" pitchFamily="2" charset="-122"/>
              </a:rPr>
            </a:br>
            <a:r>
              <a:rPr lang="en-US" sz="1600" b="1" dirty="0">
                <a:latin typeface="Aptos" panose="020B0004020202020204" pitchFamily="34" charset="0"/>
                <a:ea typeface="SimSun" pitchFamily="2" charset="-122"/>
              </a:rPr>
              <a:t>track record</a:t>
            </a:r>
          </a:p>
        </p:txBody>
      </p:sp>
      <p:sp>
        <p:nvSpPr>
          <p:cNvPr id="46" name="AutoShape 2">
            <a:extLst>
              <a:ext uri="{FF2B5EF4-FFF2-40B4-BE49-F238E27FC236}">
                <a16:creationId xmlns:a16="http://schemas.microsoft.com/office/drawing/2014/main" id="{32DAB7CD-75B3-7B55-749D-9F4DA4202B57}"/>
              </a:ext>
            </a:extLst>
          </p:cNvPr>
          <p:cNvSpPr>
            <a:spLocks noChangeArrowheads="1"/>
          </p:cNvSpPr>
          <p:nvPr userDrawn="1"/>
        </p:nvSpPr>
        <p:spPr bwMode="auto">
          <a:xfrm>
            <a:off x="4680040" y="4415901"/>
            <a:ext cx="938269" cy="444674"/>
          </a:xfrm>
          <a:prstGeom prst="roundRect">
            <a:avLst>
              <a:gd name="adj" fmla="val 0"/>
            </a:avLst>
          </a:prstGeom>
          <a:noFill/>
          <a:ln w="12700" algn="ctr">
            <a:noFill/>
            <a:round/>
            <a:headEnd/>
            <a:tailEnd/>
          </a:ln>
        </p:spPr>
        <p:txBody>
          <a:bodyPr wrap="none" lIns="0" tIns="0" rIns="0" bIns="0">
            <a:spAutoFit/>
          </a:bodyPr>
          <a:lstStyle/>
          <a:p>
            <a:pPr algn="ctr">
              <a:lnSpc>
                <a:spcPct val="90000"/>
              </a:lnSpc>
              <a:buClr>
                <a:schemeClr val="bg2"/>
              </a:buClr>
              <a:buSzPct val="100000"/>
            </a:pPr>
            <a:r>
              <a:rPr lang="en-US" sz="1600" b="1" dirty="0">
                <a:latin typeface="Aptos" panose="020B0004020202020204" pitchFamily="34" charset="0"/>
                <a:ea typeface="SimSun" pitchFamily="2" charset="-122"/>
              </a:rPr>
              <a:t>Skilled </a:t>
            </a:r>
          </a:p>
          <a:p>
            <a:pPr algn="ctr">
              <a:lnSpc>
                <a:spcPct val="90000"/>
              </a:lnSpc>
              <a:buClr>
                <a:schemeClr val="bg2"/>
              </a:buClr>
              <a:buSzPct val="100000"/>
            </a:pPr>
            <a:r>
              <a:rPr lang="en-US" sz="1600" b="1" dirty="0">
                <a:latin typeface="Aptos" panose="020B0004020202020204" pitchFamily="34" charset="0"/>
                <a:ea typeface="SimSun" pitchFamily="2" charset="-122"/>
              </a:rPr>
              <a:t>workforce</a:t>
            </a:r>
          </a:p>
        </p:txBody>
      </p:sp>
      <p:sp>
        <p:nvSpPr>
          <p:cNvPr id="47" name="TextBox 46">
            <a:extLst>
              <a:ext uri="{FF2B5EF4-FFF2-40B4-BE49-F238E27FC236}">
                <a16:creationId xmlns:a16="http://schemas.microsoft.com/office/drawing/2014/main" id="{6D573C7E-15E6-0AFC-5379-61427106CE21}"/>
              </a:ext>
            </a:extLst>
          </p:cNvPr>
          <p:cNvSpPr txBox="1"/>
          <p:nvPr userDrawn="1"/>
        </p:nvSpPr>
        <p:spPr>
          <a:xfrm>
            <a:off x="383286" y="6126495"/>
            <a:ext cx="3056409" cy="161583"/>
          </a:xfrm>
          <a:prstGeom prst="rect">
            <a:avLst/>
          </a:prstGeom>
          <a:noFill/>
        </p:spPr>
        <p:txBody>
          <a:bodyPr wrap="square" lIns="0" tIns="0" rIns="0" bIns="0" rtlCol="0" anchor="b">
            <a:noAutofit/>
          </a:bodyPr>
          <a:lstStyle/>
          <a:p>
            <a:r>
              <a:rPr lang="en-US" sz="1050" baseline="30000" dirty="0">
                <a:latin typeface="Aptos" panose="020B0004020202020204" pitchFamily="34" charset="0"/>
              </a:rPr>
              <a:t>1</a:t>
            </a:r>
            <a:r>
              <a:rPr lang="en-US" sz="1050" dirty="0">
                <a:latin typeface="Aptos" panose="020B0004020202020204" pitchFamily="34" charset="0"/>
              </a:rPr>
              <a:t>CDRH - Center for Devices and Radiological Health</a:t>
            </a:r>
          </a:p>
        </p:txBody>
      </p:sp>
      <p:sp>
        <p:nvSpPr>
          <p:cNvPr id="2" name="Slide Number Placeholder 8">
            <a:extLst>
              <a:ext uri="{FF2B5EF4-FFF2-40B4-BE49-F238E27FC236}">
                <a16:creationId xmlns:a16="http://schemas.microsoft.com/office/drawing/2014/main" id="{1E6BFFBB-20F7-2105-EC1E-369936FCDDD9}"/>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dirty="0">
              <a:latin typeface="Aptos" panose="020B0004020202020204" pitchFamily="34" charset="0"/>
            </a:endParaRPr>
          </a:p>
        </p:txBody>
      </p:sp>
    </p:spTree>
    <p:extLst>
      <p:ext uri="{BB962C8B-B14F-4D97-AF65-F5344CB8AC3E}">
        <p14:creationId xmlns:p14="http://schemas.microsoft.com/office/powerpoint/2010/main" val="3595626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to-End offerin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5F8D4782-AA3E-EBC8-5B4A-11398C97B2B1}"/>
              </a:ext>
            </a:extLst>
          </p:cNvPr>
          <p:cNvSpPr/>
          <p:nvPr userDrawn="1"/>
        </p:nvSpPr>
        <p:spPr>
          <a:xfrm>
            <a:off x="0" y="1608881"/>
            <a:ext cx="12191999" cy="524911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panose="020B0004020202020204" pitchFamily="34" charset="0"/>
            </a:endParaRPr>
          </a:p>
        </p:txBody>
      </p:sp>
      <p:sp>
        <p:nvSpPr>
          <p:cNvPr id="4" name="Title 1">
            <a:extLst>
              <a:ext uri="{FF2B5EF4-FFF2-40B4-BE49-F238E27FC236}">
                <a16:creationId xmlns:a16="http://schemas.microsoft.com/office/drawing/2014/main" id="{E20BA98B-EBD6-439E-993E-E2CA37C86E08}"/>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0">
                <a:solidFill>
                  <a:schemeClr val="tx1"/>
                </a:solidFill>
              </a:defRPr>
            </a:lvl1pPr>
          </a:lstStyle>
          <a:p>
            <a:r>
              <a:rPr lang="en-US"/>
              <a:t>End-to-end offering across</a:t>
            </a:r>
            <a:br>
              <a:rPr lang="en-US"/>
            </a:br>
            <a:r>
              <a:rPr lang="en-US"/>
              <a:t>tech platforms &amp; therapeutic modalities</a:t>
            </a:r>
            <a:endParaRPr lang="en-IN"/>
          </a:p>
        </p:txBody>
      </p:sp>
      <p:grpSp>
        <p:nvGrpSpPr>
          <p:cNvPr id="6" name="Group 5">
            <a:extLst>
              <a:ext uri="{FF2B5EF4-FFF2-40B4-BE49-F238E27FC236}">
                <a16:creationId xmlns:a16="http://schemas.microsoft.com/office/drawing/2014/main" id="{E757F830-A3EC-760E-27AB-3030DC2FEEED}"/>
              </a:ext>
            </a:extLst>
          </p:cNvPr>
          <p:cNvGrpSpPr>
            <a:grpSpLocks noChangeAspect="1"/>
          </p:cNvGrpSpPr>
          <p:nvPr userDrawn="1"/>
        </p:nvGrpSpPr>
        <p:grpSpPr>
          <a:xfrm>
            <a:off x="9983561" y="6480516"/>
            <a:ext cx="1828800" cy="187977"/>
            <a:chOff x="8552984" y="6221508"/>
            <a:chExt cx="2284420" cy="234809"/>
          </a:xfrm>
        </p:grpSpPr>
        <p:sp>
          <p:nvSpPr>
            <p:cNvPr id="7" name="Freeform: Shape 4">
              <a:extLst>
                <a:ext uri="{FF2B5EF4-FFF2-40B4-BE49-F238E27FC236}">
                  <a16:creationId xmlns:a16="http://schemas.microsoft.com/office/drawing/2014/main" id="{2717E120-B8FF-A5DA-6327-3FEE286DFAA2}"/>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8" name="Freeform: Shape 8">
              <a:extLst>
                <a:ext uri="{FF2B5EF4-FFF2-40B4-BE49-F238E27FC236}">
                  <a16:creationId xmlns:a16="http://schemas.microsoft.com/office/drawing/2014/main" id="{3926E4A6-0339-B3AA-1AAC-E566F6A2FD1C}"/>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9" name="Freeform: Shape 9">
              <a:extLst>
                <a:ext uri="{FF2B5EF4-FFF2-40B4-BE49-F238E27FC236}">
                  <a16:creationId xmlns:a16="http://schemas.microsoft.com/office/drawing/2014/main" id="{B083160F-B22C-CACC-8BCD-3DEBA058797C}"/>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10" name="Freeform: Shape 11">
              <a:extLst>
                <a:ext uri="{FF2B5EF4-FFF2-40B4-BE49-F238E27FC236}">
                  <a16:creationId xmlns:a16="http://schemas.microsoft.com/office/drawing/2014/main" id="{D73377FC-3F2A-0233-5C52-13FA66321488}"/>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11" name="Freeform: Shape 12">
              <a:extLst>
                <a:ext uri="{FF2B5EF4-FFF2-40B4-BE49-F238E27FC236}">
                  <a16:creationId xmlns:a16="http://schemas.microsoft.com/office/drawing/2014/main" id="{415D840C-8FA1-F70B-FF0C-D501BF044E8D}"/>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12" name="Freeform: Shape 13">
              <a:extLst>
                <a:ext uri="{FF2B5EF4-FFF2-40B4-BE49-F238E27FC236}">
                  <a16:creationId xmlns:a16="http://schemas.microsoft.com/office/drawing/2014/main" id="{D0DC408A-9854-1578-3C11-A88D6EB87456}"/>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13" name="Freeform: Shape 14">
              <a:extLst>
                <a:ext uri="{FF2B5EF4-FFF2-40B4-BE49-F238E27FC236}">
                  <a16:creationId xmlns:a16="http://schemas.microsoft.com/office/drawing/2014/main" id="{44339E52-9419-D4C6-60BF-AC5E8CE16EC6}"/>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sp>
          <p:nvSpPr>
            <p:cNvPr id="14" name="Freeform: Shape 16">
              <a:extLst>
                <a:ext uri="{FF2B5EF4-FFF2-40B4-BE49-F238E27FC236}">
                  <a16:creationId xmlns:a16="http://schemas.microsoft.com/office/drawing/2014/main" id="{77828001-5095-EF0A-472F-D0FCCE6661A4}"/>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bg1"/>
            </a:solidFill>
            <a:ln w="4388" cap="flat">
              <a:noFill/>
              <a:prstDash val="solid"/>
              <a:miter/>
            </a:ln>
          </p:spPr>
          <p:txBody>
            <a:bodyPr rtlCol="0" anchor="ctr"/>
            <a:lstStyle/>
            <a:p>
              <a:endParaRPr lang="en-IN" dirty="0">
                <a:latin typeface="Aptos" panose="020B0004020202020204" pitchFamily="34" charset="0"/>
              </a:endParaRPr>
            </a:p>
          </p:txBody>
        </p:sp>
        <p:grpSp>
          <p:nvGrpSpPr>
            <p:cNvPr id="15" name="Group 14">
              <a:extLst>
                <a:ext uri="{FF2B5EF4-FFF2-40B4-BE49-F238E27FC236}">
                  <a16:creationId xmlns:a16="http://schemas.microsoft.com/office/drawing/2014/main" id="{C7926483-AA65-4C32-6B31-A4FA47F07344}"/>
                </a:ext>
              </a:extLst>
            </p:cNvPr>
            <p:cNvGrpSpPr/>
            <p:nvPr userDrawn="1"/>
          </p:nvGrpSpPr>
          <p:grpSpPr>
            <a:xfrm>
              <a:off x="8552984" y="6221552"/>
              <a:ext cx="228073" cy="234765"/>
              <a:chOff x="8552984" y="6221552"/>
              <a:chExt cx="228073" cy="234765"/>
            </a:xfrm>
          </p:grpSpPr>
          <p:grpSp>
            <p:nvGrpSpPr>
              <p:cNvPr id="16" name="Group 15">
                <a:extLst>
                  <a:ext uri="{FF2B5EF4-FFF2-40B4-BE49-F238E27FC236}">
                    <a16:creationId xmlns:a16="http://schemas.microsoft.com/office/drawing/2014/main" id="{E7F6FBDF-D85D-94EE-5BF4-0E0046F563C1}"/>
                  </a:ext>
                </a:extLst>
              </p:cNvPr>
              <p:cNvGrpSpPr/>
              <p:nvPr userDrawn="1"/>
            </p:nvGrpSpPr>
            <p:grpSpPr>
              <a:xfrm>
                <a:off x="8663403" y="6284118"/>
                <a:ext cx="7215" cy="6863"/>
                <a:chOff x="8663403" y="6284118"/>
                <a:chExt cx="7215" cy="6863"/>
              </a:xfrm>
            </p:grpSpPr>
            <p:sp>
              <p:nvSpPr>
                <p:cNvPr id="19" name="Freeform: Shape 21">
                  <a:extLst>
                    <a:ext uri="{FF2B5EF4-FFF2-40B4-BE49-F238E27FC236}">
                      <a16:creationId xmlns:a16="http://schemas.microsoft.com/office/drawing/2014/main" id="{0B436572-1DCE-75E9-7A43-AA34E0DBCEED}"/>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20" name="Freeform: Shape 22">
                  <a:extLst>
                    <a:ext uri="{FF2B5EF4-FFF2-40B4-BE49-F238E27FC236}">
                      <a16:creationId xmlns:a16="http://schemas.microsoft.com/office/drawing/2014/main" id="{0C1F0B56-8E3E-7B41-EBF7-3D51DDE6114F}"/>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sp>
              <p:nvSpPr>
                <p:cNvPr id="21" name="Freeform: Shape 23">
                  <a:extLst>
                    <a:ext uri="{FF2B5EF4-FFF2-40B4-BE49-F238E27FC236}">
                      <a16:creationId xmlns:a16="http://schemas.microsoft.com/office/drawing/2014/main" id="{86378409-C008-BC0F-5042-F3B723EDB9A0}"/>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dirty="0">
                    <a:latin typeface="Aptos" panose="020B0004020202020204" pitchFamily="34" charset="0"/>
                  </a:endParaRPr>
                </a:p>
              </p:txBody>
            </p:sp>
          </p:grpSp>
          <p:sp>
            <p:nvSpPr>
              <p:cNvPr id="17" name="Freeform: Shape 19">
                <a:extLst>
                  <a:ext uri="{FF2B5EF4-FFF2-40B4-BE49-F238E27FC236}">
                    <a16:creationId xmlns:a16="http://schemas.microsoft.com/office/drawing/2014/main" id="{AA2C2B2F-6FE9-F4FB-B7C9-14268610A364}"/>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sp>
            <p:nvSpPr>
              <p:cNvPr id="18" name="Freeform: Shape 20">
                <a:extLst>
                  <a:ext uri="{FF2B5EF4-FFF2-40B4-BE49-F238E27FC236}">
                    <a16:creationId xmlns:a16="http://schemas.microsoft.com/office/drawing/2014/main" id="{B554FE91-13DD-4BDC-1646-AF1FEE78A0F5}"/>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dirty="0">
                  <a:latin typeface="Aptos" panose="020B0004020202020204" pitchFamily="34" charset="0"/>
                </a:endParaRPr>
              </a:p>
            </p:txBody>
          </p:sp>
        </p:grpSp>
      </p:grpSp>
      <p:sp>
        <p:nvSpPr>
          <p:cNvPr id="22" name="Rounded Rectangle 21">
            <a:extLst>
              <a:ext uri="{FF2B5EF4-FFF2-40B4-BE49-F238E27FC236}">
                <a16:creationId xmlns:a16="http://schemas.microsoft.com/office/drawing/2014/main" id="{62DCE806-EC24-703C-3181-3D340E8591DD}"/>
              </a:ext>
            </a:extLst>
          </p:cNvPr>
          <p:cNvSpPr/>
          <p:nvPr userDrawn="1"/>
        </p:nvSpPr>
        <p:spPr>
          <a:xfrm>
            <a:off x="804672" y="1884824"/>
            <a:ext cx="2901696" cy="1109472"/>
          </a:xfrm>
          <a:prstGeom prst="roundRect">
            <a:avLst>
              <a:gd name="adj" fmla="val 40476"/>
            </a:avLst>
          </a:prstGeom>
          <a:solidFill>
            <a:srgbClr val="C7C1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panose="020B0004020202020204" pitchFamily="34" charset="0"/>
            </a:endParaRPr>
          </a:p>
        </p:txBody>
      </p:sp>
      <p:sp>
        <p:nvSpPr>
          <p:cNvPr id="23" name="Rounded Rectangle 22">
            <a:extLst>
              <a:ext uri="{FF2B5EF4-FFF2-40B4-BE49-F238E27FC236}">
                <a16:creationId xmlns:a16="http://schemas.microsoft.com/office/drawing/2014/main" id="{90ECC186-9B6E-2F14-F434-5F054F8542ED}"/>
              </a:ext>
            </a:extLst>
          </p:cNvPr>
          <p:cNvSpPr/>
          <p:nvPr userDrawn="1"/>
        </p:nvSpPr>
        <p:spPr>
          <a:xfrm>
            <a:off x="3864864" y="1884824"/>
            <a:ext cx="7522464" cy="1109472"/>
          </a:xfrm>
          <a:prstGeom prst="roundRect">
            <a:avLst>
              <a:gd name="adj" fmla="val 40476"/>
            </a:avLst>
          </a:prstGeom>
          <a:solidFill>
            <a:srgbClr val="C7C1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panose="020B0004020202020204" pitchFamily="34" charset="0"/>
            </a:endParaRPr>
          </a:p>
        </p:txBody>
      </p:sp>
      <p:sp>
        <p:nvSpPr>
          <p:cNvPr id="25" name="Rounded Rectangle 24">
            <a:extLst>
              <a:ext uri="{FF2B5EF4-FFF2-40B4-BE49-F238E27FC236}">
                <a16:creationId xmlns:a16="http://schemas.microsoft.com/office/drawing/2014/main" id="{FC348361-2F26-4D2B-FD46-55DBEC93D10D}"/>
              </a:ext>
            </a:extLst>
          </p:cNvPr>
          <p:cNvSpPr/>
          <p:nvPr userDrawn="1"/>
        </p:nvSpPr>
        <p:spPr>
          <a:xfrm>
            <a:off x="804672" y="3152792"/>
            <a:ext cx="2901696" cy="1109472"/>
          </a:xfrm>
          <a:prstGeom prst="roundRect">
            <a:avLst>
              <a:gd name="adj" fmla="val 40476"/>
            </a:avLst>
          </a:prstGeom>
          <a:solidFill>
            <a:srgbClr val="6B67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panose="020B0004020202020204" pitchFamily="34" charset="0"/>
            </a:endParaRPr>
          </a:p>
        </p:txBody>
      </p:sp>
      <p:sp>
        <p:nvSpPr>
          <p:cNvPr id="26" name="Rounded Rectangle 25">
            <a:extLst>
              <a:ext uri="{FF2B5EF4-FFF2-40B4-BE49-F238E27FC236}">
                <a16:creationId xmlns:a16="http://schemas.microsoft.com/office/drawing/2014/main" id="{B15F7947-B4FD-12B2-8E11-431EB85EFCAC}"/>
              </a:ext>
            </a:extLst>
          </p:cNvPr>
          <p:cNvSpPr/>
          <p:nvPr userDrawn="1"/>
        </p:nvSpPr>
        <p:spPr>
          <a:xfrm>
            <a:off x="3864864" y="3152792"/>
            <a:ext cx="7522464" cy="1109472"/>
          </a:xfrm>
          <a:prstGeom prst="roundRect">
            <a:avLst>
              <a:gd name="adj" fmla="val 40476"/>
            </a:avLst>
          </a:prstGeom>
          <a:solidFill>
            <a:srgbClr val="6B67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panose="020B0004020202020204" pitchFamily="34" charset="0"/>
            </a:endParaRPr>
          </a:p>
        </p:txBody>
      </p:sp>
      <p:sp>
        <p:nvSpPr>
          <p:cNvPr id="27" name="Rounded Rectangle 26">
            <a:extLst>
              <a:ext uri="{FF2B5EF4-FFF2-40B4-BE49-F238E27FC236}">
                <a16:creationId xmlns:a16="http://schemas.microsoft.com/office/drawing/2014/main" id="{F64B245B-70AE-E9F5-4BDA-A1BEA3685BB1}"/>
              </a:ext>
            </a:extLst>
          </p:cNvPr>
          <p:cNvSpPr/>
          <p:nvPr userDrawn="1"/>
        </p:nvSpPr>
        <p:spPr>
          <a:xfrm>
            <a:off x="804672" y="4420760"/>
            <a:ext cx="2901696" cy="1109472"/>
          </a:xfrm>
          <a:prstGeom prst="roundRect">
            <a:avLst>
              <a:gd name="adj" fmla="val 404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panose="020B0004020202020204" pitchFamily="34" charset="0"/>
            </a:endParaRPr>
          </a:p>
        </p:txBody>
      </p:sp>
      <p:sp>
        <p:nvSpPr>
          <p:cNvPr id="28" name="Rounded Rectangle 27">
            <a:extLst>
              <a:ext uri="{FF2B5EF4-FFF2-40B4-BE49-F238E27FC236}">
                <a16:creationId xmlns:a16="http://schemas.microsoft.com/office/drawing/2014/main" id="{97391076-4D0C-F714-8BA4-7DAB3FD721BA}"/>
              </a:ext>
            </a:extLst>
          </p:cNvPr>
          <p:cNvSpPr/>
          <p:nvPr userDrawn="1"/>
        </p:nvSpPr>
        <p:spPr>
          <a:xfrm>
            <a:off x="3864864" y="4420760"/>
            <a:ext cx="7522464" cy="1109472"/>
          </a:xfrm>
          <a:prstGeom prst="roundRect">
            <a:avLst>
              <a:gd name="adj" fmla="val 404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panose="020B0004020202020204" pitchFamily="34" charset="0"/>
            </a:endParaRPr>
          </a:p>
        </p:txBody>
      </p:sp>
      <p:sp>
        <p:nvSpPr>
          <p:cNvPr id="29" name="Rounded Rectangle 28">
            <a:extLst>
              <a:ext uri="{FF2B5EF4-FFF2-40B4-BE49-F238E27FC236}">
                <a16:creationId xmlns:a16="http://schemas.microsoft.com/office/drawing/2014/main" id="{019588FD-BDDD-6672-E5AA-7E3E7C89D692}"/>
              </a:ext>
            </a:extLst>
          </p:cNvPr>
          <p:cNvSpPr/>
          <p:nvPr userDrawn="1"/>
        </p:nvSpPr>
        <p:spPr>
          <a:xfrm>
            <a:off x="804672" y="5639960"/>
            <a:ext cx="10582656" cy="513358"/>
          </a:xfrm>
          <a:prstGeom prst="roundRect">
            <a:avLst>
              <a:gd name="adj" fmla="val 40476"/>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US" sz="1800" u="none" strike="noStrike" kern="1200" cap="none" spc="0" normalizeH="0" baseline="0" noProof="0" dirty="0">
                <a:ln>
                  <a:noFill/>
                </a:ln>
                <a:solidFill>
                  <a:schemeClr val="tx1"/>
                </a:solidFill>
                <a:effectLst/>
                <a:uLnTx/>
                <a:uFillTx/>
                <a:latin typeface="Aptos" panose="020B0004020202020204" pitchFamily="34" charset="0"/>
                <a:cs typeface="Calibri" panose="020F0502020204030204" pitchFamily="34" charset="0"/>
              </a:rPr>
              <a:t>Regulatory support and highest level of quality compliance at every stage </a:t>
            </a:r>
          </a:p>
        </p:txBody>
      </p:sp>
      <p:sp>
        <p:nvSpPr>
          <p:cNvPr id="44" name="TextBox 43">
            <a:extLst>
              <a:ext uri="{FF2B5EF4-FFF2-40B4-BE49-F238E27FC236}">
                <a16:creationId xmlns:a16="http://schemas.microsoft.com/office/drawing/2014/main" id="{A39611F0-A024-D250-0F1F-E1FAFB1CEC44}"/>
              </a:ext>
            </a:extLst>
          </p:cNvPr>
          <p:cNvSpPr txBox="1"/>
          <p:nvPr userDrawn="1"/>
        </p:nvSpPr>
        <p:spPr>
          <a:xfrm>
            <a:off x="1131565" y="4430133"/>
            <a:ext cx="2597949" cy="1108054"/>
          </a:xfrm>
          <a:prstGeom prst="rect">
            <a:avLst/>
          </a:prstGeom>
          <a:noFill/>
        </p:spPr>
        <p:txBody>
          <a:bodyPr wrap="square" lIns="0" tIns="0" rIns="0" bIns="0"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effectLst/>
                <a:uLnTx/>
                <a:uFillTx/>
                <a:latin typeface="Aptos" panose="020B0004020202020204" pitchFamily="34" charset="0"/>
                <a:cs typeface="Calibri" panose="020F0502020204030204" pitchFamily="34" charset="0"/>
              </a:rPr>
              <a:t>Soft Gelatin </a:t>
            </a:r>
          </a:p>
          <a:p>
            <a:pPr marL="0" marR="0" lvl="0" indent="0" defTabSz="914400" rtl="0" eaLnBrk="1" fontAlgn="auto" latinLnBrk="0" hangingPunct="1">
              <a:lnSpc>
                <a:spcPct val="100000"/>
              </a:lnSpc>
              <a:spcBef>
                <a:spcPts val="0"/>
              </a:spcBef>
              <a:spcAft>
                <a:spcPts val="0"/>
              </a:spcAft>
              <a:buClrTx/>
              <a:buSzTx/>
              <a:buFontTx/>
              <a:buNone/>
              <a:tabLst/>
              <a:defRPr/>
            </a:pPr>
            <a:r>
              <a:rPr lang="en-US" sz="1600" dirty="0">
                <a:latin typeface="Aptos" panose="020B0004020202020204" pitchFamily="34" charset="0"/>
                <a:cs typeface="Calibri" panose="020F0502020204030204" pitchFamily="34" charset="0"/>
              </a:rPr>
              <a:t>C</a:t>
            </a:r>
            <a:r>
              <a:rPr kumimoji="0" lang="en-US" sz="1600" u="none" strike="noStrike" kern="1200" cap="none" spc="0" normalizeH="0" baseline="0" noProof="0" dirty="0" err="1">
                <a:ln>
                  <a:noFill/>
                </a:ln>
                <a:effectLst/>
                <a:uLnTx/>
                <a:uFillTx/>
                <a:latin typeface="Aptos" panose="020B0004020202020204" pitchFamily="34" charset="0"/>
                <a:cs typeface="Calibri" panose="020F0502020204030204" pitchFamily="34" charset="0"/>
              </a:rPr>
              <a:t>apsules</a:t>
            </a:r>
            <a:endParaRPr lang="en-IN" sz="1600" dirty="0">
              <a:latin typeface="Aptos" panose="020B0004020202020204" pitchFamily="34" charset="0"/>
            </a:endParaRPr>
          </a:p>
        </p:txBody>
      </p:sp>
      <p:sp>
        <p:nvSpPr>
          <p:cNvPr id="63" name="Right Brace 62">
            <a:extLst>
              <a:ext uri="{FF2B5EF4-FFF2-40B4-BE49-F238E27FC236}">
                <a16:creationId xmlns:a16="http://schemas.microsoft.com/office/drawing/2014/main" id="{8FA47DF5-B4A0-4404-B276-30E6C3B06058}"/>
              </a:ext>
            </a:extLst>
          </p:cNvPr>
          <p:cNvSpPr/>
          <p:nvPr userDrawn="1"/>
        </p:nvSpPr>
        <p:spPr>
          <a:xfrm>
            <a:off x="6249808" y="1848953"/>
            <a:ext cx="300877" cy="1182511"/>
          </a:xfrm>
          <a:prstGeom prst="rightBrace">
            <a:avLst>
              <a:gd name="adj1" fmla="val 40471"/>
              <a:gd name="adj2" fmla="val 50000"/>
            </a:avLst>
          </a:prstGeom>
          <a:ln w="889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ptos" panose="020B0004020202020204" pitchFamily="34" charset="0"/>
            </a:endParaRPr>
          </a:p>
        </p:txBody>
      </p:sp>
      <p:sp>
        <p:nvSpPr>
          <p:cNvPr id="64" name="Right Brace 63">
            <a:extLst>
              <a:ext uri="{FF2B5EF4-FFF2-40B4-BE49-F238E27FC236}">
                <a16:creationId xmlns:a16="http://schemas.microsoft.com/office/drawing/2014/main" id="{ABB0EE6C-2845-E61C-ED4D-AFA9D07D596E}"/>
              </a:ext>
            </a:extLst>
          </p:cNvPr>
          <p:cNvSpPr/>
          <p:nvPr userDrawn="1"/>
        </p:nvSpPr>
        <p:spPr>
          <a:xfrm>
            <a:off x="8837267" y="1848953"/>
            <a:ext cx="300877" cy="1182511"/>
          </a:xfrm>
          <a:prstGeom prst="rightBrace">
            <a:avLst>
              <a:gd name="adj1" fmla="val 40471"/>
              <a:gd name="adj2" fmla="val 50000"/>
            </a:avLst>
          </a:prstGeom>
          <a:ln w="889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ptos" panose="020B0004020202020204" pitchFamily="34" charset="0"/>
            </a:endParaRPr>
          </a:p>
        </p:txBody>
      </p:sp>
      <p:sp>
        <p:nvSpPr>
          <p:cNvPr id="65" name="Right Brace 64">
            <a:extLst>
              <a:ext uri="{FF2B5EF4-FFF2-40B4-BE49-F238E27FC236}">
                <a16:creationId xmlns:a16="http://schemas.microsoft.com/office/drawing/2014/main" id="{B0838CDE-4B3C-588A-E041-775327572368}"/>
              </a:ext>
            </a:extLst>
          </p:cNvPr>
          <p:cNvSpPr/>
          <p:nvPr userDrawn="1"/>
        </p:nvSpPr>
        <p:spPr>
          <a:xfrm>
            <a:off x="6249808" y="3110593"/>
            <a:ext cx="300877" cy="1182511"/>
          </a:xfrm>
          <a:prstGeom prst="rightBrace">
            <a:avLst>
              <a:gd name="adj1" fmla="val 40471"/>
              <a:gd name="adj2" fmla="val 50000"/>
            </a:avLst>
          </a:prstGeom>
          <a:ln w="889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ptos" panose="020B0004020202020204" pitchFamily="34" charset="0"/>
            </a:endParaRPr>
          </a:p>
        </p:txBody>
      </p:sp>
      <p:sp>
        <p:nvSpPr>
          <p:cNvPr id="66" name="Right Brace 65">
            <a:extLst>
              <a:ext uri="{FF2B5EF4-FFF2-40B4-BE49-F238E27FC236}">
                <a16:creationId xmlns:a16="http://schemas.microsoft.com/office/drawing/2014/main" id="{1CB8230D-20CB-4BC7-31BE-3DEACDAA8DF8}"/>
              </a:ext>
            </a:extLst>
          </p:cNvPr>
          <p:cNvSpPr/>
          <p:nvPr userDrawn="1"/>
        </p:nvSpPr>
        <p:spPr>
          <a:xfrm>
            <a:off x="8837267" y="3110593"/>
            <a:ext cx="300877" cy="1182511"/>
          </a:xfrm>
          <a:prstGeom prst="rightBrace">
            <a:avLst>
              <a:gd name="adj1" fmla="val 40471"/>
              <a:gd name="adj2" fmla="val 50000"/>
            </a:avLst>
          </a:prstGeom>
          <a:ln w="889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ptos" panose="020B0004020202020204" pitchFamily="34" charset="0"/>
            </a:endParaRPr>
          </a:p>
        </p:txBody>
      </p:sp>
      <p:sp>
        <p:nvSpPr>
          <p:cNvPr id="67" name="Right Brace 66">
            <a:extLst>
              <a:ext uri="{FF2B5EF4-FFF2-40B4-BE49-F238E27FC236}">
                <a16:creationId xmlns:a16="http://schemas.microsoft.com/office/drawing/2014/main" id="{3F3E2DA2-98F1-DF5A-5404-993A7C655F20}"/>
              </a:ext>
            </a:extLst>
          </p:cNvPr>
          <p:cNvSpPr/>
          <p:nvPr userDrawn="1"/>
        </p:nvSpPr>
        <p:spPr>
          <a:xfrm>
            <a:off x="6249808" y="4383809"/>
            <a:ext cx="300877" cy="1182511"/>
          </a:xfrm>
          <a:prstGeom prst="rightBrace">
            <a:avLst>
              <a:gd name="adj1" fmla="val 40471"/>
              <a:gd name="adj2" fmla="val 50000"/>
            </a:avLst>
          </a:prstGeom>
          <a:ln w="889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ptos" panose="020B0004020202020204" pitchFamily="34" charset="0"/>
            </a:endParaRPr>
          </a:p>
        </p:txBody>
      </p:sp>
      <p:sp>
        <p:nvSpPr>
          <p:cNvPr id="68" name="Right Brace 67">
            <a:extLst>
              <a:ext uri="{FF2B5EF4-FFF2-40B4-BE49-F238E27FC236}">
                <a16:creationId xmlns:a16="http://schemas.microsoft.com/office/drawing/2014/main" id="{DE9C400E-538F-4E6D-1FFE-48F30D9D9A6E}"/>
              </a:ext>
            </a:extLst>
          </p:cNvPr>
          <p:cNvSpPr/>
          <p:nvPr userDrawn="1"/>
        </p:nvSpPr>
        <p:spPr>
          <a:xfrm>
            <a:off x="8837267" y="4383809"/>
            <a:ext cx="300877" cy="1182511"/>
          </a:xfrm>
          <a:prstGeom prst="rightBrace">
            <a:avLst>
              <a:gd name="adj1" fmla="val 40471"/>
              <a:gd name="adj2" fmla="val 50000"/>
            </a:avLst>
          </a:prstGeom>
          <a:ln w="889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ptos" panose="020B0004020202020204" pitchFamily="34" charset="0"/>
            </a:endParaRPr>
          </a:p>
        </p:txBody>
      </p:sp>
      <p:sp>
        <p:nvSpPr>
          <p:cNvPr id="72" name="Text Placeholder 71">
            <a:extLst>
              <a:ext uri="{FF2B5EF4-FFF2-40B4-BE49-F238E27FC236}">
                <a16:creationId xmlns:a16="http://schemas.microsoft.com/office/drawing/2014/main" id="{D77001B3-B23A-62DF-F77B-EA82B9CC2CA9}"/>
              </a:ext>
            </a:extLst>
          </p:cNvPr>
          <p:cNvSpPr>
            <a:spLocks noGrp="1"/>
          </p:cNvSpPr>
          <p:nvPr>
            <p:ph type="body" sz="quarter" idx="10" hasCustomPrompt="1"/>
          </p:nvPr>
        </p:nvSpPr>
        <p:spPr>
          <a:xfrm>
            <a:off x="1131888" y="2071214"/>
            <a:ext cx="2282825" cy="879475"/>
          </a:xfrm>
          <a:prstGeom prst="rect">
            <a:avLst/>
          </a:prstGeom>
        </p:spPr>
        <p:txBody>
          <a:bodyPr lIns="0" tIns="0" rIns="0" bIns="0">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100"/>
            </a:lvl4pPr>
            <a:lvl5pPr marL="1828800" indent="0">
              <a:buNone/>
              <a:defRPr sz="1100"/>
            </a:lvl5pPr>
          </a:lstStyle>
          <a:p>
            <a:r>
              <a:rPr lang="en-US" sz="1600">
                <a:latin typeface="Aptos" panose="020B0004020202020204" pitchFamily="34" charset="0"/>
              </a:rPr>
              <a:t>Biologics </a:t>
            </a:r>
            <a:br>
              <a:rPr lang="en-US" sz="1600">
                <a:latin typeface="Aptos" panose="020B0004020202020204" pitchFamily="34" charset="0"/>
              </a:rPr>
            </a:br>
            <a:r>
              <a:rPr lang="en-US" sz="1600">
                <a:latin typeface="Aptos" panose="020B0004020202020204" pitchFamily="34" charset="0"/>
              </a:rPr>
              <a:t>Mammalian </a:t>
            </a:r>
            <a:br>
              <a:rPr lang="en-US" sz="1600">
                <a:latin typeface="Aptos" panose="020B0004020202020204" pitchFamily="34" charset="0"/>
              </a:rPr>
            </a:br>
            <a:r>
              <a:rPr lang="en-US" sz="1600">
                <a:latin typeface="Aptos" panose="020B0004020202020204" pitchFamily="34" charset="0"/>
              </a:rPr>
              <a:t>&amp; Microbial</a:t>
            </a:r>
          </a:p>
        </p:txBody>
      </p:sp>
      <p:sp>
        <p:nvSpPr>
          <p:cNvPr id="73" name="Text Placeholder 71">
            <a:extLst>
              <a:ext uri="{FF2B5EF4-FFF2-40B4-BE49-F238E27FC236}">
                <a16:creationId xmlns:a16="http://schemas.microsoft.com/office/drawing/2014/main" id="{D54F0E31-7C4A-1064-D2DD-8E3C66343D6F}"/>
              </a:ext>
            </a:extLst>
          </p:cNvPr>
          <p:cNvSpPr>
            <a:spLocks noGrp="1"/>
          </p:cNvSpPr>
          <p:nvPr>
            <p:ph type="body" sz="quarter" idx="11" hasCustomPrompt="1"/>
          </p:nvPr>
        </p:nvSpPr>
        <p:spPr>
          <a:xfrm>
            <a:off x="1131565" y="3448885"/>
            <a:ext cx="2733299" cy="879475"/>
          </a:xfrm>
          <a:prstGeom prst="rect">
            <a:avLst/>
          </a:prstGeom>
        </p:spPr>
        <p:txBody>
          <a:bodyPr lIns="0" tIns="0" rIns="0" bIns="0">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100"/>
            </a:lvl4pPr>
            <a:lvl5pPr marL="1828800" indent="0">
              <a:buNone/>
              <a:defRPr sz="1100"/>
            </a:lvl5pPr>
          </a:lstStyle>
          <a:p>
            <a:pPr eaLnBrk="1" fontAlgn="auto" hangingPunct="1">
              <a:spcBef>
                <a:spcPts val="0"/>
              </a:spcBef>
              <a:spcAft>
                <a:spcPts val="0"/>
              </a:spcAft>
              <a:defRPr/>
            </a:pPr>
            <a:r>
              <a:rPr kumimoji="0" lang="en-US" sz="1600" u="none" strike="noStrike" kern="1200" cap="none" spc="0" normalizeH="0" baseline="0" noProof="0">
                <a:ln>
                  <a:noFill/>
                </a:ln>
                <a:solidFill>
                  <a:srgbClr val="FFFFFF"/>
                </a:solidFill>
                <a:effectLst/>
                <a:uLnTx/>
                <a:uFillTx/>
                <a:latin typeface="Aptos" panose="020B0004020202020204" pitchFamily="34" charset="0"/>
                <a:cs typeface="Calibri" panose="020F0502020204030204" pitchFamily="34" charset="0"/>
              </a:rPr>
              <a:t>Drug-Device Combinations</a:t>
            </a:r>
            <a:br>
              <a:rPr kumimoji="0" lang="en-US" sz="1600" u="none" strike="noStrike" kern="1200" cap="none" spc="0" normalizeH="0" baseline="0" noProof="0">
                <a:ln>
                  <a:noFill/>
                </a:ln>
                <a:solidFill>
                  <a:srgbClr val="FFFFFF"/>
                </a:solidFill>
                <a:effectLst/>
                <a:uLnTx/>
                <a:uFillTx/>
                <a:latin typeface="Aptos" panose="020B0004020202020204" pitchFamily="34" charset="0"/>
                <a:cs typeface="Calibri" panose="020F0502020204030204" pitchFamily="34" charset="0"/>
              </a:rPr>
            </a:br>
            <a:r>
              <a:rPr kumimoji="0" lang="en-US" sz="1600" u="none" strike="noStrike" kern="1200" cap="none" spc="0" normalizeH="0" baseline="0" noProof="0">
                <a:ln>
                  <a:noFill/>
                </a:ln>
                <a:solidFill>
                  <a:srgbClr val="FFFFFF"/>
                </a:solidFill>
                <a:effectLst/>
                <a:uLnTx/>
                <a:uFillTx/>
                <a:latin typeface="Aptos" panose="020B0004020202020204" pitchFamily="34" charset="0"/>
                <a:cs typeface="Calibri" panose="020F0502020204030204" pitchFamily="34" charset="0"/>
              </a:rPr>
              <a:t>&amp; Complex Injectables</a:t>
            </a:r>
          </a:p>
        </p:txBody>
      </p:sp>
      <p:sp>
        <p:nvSpPr>
          <p:cNvPr id="74" name="Text Placeholder 71">
            <a:extLst>
              <a:ext uri="{FF2B5EF4-FFF2-40B4-BE49-F238E27FC236}">
                <a16:creationId xmlns:a16="http://schemas.microsoft.com/office/drawing/2014/main" id="{DB8E3850-E8DF-7EF4-3785-A74A0DCE1B05}"/>
              </a:ext>
            </a:extLst>
          </p:cNvPr>
          <p:cNvSpPr>
            <a:spLocks noGrp="1"/>
          </p:cNvSpPr>
          <p:nvPr>
            <p:ph type="body" sz="quarter" idx="12" hasCustomPrompt="1"/>
          </p:nvPr>
        </p:nvSpPr>
        <p:spPr>
          <a:xfrm>
            <a:off x="1131888" y="4745250"/>
            <a:ext cx="2732976" cy="879475"/>
          </a:xfrm>
          <a:prstGeom prst="rect">
            <a:avLst/>
          </a:prstGeom>
        </p:spPr>
        <p:txBody>
          <a:bodyPr lIns="0" tIns="0" rIns="0" bIns="0">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100"/>
            </a:lvl4pPr>
            <a:lvl5pPr marL="1828800" indent="0">
              <a:buNone/>
              <a:defRPr sz="1100"/>
            </a:lvl5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a:ln>
                  <a:noFill/>
                </a:ln>
                <a:effectLst/>
                <a:uLnTx/>
                <a:uFillTx/>
                <a:latin typeface="Aptos" panose="020B0004020202020204" pitchFamily="34" charset="0"/>
                <a:cs typeface="Calibri" panose="020F0502020204030204" pitchFamily="34" charset="0"/>
              </a:rPr>
              <a:t>Soft Gelatin </a:t>
            </a:r>
          </a:p>
          <a:p>
            <a:pPr marL="0" marR="0" lvl="0" indent="0" defTabSz="914400" rtl="0" eaLnBrk="1" fontAlgn="auto" latinLnBrk="0" hangingPunct="1">
              <a:lnSpc>
                <a:spcPct val="100000"/>
              </a:lnSpc>
              <a:spcBef>
                <a:spcPts val="0"/>
              </a:spcBef>
              <a:spcAft>
                <a:spcPts val="0"/>
              </a:spcAft>
              <a:buClrTx/>
              <a:buSzTx/>
              <a:buFontTx/>
              <a:buNone/>
              <a:tabLst/>
              <a:defRPr/>
            </a:pPr>
            <a:r>
              <a:rPr lang="en-US" sz="1600">
                <a:latin typeface="Aptos" panose="020B0004020202020204" pitchFamily="34" charset="0"/>
                <a:cs typeface="Calibri" panose="020F0502020204030204" pitchFamily="34" charset="0"/>
              </a:rPr>
              <a:t>C</a:t>
            </a:r>
            <a:r>
              <a:rPr kumimoji="0" lang="en-US" sz="1600" u="none" strike="noStrike" kern="1200" cap="none" spc="0" normalizeH="0" baseline="0" noProof="0" err="1">
                <a:ln>
                  <a:noFill/>
                </a:ln>
                <a:effectLst/>
                <a:uLnTx/>
                <a:uFillTx/>
                <a:latin typeface="Aptos" panose="020B0004020202020204" pitchFamily="34" charset="0"/>
                <a:cs typeface="Calibri" panose="020F0502020204030204" pitchFamily="34" charset="0"/>
              </a:rPr>
              <a:t>apsules</a:t>
            </a:r>
            <a:endParaRPr lang="en-IN" sz="1600">
              <a:latin typeface="Aptos" panose="020B0004020202020204" pitchFamily="34" charset="0"/>
            </a:endParaRPr>
          </a:p>
        </p:txBody>
      </p:sp>
      <p:sp>
        <p:nvSpPr>
          <p:cNvPr id="90" name="Text Placeholder 78">
            <a:extLst>
              <a:ext uri="{FF2B5EF4-FFF2-40B4-BE49-F238E27FC236}">
                <a16:creationId xmlns:a16="http://schemas.microsoft.com/office/drawing/2014/main" id="{1CE40C85-3C80-3175-1032-CD1E8EB0210F}"/>
              </a:ext>
            </a:extLst>
          </p:cNvPr>
          <p:cNvSpPr>
            <a:spLocks noGrp="1"/>
          </p:cNvSpPr>
          <p:nvPr>
            <p:ph type="body" sz="quarter" idx="14" hasCustomPrompt="1"/>
          </p:nvPr>
        </p:nvSpPr>
        <p:spPr>
          <a:xfrm>
            <a:off x="3865563" y="3553705"/>
            <a:ext cx="2535237" cy="588962"/>
          </a:xfrm>
          <a:prstGeom prst="rect">
            <a:avLst/>
          </a:prstGeom>
        </p:spPr>
        <p:txBody>
          <a:bodyPr lIns="0" tIns="0" rIns="0" bIns="0">
            <a:noAutofit/>
          </a:bodyPr>
          <a:lstStyle>
            <a:lvl1pPr marL="0" indent="0" algn="ctr">
              <a:spcBef>
                <a:spcPts val="0"/>
              </a:spcBef>
              <a:buNone/>
              <a:defRPr sz="1200"/>
            </a:lvl1pPr>
            <a:lvl2pPr marL="457200" indent="0" algn="ctr">
              <a:buNone/>
              <a:defRPr sz="1100"/>
            </a:lvl2pPr>
            <a:lvl3pPr marL="914400" indent="0" algn="ctr">
              <a:buNone/>
              <a:defRPr sz="1050"/>
            </a:lvl3pPr>
            <a:lvl4pPr marL="1371600" indent="0" algn="ctr">
              <a:buNone/>
              <a:defRPr sz="1000"/>
            </a:lvl4pPr>
            <a:lvl5pPr marL="1828800" indent="0" algn="ctr">
              <a:buNone/>
              <a:defRPr sz="1000"/>
            </a:lvl5pPr>
          </a:lstStyle>
          <a:p>
            <a:pPr lvl="0" algn="ctr"/>
            <a:r>
              <a:rPr lang="en-US" sz="1200">
                <a:solidFill>
                  <a:schemeClr val="bg1"/>
                </a:solidFill>
                <a:latin typeface="Aptos" panose="020B0004020202020204" pitchFamily="34" charset="0"/>
              </a:rPr>
              <a:t>Formulation &amp; Device </a:t>
            </a:r>
            <a:br>
              <a:rPr lang="en-US" sz="1200">
                <a:solidFill>
                  <a:schemeClr val="bg1"/>
                </a:solidFill>
                <a:latin typeface="Aptos" panose="020B0004020202020204" pitchFamily="34" charset="0"/>
              </a:rPr>
            </a:br>
            <a:r>
              <a:rPr lang="en-US" sz="1200">
                <a:solidFill>
                  <a:schemeClr val="bg1"/>
                </a:solidFill>
                <a:latin typeface="Aptos" panose="020B0004020202020204" pitchFamily="34" charset="0"/>
              </a:rPr>
              <a:t>Development</a:t>
            </a:r>
            <a:endParaRPr lang="en-IN" sz="1200">
              <a:solidFill>
                <a:schemeClr val="bg1"/>
              </a:solidFill>
              <a:latin typeface="Aptos" panose="020B0004020202020204" pitchFamily="34" charset="0"/>
            </a:endParaRPr>
          </a:p>
        </p:txBody>
      </p:sp>
      <p:sp>
        <p:nvSpPr>
          <p:cNvPr id="91" name="Text Placeholder 78">
            <a:extLst>
              <a:ext uri="{FF2B5EF4-FFF2-40B4-BE49-F238E27FC236}">
                <a16:creationId xmlns:a16="http://schemas.microsoft.com/office/drawing/2014/main" id="{316E05BC-14A9-DC3A-8CB5-D7DEFF3F3590}"/>
              </a:ext>
            </a:extLst>
          </p:cNvPr>
          <p:cNvSpPr>
            <a:spLocks noGrp="1"/>
          </p:cNvSpPr>
          <p:nvPr>
            <p:ph type="body" sz="quarter" idx="16" hasCustomPrompt="1"/>
          </p:nvPr>
        </p:nvSpPr>
        <p:spPr>
          <a:xfrm>
            <a:off x="6423568" y="2292065"/>
            <a:ext cx="2535237" cy="588962"/>
          </a:xfrm>
          <a:prstGeom prst="rect">
            <a:avLst/>
          </a:prstGeom>
        </p:spPr>
        <p:txBody>
          <a:bodyPr lIns="0" tIns="0" rIns="0" bIns="0">
            <a:noAutofit/>
          </a:bodyPr>
          <a:lstStyle>
            <a:lvl1pPr marL="0" indent="0" algn="ctr">
              <a:spcBef>
                <a:spcPts val="0"/>
              </a:spcBef>
              <a:buNone/>
              <a:defRPr sz="1200"/>
            </a:lvl1pPr>
            <a:lvl2pPr marL="457200" indent="0" algn="ctr">
              <a:buNone/>
              <a:defRPr sz="1100"/>
            </a:lvl2pPr>
            <a:lvl3pPr marL="914400" indent="0" algn="ctr">
              <a:buNone/>
              <a:defRPr sz="1050"/>
            </a:lvl3pPr>
            <a:lvl4pPr marL="1371600" indent="0" algn="ctr">
              <a:buNone/>
              <a:defRPr sz="1000"/>
            </a:lvl4pPr>
            <a:lvl5pPr marL="1828800" indent="0" algn="ctr">
              <a:buNone/>
              <a:defRPr sz="1000"/>
            </a:lvl5pPr>
          </a:lstStyle>
          <a:p>
            <a:pPr lvl="0" algn="ctr"/>
            <a:r>
              <a:rPr lang="en-US" sz="1200">
                <a:latin typeface="Aptos" panose="020B0004020202020204" pitchFamily="34" charset="0"/>
              </a:rPr>
              <a:t>DS Manufacturing</a:t>
            </a:r>
          </a:p>
          <a:p>
            <a:pPr lvl="0" algn="ctr"/>
            <a:r>
              <a:rPr lang="en-US" sz="1200">
                <a:latin typeface="Aptos" panose="020B0004020202020204" pitchFamily="34" charset="0"/>
              </a:rPr>
              <a:t>(Clinical &amp; Commercial) </a:t>
            </a:r>
          </a:p>
        </p:txBody>
      </p:sp>
      <p:sp>
        <p:nvSpPr>
          <p:cNvPr id="92" name="Text Placeholder 78">
            <a:extLst>
              <a:ext uri="{FF2B5EF4-FFF2-40B4-BE49-F238E27FC236}">
                <a16:creationId xmlns:a16="http://schemas.microsoft.com/office/drawing/2014/main" id="{6DAC8F26-F8A8-970F-2FA0-B388C8678C50}"/>
              </a:ext>
            </a:extLst>
          </p:cNvPr>
          <p:cNvSpPr>
            <a:spLocks noGrp="1"/>
          </p:cNvSpPr>
          <p:nvPr>
            <p:ph type="body" sz="quarter" idx="17" hasCustomPrompt="1"/>
          </p:nvPr>
        </p:nvSpPr>
        <p:spPr>
          <a:xfrm>
            <a:off x="6423568" y="3553705"/>
            <a:ext cx="2535237" cy="588962"/>
          </a:xfrm>
          <a:prstGeom prst="rect">
            <a:avLst/>
          </a:prstGeom>
        </p:spPr>
        <p:txBody>
          <a:bodyPr lIns="0" tIns="0" rIns="0" bIns="0">
            <a:noAutofit/>
          </a:bodyPr>
          <a:lstStyle>
            <a:lvl1pPr marL="0" indent="0" algn="ctr">
              <a:spcBef>
                <a:spcPts val="0"/>
              </a:spcBef>
              <a:buNone/>
              <a:defRPr sz="1200"/>
            </a:lvl1pPr>
            <a:lvl2pPr marL="457200" indent="0" algn="ctr">
              <a:buNone/>
              <a:defRPr sz="1100"/>
            </a:lvl2pPr>
            <a:lvl3pPr marL="914400" indent="0" algn="ctr">
              <a:buNone/>
              <a:defRPr sz="1050"/>
            </a:lvl3pPr>
            <a:lvl4pPr marL="1371600" indent="0" algn="ctr">
              <a:buNone/>
              <a:defRPr sz="1000"/>
            </a:lvl4pPr>
            <a:lvl5pPr marL="1828800" indent="0" algn="ctr">
              <a:buNone/>
              <a:defRPr sz="1000"/>
            </a:lvl5pPr>
          </a:lstStyle>
          <a:p>
            <a:pPr lvl="0" algn="ctr"/>
            <a:r>
              <a:rPr lang="en-US" sz="1200">
                <a:solidFill>
                  <a:schemeClr val="bg1"/>
                </a:solidFill>
                <a:latin typeface="Aptos" panose="020B0004020202020204" pitchFamily="34" charset="0"/>
              </a:rPr>
              <a:t>Technology Transfer</a:t>
            </a:r>
            <a:br>
              <a:rPr lang="en-US" sz="1200">
                <a:solidFill>
                  <a:schemeClr val="bg1"/>
                </a:solidFill>
                <a:latin typeface="Aptos" panose="020B0004020202020204" pitchFamily="34" charset="0"/>
              </a:rPr>
            </a:br>
            <a:r>
              <a:rPr lang="en-US" sz="1200">
                <a:solidFill>
                  <a:schemeClr val="bg1"/>
                </a:solidFill>
                <a:latin typeface="Aptos" panose="020B0004020202020204" pitchFamily="34" charset="0"/>
              </a:rPr>
              <a:t> &amp; Absorption</a:t>
            </a:r>
          </a:p>
        </p:txBody>
      </p:sp>
      <p:sp>
        <p:nvSpPr>
          <p:cNvPr id="93" name="Text Placeholder 78">
            <a:extLst>
              <a:ext uri="{FF2B5EF4-FFF2-40B4-BE49-F238E27FC236}">
                <a16:creationId xmlns:a16="http://schemas.microsoft.com/office/drawing/2014/main" id="{61E88DA0-1ED7-8249-B135-2E4A9C03D601}"/>
              </a:ext>
            </a:extLst>
          </p:cNvPr>
          <p:cNvSpPr>
            <a:spLocks noGrp="1"/>
          </p:cNvSpPr>
          <p:nvPr>
            <p:ph type="body" sz="quarter" idx="18" hasCustomPrompt="1"/>
          </p:nvPr>
        </p:nvSpPr>
        <p:spPr>
          <a:xfrm>
            <a:off x="6423568" y="4826534"/>
            <a:ext cx="2535237" cy="588962"/>
          </a:xfrm>
          <a:prstGeom prst="rect">
            <a:avLst/>
          </a:prstGeom>
        </p:spPr>
        <p:txBody>
          <a:bodyPr lIns="0" tIns="0" rIns="0" bIns="0">
            <a:noAutofit/>
          </a:bodyPr>
          <a:lstStyle>
            <a:lvl1pPr marL="0" indent="0" algn="ctr">
              <a:spcBef>
                <a:spcPts val="0"/>
              </a:spcBef>
              <a:buNone/>
              <a:defRPr sz="1200"/>
            </a:lvl1pPr>
            <a:lvl2pPr marL="457200" indent="0" algn="ctr">
              <a:buNone/>
              <a:defRPr sz="1100"/>
            </a:lvl2pPr>
            <a:lvl3pPr marL="914400" indent="0" algn="ctr">
              <a:buNone/>
              <a:defRPr sz="1050"/>
            </a:lvl3pPr>
            <a:lvl4pPr marL="1371600" indent="0" algn="ctr">
              <a:buNone/>
              <a:defRPr sz="1000"/>
            </a:lvl4pPr>
            <a:lvl5pPr marL="1828800" indent="0" algn="ctr">
              <a:buNone/>
              <a:defRPr sz="1000"/>
            </a:lvl5pPr>
          </a:lstStyle>
          <a:p>
            <a:pPr lvl="0" algn="ctr"/>
            <a:r>
              <a:rPr lang="en-US" sz="1200">
                <a:solidFill>
                  <a:schemeClr val="tx1"/>
                </a:solidFill>
                <a:latin typeface="Aptos" panose="020B0004020202020204" pitchFamily="34" charset="0"/>
              </a:rPr>
              <a:t>Technology Transfer </a:t>
            </a:r>
            <a:br>
              <a:rPr lang="en-US" sz="1200">
                <a:solidFill>
                  <a:schemeClr val="tx1"/>
                </a:solidFill>
                <a:latin typeface="Aptos" panose="020B0004020202020204" pitchFamily="34" charset="0"/>
              </a:rPr>
            </a:br>
            <a:r>
              <a:rPr lang="en-US" sz="1200">
                <a:solidFill>
                  <a:schemeClr val="tx1"/>
                </a:solidFill>
                <a:latin typeface="Aptos" panose="020B0004020202020204" pitchFamily="34" charset="0"/>
              </a:rPr>
              <a:t>&amp; Absorption</a:t>
            </a:r>
          </a:p>
        </p:txBody>
      </p:sp>
      <p:sp>
        <p:nvSpPr>
          <p:cNvPr id="94" name="Text Placeholder 78">
            <a:extLst>
              <a:ext uri="{FF2B5EF4-FFF2-40B4-BE49-F238E27FC236}">
                <a16:creationId xmlns:a16="http://schemas.microsoft.com/office/drawing/2014/main" id="{A291A6E6-8D55-34F8-C948-855293772728}"/>
              </a:ext>
            </a:extLst>
          </p:cNvPr>
          <p:cNvSpPr>
            <a:spLocks noGrp="1"/>
          </p:cNvSpPr>
          <p:nvPr>
            <p:ph type="body" sz="quarter" idx="19" hasCustomPrompt="1"/>
          </p:nvPr>
        </p:nvSpPr>
        <p:spPr>
          <a:xfrm>
            <a:off x="8969999" y="2292065"/>
            <a:ext cx="2417330" cy="588962"/>
          </a:xfrm>
          <a:prstGeom prst="rect">
            <a:avLst/>
          </a:prstGeom>
        </p:spPr>
        <p:txBody>
          <a:bodyPr lIns="0" tIns="0" rIns="0" bIns="0">
            <a:noAutofit/>
          </a:bodyPr>
          <a:lstStyle>
            <a:lvl1pPr marL="0" indent="0" algn="ctr">
              <a:spcBef>
                <a:spcPts val="0"/>
              </a:spcBef>
              <a:buNone/>
              <a:defRPr sz="1200"/>
            </a:lvl1pPr>
            <a:lvl2pPr marL="457200" indent="0" algn="ctr">
              <a:buNone/>
              <a:defRPr sz="1100"/>
            </a:lvl2pPr>
            <a:lvl3pPr marL="914400" indent="0" algn="ctr">
              <a:buNone/>
              <a:defRPr sz="1050"/>
            </a:lvl3pPr>
            <a:lvl4pPr marL="1371600" indent="0" algn="ctr">
              <a:buNone/>
              <a:defRPr sz="1000"/>
            </a:lvl4pPr>
            <a:lvl5pPr marL="1828800" indent="0" algn="ctr">
              <a:buNone/>
              <a:defRPr sz="1000"/>
            </a:lvl5pPr>
          </a:lstStyle>
          <a:p>
            <a:pPr lvl="0" algn="ctr"/>
            <a:r>
              <a:rPr lang="en-US" sz="1200">
                <a:latin typeface="Aptos" panose="020B0004020202020204" pitchFamily="34" charset="0"/>
              </a:rPr>
              <a:t>DP Manufacturing</a:t>
            </a:r>
          </a:p>
          <a:p>
            <a:pPr lvl="0" algn="ctr"/>
            <a:r>
              <a:rPr lang="en-US" sz="1200">
                <a:latin typeface="Aptos" panose="020B0004020202020204" pitchFamily="34" charset="0"/>
              </a:rPr>
              <a:t>(Clinical &amp; Commercial)</a:t>
            </a:r>
            <a:endParaRPr lang="en-IN" sz="1200">
              <a:latin typeface="Aptos" panose="020B0004020202020204" pitchFamily="34" charset="0"/>
            </a:endParaRPr>
          </a:p>
        </p:txBody>
      </p:sp>
      <p:sp>
        <p:nvSpPr>
          <p:cNvPr id="96" name="Text Placeholder 78">
            <a:extLst>
              <a:ext uri="{FF2B5EF4-FFF2-40B4-BE49-F238E27FC236}">
                <a16:creationId xmlns:a16="http://schemas.microsoft.com/office/drawing/2014/main" id="{91FFAB9B-00D5-FB5A-3A9D-06FF252CEA38}"/>
              </a:ext>
            </a:extLst>
          </p:cNvPr>
          <p:cNvSpPr>
            <a:spLocks noGrp="1"/>
          </p:cNvSpPr>
          <p:nvPr>
            <p:ph type="body" sz="quarter" idx="21" hasCustomPrompt="1"/>
          </p:nvPr>
        </p:nvSpPr>
        <p:spPr>
          <a:xfrm>
            <a:off x="8969999" y="4826534"/>
            <a:ext cx="2417330" cy="588962"/>
          </a:xfrm>
          <a:prstGeom prst="rect">
            <a:avLst/>
          </a:prstGeom>
        </p:spPr>
        <p:txBody>
          <a:bodyPr lIns="0" tIns="0" rIns="0" bIns="0">
            <a:noAutofit/>
          </a:bodyPr>
          <a:lstStyle>
            <a:lvl1pPr marL="0" indent="0" algn="ctr">
              <a:spcBef>
                <a:spcPts val="0"/>
              </a:spcBef>
              <a:buNone/>
              <a:defRPr sz="1200"/>
            </a:lvl1pPr>
            <a:lvl2pPr marL="457200" indent="0" algn="ctr">
              <a:buNone/>
              <a:defRPr sz="1100"/>
            </a:lvl2pPr>
            <a:lvl3pPr marL="914400" indent="0" algn="ctr">
              <a:buNone/>
              <a:defRPr sz="1050"/>
            </a:lvl3pPr>
            <a:lvl4pPr marL="1371600" indent="0" algn="ctr">
              <a:buNone/>
              <a:defRPr sz="1000"/>
            </a:lvl4pPr>
            <a:lvl5pPr marL="1828800" indent="0" algn="ctr">
              <a:buNone/>
              <a:defRPr sz="1000"/>
            </a:lvl5pPr>
          </a:lstStyle>
          <a:p>
            <a:pPr lvl="0" algn="ctr"/>
            <a:r>
              <a:rPr lang="en-US" sz="1200">
                <a:solidFill>
                  <a:schemeClr val="tx1"/>
                </a:solidFill>
                <a:latin typeface="Aptos" panose="020B0004020202020204" pitchFamily="34" charset="0"/>
              </a:rPr>
              <a:t>Commercial </a:t>
            </a:r>
            <a:br>
              <a:rPr lang="en-US" sz="1200">
                <a:solidFill>
                  <a:schemeClr val="tx1"/>
                </a:solidFill>
                <a:latin typeface="Aptos" panose="020B0004020202020204" pitchFamily="34" charset="0"/>
              </a:rPr>
            </a:br>
            <a:r>
              <a:rPr lang="en-US" sz="1200">
                <a:solidFill>
                  <a:schemeClr val="tx1"/>
                </a:solidFill>
                <a:latin typeface="Aptos" panose="020B0004020202020204" pitchFamily="34" charset="0"/>
              </a:rPr>
              <a:t>Manufacturing</a:t>
            </a:r>
          </a:p>
        </p:txBody>
      </p:sp>
      <p:sp>
        <p:nvSpPr>
          <p:cNvPr id="97" name="Text Placeholder 78">
            <a:extLst>
              <a:ext uri="{FF2B5EF4-FFF2-40B4-BE49-F238E27FC236}">
                <a16:creationId xmlns:a16="http://schemas.microsoft.com/office/drawing/2014/main" id="{6EE4C45B-3BBF-688B-1884-58EF4F961D54}"/>
              </a:ext>
            </a:extLst>
          </p:cNvPr>
          <p:cNvSpPr>
            <a:spLocks noGrp="1"/>
          </p:cNvSpPr>
          <p:nvPr>
            <p:ph type="body" sz="quarter" idx="22" hasCustomPrompt="1"/>
          </p:nvPr>
        </p:nvSpPr>
        <p:spPr>
          <a:xfrm>
            <a:off x="8969998" y="3553705"/>
            <a:ext cx="2436095" cy="588962"/>
          </a:xfrm>
          <a:prstGeom prst="rect">
            <a:avLst/>
          </a:prstGeom>
        </p:spPr>
        <p:txBody>
          <a:bodyPr lIns="0" tIns="0" rIns="0" bIns="0">
            <a:noAutofit/>
          </a:bodyPr>
          <a:lstStyle>
            <a:lvl1pPr marL="0" indent="0" algn="ctr">
              <a:spcBef>
                <a:spcPts val="0"/>
              </a:spcBef>
              <a:buNone/>
              <a:defRPr sz="1200"/>
            </a:lvl1pPr>
            <a:lvl2pPr marL="457200" indent="0" algn="ctr">
              <a:buNone/>
              <a:defRPr sz="1100"/>
            </a:lvl2pPr>
            <a:lvl3pPr marL="914400" indent="0" algn="ctr">
              <a:buNone/>
              <a:defRPr sz="1050"/>
            </a:lvl3pPr>
            <a:lvl4pPr marL="1371600" indent="0" algn="ctr">
              <a:buNone/>
              <a:defRPr sz="1000"/>
            </a:lvl4pPr>
            <a:lvl5pPr marL="1828800" indent="0" algn="ctr">
              <a:buNone/>
              <a:defRPr sz="1000"/>
            </a:lvl5pPr>
          </a:lstStyle>
          <a:p>
            <a:pPr lvl="0" algn="ctr"/>
            <a:r>
              <a:rPr lang="en-US" sz="1200">
                <a:solidFill>
                  <a:schemeClr val="bg1"/>
                </a:solidFill>
                <a:latin typeface="Aptos" panose="020B0004020202020204" pitchFamily="34" charset="0"/>
              </a:rPr>
              <a:t>Commercial </a:t>
            </a:r>
            <a:br>
              <a:rPr lang="en-US" sz="1200">
                <a:solidFill>
                  <a:schemeClr val="bg1"/>
                </a:solidFill>
                <a:latin typeface="Aptos" panose="020B0004020202020204" pitchFamily="34" charset="0"/>
              </a:rPr>
            </a:br>
            <a:r>
              <a:rPr lang="en-US" sz="1200">
                <a:solidFill>
                  <a:schemeClr val="bg1"/>
                </a:solidFill>
                <a:latin typeface="Aptos" panose="020B0004020202020204" pitchFamily="34" charset="0"/>
              </a:rPr>
              <a:t>Manufacturing</a:t>
            </a:r>
          </a:p>
          <a:p>
            <a:pPr lvl="0" algn="ctr"/>
            <a:endParaRPr lang="en-US" sz="1200">
              <a:solidFill>
                <a:schemeClr val="bg1"/>
              </a:solidFill>
              <a:latin typeface="Aptos" panose="020B0004020202020204" pitchFamily="34" charset="0"/>
            </a:endParaRPr>
          </a:p>
        </p:txBody>
      </p:sp>
      <p:sp>
        <p:nvSpPr>
          <p:cNvPr id="98" name="Text Placeholder 78">
            <a:extLst>
              <a:ext uri="{FF2B5EF4-FFF2-40B4-BE49-F238E27FC236}">
                <a16:creationId xmlns:a16="http://schemas.microsoft.com/office/drawing/2014/main" id="{6BFDD1D4-1226-99F8-FDDC-EF5DFF1626DD}"/>
              </a:ext>
            </a:extLst>
          </p:cNvPr>
          <p:cNvSpPr>
            <a:spLocks noGrp="1"/>
          </p:cNvSpPr>
          <p:nvPr>
            <p:ph type="body" sz="quarter" idx="23" hasCustomPrompt="1"/>
          </p:nvPr>
        </p:nvSpPr>
        <p:spPr>
          <a:xfrm>
            <a:off x="3853988" y="2292065"/>
            <a:ext cx="2535237" cy="588962"/>
          </a:xfrm>
          <a:prstGeom prst="rect">
            <a:avLst/>
          </a:prstGeom>
        </p:spPr>
        <p:txBody>
          <a:bodyPr lIns="0" tIns="0" rIns="0" bIns="0">
            <a:noAutofit/>
          </a:bodyPr>
          <a:lstStyle>
            <a:lvl1pPr marL="0" indent="0" algn="ctr">
              <a:spcBef>
                <a:spcPts val="0"/>
              </a:spcBef>
              <a:buNone/>
              <a:defRPr sz="1200"/>
            </a:lvl1pPr>
            <a:lvl2pPr marL="457200" indent="0" algn="ctr">
              <a:buNone/>
              <a:defRPr sz="1100"/>
            </a:lvl2pPr>
            <a:lvl3pPr marL="914400" indent="0" algn="ctr">
              <a:buNone/>
              <a:defRPr sz="1050"/>
            </a:lvl3pPr>
            <a:lvl4pPr marL="1371600" indent="0" algn="ctr">
              <a:buNone/>
              <a:defRPr sz="1000"/>
            </a:lvl4pPr>
            <a:lvl5pPr marL="1828800" indent="0" algn="ctr">
              <a:buNone/>
              <a:defRPr sz="1000"/>
            </a:lvl5pPr>
          </a:lstStyle>
          <a:p>
            <a:pPr lvl="0" algn="ctr"/>
            <a:r>
              <a:rPr lang="en-US" sz="1200">
                <a:latin typeface="Aptos" panose="020B0004020202020204" pitchFamily="34" charset="0"/>
              </a:rPr>
              <a:t>Process &amp; Analytical</a:t>
            </a:r>
            <a:br>
              <a:rPr lang="en-US" sz="1200">
                <a:latin typeface="Aptos" panose="020B0004020202020204" pitchFamily="34" charset="0"/>
              </a:rPr>
            </a:br>
            <a:r>
              <a:rPr lang="en-US" sz="1200">
                <a:latin typeface="Aptos" panose="020B0004020202020204" pitchFamily="34" charset="0"/>
              </a:rPr>
              <a:t>Development (DS &amp; DP)</a:t>
            </a:r>
            <a:endParaRPr lang="en-IN" sz="1200">
              <a:latin typeface="Aptos" panose="020B0004020202020204" pitchFamily="34" charset="0"/>
            </a:endParaRPr>
          </a:p>
        </p:txBody>
      </p:sp>
      <p:sp>
        <p:nvSpPr>
          <p:cNvPr id="99" name="Text Placeholder 78">
            <a:extLst>
              <a:ext uri="{FF2B5EF4-FFF2-40B4-BE49-F238E27FC236}">
                <a16:creationId xmlns:a16="http://schemas.microsoft.com/office/drawing/2014/main" id="{8B570A8B-E522-FE97-9F17-0F4F83FED06C}"/>
              </a:ext>
            </a:extLst>
          </p:cNvPr>
          <p:cNvSpPr>
            <a:spLocks noGrp="1"/>
          </p:cNvSpPr>
          <p:nvPr>
            <p:ph type="body" sz="quarter" idx="24" hasCustomPrompt="1"/>
          </p:nvPr>
        </p:nvSpPr>
        <p:spPr>
          <a:xfrm>
            <a:off x="3865564" y="4826534"/>
            <a:ext cx="2523662" cy="588962"/>
          </a:xfrm>
          <a:prstGeom prst="rect">
            <a:avLst/>
          </a:prstGeom>
        </p:spPr>
        <p:txBody>
          <a:bodyPr lIns="0" tIns="0" rIns="0" bIns="0">
            <a:noAutofit/>
          </a:bodyPr>
          <a:lstStyle>
            <a:lvl1pPr marL="0" indent="0" algn="ctr">
              <a:spcBef>
                <a:spcPts val="0"/>
              </a:spcBef>
              <a:buNone/>
              <a:defRPr sz="1200"/>
            </a:lvl1pPr>
            <a:lvl2pPr marL="457200" indent="0" algn="ctr">
              <a:buNone/>
              <a:defRPr sz="1100"/>
            </a:lvl2pPr>
            <a:lvl3pPr marL="914400" indent="0" algn="ctr">
              <a:buNone/>
              <a:defRPr sz="1050"/>
            </a:lvl3pPr>
            <a:lvl4pPr marL="1371600" indent="0" algn="ctr">
              <a:buNone/>
              <a:defRPr sz="1000"/>
            </a:lvl4pPr>
            <a:lvl5pPr marL="1828800" indent="0" algn="ctr">
              <a:buNone/>
              <a:defRPr sz="1000"/>
            </a:lvl5pPr>
          </a:lstStyle>
          <a:p>
            <a:pPr lvl="0" algn="ctr"/>
            <a:r>
              <a:rPr lang="en-US" sz="1200">
                <a:solidFill>
                  <a:schemeClr val="tx1"/>
                </a:solidFill>
                <a:latin typeface="Aptos" panose="020B0004020202020204" pitchFamily="34" charset="0"/>
              </a:rPr>
              <a:t>Formulation </a:t>
            </a:r>
          </a:p>
          <a:p>
            <a:pPr lvl="0" algn="ctr"/>
            <a:r>
              <a:rPr lang="en-US" sz="1200">
                <a:solidFill>
                  <a:schemeClr val="tx1"/>
                </a:solidFill>
                <a:latin typeface="Aptos" panose="020B0004020202020204" pitchFamily="34" charset="0"/>
              </a:rPr>
              <a:t>Development</a:t>
            </a:r>
            <a:endParaRPr lang="en-IN" sz="1200">
              <a:solidFill>
                <a:schemeClr val="tx1"/>
              </a:solidFill>
              <a:latin typeface="Aptos" panose="020B0004020202020204" pitchFamily="34" charset="0"/>
            </a:endParaRPr>
          </a:p>
        </p:txBody>
      </p:sp>
      <p:sp>
        <p:nvSpPr>
          <p:cNvPr id="2" name="Slide Number Placeholder 8">
            <a:extLst>
              <a:ext uri="{FF2B5EF4-FFF2-40B4-BE49-F238E27FC236}">
                <a16:creationId xmlns:a16="http://schemas.microsoft.com/office/drawing/2014/main" id="{0264EBDB-31FD-D208-9127-1EB4F919EAD7}"/>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solidFill>
                  <a:schemeClr val="bg1"/>
                </a:solidFill>
                <a:latin typeface="Aptos" panose="020B0004020202020204" pitchFamily="34" charset="0"/>
              </a:rPr>
              <a:pPr/>
              <a:t>‹#›</a:t>
            </a:fld>
            <a:endParaRPr lang="en-US" dirty="0">
              <a:solidFill>
                <a:schemeClr val="bg1"/>
              </a:solidFill>
              <a:latin typeface="Aptos" panose="020B0004020202020204" pitchFamily="34" charset="0"/>
            </a:endParaRPr>
          </a:p>
        </p:txBody>
      </p:sp>
    </p:spTree>
    <p:extLst>
      <p:ext uri="{BB962C8B-B14F-4D97-AF65-F5344CB8AC3E}">
        <p14:creationId xmlns:p14="http://schemas.microsoft.com/office/powerpoint/2010/main" val="20730871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lagship Facility">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1E38389C-1BB4-8FB7-5197-F5A6D0A22106}"/>
              </a:ext>
            </a:extLst>
          </p:cNvPr>
          <p:cNvSpPr/>
          <p:nvPr userDrawn="1"/>
        </p:nvSpPr>
        <p:spPr>
          <a:xfrm>
            <a:off x="0" y="1608881"/>
            <a:ext cx="12191999" cy="524911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ptos" panose="020B0004020202020204" pitchFamily="34" charset="0"/>
            </a:endParaRPr>
          </a:p>
        </p:txBody>
      </p:sp>
      <p:sp>
        <p:nvSpPr>
          <p:cNvPr id="4" name="Rounded Rectangle 52">
            <a:extLst>
              <a:ext uri="{FF2B5EF4-FFF2-40B4-BE49-F238E27FC236}">
                <a16:creationId xmlns:a16="http://schemas.microsoft.com/office/drawing/2014/main" id="{5BCE50F2-8460-B286-AE0F-1ADF839642AA}"/>
              </a:ext>
            </a:extLst>
          </p:cNvPr>
          <p:cNvSpPr/>
          <p:nvPr userDrawn="1"/>
        </p:nvSpPr>
        <p:spPr>
          <a:xfrm>
            <a:off x="2857500" y="1701801"/>
            <a:ext cx="4390508" cy="498175"/>
          </a:xfrm>
          <a:prstGeom prst="roundRect">
            <a:avLst>
              <a:gd name="adj" fmla="val 44606"/>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80000"/>
              </a:lnSpc>
            </a:pPr>
            <a:r>
              <a:rPr lang="en-IN" sz="1200" dirty="0">
                <a:solidFill>
                  <a:schemeClr val="tx1"/>
                </a:solidFill>
                <a:latin typeface="Aptos" panose="020B0004020202020204" pitchFamily="34" charset="0"/>
              </a:rPr>
              <a:t>Biologics Drug Substance </a:t>
            </a:r>
          </a:p>
        </p:txBody>
      </p:sp>
      <p:sp>
        <p:nvSpPr>
          <p:cNvPr id="5" name="Rounded Rectangle 61">
            <a:extLst>
              <a:ext uri="{FF2B5EF4-FFF2-40B4-BE49-F238E27FC236}">
                <a16:creationId xmlns:a16="http://schemas.microsoft.com/office/drawing/2014/main" id="{5989FAC1-AD14-AA30-BA11-A65D9ECB4504}"/>
              </a:ext>
            </a:extLst>
          </p:cNvPr>
          <p:cNvSpPr/>
          <p:nvPr userDrawn="1"/>
        </p:nvSpPr>
        <p:spPr>
          <a:xfrm>
            <a:off x="7331591" y="1701801"/>
            <a:ext cx="4390508" cy="498175"/>
          </a:xfrm>
          <a:prstGeom prst="roundRect">
            <a:avLst>
              <a:gd name="adj" fmla="val 44606"/>
            </a:avLst>
          </a:prstGeom>
          <a:solidFill>
            <a:schemeClr val="accent3">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80000"/>
              </a:lnSpc>
            </a:pPr>
            <a:r>
              <a:rPr lang="en-IN" sz="1200" dirty="0">
                <a:latin typeface="Aptos" panose="020B0004020202020204" pitchFamily="34" charset="0"/>
              </a:rPr>
              <a:t>Drug–Device-Combinations &amp; Complex Injectables </a:t>
            </a:r>
          </a:p>
        </p:txBody>
      </p:sp>
      <p:sp>
        <p:nvSpPr>
          <p:cNvPr id="6" name="Rounded Rectangle 45">
            <a:extLst>
              <a:ext uri="{FF2B5EF4-FFF2-40B4-BE49-F238E27FC236}">
                <a16:creationId xmlns:a16="http://schemas.microsoft.com/office/drawing/2014/main" id="{B512EC7C-840D-B726-A5D8-3C4B49F02732}"/>
              </a:ext>
            </a:extLst>
          </p:cNvPr>
          <p:cNvSpPr/>
          <p:nvPr userDrawn="1"/>
        </p:nvSpPr>
        <p:spPr>
          <a:xfrm>
            <a:off x="2857500" y="5331687"/>
            <a:ext cx="4390508" cy="446814"/>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360000" tIns="0" rIns="0" bIns="0" rtlCol="0" anchor="ctr"/>
          <a:lstStyle/>
          <a:p>
            <a:pPr algn="ctr">
              <a:lnSpc>
                <a:spcPct val="90000"/>
              </a:lnSpc>
            </a:pPr>
            <a:r>
              <a:rPr lang="en-US" sz="1000" dirty="0">
                <a:solidFill>
                  <a:schemeClr val="bg1"/>
                </a:solidFill>
                <a:latin typeface="Aptos" panose="020B0004020202020204" pitchFamily="34" charset="0"/>
              </a:rPr>
              <a:t>Mammalian-2 X 2KL single use trains</a:t>
            </a:r>
          </a:p>
          <a:p>
            <a:pPr algn="ctr">
              <a:lnSpc>
                <a:spcPct val="90000"/>
              </a:lnSpc>
            </a:pPr>
            <a:r>
              <a:rPr lang="en-US" sz="1000" dirty="0">
                <a:solidFill>
                  <a:schemeClr val="bg1"/>
                </a:solidFill>
                <a:latin typeface="Aptos" panose="020B0004020202020204" pitchFamily="34" charset="0"/>
              </a:rPr>
              <a:t>Microbial- 1 X 1 KL SS fermenter train</a:t>
            </a:r>
          </a:p>
        </p:txBody>
      </p:sp>
      <p:sp>
        <p:nvSpPr>
          <p:cNvPr id="7" name="Rounded Rectangle 46">
            <a:extLst>
              <a:ext uri="{FF2B5EF4-FFF2-40B4-BE49-F238E27FC236}">
                <a16:creationId xmlns:a16="http://schemas.microsoft.com/office/drawing/2014/main" id="{6649C265-BDF9-3C22-B758-EDA43BAD06A9}"/>
              </a:ext>
            </a:extLst>
          </p:cNvPr>
          <p:cNvSpPr/>
          <p:nvPr userDrawn="1"/>
        </p:nvSpPr>
        <p:spPr>
          <a:xfrm>
            <a:off x="2857500" y="4821509"/>
            <a:ext cx="4390508" cy="446814"/>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dirty="0">
                <a:solidFill>
                  <a:schemeClr val="accent3"/>
                </a:solidFill>
                <a:latin typeface="Aptos" panose="020B0004020202020204" pitchFamily="34" charset="0"/>
              </a:rPr>
              <a:t>–</a:t>
            </a:r>
            <a:endParaRPr lang="en-IN" sz="1000" dirty="0">
              <a:solidFill>
                <a:schemeClr val="accent3"/>
              </a:solidFill>
              <a:latin typeface="Aptos" panose="020B0004020202020204" pitchFamily="34" charset="0"/>
            </a:endParaRPr>
          </a:p>
        </p:txBody>
      </p:sp>
      <p:sp>
        <p:nvSpPr>
          <p:cNvPr id="8" name="Rounded Rectangle 47">
            <a:extLst>
              <a:ext uri="{FF2B5EF4-FFF2-40B4-BE49-F238E27FC236}">
                <a16:creationId xmlns:a16="http://schemas.microsoft.com/office/drawing/2014/main" id="{C3EB6441-E56E-CBF5-1D27-F6820B7D4D7F}"/>
              </a:ext>
            </a:extLst>
          </p:cNvPr>
          <p:cNvSpPr/>
          <p:nvPr userDrawn="1"/>
        </p:nvSpPr>
        <p:spPr>
          <a:xfrm>
            <a:off x="2857500" y="4311331"/>
            <a:ext cx="4390508" cy="446814"/>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dirty="0">
                <a:solidFill>
                  <a:schemeClr val="accent3"/>
                </a:solidFill>
                <a:latin typeface="Aptos" panose="020B0004020202020204" pitchFamily="34" charset="0"/>
              </a:rPr>
              <a:t>–</a:t>
            </a:r>
            <a:endParaRPr lang="en-IN" sz="1000" dirty="0">
              <a:solidFill>
                <a:schemeClr val="accent3"/>
              </a:solidFill>
              <a:latin typeface="Aptos" panose="020B0004020202020204" pitchFamily="34" charset="0"/>
            </a:endParaRPr>
          </a:p>
        </p:txBody>
      </p:sp>
      <p:sp>
        <p:nvSpPr>
          <p:cNvPr id="9" name="Rounded Rectangle 48">
            <a:extLst>
              <a:ext uri="{FF2B5EF4-FFF2-40B4-BE49-F238E27FC236}">
                <a16:creationId xmlns:a16="http://schemas.microsoft.com/office/drawing/2014/main" id="{D0567CD0-B9D5-366B-492D-70F77C14426B}"/>
              </a:ext>
            </a:extLst>
          </p:cNvPr>
          <p:cNvSpPr/>
          <p:nvPr userDrawn="1"/>
        </p:nvSpPr>
        <p:spPr>
          <a:xfrm>
            <a:off x="2857499" y="3801155"/>
            <a:ext cx="8853155" cy="446814"/>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dirty="0">
                <a:solidFill>
                  <a:schemeClr val="bg1"/>
                </a:solidFill>
                <a:latin typeface="Aptos" panose="020B0004020202020204" pitchFamily="34" charset="0"/>
              </a:rPr>
              <a:t>407</a:t>
            </a:r>
            <a:endParaRPr lang="en-IN" sz="1000" dirty="0">
              <a:solidFill>
                <a:schemeClr val="bg1"/>
              </a:solidFill>
              <a:latin typeface="Aptos" panose="020B0004020202020204" pitchFamily="34" charset="0"/>
            </a:endParaRPr>
          </a:p>
        </p:txBody>
      </p:sp>
      <p:sp>
        <p:nvSpPr>
          <p:cNvPr id="10" name="Rounded Rectangle 49">
            <a:extLst>
              <a:ext uri="{FF2B5EF4-FFF2-40B4-BE49-F238E27FC236}">
                <a16:creationId xmlns:a16="http://schemas.microsoft.com/office/drawing/2014/main" id="{D44B5C1E-95DD-5771-333B-ED3F8E225AB7}"/>
              </a:ext>
            </a:extLst>
          </p:cNvPr>
          <p:cNvSpPr/>
          <p:nvPr userDrawn="1"/>
        </p:nvSpPr>
        <p:spPr>
          <a:xfrm>
            <a:off x="2857500" y="3290978"/>
            <a:ext cx="8853156" cy="446814"/>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IN" sz="1000" dirty="0">
                <a:solidFill>
                  <a:schemeClr val="bg1"/>
                </a:solidFill>
                <a:latin typeface="Aptos" panose="020B0004020202020204" pitchFamily="34" charset="0"/>
              </a:rPr>
              <a:t>Pens, autoinjectors, Isolator based cartridges, PFS, vials (lyo &amp; </a:t>
            </a:r>
            <a:r>
              <a:rPr lang="en-IN" sz="1000" dirty="0" err="1">
                <a:solidFill>
                  <a:schemeClr val="bg1"/>
                </a:solidFill>
                <a:latin typeface="Aptos" panose="020B0004020202020204" pitchFamily="34" charset="0"/>
              </a:rPr>
              <a:t>liq</a:t>
            </a:r>
            <a:r>
              <a:rPr lang="en-IN" sz="1000" dirty="0">
                <a:solidFill>
                  <a:schemeClr val="bg1"/>
                </a:solidFill>
                <a:latin typeface="Aptos" panose="020B0004020202020204" pitchFamily="34" charset="0"/>
              </a:rPr>
              <a:t>) lines</a:t>
            </a:r>
          </a:p>
        </p:txBody>
      </p:sp>
      <p:sp>
        <p:nvSpPr>
          <p:cNvPr id="11" name="Rounded Rectangle 50">
            <a:extLst>
              <a:ext uri="{FF2B5EF4-FFF2-40B4-BE49-F238E27FC236}">
                <a16:creationId xmlns:a16="http://schemas.microsoft.com/office/drawing/2014/main" id="{722C15A9-F897-A112-AFEA-1997BE7AD655}"/>
              </a:ext>
            </a:extLst>
          </p:cNvPr>
          <p:cNvSpPr/>
          <p:nvPr userDrawn="1"/>
        </p:nvSpPr>
        <p:spPr>
          <a:xfrm>
            <a:off x="2857500" y="2780801"/>
            <a:ext cx="4390508" cy="446814"/>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ea typeface="Quattrocento Sans" panose="020B0604020202020204" pitchFamily="34" charset="0"/>
                <a:cs typeface="Quattrocento Sans" panose="020B0604020202020204" pitchFamily="34" charset="0"/>
              </a:rPr>
              <a:t>Mammalian and Microbial</a:t>
            </a:r>
          </a:p>
        </p:txBody>
      </p:sp>
      <p:sp>
        <p:nvSpPr>
          <p:cNvPr id="12" name="Rounded Rectangle 51">
            <a:extLst>
              <a:ext uri="{FF2B5EF4-FFF2-40B4-BE49-F238E27FC236}">
                <a16:creationId xmlns:a16="http://schemas.microsoft.com/office/drawing/2014/main" id="{19DB97AF-6895-0165-39D0-FC05FB7FE4BD}"/>
              </a:ext>
            </a:extLst>
          </p:cNvPr>
          <p:cNvSpPr/>
          <p:nvPr userDrawn="1"/>
        </p:nvSpPr>
        <p:spPr>
          <a:xfrm>
            <a:off x="2857500" y="2270623"/>
            <a:ext cx="8853156" cy="446814"/>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accent3"/>
                </a:solidFill>
                <a:latin typeface="Aptos" panose="020B0004020202020204" pitchFamily="34" charset="0"/>
              </a:rPr>
              <a:t>450,000 </a:t>
            </a:r>
            <a:r>
              <a:rPr lang="en-US" altLang="en-US" sz="1000" err="1">
                <a:solidFill>
                  <a:schemeClr val="accent3"/>
                </a:solidFill>
                <a:latin typeface="Aptos" panose="020B0004020202020204" pitchFamily="34" charset="0"/>
              </a:rPr>
              <a:t>sqft</a:t>
            </a:r>
            <a:endParaRPr lang="en-US" altLang="en-US" sz="1000">
              <a:solidFill>
                <a:schemeClr val="accent3"/>
              </a:solidFill>
              <a:latin typeface="Aptos" panose="020B0004020202020204" pitchFamily="34" charset="0"/>
            </a:endParaRPr>
          </a:p>
        </p:txBody>
      </p:sp>
      <p:sp>
        <p:nvSpPr>
          <p:cNvPr id="13" name="Rounded Rectangle 54">
            <a:extLst>
              <a:ext uri="{FF2B5EF4-FFF2-40B4-BE49-F238E27FC236}">
                <a16:creationId xmlns:a16="http://schemas.microsoft.com/office/drawing/2014/main" id="{524F5C8D-8925-57B2-C146-B5A9EA46A5E3}"/>
              </a:ext>
            </a:extLst>
          </p:cNvPr>
          <p:cNvSpPr/>
          <p:nvPr userDrawn="1"/>
        </p:nvSpPr>
        <p:spPr>
          <a:xfrm>
            <a:off x="7320148" y="5331687"/>
            <a:ext cx="4390508" cy="446814"/>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000">
                <a:solidFill>
                  <a:schemeClr val="bg1"/>
                </a:solidFill>
                <a:latin typeface="Aptos" panose="020B0004020202020204" pitchFamily="34" charset="0"/>
              </a:rPr>
              <a:t>Cartridges 40 million, PFS 28 million; Liquid Vials (Aseptic): 12 million; </a:t>
            </a:r>
          </a:p>
          <a:p>
            <a:pPr algn="ctr">
              <a:lnSpc>
                <a:spcPct val="90000"/>
              </a:lnSpc>
            </a:pPr>
            <a:r>
              <a:rPr lang="en-US" sz="1000">
                <a:solidFill>
                  <a:schemeClr val="bg1"/>
                </a:solidFill>
                <a:latin typeface="Aptos" panose="020B0004020202020204" pitchFamily="34" charset="0"/>
              </a:rPr>
              <a:t> </a:t>
            </a:r>
            <a:r>
              <a:rPr lang="en-US" sz="1000" err="1">
                <a:solidFill>
                  <a:schemeClr val="bg1"/>
                </a:solidFill>
                <a:latin typeface="Aptos" panose="020B0004020202020204" pitchFamily="34" charset="0"/>
              </a:rPr>
              <a:t>Lyo</a:t>
            </a:r>
            <a:r>
              <a:rPr lang="en-US" sz="1000">
                <a:solidFill>
                  <a:schemeClr val="bg1"/>
                </a:solidFill>
                <a:latin typeface="Aptos" panose="020B0004020202020204" pitchFamily="34" charset="0"/>
              </a:rPr>
              <a:t> Vials (Aseptic): 4 million; Liquid Vials (Terminally Sterilized): 40 million*</a:t>
            </a:r>
          </a:p>
        </p:txBody>
      </p:sp>
      <p:sp>
        <p:nvSpPr>
          <p:cNvPr id="14" name="Rounded Rectangle 55">
            <a:extLst>
              <a:ext uri="{FF2B5EF4-FFF2-40B4-BE49-F238E27FC236}">
                <a16:creationId xmlns:a16="http://schemas.microsoft.com/office/drawing/2014/main" id="{C30FF263-ADF9-185F-7CEE-A1A410375C01}"/>
              </a:ext>
            </a:extLst>
          </p:cNvPr>
          <p:cNvSpPr/>
          <p:nvPr userDrawn="1"/>
        </p:nvSpPr>
        <p:spPr>
          <a:xfrm>
            <a:off x="7320148" y="4821509"/>
            <a:ext cx="4390508" cy="446814"/>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000">
                <a:solidFill>
                  <a:schemeClr val="bg1"/>
                </a:solidFill>
                <a:latin typeface="Aptos" panose="020B0004020202020204" pitchFamily="34" charset="0"/>
              </a:rPr>
              <a:t>2022 – USFDA, 2024 – EMA </a:t>
            </a:r>
          </a:p>
        </p:txBody>
      </p:sp>
      <p:sp>
        <p:nvSpPr>
          <p:cNvPr id="15" name="Rounded Rectangle 56">
            <a:extLst>
              <a:ext uri="{FF2B5EF4-FFF2-40B4-BE49-F238E27FC236}">
                <a16:creationId xmlns:a16="http://schemas.microsoft.com/office/drawing/2014/main" id="{D17C1A4C-911A-AFA1-E615-7F2F26AEB44A}"/>
              </a:ext>
            </a:extLst>
          </p:cNvPr>
          <p:cNvSpPr/>
          <p:nvPr userDrawn="1"/>
        </p:nvSpPr>
        <p:spPr>
          <a:xfrm>
            <a:off x="7320148" y="4311331"/>
            <a:ext cx="4390508" cy="446814"/>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rPr>
              <a:t>USFDA, EMA</a:t>
            </a:r>
          </a:p>
        </p:txBody>
      </p:sp>
      <p:sp>
        <p:nvSpPr>
          <p:cNvPr id="16" name="Rounded Rectangle 59">
            <a:extLst>
              <a:ext uri="{FF2B5EF4-FFF2-40B4-BE49-F238E27FC236}">
                <a16:creationId xmlns:a16="http://schemas.microsoft.com/office/drawing/2014/main" id="{DA2B0E58-95C5-3060-DC7F-9379264D5489}"/>
              </a:ext>
            </a:extLst>
          </p:cNvPr>
          <p:cNvSpPr/>
          <p:nvPr userDrawn="1"/>
        </p:nvSpPr>
        <p:spPr>
          <a:xfrm>
            <a:off x="7320148" y="2780801"/>
            <a:ext cx="4390508" cy="446814"/>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ea typeface="Quattrocento Sans" panose="020B0604020202020204" pitchFamily="34" charset="0"/>
                <a:cs typeface="Quattrocento Sans" panose="020B0604020202020204" pitchFamily="34" charset="0"/>
              </a:rPr>
              <a:t>Aseptic sterile products</a:t>
            </a:r>
          </a:p>
        </p:txBody>
      </p:sp>
      <p:sp>
        <p:nvSpPr>
          <p:cNvPr id="17" name="Rounded Rectangle 24">
            <a:extLst>
              <a:ext uri="{FF2B5EF4-FFF2-40B4-BE49-F238E27FC236}">
                <a16:creationId xmlns:a16="http://schemas.microsoft.com/office/drawing/2014/main" id="{9723D837-3E15-F496-A177-4DA4D9861922}"/>
              </a:ext>
            </a:extLst>
          </p:cNvPr>
          <p:cNvSpPr/>
          <p:nvPr userDrawn="1"/>
        </p:nvSpPr>
        <p:spPr>
          <a:xfrm>
            <a:off x="691923" y="5331687"/>
            <a:ext cx="2128657" cy="446814"/>
          </a:xfrm>
          <a:prstGeom prst="roundRect">
            <a:avLst>
              <a:gd name="adj" fmla="val 4460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a:solidFill>
                  <a:schemeClr val="tx1"/>
                </a:solidFill>
                <a:latin typeface="Aptos" panose="020B0004020202020204" pitchFamily="34" charset="0"/>
              </a:rPr>
              <a:t>Installed Capacity</a:t>
            </a:r>
            <a:endParaRPr lang="en-IN" sz="1400">
              <a:solidFill>
                <a:schemeClr val="tx1"/>
              </a:solidFill>
              <a:latin typeface="Aptos" panose="020B0004020202020204" pitchFamily="34" charset="0"/>
            </a:endParaRPr>
          </a:p>
        </p:txBody>
      </p:sp>
      <p:sp>
        <p:nvSpPr>
          <p:cNvPr id="18" name="Rounded Rectangle 2">
            <a:extLst>
              <a:ext uri="{FF2B5EF4-FFF2-40B4-BE49-F238E27FC236}">
                <a16:creationId xmlns:a16="http://schemas.microsoft.com/office/drawing/2014/main" id="{7D6C0326-F72E-673D-EB7E-D2AAD6F5BDAE}"/>
              </a:ext>
            </a:extLst>
          </p:cNvPr>
          <p:cNvSpPr/>
          <p:nvPr userDrawn="1"/>
        </p:nvSpPr>
        <p:spPr>
          <a:xfrm>
            <a:off x="691923" y="4821508"/>
            <a:ext cx="2128657" cy="446814"/>
          </a:xfrm>
          <a:prstGeom prst="roundRect">
            <a:avLst>
              <a:gd name="adj" fmla="val 4460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a:solidFill>
                  <a:schemeClr val="tx1"/>
                </a:solidFill>
                <a:latin typeface="Aptos" panose="020B0004020202020204" pitchFamily="34" charset="0"/>
              </a:rPr>
              <a:t>Latest Inspection</a:t>
            </a:r>
            <a:endParaRPr lang="en-IN" sz="1400">
              <a:solidFill>
                <a:schemeClr val="tx1"/>
              </a:solidFill>
              <a:latin typeface="Aptos" panose="020B0004020202020204" pitchFamily="34" charset="0"/>
            </a:endParaRPr>
          </a:p>
        </p:txBody>
      </p:sp>
      <p:sp>
        <p:nvSpPr>
          <p:cNvPr id="19" name="Rounded Rectangle 3">
            <a:extLst>
              <a:ext uri="{FF2B5EF4-FFF2-40B4-BE49-F238E27FC236}">
                <a16:creationId xmlns:a16="http://schemas.microsoft.com/office/drawing/2014/main" id="{181C1B38-14F3-E383-E026-3EF769DEAA5D}"/>
              </a:ext>
            </a:extLst>
          </p:cNvPr>
          <p:cNvSpPr/>
          <p:nvPr userDrawn="1"/>
        </p:nvSpPr>
        <p:spPr>
          <a:xfrm>
            <a:off x="691923" y="4311331"/>
            <a:ext cx="2128657" cy="446814"/>
          </a:xfrm>
          <a:prstGeom prst="roundRect">
            <a:avLst>
              <a:gd name="adj" fmla="val 4460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1400">
                <a:solidFill>
                  <a:schemeClr val="tx1"/>
                </a:solidFill>
                <a:latin typeface="Aptos" panose="020B0004020202020204" pitchFamily="34" charset="0"/>
              </a:rPr>
              <a:t>Approvals</a:t>
            </a:r>
            <a:endParaRPr lang="en-IN" sz="1400">
              <a:solidFill>
                <a:schemeClr val="tx1"/>
              </a:solidFill>
              <a:latin typeface="Aptos" panose="020B0004020202020204" pitchFamily="34" charset="0"/>
            </a:endParaRPr>
          </a:p>
        </p:txBody>
      </p:sp>
      <p:sp>
        <p:nvSpPr>
          <p:cNvPr id="20" name="Rounded Rectangle 5">
            <a:extLst>
              <a:ext uri="{FF2B5EF4-FFF2-40B4-BE49-F238E27FC236}">
                <a16:creationId xmlns:a16="http://schemas.microsoft.com/office/drawing/2014/main" id="{361FA08F-994C-96B5-73CB-A638E2DEF9E2}"/>
              </a:ext>
            </a:extLst>
          </p:cNvPr>
          <p:cNvSpPr/>
          <p:nvPr userDrawn="1"/>
        </p:nvSpPr>
        <p:spPr>
          <a:xfrm>
            <a:off x="691923" y="3801155"/>
            <a:ext cx="2128657" cy="446814"/>
          </a:xfrm>
          <a:prstGeom prst="roundRect">
            <a:avLst>
              <a:gd name="adj" fmla="val 4460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1400">
                <a:solidFill>
                  <a:schemeClr val="tx1"/>
                </a:solidFill>
                <a:latin typeface="Aptos" panose="020B0004020202020204" pitchFamily="34" charset="0"/>
              </a:rPr>
              <a:t>Employees</a:t>
            </a:r>
            <a:endParaRPr lang="en-IN" sz="1400">
              <a:solidFill>
                <a:schemeClr val="tx1"/>
              </a:solidFill>
              <a:latin typeface="Aptos" panose="020B0004020202020204" pitchFamily="34" charset="0"/>
            </a:endParaRPr>
          </a:p>
        </p:txBody>
      </p:sp>
      <p:sp>
        <p:nvSpPr>
          <p:cNvPr id="21" name="Rounded Rectangle 27">
            <a:extLst>
              <a:ext uri="{FF2B5EF4-FFF2-40B4-BE49-F238E27FC236}">
                <a16:creationId xmlns:a16="http://schemas.microsoft.com/office/drawing/2014/main" id="{26282194-12E0-CBD0-BA9D-A195EEF13AAF}"/>
              </a:ext>
            </a:extLst>
          </p:cNvPr>
          <p:cNvSpPr/>
          <p:nvPr userDrawn="1"/>
        </p:nvSpPr>
        <p:spPr>
          <a:xfrm>
            <a:off x="691923" y="3290978"/>
            <a:ext cx="2128657" cy="446814"/>
          </a:xfrm>
          <a:prstGeom prst="roundRect">
            <a:avLst>
              <a:gd name="adj" fmla="val 4460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1400">
                <a:solidFill>
                  <a:schemeClr val="tx1"/>
                </a:solidFill>
                <a:latin typeface="Aptos" panose="020B0004020202020204" pitchFamily="34" charset="0"/>
              </a:rPr>
              <a:t>Drug Product</a:t>
            </a:r>
            <a:endParaRPr lang="en-IN" sz="1400">
              <a:solidFill>
                <a:schemeClr val="tx1"/>
              </a:solidFill>
              <a:latin typeface="Aptos" panose="020B0004020202020204" pitchFamily="34" charset="0"/>
            </a:endParaRPr>
          </a:p>
        </p:txBody>
      </p:sp>
      <p:sp>
        <p:nvSpPr>
          <p:cNvPr id="22" name="Rounded Rectangle 29">
            <a:extLst>
              <a:ext uri="{FF2B5EF4-FFF2-40B4-BE49-F238E27FC236}">
                <a16:creationId xmlns:a16="http://schemas.microsoft.com/office/drawing/2014/main" id="{C968D73A-2B7F-4E1A-C2C8-9946F5AD6A3A}"/>
              </a:ext>
            </a:extLst>
          </p:cNvPr>
          <p:cNvSpPr/>
          <p:nvPr userDrawn="1"/>
        </p:nvSpPr>
        <p:spPr>
          <a:xfrm>
            <a:off x="691923" y="2780800"/>
            <a:ext cx="2128657" cy="446814"/>
          </a:xfrm>
          <a:prstGeom prst="roundRect">
            <a:avLst>
              <a:gd name="adj" fmla="val 4460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1400">
                <a:solidFill>
                  <a:schemeClr val="tx1"/>
                </a:solidFill>
                <a:latin typeface="Aptos" panose="020B0004020202020204" pitchFamily="34" charset="0"/>
                <a:ea typeface="Quattrocento Sans" panose="020B0604020202020204" pitchFamily="34" charset="0"/>
                <a:cs typeface="Quattrocento Sans" panose="020B0604020202020204" pitchFamily="34" charset="0"/>
              </a:rPr>
              <a:t>Modalities</a:t>
            </a:r>
            <a:endParaRPr lang="en-IN" sz="1400">
              <a:solidFill>
                <a:schemeClr val="tx1"/>
              </a:solidFill>
              <a:latin typeface="Aptos" panose="020B0004020202020204" pitchFamily="34" charset="0"/>
            </a:endParaRPr>
          </a:p>
        </p:txBody>
      </p:sp>
      <p:sp>
        <p:nvSpPr>
          <p:cNvPr id="23" name="Rounded Rectangle 31">
            <a:extLst>
              <a:ext uri="{FF2B5EF4-FFF2-40B4-BE49-F238E27FC236}">
                <a16:creationId xmlns:a16="http://schemas.microsoft.com/office/drawing/2014/main" id="{1B7F8076-10DA-83B6-F744-651ABA191586}"/>
              </a:ext>
            </a:extLst>
          </p:cNvPr>
          <p:cNvSpPr/>
          <p:nvPr userDrawn="1"/>
        </p:nvSpPr>
        <p:spPr>
          <a:xfrm>
            <a:off x="691923" y="2270623"/>
            <a:ext cx="2128657" cy="446814"/>
          </a:xfrm>
          <a:prstGeom prst="roundRect">
            <a:avLst>
              <a:gd name="adj" fmla="val 4460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1400">
                <a:solidFill>
                  <a:schemeClr val="tx1"/>
                </a:solidFill>
                <a:latin typeface="Aptos" panose="020B0004020202020204" pitchFamily="34" charset="0"/>
              </a:rPr>
              <a:t>Area</a:t>
            </a:r>
            <a:endParaRPr lang="en-IN" sz="1400">
              <a:solidFill>
                <a:schemeClr val="tx1"/>
              </a:solidFill>
              <a:latin typeface="Aptos" panose="020B0004020202020204" pitchFamily="34" charset="0"/>
            </a:endParaRPr>
          </a:p>
        </p:txBody>
      </p:sp>
      <p:sp>
        <p:nvSpPr>
          <p:cNvPr id="24" name="Rounded Rectangle 45">
            <a:extLst>
              <a:ext uri="{FF2B5EF4-FFF2-40B4-BE49-F238E27FC236}">
                <a16:creationId xmlns:a16="http://schemas.microsoft.com/office/drawing/2014/main" id="{BF5DAE7A-74E8-557F-61EC-04C53F76D7E0}"/>
              </a:ext>
            </a:extLst>
          </p:cNvPr>
          <p:cNvSpPr/>
          <p:nvPr userDrawn="1"/>
        </p:nvSpPr>
        <p:spPr>
          <a:xfrm>
            <a:off x="2857500" y="5839687"/>
            <a:ext cx="4390508" cy="446814"/>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360000" tIns="0" rIns="0" bIns="0" rtlCol="0" anchor="ctr"/>
          <a:lstStyle/>
          <a:p>
            <a:pPr algn="ctr">
              <a:lnSpc>
                <a:spcPct val="90000"/>
              </a:lnSpc>
            </a:pPr>
            <a:r>
              <a:rPr lang="en-US" sz="1000">
                <a:solidFill>
                  <a:schemeClr val="bg1"/>
                </a:solidFill>
                <a:latin typeface="Aptos" panose="020B0004020202020204" pitchFamily="34" charset="0"/>
              </a:rPr>
              <a:t>10 X 2KL trains (mammalian) available for future expansion</a:t>
            </a:r>
          </a:p>
        </p:txBody>
      </p:sp>
      <p:sp>
        <p:nvSpPr>
          <p:cNvPr id="25" name="Rounded Rectangle 54">
            <a:extLst>
              <a:ext uri="{FF2B5EF4-FFF2-40B4-BE49-F238E27FC236}">
                <a16:creationId xmlns:a16="http://schemas.microsoft.com/office/drawing/2014/main" id="{187E574C-690C-7B6F-23FC-92AAFCFA8D23}"/>
              </a:ext>
            </a:extLst>
          </p:cNvPr>
          <p:cNvSpPr/>
          <p:nvPr userDrawn="1"/>
        </p:nvSpPr>
        <p:spPr>
          <a:xfrm>
            <a:off x="7320148" y="5839687"/>
            <a:ext cx="4390508" cy="446814"/>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000">
                <a:solidFill>
                  <a:schemeClr val="bg1"/>
                </a:solidFill>
                <a:latin typeface="Aptos" panose="020B0004020202020204" pitchFamily="34" charset="0"/>
              </a:rPr>
              <a:t>Cartridges 100+ million </a:t>
            </a:r>
          </a:p>
        </p:txBody>
      </p:sp>
      <p:sp>
        <p:nvSpPr>
          <p:cNvPr id="26" name="Rounded Rectangle 24">
            <a:extLst>
              <a:ext uri="{FF2B5EF4-FFF2-40B4-BE49-F238E27FC236}">
                <a16:creationId xmlns:a16="http://schemas.microsoft.com/office/drawing/2014/main" id="{EE348EE4-D31C-D0CC-2830-41587DC88D25}"/>
              </a:ext>
            </a:extLst>
          </p:cNvPr>
          <p:cNvSpPr/>
          <p:nvPr userDrawn="1"/>
        </p:nvSpPr>
        <p:spPr>
          <a:xfrm>
            <a:off x="691923" y="5839687"/>
            <a:ext cx="2128657" cy="446814"/>
          </a:xfrm>
          <a:prstGeom prst="roundRect">
            <a:avLst>
              <a:gd name="adj" fmla="val 4460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a:solidFill>
                  <a:schemeClr val="tx1"/>
                </a:solidFill>
                <a:latin typeface="Aptos" panose="020B0004020202020204" pitchFamily="34" charset="0"/>
              </a:rPr>
              <a:t>Expansion Plan</a:t>
            </a:r>
          </a:p>
        </p:txBody>
      </p:sp>
      <p:sp>
        <p:nvSpPr>
          <p:cNvPr id="27" name="TextBox 26">
            <a:extLst>
              <a:ext uri="{FF2B5EF4-FFF2-40B4-BE49-F238E27FC236}">
                <a16:creationId xmlns:a16="http://schemas.microsoft.com/office/drawing/2014/main" id="{58539A11-9C1C-545D-0A7C-895B7BCFDBDC}"/>
              </a:ext>
            </a:extLst>
          </p:cNvPr>
          <p:cNvSpPr txBox="1"/>
          <p:nvPr userDrawn="1"/>
        </p:nvSpPr>
        <p:spPr>
          <a:xfrm>
            <a:off x="1270658" y="6320387"/>
            <a:ext cx="2135200" cy="153888"/>
          </a:xfrm>
          <a:prstGeom prst="rect">
            <a:avLst/>
          </a:prstGeom>
          <a:noFill/>
        </p:spPr>
        <p:txBody>
          <a:bodyPr wrap="none" lIns="0" tIns="0" rIns="0" bIns="0">
            <a:noAutofit/>
          </a:bodyPr>
          <a:lstStyle/>
          <a:p>
            <a:r>
              <a:rPr lang="en-US" sz="1000">
                <a:solidFill>
                  <a:schemeClr val="accent3"/>
                </a:solidFill>
                <a:latin typeface="Aptos" panose="020B0004020202020204" pitchFamily="34" charset="0"/>
              </a:rPr>
              <a:t>*To be commissioned from Q1 of CY25</a:t>
            </a:r>
          </a:p>
        </p:txBody>
      </p:sp>
      <p:sp>
        <p:nvSpPr>
          <p:cNvPr id="28" name="Title 1">
            <a:extLst>
              <a:ext uri="{FF2B5EF4-FFF2-40B4-BE49-F238E27FC236}">
                <a16:creationId xmlns:a16="http://schemas.microsoft.com/office/drawing/2014/main" id="{23F123E4-FEA6-E95C-A0CC-D4CFF0714B19}"/>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0">
                <a:solidFill>
                  <a:schemeClr val="tx1"/>
                </a:solidFill>
              </a:defRPr>
            </a:lvl1pPr>
          </a:lstStyle>
          <a:p>
            <a:r>
              <a:rPr lang="en-US"/>
              <a:t>Flagship facility for Biologics (drug substance &amp; drug product), </a:t>
            </a:r>
            <a:br>
              <a:rPr lang="en-US"/>
            </a:br>
            <a:r>
              <a:rPr lang="en-US"/>
              <a:t>drug-device-combinations and injectables</a:t>
            </a:r>
            <a:endParaRPr lang="en-IN"/>
          </a:p>
        </p:txBody>
      </p:sp>
      <p:grpSp>
        <p:nvGrpSpPr>
          <p:cNvPr id="30" name="Group 29">
            <a:extLst>
              <a:ext uri="{FF2B5EF4-FFF2-40B4-BE49-F238E27FC236}">
                <a16:creationId xmlns:a16="http://schemas.microsoft.com/office/drawing/2014/main" id="{7449B36A-744A-55D2-0D1C-595487A9AAC7}"/>
              </a:ext>
            </a:extLst>
          </p:cNvPr>
          <p:cNvGrpSpPr>
            <a:grpSpLocks noChangeAspect="1"/>
          </p:cNvGrpSpPr>
          <p:nvPr userDrawn="1"/>
        </p:nvGrpSpPr>
        <p:grpSpPr>
          <a:xfrm>
            <a:off x="9983561" y="6480516"/>
            <a:ext cx="1828800" cy="187977"/>
            <a:chOff x="8552984" y="6221508"/>
            <a:chExt cx="2284420" cy="234809"/>
          </a:xfrm>
        </p:grpSpPr>
        <p:sp>
          <p:nvSpPr>
            <p:cNvPr id="31" name="Freeform: Shape 4">
              <a:extLst>
                <a:ext uri="{FF2B5EF4-FFF2-40B4-BE49-F238E27FC236}">
                  <a16:creationId xmlns:a16="http://schemas.microsoft.com/office/drawing/2014/main" id="{C80E8AEF-331B-3EB9-D258-F91C480B0CD5}"/>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32" name="Freeform: Shape 8">
              <a:extLst>
                <a:ext uri="{FF2B5EF4-FFF2-40B4-BE49-F238E27FC236}">
                  <a16:creationId xmlns:a16="http://schemas.microsoft.com/office/drawing/2014/main" id="{D49680E6-03CB-8118-22B0-F183986E1F6B}"/>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33" name="Freeform: Shape 9">
              <a:extLst>
                <a:ext uri="{FF2B5EF4-FFF2-40B4-BE49-F238E27FC236}">
                  <a16:creationId xmlns:a16="http://schemas.microsoft.com/office/drawing/2014/main" id="{EF954DE2-A2A1-636A-952B-2F1B3CE33F73}"/>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34" name="Freeform: Shape 11">
              <a:extLst>
                <a:ext uri="{FF2B5EF4-FFF2-40B4-BE49-F238E27FC236}">
                  <a16:creationId xmlns:a16="http://schemas.microsoft.com/office/drawing/2014/main" id="{53FDE0FA-D368-DCD6-6D05-458E6829F59C}"/>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35" name="Freeform: Shape 12">
              <a:extLst>
                <a:ext uri="{FF2B5EF4-FFF2-40B4-BE49-F238E27FC236}">
                  <a16:creationId xmlns:a16="http://schemas.microsoft.com/office/drawing/2014/main" id="{0E7110B2-D813-D909-81D3-DFF68C6AA87D}"/>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36" name="Freeform: Shape 13">
              <a:extLst>
                <a:ext uri="{FF2B5EF4-FFF2-40B4-BE49-F238E27FC236}">
                  <a16:creationId xmlns:a16="http://schemas.microsoft.com/office/drawing/2014/main" id="{C4FF04EB-5A93-29D6-88FD-AF9CCCF68AD2}"/>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37" name="Freeform: Shape 14">
              <a:extLst>
                <a:ext uri="{FF2B5EF4-FFF2-40B4-BE49-F238E27FC236}">
                  <a16:creationId xmlns:a16="http://schemas.microsoft.com/office/drawing/2014/main" id="{E36351A1-631D-3464-9057-6D257DDCF0C3}"/>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38" name="Freeform: Shape 16">
              <a:extLst>
                <a:ext uri="{FF2B5EF4-FFF2-40B4-BE49-F238E27FC236}">
                  <a16:creationId xmlns:a16="http://schemas.microsoft.com/office/drawing/2014/main" id="{3B2050EC-C89D-1D62-8ED0-7DC78B6B3E75}"/>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grpSp>
          <p:nvGrpSpPr>
            <p:cNvPr id="39" name="Group 38">
              <a:extLst>
                <a:ext uri="{FF2B5EF4-FFF2-40B4-BE49-F238E27FC236}">
                  <a16:creationId xmlns:a16="http://schemas.microsoft.com/office/drawing/2014/main" id="{EF4678D8-01F1-1B0C-DA0F-8188E25756B9}"/>
                </a:ext>
              </a:extLst>
            </p:cNvPr>
            <p:cNvGrpSpPr/>
            <p:nvPr userDrawn="1"/>
          </p:nvGrpSpPr>
          <p:grpSpPr>
            <a:xfrm>
              <a:off x="8552984" y="6221552"/>
              <a:ext cx="228073" cy="234765"/>
              <a:chOff x="8552984" y="6221552"/>
              <a:chExt cx="228073" cy="234765"/>
            </a:xfrm>
          </p:grpSpPr>
          <p:grpSp>
            <p:nvGrpSpPr>
              <p:cNvPr id="40" name="Group 39">
                <a:extLst>
                  <a:ext uri="{FF2B5EF4-FFF2-40B4-BE49-F238E27FC236}">
                    <a16:creationId xmlns:a16="http://schemas.microsoft.com/office/drawing/2014/main" id="{7641F0B4-EE9F-D9B4-6F67-14449896F289}"/>
                  </a:ext>
                </a:extLst>
              </p:cNvPr>
              <p:cNvGrpSpPr/>
              <p:nvPr userDrawn="1"/>
            </p:nvGrpSpPr>
            <p:grpSpPr>
              <a:xfrm>
                <a:off x="8663403" y="6284118"/>
                <a:ext cx="7215" cy="6863"/>
                <a:chOff x="8663403" y="6284118"/>
                <a:chExt cx="7215" cy="6863"/>
              </a:xfrm>
            </p:grpSpPr>
            <p:sp>
              <p:nvSpPr>
                <p:cNvPr id="43" name="Freeform: Shape 21">
                  <a:extLst>
                    <a:ext uri="{FF2B5EF4-FFF2-40B4-BE49-F238E27FC236}">
                      <a16:creationId xmlns:a16="http://schemas.microsoft.com/office/drawing/2014/main" id="{1727CDED-57D4-B9A0-5031-6E9B460FCEA5}"/>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44" name="Freeform: Shape 22">
                  <a:extLst>
                    <a:ext uri="{FF2B5EF4-FFF2-40B4-BE49-F238E27FC236}">
                      <a16:creationId xmlns:a16="http://schemas.microsoft.com/office/drawing/2014/main" id="{4AAC4068-24D8-03ED-E2BA-F7863F86D07D}"/>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45" name="Freeform: Shape 23">
                  <a:extLst>
                    <a:ext uri="{FF2B5EF4-FFF2-40B4-BE49-F238E27FC236}">
                      <a16:creationId xmlns:a16="http://schemas.microsoft.com/office/drawing/2014/main" id="{A3D1D3ED-FD32-79A2-685E-36AA9E81617A}"/>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41" name="Freeform: Shape 19">
                <a:extLst>
                  <a:ext uri="{FF2B5EF4-FFF2-40B4-BE49-F238E27FC236}">
                    <a16:creationId xmlns:a16="http://schemas.microsoft.com/office/drawing/2014/main" id="{288467E4-6020-9228-286A-457566FFA424}"/>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42" name="Freeform: Shape 20">
                <a:extLst>
                  <a:ext uri="{FF2B5EF4-FFF2-40B4-BE49-F238E27FC236}">
                    <a16:creationId xmlns:a16="http://schemas.microsoft.com/office/drawing/2014/main" id="{11C4EEC1-9384-A5D3-02F9-B98CD7CD934D}"/>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2" name="Slide Number Placeholder 8">
            <a:extLst>
              <a:ext uri="{FF2B5EF4-FFF2-40B4-BE49-F238E27FC236}">
                <a16:creationId xmlns:a16="http://schemas.microsoft.com/office/drawing/2014/main" id="{69D670EA-F8A3-F101-A29A-DBECA3512063}"/>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solidFill>
                  <a:schemeClr val="bg1"/>
                </a:solidFill>
                <a:latin typeface="Aptos" panose="020B0004020202020204" pitchFamily="34" charset="0"/>
              </a:rPr>
              <a:pPr/>
              <a:t>‹#›</a:t>
            </a:fld>
            <a:endParaRPr lang="en-US">
              <a:solidFill>
                <a:schemeClr val="bg1"/>
              </a:solidFill>
              <a:latin typeface="Aptos" panose="020B0004020202020204" pitchFamily="34" charset="0"/>
            </a:endParaRPr>
          </a:p>
        </p:txBody>
      </p:sp>
    </p:spTree>
    <p:extLst>
      <p:ext uri="{BB962C8B-B14F-4D97-AF65-F5344CB8AC3E}">
        <p14:creationId xmlns:p14="http://schemas.microsoft.com/office/powerpoint/2010/main" val="2610366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 Other SotA Facilities">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1E38389C-1BB4-8FB7-5197-F5A6D0A22106}"/>
              </a:ext>
            </a:extLst>
          </p:cNvPr>
          <p:cNvSpPr/>
          <p:nvPr userDrawn="1"/>
        </p:nvSpPr>
        <p:spPr>
          <a:xfrm>
            <a:off x="0" y="1608881"/>
            <a:ext cx="12191999" cy="524911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ptos" panose="020B0004020202020204" pitchFamily="34" charset="0"/>
            </a:endParaRPr>
          </a:p>
        </p:txBody>
      </p:sp>
      <p:sp>
        <p:nvSpPr>
          <p:cNvPr id="28" name="Title 1">
            <a:extLst>
              <a:ext uri="{FF2B5EF4-FFF2-40B4-BE49-F238E27FC236}">
                <a16:creationId xmlns:a16="http://schemas.microsoft.com/office/drawing/2014/main" id="{23F123E4-FEA6-E95C-A0CC-D4CFF0714B19}"/>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0">
                <a:solidFill>
                  <a:schemeClr val="tx1"/>
                </a:solidFill>
              </a:defRPr>
            </a:lvl1pPr>
          </a:lstStyle>
          <a:p>
            <a:r>
              <a:rPr lang="en-US"/>
              <a:t>Four other state-of-the-art facilities</a:t>
            </a:r>
            <a:br>
              <a:rPr lang="en-US"/>
            </a:br>
            <a:endParaRPr lang="en-US"/>
          </a:p>
        </p:txBody>
      </p:sp>
      <p:grpSp>
        <p:nvGrpSpPr>
          <p:cNvPr id="30" name="Group 29">
            <a:extLst>
              <a:ext uri="{FF2B5EF4-FFF2-40B4-BE49-F238E27FC236}">
                <a16:creationId xmlns:a16="http://schemas.microsoft.com/office/drawing/2014/main" id="{7449B36A-744A-55D2-0D1C-595487A9AAC7}"/>
              </a:ext>
            </a:extLst>
          </p:cNvPr>
          <p:cNvGrpSpPr>
            <a:grpSpLocks noChangeAspect="1"/>
          </p:cNvGrpSpPr>
          <p:nvPr userDrawn="1"/>
        </p:nvGrpSpPr>
        <p:grpSpPr>
          <a:xfrm>
            <a:off x="9983561" y="6480516"/>
            <a:ext cx="1828800" cy="187977"/>
            <a:chOff x="8552984" y="6221508"/>
            <a:chExt cx="2284420" cy="234809"/>
          </a:xfrm>
        </p:grpSpPr>
        <p:sp>
          <p:nvSpPr>
            <p:cNvPr id="31" name="Freeform: Shape 4">
              <a:extLst>
                <a:ext uri="{FF2B5EF4-FFF2-40B4-BE49-F238E27FC236}">
                  <a16:creationId xmlns:a16="http://schemas.microsoft.com/office/drawing/2014/main" id="{C80E8AEF-331B-3EB9-D258-F91C480B0CD5}"/>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32" name="Freeform: Shape 8">
              <a:extLst>
                <a:ext uri="{FF2B5EF4-FFF2-40B4-BE49-F238E27FC236}">
                  <a16:creationId xmlns:a16="http://schemas.microsoft.com/office/drawing/2014/main" id="{D49680E6-03CB-8118-22B0-F183986E1F6B}"/>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33" name="Freeform: Shape 9">
              <a:extLst>
                <a:ext uri="{FF2B5EF4-FFF2-40B4-BE49-F238E27FC236}">
                  <a16:creationId xmlns:a16="http://schemas.microsoft.com/office/drawing/2014/main" id="{EF954DE2-A2A1-636A-952B-2F1B3CE33F73}"/>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34" name="Freeform: Shape 11">
              <a:extLst>
                <a:ext uri="{FF2B5EF4-FFF2-40B4-BE49-F238E27FC236}">
                  <a16:creationId xmlns:a16="http://schemas.microsoft.com/office/drawing/2014/main" id="{53FDE0FA-D368-DCD6-6D05-458E6829F59C}"/>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35" name="Freeform: Shape 12">
              <a:extLst>
                <a:ext uri="{FF2B5EF4-FFF2-40B4-BE49-F238E27FC236}">
                  <a16:creationId xmlns:a16="http://schemas.microsoft.com/office/drawing/2014/main" id="{0E7110B2-D813-D909-81D3-DFF68C6AA87D}"/>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36" name="Freeform: Shape 13">
              <a:extLst>
                <a:ext uri="{FF2B5EF4-FFF2-40B4-BE49-F238E27FC236}">
                  <a16:creationId xmlns:a16="http://schemas.microsoft.com/office/drawing/2014/main" id="{C4FF04EB-5A93-29D6-88FD-AF9CCCF68AD2}"/>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37" name="Freeform: Shape 14">
              <a:extLst>
                <a:ext uri="{FF2B5EF4-FFF2-40B4-BE49-F238E27FC236}">
                  <a16:creationId xmlns:a16="http://schemas.microsoft.com/office/drawing/2014/main" id="{E36351A1-631D-3464-9057-6D257DDCF0C3}"/>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38" name="Freeform: Shape 16">
              <a:extLst>
                <a:ext uri="{FF2B5EF4-FFF2-40B4-BE49-F238E27FC236}">
                  <a16:creationId xmlns:a16="http://schemas.microsoft.com/office/drawing/2014/main" id="{3B2050EC-C89D-1D62-8ED0-7DC78B6B3E75}"/>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grpSp>
          <p:nvGrpSpPr>
            <p:cNvPr id="39" name="Group 38">
              <a:extLst>
                <a:ext uri="{FF2B5EF4-FFF2-40B4-BE49-F238E27FC236}">
                  <a16:creationId xmlns:a16="http://schemas.microsoft.com/office/drawing/2014/main" id="{EF4678D8-01F1-1B0C-DA0F-8188E25756B9}"/>
                </a:ext>
              </a:extLst>
            </p:cNvPr>
            <p:cNvGrpSpPr/>
            <p:nvPr userDrawn="1"/>
          </p:nvGrpSpPr>
          <p:grpSpPr>
            <a:xfrm>
              <a:off x="8552984" y="6221552"/>
              <a:ext cx="228073" cy="234765"/>
              <a:chOff x="8552984" y="6221552"/>
              <a:chExt cx="228073" cy="234765"/>
            </a:xfrm>
          </p:grpSpPr>
          <p:grpSp>
            <p:nvGrpSpPr>
              <p:cNvPr id="40" name="Group 39">
                <a:extLst>
                  <a:ext uri="{FF2B5EF4-FFF2-40B4-BE49-F238E27FC236}">
                    <a16:creationId xmlns:a16="http://schemas.microsoft.com/office/drawing/2014/main" id="{7641F0B4-EE9F-D9B4-6F67-14449896F289}"/>
                  </a:ext>
                </a:extLst>
              </p:cNvPr>
              <p:cNvGrpSpPr/>
              <p:nvPr userDrawn="1"/>
            </p:nvGrpSpPr>
            <p:grpSpPr>
              <a:xfrm>
                <a:off x="8663403" y="6284118"/>
                <a:ext cx="7215" cy="6863"/>
                <a:chOff x="8663403" y="6284118"/>
                <a:chExt cx="7215" cy="6863"/>
              </a:xfrm>
            </p:grpSpPr>
            <p:sp>
              <p:nvSpPr>
                <p:cNvPr id="43" name="Freeform: Shape 21">
                  <a:extLst>
                    <a:ext uri="{FF2B5EF4-FFF2-40B4-BE49-F238E27FC236}">
                      <a16:creationId xmlns:a16="http://schemas.microsoft.com/office/drawing/2014/main" id="{1727CDED-57D4-B9A0-5031-6E9B460FCEA5}"/>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44" name="Freeform: Shape 22">
                  <a:extLst>
                    <a:ext uri="{FF2B5EF4-FFF2-40B4-BE49-F238E27FC236}">
                      <a16:creationId xmlns:a16="http://schemas.microsoft.com/office/drawing/2014/main" id="{4AAC4068-24D8-03ED-E2BA-F7863F86D07D}"/>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45" name="Freeform: Shape 23">
                  <a:extLst>
                    <a:ext uri="{FF2B5EF4-FFF2-40B4-BE49-F238E27FC236}">
                      <a16:creationId xmlns:a16="http://schemas.microsoft.com/office/drawing/2014/main" id="{A3D1D3ED-FD32-79A2-685E-36AA9E81617A}"/>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41" name="Freeform: Shape 19">
                <a:extLst>
                  <a:ext uri="{FF2B5EF4-FFF2-40B4-BE49-F238E27FC236}">
                    <a16:creationId xmlns:a16="http://schemas.microsoft.com/office/drawing/2014/main" id="{288467E4-6020-9228-286A-457566FFA424}"/>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42" name="Freeform: Shape 20">
                <a:extLst>
                  <a:ext uri="{FF2B5EF4-FFF2-40B4-BE49-F238E27FC236}">
                    <a16:creationId xmlns:a16="http://schemas.microsoft.com/office/drawing/2014/main" id="{11C4EEC1-9384-A5D3-02F9-B98CD7CD934D}"/>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grpSp>
        <p:nvGrpSpPr>
          <p:cNvPr id="2" name="Group 1">
            <a:extLst>
              <a:ext uri="{FF2B5EF4-FFF2-40B4-BE49-F238E27FC236}">
                <a16:creationId xmlns:a16="http://schemas.microsoft.com/office/drawing/2014/main" id="{74F631B3-6213-45E1-47D3-2318BDB60633}"/>
              </a:ext>
            </a:extLst>
          </p:cNvPr>
          <p:cNvGrpSpPr/>
          <p:nvPr userDrawn="1"/>
        </p:nvGrpSpPr>
        <p:grpSpPr>
          <a:xfrm>
            <a:off x="691923" y="2270622"/>
            <a:ext cx="2128657" cy="3911103"/>
            <a:chOff x="691923" y="2599443"/>
            <a:chExt cx="2128657" cy="3502451"/>
          </a:xfrm>
        </p:grpSpPr>
        <p:sp>
          <p:nvSpPr>
            <p:cNvPr id="3" name="Rounded Rectangle 2">
              <a:extLst>
                <a:ext uri="{FF2B5EF4-FFF2-40B4-BE49-F238E27FC236}">
                  <a16:creationId xmlns:a16="http://schemas.microsoft.com/office/drawing/2014/main" id="{A6B517AD-05F8-C639-4A03-A90E7283E8D1}"/>
                </a:ext>
              </a:extLst>
            </p:cNvPr>
            <p:cNvSpPr/>
            <p:nvPr/>
          </p:nvSpPr>
          <p:spPr>
            <a:xfrm>
              <a:off x="691923" y="5655771"/>
              <a:ext cx="2128657" cy="446123"/>
            </a:xfrm>
            <a:prstGeom prst="roundRect">
              <a:avLst>
                <a:gd name="adj" fmla="val 4460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a:solidFill>
                    <a:schemeClr val="tx1"/>
                  </a:solidFill>
                  <a:latin typeface="Aptos" panose="020B0004020202020204" pitchFamily="34" charset="0"/>
                </a:rPr>
                <a:t>Installed Capacity</a:t>
              </a:r>
              <a:endParaRPr lang="en-IN" sz="1400">
                <a:solidFill>
                  <a:schemeClr val="tx1"/>
                </a:solidFill>
                <a:latin typeface="Aptos" panose="020B0004020202020204" pitchFamily="34" charset="0"/>
              </a:endParaRPr>
            </a:p>
          </p:txBody>
        </p:sp>
        <p:sp>
          <p:nvSpPr>
            <p:cNvPr id="46" name="Rounded Rectangle 45">
              <a:extLst>
                <a:ext uri="{FF2B5EF4-FFF2-40B4-BE49-F238E27FC236}">
                  <a16:creationId xmlns:a16="http://schemas.microsoft.com/office/drawing/2014/main" id="{91230DCB-F631-EC06-93BA-1854A8D140F6}"/>
                </a:ext>
              </a:extLst>
            </p:cNvPr>
            <p:cNvSpPr/>
            <p:nvPr/>
          </p:nvSpPr>
          <p:spPr>
            <a:xfrm>
              <a:off x="691923" y="5146382"/>
              <a:ext cx="2128657" cy="446123"/>
            </a:xfrm>
            <a:prstGeom prst="roundRect">
              <a:avLst>
                <a:gd name="adj" fmla="val 4460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a:solidFill>
                    <a:schemeClr val="tx1"/>
                  </a:solidFill>
                  <a:latin typeface="Aptos" panose="020B0004020202020204" pitchFamily="34" charset="0"/>
                </a:rPr>
                <a:t>Latest Inspection</a:t>
              </a:r>
              <a:endParaRPr lang="en-IN" sz="1400">
                <a:solidFill>
                  <a:schemeClr val="tx1"/>
                </a:solidFill>
                <a:latin typeface="Aptos" panose="020B0004020202020204" pitchFamily="34" charset="0"/>
              </a:endParaRPr>
            </a:p>
          </p:txBody>
        </p:sp>
        <p:sp>
          <p:nvSpPr>
            <p:cNvPr id="47" name="Rounded Rectangle 46">
              <a:extLst>
                <a:ext uri="{FF2B5EF4-FFF2-40B4-BE49-F238E27FC236}">
                  <a16:creationId xmlns:a16="http://schemas.microsoft.com/office/drawing/2014/main" id="{B271537A-F722-C410-66AD-95E741BD6E1E}"/>
                </a:ext>
              </a:extLst>
            </p:cNvPr>
            <p:cNvSpPr/>
            <p:nvPr/>
          </p:nvSpPr>
          <p:spPr>
            <a:xfrm>
              <a:off x="691923" y="4636994"/>
              <a:ext cx="2128657" cy="446123"/>
            </a:xfrm>
            <a:prstGeom prst="roundRect">
              <a:avLst>
                <a:gd name="adj" fmla="val 4460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1400">
                  <a:solidFill>
                    <a:schemeClr val="tx1"/>
                  </a:solidFill>
                  <a:latin typeface="Aptos" panose="020B0004020202020204" pitchFamily="34" charset="0"/>
                </a:rPr>
                <a:t>Approvals</a:t>
              </a:r>
              <a:endParaRPr lang="en-IN" sz="1400">
                <a:solidFill>
                  <a:schemeClr val="tx1"/>
                </a:solidFill>
                <a:latin typeface="Aptos" panose="020B0004020202020204" pitchFamily="34" charset="0"/>
              </a:endParaRPr>
            </a:p>
          </p:txBody>
        </p:sp>
        <p:sp>
          <p:nvSpPr>
            <p:cNvPr id="48" name="Rounded Rectangle 47">
              <a:extLst>
                <a:ext uri="{FF2B5EF4-FFF2-40B4-BE49-F238E27FC236}">
                  <a16:creationId xmlns:a16="http://schemas.microsoft.com/office/drawing/2014/main" id="{8A58D843-9E30-FED3-BE12-E0838DBE7328}"/>
                </a:ext>
              </a:extLst>
            </p:cNvPr>
            <p:cNvSpPr/>
            <p:nvPr/>
          </p:nvSpPr>
          <p:spPr>
            <a:xfrm>
              <a:off x="691923" y="4127607"/>
              <a:ext cx="2128657" cy="446123"/>
            </a:xfrm>
            <a:prstGeom prst="roundRect">
              <a:avLst>
                <a:gd name="adj" fmla="val 4460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1400">
                  <a:solidFill>
                    <a:schemeClr val="tx1"/>
                  </a:solidFill>
                  <a:latin typeface="Aptos" panose="020B0004020202020204" pitchFamily="34" charset="0"/>
                </a:rPr>
                <a:t>Employees</a:t>
              </a:r>
              <a:endParaRPr lang="en-IN" sz="1400">
                <a:solidFill>
                  <a:schemeClr val="tx1"/>
                </a:solidFill>
                <a:latin typeface="Aptos" panose="020B0004020202020204" pitchFamily="34" charset="0"/>
              </a:endParaRPr>
            </a:p>
          </p:txBody>
        </p:sp>
        <p:sp>
          <p:nvSpPr>
            <p:cNvPr id="49" name="Rounded Rectangle 48">
              <a:extLst>
                <a:ext uri="{FF2B5EF4-FFF2-40B4-BE49-F238E27FC236}">
                  <a16:creationId xmlns:a16="http://schemas.microsoft.com/office/drawing/2014/main" id="{08D0B245-C23D-543C-7D13-28F288405F49}"/>
                </a:ext>
              </a:extLst>
            </p:cNvPr>
            <p:cNvSpPr/>
            <p:nvPr/>
          </p:nvSpPr>
          <p:spPr>
            <a:xfrm>
              <a:off x="691923" y="3618219"/>
              <a:ext cx="2128657" cy="446123"/>
            </a:xfrm>
            <a:prstGeom prst="roundRect">
              <a:avLst>
                <a:gd name="adj" fmla="val 4460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1400">
                  <a:solidFill>
                    <a:schemeClr val="tx1"/>
                  </a:solidFill>
                  <a:latin typeface="Aptos" panose="020B0004020202020204" pitchFamily="34" charset="0"/>
                </a:rPr>
                <a:t>Drug Product</a:t>
              </a:r>
              <a:endParaRPr lang="en-IN" sz="1400">
                <a:solidFill>
                  <a:schemeClr val="tx1"/>
                </a:solidFill>
                <a:latin typeface="Aptos" panose="020B0004020202020204" pitchFamily="34" charset="0"/>
              </a:endParaRPr>
            </a:p>
          </p:txBody>
        </p:sp>
        <p:sp>
          <p:nvSpPr>
            <p:cNvPr id="50" name="Rounded Rectangle 49">
              <a:extLst>
                <a:ext uri="{FF2B5EF4-FFF2-40B4-BE49-F238E27FC236}">
                  <a16:creationId xmlns:a16="http://schemas.microsoft.com/office/drawing/2014/main" id="{F104AF46-14F1-CA4A-5180-B35850CC8C65}"/>
                </a:ext>
              </a:extLst>
            </p:cNvPr>
            <p:cNvSpPr/>
            <p:nvPr/>
          </p:nvSpPr>
          <p:spPr>
            <a:xfrm>
              <a:off x="691923" y="3108831"/>
              <a:ext cx="2128657" cy="446123"/>
            </a:xfrm>
            <a:prstGeom prst="roundRect">
              <a:avLst>
                <a:gd name="adj" fmla="val 4460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1400">
                  <a:solidFill>
                    <a:schemeClr val="tx1"/>
                  </a:solidFill>
                  <a:latin typeface="Aptos" panose="020B0004020202020204" pitchFamily="34" charset="0"/>
                  <a:ea typeface="Quattrocento Sans" panose="020B0604020202020204" pitchFamily="34" charset="0"/>
                  <a:cs typeface="Quattrocento Sans" panose="020B0604020202020204" pitchFamily="34" charset="0"/>
                </a:rPr>
                <a:t>Modalities</a:t>
              </a:r>
              <a:endParaRPr lang="en-IN" sz="1400">
                <a:solidFill>
                  <a:schemeClr val="tx1"/>
                </a:solidFill>
                <a:latin typeface="Aptos" panose="020B0004020202020204" pitchFamily="34" charset="0"/>
              </a:endParaRPr>
            </a:p>
          </p:txBody>
        </p:sp>
        <p:sp>
          <p:nvSpPr>
            <p:cNvPr id="51" name="Rounded Rectangle 50">
              <a:extLst>
                <a:ext uri="{FF2B5EF4-FFF2-40B4-BE49-F238E27FC236}">
                  <a16:creationId xmlns:a16="http://schemas.microsoft.com/office/drawing/2014/main" id="{A3BD64EC-A6AA-1247-FDE0-A18FFF154833}"/>
                </a:ext>
              </a:extLst>
            </p:cNvPr>
            <p:cNvSpPr/>
            <p:nvPr/>
          </p:nvSpPr>
          <p:spPr>
            <a:xfrm>
              <a:off x="691923" y="2599443"/>
              <a:ext cx="2128657" cy="446123"/>
            </a:xfrm>
            <a:prstGeom prst="roundRect">
              <a:avLst>
                <a:gd name="adj" fmla="val 4460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1400">
                  <a:solidFill>
                    <a:schemeClr val="tx1"/>
                  </a:solidFill>
                  <a:latin typeface="Aptos" panose="020B0004020202020204" pitchFamily="34" charset="0"/>
                </a:rPr>
                <a:t>Area</a:t>
              </a:r>
              <a:endParaRPr lang="en-IN" sz="1400">
                <a:solidFill>
                  <a:schemeClr val="tx1"/>
                </a:solidFill>
                <a:latin typeface="Aptos" panose="020B0004020202020204" pitchFamily="34" charset="0"/>
              </a:endParaRPr>
            </a:p>
          </p:txBody>
        </p:sp>
      </p:grpSp>
      <p:grpSp>
        <p:nvGrpSpPr>
          <p:cNvPr id="52" name="Group 51">
            <a:extLst>
              <a:ext uri="{FF2B5EF4-FFF2-40B4-BE49-F238E27FC236}">
                <a16:creationId xmlns:a16="http://schemas.microsoft.com/office/drawing/2014/main" id="{0B16B18B-A6BC-EA94-EFAB-51879B37184C}"/>
              </a:ext>
            </a:extLst>
          </p:cNvPr>
          <p:cNvGrpSpPr/>
          <p:nvPr userDrawn="1"/>
        </p:nvGrpSpPr>
        <p:grpSpPr>
          <a:xfrm>
            <a:off x="2863877" y="2270622"/>
            <a:ext cx="8636199" cy="3911103"/>
            <a:chOff x="2863877" y="2397622"/>
            <a:chExt cx="8636199" cy="3911103"/>
          </a:xfrm>
        </p:grpSpPr>
        <p:sp>
          <p:nvSpPr>
            <p:cNvPr id="53" name="Rounded Rectangle 52">
              <a:extLst>
                <a:ext uri="{FF2B5EF4-FFF2-40B4-BE49-F238E27FC236}">
                  <a16:creationId xmlns:a16="http://schemas.microsoft.com/office/drawing/2014/main" id="{D110AB63-75D7-8998-D96F-DD2EB6D1A0F0}"/>
                </a:ext>
              </a:extLst>
            </p:cNvPr>
            <p:cNvSpPr/>
            <p:nvPr/>
          </p:nvSpPr>
          <p:spPr>
            <a:xfrm>
              <a:off x="2863877" y="5810550"/>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11113" indent="-11113" algn="ctr">
                <a:lnSpc>
                  <a:spcPct val="90000"/>
                </a:lnSpc>
                <a:tabLst/>
              </a:pPr>
              <a:r>
                <a:rPr lang="en-US" sz="1000">
                  <a:solidFill>
                    <a:schemeClr val="bg1"/>
                  </a:solidFill>
                  <a:latin typeface="Aptos" panose="020B0004020202020204" pitchFamily="34" charset="0"/>
                </a:rPr>
                <a:t>PD: Mammalian: 2L, 10L </a:t>
              </a:r>
            </a:p>
            <a:p>
              <a:pPr marL="11113" indent="-11113" algn="ctr">
                <a:lnSpc>
                  <a:spcPct val="90000"/>
                </a:lnSpc>
                <a:tabLst/>
              </a:pPr>
              <a:r>
                <a:rPr lang="en-US" sz="1000">
                  <a:solidFill>
                    <a:schemeClr val="bg1"/>
                  </a:solidFill>
                  <a:latin typeface="Aptos" panose="020B0004020202020204" pitchFamily="34" charset="0"/>
                </a:rPr>
                <a:t> Microbial: 4L, 10L</a:t>
              </a:r>
            </a:p>
            <a:p>
              <a:pPr marL="11113" indent="-11113" algn="ctr">
                <a:lnSpc>
                  <a:spcPct val="90000"/>
                </a:lnSpc>
                <a:tabLst/>
              </a:pPr>
              <a:r>
                <a:rPr lang="en-US" sz="1000">
                  <a:solidFill>
                    <a:schemeClr val="bg1"/>
                  </a:solidFill>
                  <a:latin typeface="Aptos" panose="020B0004020202020204" pitchFamily="34" charset="0"/>
                </a:rPr>
                <a:t>cGMP: 50L</a:t>
              </a:r>
              <a:endParaRPr lang="en-IN" sz="1000">
                <a:solidFill>
                  <a:schemeClr val="bg1"/>
                </a:solidFill>
                <a:latin typeface="Aptos" panose="020B0004020202020204" pitchFamily="34" charset="0"/>
              </a:endParaRPr>
            </a:p>
          </p:txBody>
        </p:sp>
        <p:sp>
          <p:nvSpPr>
            <p:cNvPr id="54" name="Rounded Rectangle 53">
              <a:extLst>
                <a:ext uri="{FF2B5EF4-FFF2-40B4-BE49-F238E27FC236}">
                  <a16:creationId xmlns:a16="http://schemas.microsoft.com/office/drawing/2014/main" id="{1D3F76A4-4A98-C05F-3DDA-FFCF94453685}"/>
                </a:ext>
              </a:extLst>
            </p:cNvPr>
            <p:cNvSpPr/>
            <p:nvPr/>
          </p:nvSpPr>
          <p:spPr>
            <a:xfrm>
              <a:off x="2863877" y="5241728"/>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000">
                  <a:solidFill>
                    <a:schemeClr val="bg1"/>
                  </a:solidFill>
                  <a:latin typeface="Aptos" panose="020B0004020202020204" pitchFamily="34" charset="0"/>
                </a:rPr>
                <a:t>2024 – EMA</a:t>
              </a:r>
              <a:endParaRPr lang="en-IN" sz="1000">
                <a:solidFill>
                  <a:schemeClr val="bg1"/>
                </a:solidFill>
                <a:latin typeface="Aptos" panose="020B0004020202020204" pitchFamily="34" charset="0"/>
              </a:endParaRPr>
            </a:p>
          </p:txBody>
        </p:sp>
        <p:sp>
          <p:nvSpPr>
            <p:cNvPr id="55" name="Rounded Rectangle 54">
              <a:extLst>
                <a:ext uri="{FF2B5EF4-FFF2-40B4-BE49-F238E27FC236}">
                  <a16:creationId xmlns:a16="http://schemas.microsoft.com/office/drawing/2014/main" id="{C47C88BB-D974-9799-A4A8-8C7FBC6A788F}"/>
                </a:ext>
              </a:extLst>
            </p:cNvPr>
            <p:cNvSpPr/>
            <p:nvPr/>
          </p:nvSpPr>
          <p:spPr>
            <a:xfrm>
              <a:off x="2863877" y="4672906"/>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rPr>
                <a:t>EMA</a:t>
              </a:r>
              <a:endParaRPr lang="en-IN" sz="1000">
                <a:solidFill>
                  <a:schemeClr val="bg1"/>
                </a:solidFill>
                <a:latin typeface="Aptos" panose="020B0004020202020204" pitchFamily="34" charset="0"/>
              </a:endParaRPr>
            </a:p>
          </p:txBody>
        </p:sp>
        <p:sp>
          <p:nvSpPr>
            <p:cNvPr id="56" name="Rounded Rectangle 55">
              <a:extLst>
                <a:ext uri="{FF2B5EF4-FFF2-40B4-BE49-F238E27FC236}">
                  <a16:creationId xmlns:a16="http://schemas.microsoft.com/office/drawing/2014/main" id="{4A2CD5BD-CA95-179D-0579-325F8E6DC417}"/>
                </a:ext>
              </a:extLst>
            </p:cNvPr>
            <p:cNvSpPr/>
            <p:nvPr/>
          </p:nvSpPr>
          <p:spPr>
            <a:xfrm>
              <a:off x="2863877" y="4104086"/>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rPr>
                <a:t>85</a:t>
              </a:r>
              <a:endParaRPr lang="en-IN" sz="1000">
                <a:solidFill>
                  <a:schemeClr val="bg1"/>
                </a:solidFill>
                <a:latin typeface="Aptos" panose="020B0004020202020204" pitchFamily="34" charset="0"/>
              </a:endParaRPr>
            </a:p>
          </p:txBody>
        </p:sp>
        <p:sp>
          <p:nvSpPr>
            <p:cNvPr id="57" name="Rounded Rectangle 56">
              <a:extLst>
                <a:ext uri="{FF2B5EF4-FFF2-40B4-BE49-F238E27FC236}">
                  <a16:creationId xmlns:a16="http://schemas.microsoft.com/office/drawing/2014/main" id="{8E7C75EB-ED13-9329-1BF9-60E0BD9BFF83}"/>
                </a:ext>
              </a:extLst>
            </p:cNvPr>
            <p:cNvSpPr/>
            <p:nvPr/>
          </p:nvSpPr>
          <p:spPr>
            <a:xfrm>
              <a:off x="2863877" y="3535265"/>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IN" sz="1000">
                  <a:solidFill>
                    <a:schemeClr val="bg1"/>
                  </a:solidFill>
                  <a:latin typeface="Aptos" panose="020B0004020202020204" pitchFamily="34" charset="0"/>
                </a:rPr>
                <a:t>-</a:t>
              </a:r>
            </a:p>
          </p:txBody>
        </p:sp>
        <p:sp>
          <p:nvSpPr>
            <p:cNvPr id="58" name="Rounded Rectangle 57">
              <a:extLst>
                <a:ext uri="{FF2B5EF4-FFF2-40B4-BE49-F238E27FC236}">
                  <a16:creationId xmlns:a16="http://schemas.microsoft.com/office/drawing/2014/main" id="{551EF08B-213B-2160-A7BB-F6AA35F059FF}"/>
                </a:ext>
              </a:extLst>
            </p:cNvPr>
            <p:cNvSpPr/>
            <p:nvPr/>
          </p:nvSpPr>
          <p:spPr>
            <a:xfrm>
              <a:off x="2863877" y="2966444"/>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ea typeface="Quattrocento Sans" panose="020B0604020202020204" pitchFamily="34" charset="0"/>
                  <a:cs typeface="Quattrocento Sans" panose="020B0604020202020204" pitchFamily="34" charset="0"/>
                </a:rPr>
                <a:t>End-to-end PD for DS &amp; DP</a:t>
              </a:r>
            </a:p>
            <a:p>
              <a:pPr algn="ctr">
                <a:lnSpc>
                  <a:spcPct val="90000"/>
                </a:lnSpc>
              </a:pPr>
              <a:r>
                <a:rPr lang="en-US" altLang="en-US" sz="1000">
                  <a:solidFill>
                    <a:schemeClr val="bg1"/>
                  </a:solidFill>
                  <a:latin typeface="Aptos" panose="020B0004020202020204" pitchFamily="34" charset="0"/>
                  <a:ea typeface="Quattrocento Sans" panose="020B0604020202020204" pitchFamily="34" charset="0"/>
                  <a:cs typeface="Quattrocento Sans" panose="020B0604020202020204" pitchFamily="34" charset="0"/>
                </a:rPr>
                <a:t>Small scale microbial GMP</a:t>
              </a:r>
            </a:p>
          </p:txBody>
        </p:sp>
        <p:sp>
          <p:nvSpPr>
            <p:cNvPr id="59" name="Rounded Rectangle 58">
              <a:extLst>
                <a:ext uri="{FF2B5EF4-FFF2-40B4-BE49-F238E27FC236}">
                  <a16:creationId xmlns:a16="http://schemas.microsoft.com/office/drawing/2014/main" id="{C1F04373-D87D-4AE5-768C-5BB1119EE042}"/>
                </a:ext>
              </a:extLst>
            </p:cNvPr>
            <p:cNvSpPr/>
            <p:nvPr/>
          </p:nvSpPr>
          <p:spPr>
            <a:xfrm>
              <a:off x="2863877" y="2397622"/>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rPr>
                <a:t>100,000 </a:t>
              </a:r>
              <a:r>
                <a:rPr lang="en-US" altLang="en-US" sz="1000" err="1">
                  <a:solidFill>
                    <a:schemeClr val="bg1"/>
                  </a:solidFill>
                  <a:latin typeface="Aptos" panose="020B0004020202020204" pitchFamily="34" charset="0"/>
                </a:rPr>
                <a:t>sqft</a:t>
              </a:r>
              <a:endParaRPr lang="en-IN" sz="1000">
                <a:solidFill>
                  <a:schemeClr val="bg1"/>
                </a:solidFill>
                <a:latin typeface="Aptos" panose="020B0004020202020204" pitchFamily="34" charset="0"/>
              </a:endParaRPr>
            </a:p>
          </p:txBody>
        </p:sp>
        <p:sp>
          <p:nvSpPr>
            <p:cNvPr id="60" name="Rounded Rectangle 59">
              <a:extLst>
                <a:ext uri="{FF2B5EF4-FFF2-40B4-BE49-F238E27FC236}">
                  <a16:creationId xmlns:a16="http://schemas.microsoft.com/office/drawing/2014/main" id="{6BC59236-A5A4-1EEF-ECFE-6C84CFC79D29}"/>
                </a:ext>
              </a:extLst>
            </p:cNvPr>
            <p:cNvSpPr/>
            <p:nvPr/>
          </p:nvSpPr>
          <p:spPr>
            <a:xfrm>
              <a:off x="5027510" y="5810550"/>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000">
                  <a:solidFill>
                    <a:schemeClr val="bg1"/>
                  </a:solidFill>
                  <a:latin typeface="Aptos" panose="020B0004020202020204" pitchFamily="34" charset="0"/>
                </a:rPr>
                <a:t>Dry Powder Vials </a:t>
              </a:r>
            </a:p>
            <a:p>
              <a:pPr algn="ctr">
                <a:lnSpc>
                  <a:spcPct val="90000"/>
                </a:lnSpc>
              </a:pPr>
              <a:r>
                <a:rPr lang="en-US" sz="1000">
                  <a:solidFill>
                    <a:schemeClr val="bg1"/>
                  </a:solidFill>
                  <a:latin typeface="Aptos" panose="020B0004020202020204" pitchFamily="34" charset="0"/>
                </a:rPr>
                <a:t>18 million</a:t>
              </a:r>
              <a:endParaRPr lang="en-IN" sz="1000">
                <a:solidFill>
                  <a:schemeClr val="bg1"/>
                </a:solidFill>
                <a:latin typeface="Aptos" panose="020B0004020202020204" pitchFamily="34" charset="0"/>
              </a:endParaRPr>
            </a:p>
          </p:txBody>
        </p:sp>
        <p:sp>
          <p:nvSpPr>
            <p:cNvPr id="61" name="Rounded Rectangle 60">
              <a:extLst>
                <a:ext uri="{FF2B5EF4-FFF2-40B4-BE49-F238E27FC236}">
                  <a16:creationId xmlns:a16="http://schemas.microsoft.com/office/drawing/2014/main" id="{F9CA6388-228F-3BFE-CC9C-60263E2BD4ED}"/>
                </a:ext>
              </a:extLst>
            </p:cNvPr>
            <p:cNvSpPr/>
            <p:nvPr/>
          </p:nvSpPr>
          <p:spPr>
            <a:xfrm>
              <a:off x="5027510" y="5241728"/>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000">
                  <a:solidFill>
                    <a:schemeClr val="bg1"/>
                  </a:solidFill>
                  <a:latin typeface="Aptos" panose="020B0004020202020204" pitchFamily="34" charset="0"/>
                </a:rPr>
                <a:t>2019 – USFDA</a:t>
              </a:r>
              <a:endParaRPr lang="en-IN" sz="1000">
                <a:solidFill>
                  <a:schemeClr val="bg1"/>
                </a:solidFill>
                <a:latin typeface="Aptos" panose="020B0004020202020204" pitchFamily="34" charset="0"/>
              </a:endParaRPr>
            </a:p>
          </p:txBody>
        </p:sp>
        <p:sp>
          <p:nvSpPr>
            <p:cNvPr id="62" name="Rounded Rectangle 61">
              <a:extLst>
                <a:ext uri="{FF2B5EF4-FFF2-40B4-BE49-F238E27FC236}">
                  <a16:creationId xmlns:a16="http://schemas.microsoft.com/office/drawing/2014/main" id="{F0C41FEA-D7A2-0E72-5437-9444EF8E06AE}"/>
                </a:ext>
              </a:extLst>
            </p:cNvPr>
            <p:cNvSpPr/>
            <p:nvPr/>
          </p:nvSpPr>
          <p:spPr>
            <a:xfrm>
              <a:off x="5027510" y="4672906"/>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rPr>
                <a:t>USFDA, ANVISA, TGA</a:t>
              </a:r>
              <a:endParaRPr lang="en-IN" sz="1000">
                <a:solidFill>
                  <a:schemeClr val="bg1"/>
                </a:solidFill>
                <a:latin typeface="Aptos" panose="020B0004020202020204" pitchFamily="34" charset="0"/>
              </a:endParaRPr>
            </a:p>
          </p:txBody>
        </p:sp>
        <p:sp>
          <p:nvSpPr>
            <p:cNvPr id="63" name="Rounded Rectangle 62">
              <a:extLst>
                <a:ext uri="{FF2B5EF4-FFF2-40B4-BE49-F238E27FC236}">
                  <a16:creationId xmlns:a16="http://schemas.microsoft.com/office/drawing/2014/main" id="{ED8EF966-28FD-32CC-0191-089B5D4B0F45}"/>
                </a:ext>
              </a:extLst>
            </p:cNvPr>
            <p:cNvSpPr/>
            <p:nvPr/>
          </p:nvSpPr>
          <p:spPr>
            <a:xfrm>
              <a:off x="5027510" y="4104086"/>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000">
                  <a:solidFill>
                    <a:schemeClr val="bg1"/>
                  </a:solidFill>
                  <a:latin typeface="Aptos" panose="020B0004020202020204" pitchFamily="34" charset="0"/>
                </a:rPr>
                <a:t>280</a:t>
              </a:r>
              <a:endParaRPr lang="en-IN" sz="1000">
                <a:solidFill>
                  <a:schemeClr val="bg1"/>
                </a:solidFill>
                <a:latin typeface="Aptos" panose="020B0004020202020204" pitchFamily="34" charset="0"/>
              </a:endParaRPr>
            </a:p>
          </p:txBody>
        </p:sp>
        <p:sp>
          <p:nvSpPr>
            <p:cNvPr id="64" name="Rounded Rectangle 63">
              <a:extLst>
                <a:ext uri="{FF2B5EF4-FFF2-40B4-BE49-F238E27FC236}">
                  <a16:creationId xmlns:a16="http://schemas.microsoft.com/office/drawing/2014/main" id="{AF7879C4-BCF5-8700-CAE6-E2A10B161D18}"/>
                </a:ext>
              </a:extLst>
            </p:cNvPr>
            <p:cNvSpPr/>
            <p:nvPr/>
          </p:nvSpPr>
          <p:spPr>
            <a:xfrm>
              <a:off x="5027510" y="3535265"/>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rPr>
                <a:t>Vial</a:t>
              </a:r>
              <a:endParaRPr lang="en-IN" sz="1000">
                <a:solidFill>
                  <a:schemeClr val="bg1"/>
                </a:solidFill>
                <a:latin typeface="Aptos" panose="020B0004020202020204" pitchFamily="34" charset="0"/>
              </a:endParaRPr>
            </a:p>
          </p:txBody>
        </p:sp>
        <p:sp>
          <p:nvSpPr>
            <p:cNvPr id="65" name="Rounded Rectangle 64">
              <a:extLst>
                <a:ext uri="{FF2B5EF4-FFF2-40B4-BE49-F238E27FC236}">
                  <a16:creationId xmlns:a16="http://schemas.microsoft.com/office/drawing/2014/main" id="{AA8904FF-C8AB-D74F-71C9-963F1BA3506D}"/>
                </a:ext>
              </a:extLst>
            </p:cNvPr>
            <p:cNvSpPr/>
            <p:nvPr/>
          </p:nvSpPr>
          <p:spPr>
            <a:xfrm>
              <a:off x="5027510" y="2966444"/>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ea typeface="Quattrocento Sans" panose="020B0604020202020204" pitchFamily="34" charset="0"/>
                  <a:cs typeface="Quattrocento Sans" panose="020B0604020202020204" pitchFamily="34" charset="0"/>
                </a:rPr>
                <a:t>Dry powder products</a:t>
              </a:r>
            </a:p>
          </p:txBody>
        </p:sp>
        <p:sp>
          <p:nvSpPr>
            <p:cNvPr id="66" name="Rounded Rectangle 65">
              <a:extLst>
                <a:ext uri="{FF2B5EF4-FFF2-40B4-BE49-F238E27FC236}">
                  <a16:creationId xmlns:a16="http://schemas.microsoft.com/office/drawing/2014/main" id="{8E37A05A-BD1C-4867-B90E-91438A59BEC6}"/>
                </a:ext>
              </a:extLst>
            </p:cNvPr>
            <p:cNvSpPr/>
            <p:nvPr/>
          </p:nvSpPr>
          <p:spPr>
            <a:xfrm>
              <a:off x="5027510" y="2397622"/>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rPr>
                <a:t>42,000 </a:t>
              </a:r>
              <a:r>
                <a:rPr lang="en-US" altLang="en-US" sz="1000" err="1">
                  <a:solidFill>
                    <a:schemeClr val="bg1"/>
                  </a:solidFill>
                  <a:latin typeface="Aptos" panose="020B0004020202020204" pitchFamily="34" charset="0"/>
                </a:rPr>
                <a:t>sqft</a:t>
              </a:r>
              <a:endParaRPr lang="en-IN" sz="1000">
                <a:solidFill>
                  <a:schemeClr val="bg1"/>
                </a:solidFill>
                <a:latin typeface="Aptos" panose="020B0004020202020204" pitchFamily="34" charset="0"/>
              </a:endParaRPr>
            </a:p>
          </p:txBody>
        </p:sp>
        <p:sp>
          <p:nvSpPr>
            <p:cNvPr id="67" name="Rounded Rectangle 66">
              <a:extLst>
                <a:ext uri="{FF2B5EF4-FFF2-40B4-BE49-F238E27FC236}">
                  <a16:creationId xmlns:a16="http://schemas.microsoft.com/office/drawing/2014/main" id="{BD5F39B0-778C-45B5-FD65-F19E6BAD76F2}"/>
                </a:ext>
              </a:extLst>
            </p:cNvPr>
            <p:cNvSpPr/>
            <p:nvPr/>
          </p:nvSpPr>
          <p:spPr>
            <a:xfrm>
              <a:off x="7207786" y="5810550"/>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000">
                  <a:solidFill>
                    <a:schemeClr val="bg1"/>
                  </a:solidFill>
                  <a:latin typeface="Aptos" panose="020B0004020202020204" pitchFamily="34" charset="0"/>
                </a:rPr>
                <a:t>PFS 10 million</a:t>
              </a:r>
            </a:p>
            <a:p>
              <a:pPr algn="ctr">
                <a:lnSpc>
                  <a:spcPct val="90000"/>
                </a:lnSpc>
              </a:pPr>
              <a:r>
                <a:rPr lang="en-US" sz="1000">
                  <a:solidFill>
                    <a:schemeClr val="bg1"/>
                  </a:solidFill>
                  <a:latin typeface="Aptos" panose="020B0004020202020204" pitchFamily="34" charset="0"/>
                </a:rPr>
                <a:t> Liquid Vials 16 million</a:t>
              </a:r>
              <a:endParaRPr lang="en-IN" sz="1000">
                <a:solidFill>
                  <a:schemeClr val="bg1"/>
                </a:solidFill>
                <a:latin typeface="Aptos" panose="020B0004020202020204" pitchFamily="34" charset="0"/>
              </a:endParaRPr>
            </a:p>
          </p:txBody>
        </p:sp>
        <p:sp>
          <p:nvSpPr>
            <p:cNvPr id="68" name="Rounded Rectangle 67">
              <a:extLst>
                <a:ext uri="{FF2B5EF4-FFF2-40B4-BE49-F238E27FC236}">
                  <a16:creationId xmlns:a16="http://schemas.microsoft.com/office/drawing/2014/main" id="{CFCCE9A2-C4C2-6184-FD29-53D06B14308E}"/>
                </a:ext>
              </a:extLst>
            </p:cNvPr>
            <p:cNvSpPr/>
            <p:nvPr/>
          </p:nvSpPr>
          <p:spPr>
            <a:xfrm>
              <a:off x="7207786" y="5241728"/>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000">
                  <a:solidFill>
                    <a:schemeClr val="bg1"/>
                  </a:solidFill>
                  <a:latin typeface="Aptos" panose="020B0004020202020204" pitchFamily="34" charset="0"/>
                </a:rPr>
                <a:t>2024 – USFDA, 2021 – MCAZ</a:t>
              </a:r>
            </a:p>
          </p:txBody>
        </p:sp>
        <p:sp>
          <p:nvSpPr>
            <p:cNvPr id="69" name="Rounded Rectangle 68">
              <a:extLst>
                <a:ext uri="{FF2B5EF4-FFF2-40B4-BE49-F238E27FC236}">
                  <a16:creationId xmlns:a16="http://schemas.microsoft.com/office/drawing/2014/main" id="{C94EEFC9-0F66-F19B-3139-E3D640085E4D}"/>
                </a:ext>
              </a:extLst>
            </p:cNvPr>
            <p:cNvSpPr/>
            <p:nvPr/>
          </p:nvSpPr>
          <p:spPr>
            <a:xfrm>
              <a:off x="7207786" y="4672906"/>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rPr>
                <a:t>USFDA, ANVISA, TGA</a:t>
              </a:r>
            </a:p>
          </p:txBody>
        </p:sp>
        <p:sp>
          <p:nvSpPr>
            <p:cNvPr id="70" name="Rounded Rectangle 69">
              <a:extLst>
                <a:ext uri="{FF2B5EF4-FFF2-40B4-BE49-F238E27FC236}">
                  <a16:creationId xmlns:a16="http://schemas.microsoft.com/office/drawing/2014/main" id="{06E757D7-80E0-2540-851B-1C65C4E77489}"/>
                </a:ext>
              </a:extLst>
            </p:cNvPr>
            <p:cNvSpPr/>
            <p:nvPr/>
          </p:nvSpPr>
          <p:spPr>
            <a:xfrm>
              <a:off x="7207786" y="4104086"/>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000">
                  <a:solidFill>
                    <a:schemeClr val="bg1"/>
                  </a:solidFill>
                  <a:latin typeface="Aptos" panose="020B0004020202020204" pitchFamily="34" charset="0"/>
                </a:rPr>
                <a:t>360</a:t>
              </a:r>
              <a:endParaRPr lang="en-IN" sz="1000">
                <a:solidFill>
                  <a:schemeClr val="bg1"/>
                </a:solidFill>
                <a:latin typeface="Aptos" panose="020B0004020202020204" pitchFamily="34" charset="0"/>
              </a:endParaRPr>
            </a:p>
          </p:txBody>
        </p:sp>
        <p:sp>
          <p:nvSpPr>
            <p:cNvPr id="71" name="Rounded Rectangle 70">
              <a:extLst>
                <a:ext uri="{FF2B5EF4-FFF2-40B4-BE49-F238E27FC236}">
                  <a16:creationId xmlns:a16="http://schemas.microsoft.com/office/drawing/2014/main" id="{4140B98A-2486-D3B5-2417-46840124C529}"/>
                </a:ext>
              </a:extLst>
            </p:cNvPr>
            <p:cNvSpPr/>
            <p:nvPr/>
          </p:nvSpPr>
          <p:spPr>
            <a:xfrm>
              <a:off x="7207786" y="3535265"/>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000">
                  <a:solidFill>
                    <a:schemeClr val="bg1"/>
                  </a:solidFill>
                  <a:latin typeface="Aptos" panose="020B0004020202020204" pitchFamily="34" charset="0"/>
                </a:rPr>
                <a:t>Vial (</a:t>
              </a:r>
              <a:r>
                <a:rPr lang="en-US" sz="1000" err="1">
                  <a:solidFill>
                    <a:schemeClr val="bg1"/>
                  </a:solidFill>
                  <a:latin typeface="Aptos" panose="020B0004020202020204" pitchFamily="34" charset="0"/>
                </a:rPr>
                <a:t>lyo</a:t>
              </a:r>
              <a:r>
                <a:rPr lang="en-US" sz="1000">
                  <a:solidFill>
                    <a:schemeClr val="bg1"/>
                  </a:solidFill>
                  <a:latin typeface="Aptos" panose="020B0004020202020204" pitchFamily="34" charset="0"/>
                </a:rPr>
                <a:t> &amp; </a:t>
              </a:r>
              <a:r>
                <a:rPr lang="en-US" sz="1000" err="1">
                  <a:solidFill>
                    <a:schemeClr val="bg1"/>
                  </a:solidFill>
                  <a:latin typeface="Aptos" panose="020B0004020202020204" pitchFamily="34" charset="0"/>
                </a:rPr>
                <a:t>liq</a:t>
              </a:r>
              <a:r>
                <a:rPr lang="en-US" sz="1000">
                  <a:solidFill>
                    <a:schemeClr val="bg1"/>
                  </a:solidFill>
                  <a:latin typeface="Aptos" panose="020B0004020202020204" pitchFamily="34" charset="0"/>
                </a:rPr>
                <a:t>), PFS &amp; Autoinjectors</a:t>
              </a:r>
              <a:endParaRPr lang="en-IN" sz="1000">
                <a:solidFill>
                  <a:schemeClr val="bg1"/>
                </a:solidFill>
                <a:latin typeface="Aptos" panose="020B0004020202020204" pitchFamily="34" charset="0"/>
              </a:endParaRPr>
            </a:p>
          </p:txBody>
        </p:sp>
        <p:sp>
          <p:nvSpPr>
            <p:cNvPr id="72" name="Rounded Rectangle 71">
              <a:extLst>
                <a:ext uri="{FF2B5EF4-FFF2-40B4-BE49-F238E27FC236}">
                  <a16:creationId xmlns:a16="http://schemas.microsoft.com/office/drawing/2014/main" id="{B987F07D-6DF2-D307-D65D-A980BB470664}"/>
                </a:ext>
              </a:extLst>
            </p:cNvPr>
            <p:cNvSpPr/>
            <p:nvPr/>
          </p:nvSpPr>
          <p:spPr>
            <a:xfrm>
              <a:off x="7207786" y="2966444"/>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ea typeface="Quattrocento Sans" panose="020B0604020202020204" pitchFamily="34" charset="0"/>
                  <a:cs typeface="Quattrocento Sans" panose="020B0604020202020204" pitchFamily="34" charset="0"/>
                </a:rPr>
                <a:t>Aseptic and terminally</a:t>
              </a:r>
              <a:br>
                <a:rPr lang="en-US" altLang="en-US" sz="1000">
                  <a:solidFill>
                    <a:schemeClr val="bg1"/>
                  </a:solidFill>
                  <a:latin typeface="Aptos" panose="020B0004020202020204" pitchFamily="34" charset="0"/>
                  <a:ea typeface="Quattrocento Sans" panose="020B0604020202020204" pitchFamily="34" charset="0"/>
                  <a:cs typeface="Quattrocento Sans" panose="020B0604020202020204" pitchFamily="34" charset="0"/>
                </a:rPr>
              </a:br>
              <a:r>
                <a:rPr lang="en-US" altLang="en-US" sz="1000">
                  <a:solidFill>
                    <a:schemeClr val="bg1"/>
                  </a:solidFill>
                  <a:latin typeface="Aptos" panose="020B0004020202020204" pitchFamily="34" charset="0"/>
                  <a:ea typeface="Quattrocento Sans" panose="020B0604020202020204" pitchFamily="34" charset="0"/>
                  <a:cs typeface="Quattrocento Sans" panose="020B0604020202020204" pitchFamily="34" charset="0"/>
                </a:rPr>
                <a:t>sterilized products</a:t>
              </a:r>
            </a:p>
          </p:txBody>
        </p:sp>
        <p:sp>
          <p:nvSpPr>
            <p:cNvPr id="73" name="Rounded Rectangle 72">
              <a:extLst>
                <a:ext uri="{FF2B5EF4-FFF2-40B4-BE49-F238E27FC236}">
                  <a16:creationId xmlns:a16="http://schemas.microsoft.com/office/drawing/2014/main" id="{29FEF91C-D742-9A66-028F-C6780E741DE9}"/>
                </a:ext>
              </a:extLst>
            </p:cNvPr>
            <p:cNvSpPr/>
            <p:nvPr/>
          </p:nvSpPr>
          <p:spPr>
            <a:xfrm>
              <a:off x="7207786" y="2397622"/>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rPr>
                <a:t>70,000 </a:t>
              </a:r>
              <a:r>
                <a:rPr lang="en-US" altLang="en-US" sz="1000" err="1">
                  <a:solidFill>
                    <a:schemeClr val="bg1"/>
                  </a:solidFill>
                  <a:latin typeface="Aptos" panose="020B0004020202020204" pitchFamily="34" charset="0"/>
                </a:rPr>
                <a:t>sqft</a:t>
              </a:r>
              <a:endParaRPr lang="en-IN" sz="1000">
                <a:solidFill>
                  <a:schemeClr val="bg1"/>
                </a:solidFill>
                <a:latin typeface="Aptos" panose="020B0004020202020204" pitchFamily="34" charset="0"/>
              </a:endParaRPr>
            </a:p>
          </p:txBody>
        </p:sp>
        <p:sp>
          <p:nvSpPr>
            <p:cNvPr id="74" name="Rounded Rectangle 73">
              <a:extLst>
                <a:ext uri="{FF2B5EF4-FFF2-40B4-BE49-F238E27FC236}">
                  <a16:creationId xmlns:a16="http://schemas.microsoft.com/office/drawing/2014/main" id="{A3365DBA-CAC5-3680-2246-78C45105F73B}"/>
                </a:ext>
              </a:extLst>
            </p:cNvPr>
            <p:cNvSpPr/>
            <p:nvPr/>
          </p:nvSpPr>
          <p:spPr>
            <a:xfrm>
              <a:off x="9371419" y="5810550"/>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IN" sz="1000">
                  <a:solidFill>
                    <a:schemeClr val="bg1"/>
                  </a:solidFill>
                  <a:latin typeface="Aptos" panose="020B0004020202020204" pitchFamily="34" charset="0"/>
                </a:rPr>
                <a:t>2.4 billion</a:t>
              </a:r>
            </a:p>
          </p:txBody>
        </p:sp>
        <p:sp>
          <p:nvSpPr>
            <p:cNvPr id="75" name="Rounded Rectangle 74">
              <a:extLst>
                <a:ext uri="{FF2B5EF4-FFF2-40B4-BE49-F238E27FC236}">
                  <a16:creationId xmlns:a16="http://schemas.microsoft.com/office/drawing/2014/main" id="{225711A4-9B16-03E9-9D5E-C760023C4CA6}"/>
                </a:ext>
              </a:extLst>
            </p:cNvPr>
            <p:cNvSpPr/>
            <p:nvPr/>
          </p:nvSpPr>
          <p:spPr>
            <a:xfrm>
              <a:off x="9371419" y="5241728"/>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000">
                  <a:solidFill>
                    <a:schemeClr val="bg1"/>
                  </a:solidFill>
                  <a:latin typeface="Aptos" panose="020B0004020202020204" pitchFamily="34" charset="0"/>
                </a:rPr>
                <a:t>2022 – USFDA</a:t>
              </a:r>
              <a:endParaRPr lang="en-IN" sz="1000">
                <a:solidFill>
                  <a:schemeClr val="bg1"/>
                </a:solidFill>
                <a:latin typeface="Aptos" panose="020B0004020202020204" pitchFamily="34" charset="0"/>
              </a:endParaRPr>
            </a:p>
          </p:txBody>
        </p:sp>
        <p:sp>
          <p:nvSpPr>
            <p:cNvPr id="76" name="Rounded Rectangle 75">
              <a:extLst>
                <a:ext uri="{FF2B5EF4-FFF2-40B4-BE49-F238E27FC236}">
                  <a16:creationId xmlns:a16="http://schemas.microsoft.com/office/drawing/2014/main" id="{8BF2717B-F72A-036E-B470-8F780F7346F3}"/>
                </a:ext>
              </a:extLst>
            </p:cNvPr>
            <p:cNvSpPr/>
            <p:nvPr/>
          </p:nvSpPr>
          <p:spPr>
            <a:xfrm>
              <a:off x="9371419" y="4672906"/>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rPr>
                <a:t>USFDA, ANVISA, TGA, EMA</a:t>
              </a:r>
              <a:endParaRPr lang="en-IN" sz="1000">
                <a:solidFill>
                  <a:schemeClr val="bg1"/>
                </a:solidFill>
                <a:latin typeface="Aptos" panose="020B0004020202020204" pitchFamily="34" charset="0"/>
              </a:endParaRPr>
            </a:p>
          </p:txBody>
        </p:sp>
        <p:sp>
          <p:nvSpPr>
            <p:cNvPr id="77" name="Rounded Rectangle 76">
              <a:extLst>
                <a:ext uri="{FF2B5EF4-FFF2-40B4-BE49-F238E27FC236}">
                  <a16:creationId xmlns:a16="http://schemas.microsoft.com/office/drawing/2014/main" id="{97FFAA95-93BD-4EAE-17A6-4E4CA0CC8DB9}"/>
                </a:ext>
              </a:extLst>
            </p:cNvPr>
            <p:cNvSpPr/>
            <p:nvPr/>
          </p:nvSpPr>
          <p:spPr>
            <a:xfrm>
              <a:off x="9371419" y="4104086"/>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000">
                  <a:solidFill>
                    <a:schemeClr val="bg1"/>
                  </a:solidFill>
                  <a:latin typeface="Aptos" panose="020B0004020202020204" pitchFamily="34" charset="0"/>
                </a:rPr>
                <a:t>120</a:t>
              </a:r>
              <a:endParaRPr lang="en-IN" sz="1000">
                <a:solidFill>
                  <a:schemeClr val="bg1"/>
                </a:solidFill>
                <a:latin typeface="Aptos" panose="020B0004020202020204" pitchFamily="34" charset="0"/>
              </a:endParaRPr>
            </a:p>
          </p:txBody>
        </p:sp>
        <p:sp>
          <p:nvSpPr>
            <p:cNvPr id="78" name="Rounded Rectangle 77">
              <a:extLst>
                <a:ext uri="{FF2B5EF4-FFF2-40B4-BE49-F238E27FC236}">
                  <a16:creationId xmlns:a16="http://schemas.microsoft.com/office/drawing/2014/main" id="{EB0A41CD-B100-E9B2-B450-C2B14851AA88}"/>
                </a:ext>
              </a:extLst>
            </p:cNvPr>
            <p:cNvSpPr/>
            <p:nvPr/>
          </p:nvSpPr>
          <p:spPr>
            <a:xfrm>
              <a:off x="9371419" y="3535265"/>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ea typeface="Quattrocento Sans" panose="020B0604020202020204" pitchFamily="34" charset="0"/>
                  <a:cs typeface="Quattrocento Sans" panose="020B0604020202020204" pitchFamily="34" charset="0"/>
                </a:rPr>
                <a:t>Bottles, Blisters</a:t>
              </a:r>
            </a:p>
          </p:txBody>
        </p:sp>
        <p:sp>
          <p:nvSpPr>
            <p:cNvPr id="79" name="Rounded Rectangle 78">
              <a:extLst>
                <a:ext uri="{FF2B5EF4-FFF2-40B4-BE49-F238E27FC236}">
                  <a16:creationId xmlns:a16="http://schemas.microsoft.com/office/drawing/2014/main" id="{87C01304-80C9-8057-6369-0E02E071C94E}"/>
                </a:ext>
              </a:extLst>
            </p:cNvPr>
            <p:cNvSpPr/>
            <p:nvPr/>
          </p:nvSpPr>
          <p:spPr>
            <a:xfrm>
              <a:off x="9371419" y="2966444"/>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ea typeface="Quattrocento Sans" panose="020B0604020202020204" pitchFamily="34" charset="0"/>
                  <a:cs typeface="Quattrocento Sans" panose="020B0604020202020204" pitchFamily="34" charset="0"/>
                </a:rPr>
                <a:t>Plain, enteric, </a:t>
              </a:r>
              <a:r>
                <a:rPr lang="en-US" altLang="en-US" sz="1000" err="1">
                  <a:solidFill>
                    <a:schemeClr val="bg1"/>
                  </a:solidFill>
                  <a:latin typeface="Aptos" panose="020B0004020202020204" pitchFamily="34" charset="0"/>
                  <a:ea typeface="Quattrocento Sans" panose="020B0604020202020204" pitchFamily="34" charset="0"/>
                  <a:cs typeface="Quattrocento Sans" panose="020B0604020202020204" pitchFamily="34" charset="0"/>
                </a:rPr>
                <a:t>applicaps</a:t>
              </a:r>
              <a:r>
                <a:rPr lang="en-US" altLang="en-US" sz="1000">
                  <a:solidFill>
                    <a:schemeClr val="bg1"/>
                  </a:solidFill>
                  <a:latin typeface="Aptos" panose="020B0004020202020204" pitchFamily="34" charset="0"/>
                  <a:ea typeface="Quattrocento Sans" panose="020B0604020202020204" pitchFamily="34" charset="0"/>
                  <a:cs typeface="Quattrocento Sans" panose="020B0604020202020204" pitchFamily="34" charset="0"/>
                </a:rPr>
                <a:t>,</a:t>
              </a:r>
              <a:br>
                <a:rPr lang="en-US" altLang="en-US" sz="1000">
                  <a:solidFill>
                    <a:schemeClr val="bg1"/>
                  </a:solidFill>
                  <a:latin typeface="Aptos" panose="020B0004020202020204" pitchFamily="34" charset="0"/>
                  <a:ea typeface="Quattrocento Sans" panose="020B0604020202020204" pitchFamily="34" charset="0"/>
                  <a:cs typeface="Quattrocento Sans" panose="020B0604020202020204" pitchFamily="34" charset="0"/>
                </a:rPr>
              </a:br>
              <a:r>
                <a:rPr lang="en-US" altLang="en-US" sz="1000">
                  <a:solidFill>
                    <a:schemeClr val="bg1"/>
                  </a:solidFill>
                  <a:latin typeface="Aptos" panose="020B0004020202020204" pitchFamily="34" charset="0"/>
                  <a:ea typeface="Quattrocento Sans" panose="020B0604020202020204" pitchFamily="34" charset="0"/>
                  <a:cs typeface="Quattrocento Sans" panose="020B0604020202020204" pitchFamily="34" charset="0"/>
                </a:rPr>
                <a:t>chewable, suppositories</a:t>
              </a:r>
            </a:p>
          </p:txBody>
        </p:sp>
        <p:sp>
          <p:nvSpPr>
            <p:cNvPr id="80" name="Rounded Rectangle 79">
              <a:extLst>
                <a:ext uri="{FF2B5EF4-FFF2-40B4-BE49-F238E27FC236}">
                  <a16:creationId xmlns:a16="http://schemas.microsoft.com/office/drawing/2014/main" id="{B26BC34F-FAFF-7EC6-F357-9EAFDEA495C4}"/>
                </a:ext>
              </a:extLst>
            </p:cNvPr>
            <p:cNvSpPr/>
            <p:nvPr/>
          </p:nvSpPr>
          <p:spPr>
            <a:xfrm>
              <a:off x="9371419" y="2397622"/>
              <a:ext cx="2128657" cy="498175"/>
            </a:xfrm>
            <a:prstGeom prst="roundRect">
              <a:avLst>
                <a:gd name="adj" fmla="val 44606"/>
              </a:avLst>
            </a:prstGeom>
            <a:noFill/>
            <a:ln>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altLang="en-US" sz="1000">
                  <a:solidFill>
                    <a:schemeClr val="bg1"/>
                  </a:solidFill>
                  <a:latin typeface="Aptos" panose="020B0004020202020204" pitchFamily="34" charset="0"/>
                </a:rPr>
                <a:t>60,000 </a:t>
              </a:r>
              <a:r>
                <a:rPr lang="en-US" altLang="en-US" sz="1000" err="1">
                  <a:solidFill>
                    <a:schemeClr val="bg1"/>
                  </a:solidFill>
                  <a:latin typeface="Aptos" panose="020B0004020202020204" pitchFamily="34" charset="0"/>
                </a:rPr>
                <a:t>sqft</a:t>
              </a:r>
              <a:endParaRPr lang="en-IN" sz="1000">
                <a:solidFill>
                  <a:schemeClr val="bg1"/>
                </a:solidFill>
                <a:latin typeface="Aptos" panose="020B0004020202020204" pitchFamily="34" charset="0"/>
              </a:endParaRPr>
            </a:p>
          </p:txBody>
        </p:sp>
      </p:grpSp>
      <p:sp>
        <p:nvSpPr>
          <p:cNvPr id="81" name="Rounded Rectangle 80">
            <a:extLst>
              <a:ext uri="{FF2B5EF4-FFF2-40B4-BE49-F238E27FC236}">
                <a16:creationId xmlns:a16="http://schemas.microsoft.com/office/drawing/2014/main" id="{ABF0DDF9-A8BF-EA2A-44B7-27C6236A4D77}"/>
              </a:ext>
            </a:extLst>
          </p:cNvPr>
          <p:cNvSpPr/>
          <p:nvPr userDrawn="1"/>
        </p:nvSpPr>
        <p:spPr>
          <a:xfrm>
            <a:off x="2863877" y="1701801"/>
            <a:ext cx="2128657" cy="498175"/>
          </a:xfrm>
          <a:prstGeom prst="roundRect">
            <a:avLst>
              <a:gd name="adj" fmla="val 44606"/>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80000"/>
              </a:lnSpc>
            </a:pPr>
            <a:r>
              <a:rPr lang="en-IN" sz="1200">
                <a:solidFill>
                  <a:schemeClr val="tx1"/>
                </a:solidFill>
                <a:latin typeface="Aptos" panose="020B0004020202020204" pitchFamily="34" charset="0"/>
              </a:rPr>
              <a:t>Biologics R&amp;D, small </a:t>
            </a:r>
            <a:br>
              <a:rPr lang="en-IN" sz="1200">
                <a:solidFill>
                  <a:schemeClr val="tx1"/>
                </a:solidFill>
                <a:latin typeface="Aptos" panose="020B0004020202020204" pitchFamily="34" charset="0"/>
              </a:rPr>
            </a:br>
            <a:r>
              <a:rPr lang="en-IN" sz="1200">
                <a:solidFill>
                  <a:schemeClr val="tx1"/>
                </a:solidFill>
                <a:latin typeface="Aptos" panose="020B0004020202020204" pitchFamily="34" charset="0"/>
              </a:rPr>
              <a:t>scale Drug Substance</a:t>
            </a:r>
          </a:p>
        </p:txBody>
      </p:sp>
      <p:sp>
        <p:nvSpPr>
          <p:cNvPr id="82" name="Rounded Rectangle 81">
            <a:extLst>
              <a:ext uri="{FF2B5EF4-FFF2-40B4-BE49-F238E27FC236}">
                <a16:creationId xmlns:a16="http://schemas.microsoft.com/office/drawing/2014/main" id="{D36FCD34-510D-7C0A-539A-8F81B6860C2C}"/>
              </a:ext>
            </a:extLst>
          </p:cNvPr>
          <p:cNvSpPr/>
          <p:nvPr userDrawn="1"/>
        </p:nvSpPr>
        <p:spPr>
          <a:xfrm>
            <a:off x="5033058" y="1701801"/>
            <a:ext cx="2128657" cy="498175"/>
          </a:xfrm>
          <a:prstGeom prst="roundRect">
            <a:avLst>
              <a:gd name="adj" fmla="val 44606"/>
            </a:avLst>
          </a:prstGeom>
          <a:solidFill>
            <a:schemeClr val="accent3">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80000"/>
              </a:lnSpc>
            </a:pPr>
            <a:r>
              <a:rPr lang="en-IN" sz="1200">
                <a:latin typeface="Aptos" panose="020B0004020202020204" pitchFamily="34" charset="0"/>
              </a:rPr>
              <a:t>Penicillin*</a:t>
            </a:r>
          </a:p>
        </p:txBody>
      </p:sp>
      <p:sp>
        <p:nvSpPr>
          <p:cNvPr id="83" name="Rounded Rectangle 82">
            <a:extLst>
              <a:ext uri="{FF2B5EF4-FFF2-40B4-BE49-F238E27FC236}">
                <a16:creationId xmlns:a16="http://schemas.microsoft.com/office/drawing/2014/main" id="{6539BF14-EBD6-B520-4A95-550B5E46A99D}"/>
              </a:ext>
            </a:extLst>
          </p:cNvPr>
          <p:cNvSpPr/>
          <p:nvPr userDrawn="1"/>
        </p:nvSpPr>
        <p:spPr>
          <a:xfrm>
            <a:off x="7202239" y="1701801"/>
            <a:ext cx="2128657" cy="498175"/>
          </a:xfrm>
          <a:prstGeom prst="roundRect">
            <a:avLst>
              <a:gd name="adj" fmla="val 44606"/>
            </a:avLst>
          </a:prstGeom>
          <a:solidFill>
            <a:schemeClr val="accent3">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80000"/>
              </a:lnSpc>
            </a:pPr>
            <a:r>
              <a:rPr lang="en-IN" sz="1200">
                <a:latin typeface="Aptos" panose="020B0004020202020204" pitchFamily="34" charset="0"/>
              </a:rPr>
              <a:t>General Injectable* </a:t>
            </a:r>
          </a:p>
        </p:txBody>
      </p:sp>
      <p:sp>
        <p:nvSpPr>
          <p:cNvPr id="84" name="Rounded Rectangle 83">
            <a:extLst>
              <a:ext uri="{FF2B5EF4-FFF2-40B4-BE49-F238E27FC236}">
                <a16:creationId xmlns:a16="http://schemas.microsoft.com/office/drawing/2014/main" id="{2DC5078F-3AF2-78DB-3F30-A42AF1B17F69}"/>
              </a:ext>
            </a:extLst>
          </p:cNvPr>
          <p:cNvSpPr/>
          <p:nvPr userDrawn="1"/>
        </p:nvSpPr>
        <p:spPr>
          <a:xfrm>
            <a:off x="9371419" y="1701801"/>
            <a:ext cx="2128657" cy="498175"/>
          </a:xfrm>
          <a:prstGeom prst="roundRect">
            <a:avLst>
              <a:gd name="adj" fmla="val 4460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80000"/>
              </a:lnSpc>
            </a:pPr>
            <a:r>
              <a:rPr lang="en-IN" sz="1200">
                <a:solidFill>
                  <a:schemeClr val="tx1"/>
                </a:solidFill>
                <a:latin typeface="Aptos" panose="020B0004020202020204" pitchFamily="34" charset="0"/>
              </a:rPr>
              <a:t>Soft </a:t>
            </a:r>
            <a:r>
              <a:rPr lang="en-IN" sz="1200" err="1">
                <a:solidFill>
                  <a:schemeClr val="tx1"/>
                </a:solidFill>
                <a:latin typeface="Aptos" panose="020B0004020202020204" pitchFamily="34" charset="0"/>
              </a:rPr>
              <a:t>Gelatin</a:t>
            </a:r>
            <a:r>
              <a:rPr lang="en-IN" sz="1200">
                <a:solidFill>
                  <a:schemeClr val="tx1"/>
                </a:solidFill>
                <a:latin typeface="Aptos" panose="020B0004020202020204" pitchFamily="34" charset="0"/>
              </a:rPr>
              <a:t>*</a:t>
            </a:r>
          </a:p>
        </p:txBody>
      </p:sp>
      <p:sp>
        <p:nvSpPr>
          <p:cNvPr id="85" name="TextBox 84">
            <a:extLst>
              <a:ext uri="{FF2B5EF4-FFF2-40B4-BE49-F238E27FC236}">
                <a16:creationId xmlns:a16="http://schemas.microsoft.com/office/drawing/2014/main" id="{7BE84662-DFF3-C901-91A4-031739E5264E}"/>
              </a:ext>
            </a:extLst>
          </p:cNvPr>
          <p:cNvSpPr txBox="1"/>
          <p:nvPr userDrawn="1"/>
        </p:nvSpPr>
        <p:spPr>
          <a:xfrm>
            <a:off x="1270658" y="6320514"/>
            <a:ext cx="6668492" cy="153888"/>
          </a:xfrm>
          <a:prstGeom prst="rect">
            <a:avLst/>
          </a:prstGeom>
          <a:noFill/>
        </p:spPr>
        <p:txBody>
          <a:bodyPr wrap="none" lIns="0" tIns="0" rIns="0" bIns="0">
            <a:spAutoFit/>
          </a:bodyPr>
          <a:lstStyle/>
          <a:p>
            <a:r>
              <a:rPr lang="en-US" sz="1000">
                <a:solidFill>
                  <a:schemeClr val="accent3"/>
                </a:solidFill>
                <a:latin typeface="Aptos" panose="020B0004020202020204" pitchFamily="34" charset="0"/>
              </a:rPr>
              <a:t>*These facilities from Strides and </a:t>
            </a:r>
            <a:r>
              <a:rPr lang="en-US" sz="1000" err="1">
                <a:solidFill>
                  <a:schemeClr val="accent3"/>
                </a:solidFill>
                <a:latin typeface="Aptos" panose="020B0004020202020204" pitchFamily="34" charset="0"/>
              </a:rPr>
              <a:t>SteriScience</a:t>
            </a:r>
            <a:r>
              <a:rPr lang="en-US" sz="1000">
                <a:solidFill>
                  <a:schemeClr val="accent3"/>
                </a:solidFill>
                <a:latin typeface="Aptos" panose="020B0004020202020204" pitchFamily="34" charset="0"/>
              </a:rPr>
              <a:t> will be part of OneSource after the regulatory merger process is complete.</a:t>
            </a:r>
          </a:p>
        </p:txBody>
      </p:sp>
      <p:sp>
        <p:nvSpPr>
          <p:cNvPr id="4" name="Slide Number Placeholder 8">
            <a:extLst>
              <a:ext uri="{FF2B5EF4-FFF2-40B4-BE49-F238E27FC236}">
                <a16:creationId xmlns:a16="http://schemas.microsoft.com/office/drawing/2014/main" id="{BDF82E04-9909-7C3F-739A-F820248DF4F3}"/>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solidFill>
                  <a:schemeClr val="bg1"/>
                </a:solidFill>
                <a:latin typeface="Aptos" panose="020B0004020202020204" pitchFamily="34" charset="0"/>
              </a:rPr>
              <a:pPr/>
              <a:t>‹#›</a:t>
            </a:fld>
            <a:endParaRPr lang="en-US">
              <a:solidFill>
                <a:schemeClr val="bg1"/>
              </a:solidFill>
              <a:latin typeface="Aptos" panose="020B0004020202020204" pitchFamily="34" charset="0"/>
            </a:endParaRPr>
          </a:p>
        </p:txBody>
      </p:sp>
    </p:spTree>
    <p:extLst>
      <p:ext uri="{BB962C8B-B14F-4D97-AF65-F5344CB8AC3E}">
        <p14:creationId xmlns:p14="http://schemas.microsoft.com/office/powerpoint/2010/main" val="6864910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xcellence Blueprint">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9EE40C5D-8372-706D-170F-D3E4BB18E81B}"/>
              </a:ext>
            </a:extLst>
          </p:cNvPr>
          <p:cNvSpPr/>
          <p:nvPr userDrawn="1"/>
        </p:nvSpPr>
        <p:spPr>
          <a:xfrm>
            <a:off x="821803" y="1527858"/>
            <a:ext cx="10370916" cy="1226917"/>
          </a:xfrm>
          <a:prstGeom prst="roundRect">
            <a:avLst>
              <a:gd name="adj" fmla="val 4496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6" name="Rounded Rectangle 5">
            <a:extLst>
              <a:ext uri="{FF2B5EF4-FFF2-40B4-BE49-F238E27FC236}">
                <a16:creationId xmlns:a16="http://schemas.microsoft.com/office/drawing/2014/main" id="{39A03683-1081-1FA5-32AE-CA6534ABFF84}"/>
              </a:ext>
            </a:extLst>
          </p:cNvPr>
          <p:cNvSpPr/>
          <p:nvPr userDrawn="1"/>
        </p:nvSpPr>
        <p:spPr>
          <a:xfrm>
            <a:off x="821803" y="1527858"/>
            <a:ext cx="2303362" cy="1226917"/>
          </a:xfrm>
          <a:prstGeom prst="roundRect">
            <a:avLst>
              <a:gd name="adj" fmla="val 44969"/>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8" name="Google Shape;72;p3">
            <a:extLst>
              <a:ext uri="{FF2B5EF4-FFF2-40B4-BE49-F238E27FC236}">
                <a16:creationId xmlns:a16="http://schemas.microsoft.com/office/drawing/2014/main" id="{2A7CD987-109C-4C41-64C8-6005D8604180}"/>
              </a:ext>
            </a:extLst>
          </p:cNvPr>
          <p:cNvSpPr txBox="1"/>
          <p:nvPr userDrawn="1"/>
        </p:nvSpPr>
        <p:spPr>
          <a:xfrm flipH="1">
            <a:off x="1376365" y="1892017"/>
            <a:ext cx="1194237" cy="498598"/>
          </a:xfrm>
          <a:prstGeom prst="rect">
            <a:avLst/>
          </a:prstGeom>
          <a:noFill/>
          <a:ln>
            <a:noFill/>
          </a:ln>
        </p:spPr>
        <p:txBody>
          <a:bodyPr spcFirstLastPara="1" vert="horz" wrap="none" lIns="0" tIns="0" rIns="0" bIns="0"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90000"/>
              </a:lnSpc>
              <a:buClr>
                <a:srgbClr val="D0CECE"/>
              </a:buClr>
              <a:buSzPts val="2800"/>
            </a:pPr>
            <a:r>
              <a:rPr lang="en-US" sz="1800" b="1">
                <a:solidFill>
                  <a:schemeClr val="bg1"/>
                </a:solidFill>
                <a:latin typeface="Aptos" panose="020B0004020202020204" pitchFamily="34" charset="0"/>
                <a:sym typeface="Quattrocento Sans"/>
              </a:rPr>
              <a:t>Our Quality</a:t>
            </a:r>
            <a:br>
              <a:rPr lang="en-US" sz="1800" b="1">
                <a:solidFill>
                  <a:schemeClr val="bg1"/>
                </a:solidFill>
                <a:latin typeface="Aptos" panose="020B0004020202020204" pitchFamily="34" charset="0"/>
                <a:sym typeface="Quattrocento Sans"/>
              </a:rPr>
            </a:br>
            <a:r>
              <a:rPr lang="en-US" sz="1800" b="1">
                <a:solidFill>
                  <a:schemeClr val="bg1"/>
                </a:solidFill>
                <a:latin typeface="Aptos" panose="020B0004020202020204" pitchFamily="34" charset="0"/>
                <a:sym typeface="Quattrocento Sans"/>
              </a:rPr>
              <a:t>Policy</a:t>
            </a:r>
          </a:p>
        </p:txBody>
      </p:sp>
      <p:sp>
        <p:nvSpPr>
          <p:cNvPr id="4" name="Title 1">
            <a:extLst>
              <a:ext uri="{FF2B5EF4-FFF2-40B4-BE49-F238E27FC236}">
                <a16:creationId xmlns:a16="http://schemas.microsoft.com/office/drawing/2014/main" id="{DA95F4D8-3C19-7563-586A-7BFB6F2DD9C5}"/>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0">
                <a:solidFill>
                  <a:schemeClr val="tx1"/>
                </a:solidFill>
              </a:defRPr>
            </a:lvl1pPr>
          </a:lstStyle>
          <a:p>
            <a:r>
              <a:rPr lang="en-US"/>
              <a:t>Quality Excellence Blueprint: Navigating our framework,</a:t>
            </a:r>
            <a:br>
              <a:rPr lang="en-US"/>
            </a:br>
            <a:r>
              <a:rPr lang="en-US"/>
              <a:t>policy, and cultural pillars</a:t>
            </a:r>
          </a:p>
        </p:txBody>
      </p:sp>
      <p:sp>
        <p:nvSpPr>
          <p:cNvPr id="10" name="Text Placeholder 9">
            <a:extLst>
              <a:ext uri="{FF2B5EF4-FFF2-40B4-BE49-F238E27FC236}">
                <a16:creationId xmlns:a16="http://schemas.microsoft.com/office/drawing/2014/main" id="{5910BEFD-6ED8-2A59-A2EF-2398F7AD09E5}"/>
              </a:ext>
            </a:extLst>
          </p:cNvPr>
          <p:cNvSpPr>
            <a:spLocks noGrp="1"/>
          </p:cNvSpPr>
          <p:nvPr>
            <p:ph type="body" sz="quarter" idx="10" hasCustomPrompt="1"/>
          </p:nvPr>
        </p:nvSpPr>
        <p:spPr>
          <a:xfrm>
            <a:off x="3298825" y="1655300"/>
            <a:ext cx="7477125" cy="995363"/>
          </a:xfrm>
          <a:prstGeom prst="rect">
            <a:avLst/>
          </a:prstGeom>
        </p:spPr>
        <p:txBody>
          <a:bodyPr lIns="0" tIns="0" rIns="0" bIns="0">
            <a:noAutofit/>
          </a:bodyPr>
          <a:lstStyle>
            <a:lvl1pPr marL="0" indent="0">
              <a:spcBef>
                <a:spcPts val="0"/>
              </a:spcBef>
              <a:buNone/>
              <a:defRPr sz="1600"/>
            </a:lvl1pPr>
            <a:lvl2pPr marL="457200" indent="0">
              <a:spcBef>
                <a:spcPts val="0"/>
              </a:spcBef>
              <a:buNone/>
              <a:defRPr sz="1600"/>
            </a:lvl2pPr>
            <a:lvl3pPr marL="914400" indent="0">
              <a:spcBef>
                <a:spcPts val="0"/>
              </a:spcBef>
              <a:buNone/>
              <a:defRPr sz="1600"/>
            </a:lvl3pPr>
            <a:lvl4pPr marL="1371600" indent="0">
              <a:spcBef>
                <a:spcPts val="0"/>
              </a:spcBef>
              <a:buNone/>
              <a:defRPr sz="1600"/>
            </a:lvl4pPr>
            <a:lvl5pPr marL="1828800" indent="0">
              <a:spcBef>
                <a:spcPts val="0"/>
              </a:spcBef>
              <a:buNone/>
              <a:defRPr sz="1600"/>
            </a:lvl5pPr>
          </a:lstStyle>
          <a:p>
            <a:pPr marL="0" lvl="1" eaLnBrk="1" fontAlgn="auto" hangingPunct="1">
              <a:lnSpc>
                <a:spcPts val="2100"/>
              </a:lnSpc>
              <a:spcBef>
                <a:spcPts val="0"/>
              </a:spcBef>
              <a:spcAft>
                <a:spcPts val="600"/>
              </a:spcAft>
              <a:defRPr sz="1800" b="0" i="0" u="none" strike="noStrike" kern="0" cap="none" spc="0" baseline="0">
                <a:solidFill>
                  <a:srgbClr val="000000"/>
                </a:solidFill>
                <a:uFillTx/>
              </a:defRPr>
            </a:pPr>
            <a:r>
              <a:rPr lang="en-US" sz="1600" kern="0">
                <a:solidFill>
                  <a:schemeClr val="tx1"/>
                </a:solidFill>
                <a:latin typeface="Aptos" panose="020B0004020202020204" pitchFamily="34" charset="0"/>
                <a:cs typeface="Segoe UI" pitchFamily="34"/>
              </a:rPr>
              <a:t>To develop and deliver products of high and consistent quality that will meet the expectations of our customers while adhering to the highest standards of worldwide statutory and regulatory bodies. We achieve this by design and through effective deployment of a quality management system</a:t>
            </a:r>
            <a:endParaRPr lang="en-US" sz="1600" kern="0">
              <a:solidFill>
                <a:schemeClr val="tx1"/>
              </a:solidFill>
              <a:latin typeface="Aptos" panose="020B0004020202020204" pitchFamily="34" charset="0"/>
              <a:cs typeface="Calibri" pitchFamily="34"/>
            </a:endParaRPr>
          </a:p>
        </p:txBody>
      </p:sp>
      <p:grpSp>
        <p:nvGrpSpPr>
          <p:cNvPr id="11" name="Group 10">
            <a:extLst>
              <a:ext uri="{FF2B5EF4-FFF2-40B4-BE49-F238E27FC236}">
                <a16:creationId xmlns:a16="http://schemas.microsoft.com/office/drawing/2014/main" id="{8FED7F2F-B50F-493A-7886-30CFB691208E}"/>
              </a:ext>
            </a:extLst>
          </p:cNvPr>
          <p:cNvGrpSpPr>
            <a:grpSpLocks noChangeAspect="1"/>
          </p:cNvGrpSpPr>
          <p:nvPr userDrawn="1"/>
        </p:nvGrpSpPr>
        <p:grpSpPr>
          <a:xfrm>
            <a:off x="9983561" y="6480516"/>
            <a:ext cx="1828800" cy="187977"/>
            <a:chOff x="8552984" y="6221508"/>
            <a:chExt cx="2284420" cy="234809"/>
          </a:xfrm>
        </p:grpSpPr>
        <p:sp>
          <p:nvSpPr>
            <p:cNvPr id="12" name="Freeform: Shape 4">
              <a:extLst>
                <a:ext uri="{FF2B5EF4-FFF2-40B4-BE49-F238E27FC236}">
                  <a16:creationId xmlns:a16="http://schemas.microsoft.com/office/drawing/2014/main" id="{93C591D5-CB86-B3D4-C32B-0A3143875C55}"/>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3" name="Freeform: Shape 8">
              <a:extLst>
                <a:ext uri="{FF2B5EF4-FFF2-40B4-BE49-F238E27FC236}">
                  <a16:creationId xmlns:a16="http://schemas.microsoft.com/office/drawing/2014/main" id="{5F723807-8FA2-DC31-6128-C7E09BA073F0}"/>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4" name="Freeform: Shape 9">
              <a:extLst>
                <a:ext uri="{FF2B5EF4-FFF2-40B4-BE49-F238E27FC236}">
                  <a16:creationId xmlns:a16="http://schemas.microsoft.com/office/drawing/2014/main" id="{4E929346-AD35-7EE3-D810-CAA0ED596AEC}"/>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5" name="Freeform: Shape 11">
              <a:extLst>
                <a:ext uri="{FF2B5EF4-FFF2-40B4-BE49-F238E27FC236}">
                  <a16:creationId xmlns:a16="http://schemas.microsoft.com/office/drawing/2014/main" id="{86AD99BF-AD72-C87C-98BC-9B10DDF88078}"/>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6" name="Freeform: Shape 12">
              <a:extLst>
                <a:ext uri="{FF2B5EF4-FFF2-40B4-BE49-F238E27FC236}">
                  <a16:creationId xmlns:a16="http://schemas.microsoft.com/office/drawing/2014/main" id="{DD610D97-CB8D-9675-A1E1-F0027E511680}"/>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7" name="Freeform: Shape 13">
              <a:extLst>
                <a:ext uri="{FF2B5EF4-FFF2-40B4-BE49-F238E27FC236}">
                  <a16:creationId xmlns:a16="http://schemas.microsoft.com/office/drawing/2014/main" id="{16E3BE31-2705-CC2E-4E0F-FC4F63876DD6}"/>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8" name="Freeform: Shape 14">
              <a:extLst>
                <a:ext uri="{FF2B5EF4-FFF2-40B4-BE49-F238E27FC236}">
                  <a16:creationId xmlns:a16="http://schemas.microsoft.com/office/drawing/2014/main" id="{0AA47D2B-E8CE-E0B0-590C-3AD2D4A2702A}"/>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9" name="Freeform: Shape 16">
              <a:extLst>
                <a:ext uri="{FF2B5EF4-FFF2-40B4-BE49-F238E27FC236}">
                  <a16:creationId xmlns:a16="http://schemas.microsoft.com/office/drawing/2014/main" id="{CD2D5099-5BCD-2E46-6954-74B5DF7D1F60}"/>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20" name="Group 19">
              <a:extLst>
                <a:ext uri="{FF2B5EF4-FFF2-40B4-BE49-F238E27FC236}">
                  <a16:creationId xmlns:a16="http://schemas.microsoft.com/office/drawing/2014/main" id="{7CCA926B-F09E-5018-A8BA-103C146EDF20}"/>
                </a:ext>
              </a:extLst>
            </p:cNvPr>
            <p:cNvGrpSpPr/>
            <p:nvPr userDrawn="1"/>
          </p:nvGrpSpPr>
          <p:grpSpPr>
            <a:xfrm>
              <a:off x="8552984" y="6221552"/>
              <a:ext cx="228073" cy="234765"/>
              <a:chOff x="8552984" y="6221552"/>
              <a:chExt cx="228073" cy="234765"/>
            </a:xfrm>
          </p:grpSpPr>
          <p:grpSp>
            <p:nvGrpSpPr>
              <p:cNvPr id="21" name="Group 20">
                <a:extLst>
                  <a:ext uri="{FF2B5EF4-FFF2-40B4-BE49-F238E27FC236}">
                    <a16:creationId xmlns:a16="http://schemas.microsoft.com/office/drawing/2014/main" id="{F40D366B-527B-0B50-5DC6-AD01CD85F82B}"/>
                  </a:ext>
                </a:extLst>
              </p:cNvPr>
              <p:cNvGrpSpPr/>
              <p:nvPr userDrawn="1"/>
            </p:nvGrpSpPr>
            <p:grpSpPr>
              <a:xfrm>
                <a:off x="8663403" y="6284118"/>
                <a:ext cx="7215" cy="6863"/>
                <a:chOff x="8663403" y="6284118"/>
                <a:chExt cx="7215" cy="6863"/>
              </a:xfrm>
            </p:grpSpPr>
            <p:sp>
              <p:nvSpPr>
                <p:cNvPr id="24" name="Freeform: Shape 21">
                  <a:extLst>
                    <a:ext uri="{FF2B5EF4-FFF2-40B4-BE49-F238E27FC236}">
                      <a16:creationId xmlns:a16="http://schemas.microsoft.com/office/drawing/2014/main" id="{C44F7FCD-1111-4943-7761-E79AA18E1355}"/>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25" name="Freeform: Shape 22">
                  <a:extLst>
                    <a:ext uri="{FF2B5EF4-FFF2-40B4-BE49-F238E27FC236}">
                      <a16:creationId xmlns:a16="http://schemas.microsoft.com/office/drawing/2014/main" id="{F13E1543-41EF-1CEA-24DA-1DFE60331730}"/>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26" name="Freeform: Shape 23">
                  <a:extLst>
                    <a:ext uri="{FF2B5EF4-FFF2-40B4-BE49-F238E27FC236}">
                      <a16:creationId xmlns:a16="http://schemas.microsoft.com/office/drawing/2014/main" id="{A1E80061-044A-F7B5-E635-55027528E1B7}"/>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22" name="Freeform: Shape 19">
                <a:extLst>
                  <a:ext uri="{FF2B5EF4-FFF2-40B4-BE49-F238E27FC236}">
                    <a16:creationId xmlns:a16="http://schemas.microsoft.com/office/drawing/2014/main" id="{A39946C1-FFE6-AC1F-AC25-308693A05ECC}"/>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23" name="Freeform: Shape 20">
                <a:extLst>
                  <a:ext uri="{FF2B5EF4-FFF2-40B4-BE49-F238E27FC236}">
                    <a16:creationId xmlns:a16="http://schemas.microsoft.com/office/drawing/2014/main" id="{32EFC00E-9DB0-483E-B82E-54C9050E5F09}"/>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92" name="Rectangle 91">
            <a:extLst>
              <a:ext uri="{FF2B5EF4-FFF2-40B4-BE49-F238E27FC236}">
                <a16:creationId xmlns:a16="http://schemas.microsoft.com/office/drawing/2014/main" id="{AB8E45B1-84D8-DEB6-1815-8D05F81339DE}"/>
              </a:ext>
            </a:extLst>
          </p:cNvPr>
          <p:cNvSpPr/>
          <p:nvPr userDrawn="1"/>
        </p:nvSpPr>
        <p:spPr>
          <a:xfrm>
            <a:off x="0" y="3032567"/>
            <a:ext cx="4064000" cy="32761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93" name="Rectangle 92">
            <a:extLst>
              <a:ext uri="{FF2B5EF4-FFF2-40B4-BE49-F238E27FC236}">
                <a16:creationId xmlns:a16="http://schemas.microsoft.com/office/drawing/2014/main" id="{3EA13FC7-8E7D-80F0-F9B4-184FD40DAA06}"/>
              </a:ext>
            </a:extLst>
          </p:cNvPr>
          <p:cNvSpPr/>
          <p:nvPr userDrawn="1"/>
        </p:nvSpPr>
        <p:spPr>
          <a:xfrm>
            <a:off x="4064000" y="3032567"/>
            <a:ext cx="4064000" cy="327615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94" name="Rectangle 93">
            <a:extLst>
              <a:ext uri="{FF2B5EF4-FFF2-40B4-BE49-F238E27FC236}">
                <a16:creationId xmlns:a16="http://schemas.microsoft.com/office/drawing/2014/main" id="{140407FB-FC13-6E22-0136-1E1C0D6F23F2}"/>
              </a:ext>
            </a:extLst>
          </p:cNvPr>
          <p:cNvSpPr/>
          <p:nvPr userDrawn="1"/>
        </p:nvSpPr>
        <p:spPr>
          <a:xfrm>
            <a:off x="8128000" y="3032567"/>
            <a:ext cx="4064000" cy="327615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95" name="Content Placeholder 3">
            <a:extLst>
              <a:ext uri="{FF2B5EF4-FFF2-40B4-BE49-F238E27FC236}">
                <a16:creationId xmlns:a16="http://schemas.microsoft.com/office/drawing/2014/main" id="{CE8A40D0-3156-65A0-DC67-A914321FDB5A}"/>
              </a:ext>
            </a:extLst>
          </p:cNvPr>
          <p:cNvSpPr txBox="1">
            <a:spLocks/>
          </p:cNvSpPr>
          <p:nvPr userDrawn="1"/>
        </p:nvSpPr>
        <p:spPr>
          <a:xfrm>
            <a:off x="1591792" y="3148840"/>
            <a:ext cx="876202" cy="276999"/>
          </a:xfrm>
          <a:prstGeom prst="rect">
            <a:avLst/>
          </a:prstGeom>
        </p:spPr>
        <p:txBody>
          <a:bodyPr wrap="none" lIns="0" tIns="0" rIns="0" bIns="0">
            <a:noAutofit/>
          </a:bodyPr>
          <a:lstStyle/>
          <a:p>
            <a:pPr algn="ctr">
              <a:spcBef>
                <a:spcPts val="600"/>
              </a:spcBef>
              <a:spcAft>
                <a:spcPts val="300"/>
              </a:spcAft>
              <a:buSzPct val="100000"/>
              <a:buFont typeface="Arial" panose="020B0604020202020204" pitchFamily="34" charset="0"/>
              <a:buChar char="​"/>
            </a:pPr>
            <a:r>
              <a:rPr lang="en-US">
                <a:solidFill>
                  <a:schemeClr val="accent1"/>
                </a:solidFill>
                <a:latin typeface="Aptos" panose="020B0004020202020204" pitchFamily="34" charset="0"/>
                <a:cs typeface="Segoe UI" panose="020B0502040204020203" pitchFamily="34" charset="0"/>
                <a:sym typeface="Trebuchet MS"/>
              </a:rPr>
              <a:t>Enablers</a:t>
            </a:r>
          </a:p>
        </p:txBody>
      </p:sp>
      <p:sp>
        <p:nvSpPr>
          <p:cNvPr id="96" name="Content Placeholder 3">
            <a:extLst>
              <a:ext uri="{FF2B5EF4-FFF2-40B4-BE49-F238E27FC236}">
                <a16:creationId xmlns:a16="http://schemas.microsoft.com/office/drawing/2014/main" id="{FD6215E3-11FD-23B1-587D-4272ADF0EFC2}"/>
              </a:ext>
            </a:extLst>
          </p:cNvPr>
          <p:cNvSpPr txBox="1">
            <a:spLocks/>
          </p:cNvSpPr>
          <p:nvPr userDrawn="1"/>
        </p:nvSpPr>
        <p:spPr>
          <a:xfrm>
            <a:off x="9413692" y="3148840"/>
            <a:ext cx="1468414" cy="276999"/>
          </a:xfrm>
          <a:prstGeom prst="rect">
            <a:avLst/>
          </a:prstGeom>
        </p:spPr>
        <p:txBody>
          <a:bodyPr wrap="none" lIns="0" tIns="0" rIns="0" bIns="0">
            <a:noAutofit/>
          </a:bodyPr>
          <a:lstStyle/>
          <a:p>
            <a:pPr algn="ctr">
              <a:spcBef>
                <a:spcPts val="600"/>
              </a:spcBef>
              <a:spcAft>
                <a:spcPts val="300"/>
              </a:spcAft>
              <a:buSzPct val="100000"/>
              <a:buFont typeface="Arial" panose="020B0604020202020204" pitchFamily="34" charset="0"/>
              <a:buChar char="​"/>
            </a:pPr>
            <a:r>
              <a:rPr lang="en-US">
                <a:latin typeface="Aptos" panose="020B0004020202020204" pitchFamily="34" charset="0"/>
                <a:cs typeface="Segoe UI" panose="020B0502040204020203" pitchFamily="34" charset="0"/>
                <a:sym typeface="Trebuchet MS"/>
              </a:rPr>
              <a:t>Quality culture</a:t>
            </a:r>
          </a:p>
        </p:txBody>
      </p:sp>
      <p:sp>
        <p:nvSpPr>
          <p:cNvPr id="97" name="Content Placeholder 3">
            <a:extLst>
              <a:ext uri="{FF2B5EF4-FFF2-40B4-BE49-F238E27FC236}">
                <a16:creationId xmlns:a16="http://schemas.microsoft.com/office/drawing/2014/main" id="{80D72D78-3D4B-6C54-F6A4-86F8595DBD5E}"/>
              </a:ext>
            </a:extLst>
          </p:cNvPr>
          <p:cNvSpPr txBox="1">
            <a:spLocks/>
          </p:cNvSpPr>
          <p:nvPr userDrawn="1"/>
        </p:nvSpPr>
        <p:spPr>
          <a:xfrm>
            <a:off x="5474117" y="3148840"/>
            <a:ext cx="1230080" cy="276999"/>
          </a:xfrm>
          <a:prstGeom prst="rect">
            <a:avLst/>
          </a:prstGeom>
        </p:spPr>
        <p:txBody>
          <a:bodyPr wrap="none" lIns="0" tIns="0" rIns="0" bIns="0">
            <a:noAutofit/>
          </a:bodyPr>
          <a:lstStyle/>
          <a:p>
            <a:pPr algn="ctr">
              <a:spcBef>
                <a:spcPts val="600"/>
              </a:spcBef>
              <a:spcAft>
                <a:spcPts val="300"/>
              </a:spcAft>
              <a:buSzPct val="100000"/>
              <a:buFont typeface="Arial" panose="020B0604020202020204" pitchFamily="34" charset="0"/>
              <a:buChar char="​"/>
            </a:pPr>
            <a:r>
              <a:rPr lang="en-US">
                <a:latin typeface="Aptos" panose="020B0004020202020204" pitchFamily="34" charset="0"/>
                <a:cs typeface="Segoe UI" panose="020B0502040204020203" pitchFamily="34" charset="0"/>
                <a:sym typeface="Trebuchet MS"/>
              </a:rPr>
              <a:t>Architecture</a:t>
            </a:r>
          </a:p>
        </p:txBody>
      </p:sp>
      <p:grpSp>
        <p:nvGrpSpPr>
          <p:cNvPr id="98" name="Group 97">
            <a:extLst>
              <a:ext uri="{FF2B5EF4-FFF2-40B4-BE49-F238E27FC236}">
                <a16:creationId xmlns:a16="http://schemas.microsoft.com/office/drawing/2014/main" id="{0A968EAF-0C7E-DDA9-5D0C-FA3D887C9925}"/>
              </a:ext>
            </a:extLst>
          </p:cNvPr>
          <p:cNvGrpSpPr/>
          <p:nvPr userDrawn="1"/>
        </p:nvGrpSpPr>
        <p:grpSpPr>
          <a:xfrm rot="16200000">
            <a:off x="3887473" y="4515792"/>
            <a:ext cx="310071" cy="309708"/>
            <a:chOff x="1874551" y="-544124"/>
            <a:chExt cx="310071" cy="309708"/>
          </a:xfrm>
        </p:grpSpPr>
        <p:sp>
          <p:nvSpPr>
            <p:cNvPr id="99" name="Graphic 7">
              <a:extLst>
                <a:ext uri="{FF2B5EF4-FFF2-40B4-BE49-F238E27FC236}">
                  <a16:creationId xmlns:a16="http://schemas.microsoft.com/office/drawing/2014/main" id="{83AF7316-8F33-D43B-3F6D-18CFB3D94E34}"/>
                </a:ext>
              </a:extLst>
            </p:cNvPr>
            <p:cNvSpPr/>
            <p:nvPr/>
          </p:nvSpPr>
          <p:spPr>
            <a:xfrm rot="5400000">
              <a:off x="1874733" y="-544306"/>
              <a:ext cx="309708" cy="310071"/>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bg1"/>
            </a:solidFill>
            <a:ln w="5752" cap="flat">
              <a:noFill/>
              <a:prstDash val="solid"/>
              <a:miter/>
            </a:ln>
          </p:spPr>
          <p:txBody>
            <a:bodyPr lIns="0" tIns="0" rIns="0" bIns="0" rtlCol="0" anchor="ctr"/>
            <a:lstStyle/>
            <a:p>
              <a:pPr algn="ctr"/>
              <a:endParaRPr lang="en-US" sz="3600">
                <a:latin typeface="Aptos" panose="020B0004020202020204" pitchFamily="34" charset="0"/>
              </a:endParaRPr>
            </a:p>
          </p:txBody>
        </p:sp>
        <p:pic>
          <p:nvPicPr>
            <p:cNvPr id="100" name="Graphic 99">
              <a:extLst>
                <a:ext uri="{FF2B5EF4-FFF2-40B4-BE49-F238E27FC236}">
                  <a16:creationId xmlns:a16="http://schemas.microsoft.com/office/drawing/2014/main" id="{C561CC14-B782-F604-F858-001500C138E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47198" y="-359953"/>
              <a:ext cx="162000" cy="86927"/>
            </a:xfrm>
            <a:prstGeom prst="rect">
              <a:avLst/>
            </a:prstGeom>
          </p:spPr>
        </p:pic>
        <p:pic>
          <p:nvPicPr>
            <p:cNvPr id="101" name="Graphic 100">
              <a:extLst>
                <a:ext uri="{FF2B5EF4-FFF2-40B4-BE49-F238E27FC236}">
                  <a16:creationId xmlns:a16="http://schemas.microsoft.com/office/drawing/2014/main" id="{0354C672-73E4-7EF4-0768-4BEF10EB1E8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flipH="1">
              <a:off x="1947198" y="-504375"/>
              <a:ext cx="162000" cy="86927"/>
            </a:xfrm>
            <a:prstGeom prst="rect">
              <a:avLst/>
            </a:prstGeom>
          </p:spPr>
        </p:pic>
      </p:grpSp>
      <p:sp>
        <p:nvSpPr>
          <p:cNvPr id="102" name="Freeform: Shape 115">
            <a:extLst>
              <a:ext uri="{FF2B5EF4-FFF2-40B4-BE49-F238E27FC236}">
                <a16:creationId xmlns:a16="http://schemas.microsoft.com/office/drawing/2014/main" id="{CDFD2D17-35B2-7217-7A22-406590E91042}"/>
              </a:ext>
            </a:extLst>
          </p:cNvPr>
          <p:cNvSpPr/>
          <p:nvPr userDrawn="1"/>
        </p:nvSpPr>
        <p:spPr>
          <a:xfrm flipH="1">
            <a:off x="814770" y="4280137"/>
            <a:ext cx="839598" cy="837501"/>
          </a:xfrm>
          <a:custGeom>
            <a:avLst/>
            <a:gdLst>
              <a:gd name="connsiteX0" fmla="*/ 944467 w 967772"/>
              <a:gd name="connsiteY0" fmla="*/ 284781 h 965355"/>
              <a:gd name="connsiteX1" fmla="*/ 872853 w 967772"/>
              <a:gd name="connsiteY1" fmla="*/ 132412 h 965355"/>
              <a:gd name="connsiteX2" fmla="*/ 749590 w 967772"/>
              <a:gd name="connsiteY2" fmla="*/ 34515 h 965355"/>
              <a:gd name="connsiteX3" fmla="*/ 570964 w 967772"/>
              <a:gd name="connsiteY3" fmla="*/ 0 h 965355"/>
              <a:gd name="connsiteX4" fmla="*/ 396809 w 967772"/>
              <a:gd name="connsiteY4" fmla="*/ 0 h 965355"/>
              <a:gd name="connsiteX5" fmla="*/ 218182 w 967772"/>
              <a:gd name="connsiteY5" fmla="*/ 34515 h 965355"/>
              <a:gd name="connsiteX6" fmla="*/ 94919 w 967772"/>
              <a:gd name="connsiteY6" fmla="*/ 132412 h 965355"/>
              <a:gd name="connsiteX7" fmla="*/ 23305 w 967772"/>
              <a:gd name="connsiteY7" fmla="*/ 284781 h 965355"/>
              <a:gd name="connsiteX8" fmla="*/ 0 w 967772"/>
              <a:gd name="connsiteY8" fmla="*/ 482647 h 965355"/>
              <a:gd name="connsiteX9" fmla="*/ 23305 w 967772"/>
              <a:gd name="connsiteY9" fmla="*/ 680512 h 965355"/>
              <a:gd name="connsiteX10" fmla="*/ 94919 w 967772"/>
              <a:gd name="connsiteY10" fmla="*/ 832567 h 965355"/>
              <a:gd name="connsiteX11" fmla="*/ 218182 w 967772"/>
              <a:gd name="connsiteY11" fmla="*/ 930527 h 965355"/>
              <a:gd name="connsiteX12" fmla="*/ 396809 w 967772"/>
              <a:gd name="connsiteY12" fmla="*/ 965356 h 965355"/>
              <a:gd name="connsiteX13" fmla="*/ 570964 w 967772"/>
              <a:gd name="connsiteY13" fmla="*/ 965356 h 965355"/>
              <a:gd name="connsiteX14" fmla="*/ 749590 w 967772"/>
              <a:gd name="connsiteY14" fmla="*/ 930527 h 965355"/>
              <a:gd name="connsiteX15" fmla="*/ 872853 w 967772"/>
              <a:gd name="connsiteY15" fmla="*/ 832567 h 965355"/>
              <a:gd name="connsiteX16" fmla="*/ 944467 w 967772"/>
              <a:gd name="connsiteY16" fmla="*/ 680512 h 965355"/>
              <a:gd name="connsiteX17" fmla="*/ 967772 w 967772"/>
              <a:gd name="connsiteY17" fmla="*/ 482647 h 965355"/>
              <a:gd name="connsiteX18" fmla="*/ 944467 w 967772"/>
              <a:gd name="connsiteY18" fmla="*/ 284781 h 96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7772" h="965355">
                <a:moveTo>
                  <a:pt x="944467" y="284781"/>
                </a:moveTo>
                <a:cubicBezTo>
                  <a:pt x="928910" y="225478"/>
                  <a:pt x="905038" y="174709"/>
                  <a:pt x="872853" y="132412"/>
                </a:cubicBezTo>
                <a:cubicBezTo>
                  <a:pt x="840667" y="90179"/>
                  <a:pt x="799538" y="57483"/>
                  <a:pt x="749590" y="34515"/>
                </a:cubicBezTo>
                <a:cubicBezTo>
                  <a:pt x="700021" y="11672"/>
                  <a:pt x="640436" y="188"/>
                  <a:pt x="570964" y="0"/>
                </a:cubicBezTo>
                <a:lnTo>
                  <a:pt x="396809" y="0"/>
                </a:lnTo>
                <a:cubicBezTo>
                  <a:pt x="327336" y="188"/>
                  <a:pt x="267751" y="11672"/>
                  <a:pt x="218182" y="34515"/>
                </a:cubicBezTo>
                <a:cubicBezTo>
                  <a:pt x="168171" y="57546"/>
                  <a:pt x="127105" y="90179"/>
                  <a:pt x="94919" y="132412"/>
                </a:cubicBezTo>
                <a:cubicBezTo>
                  <a:pt x="62671" y="174709"/>
                  <a:pt x="38799" y="225478"/>
                  <a:pt x="23305" y="284781"/>
                </a:cubicBezTo>
                <a:cubicBezTo>
                  <a:pt x="7747" y="344084"/>
                  <a:pt x="0" y="410039"/>
                  <a:pt x="0" y="482647"/>
                </a:cubicBezTo>
                <a:cubicBezTo>
                  <a:pt x="0" y="555254"/>
                  <a:pt x="7747" y="621209"/>
                  <a:pt x="23305" y="680512"/>
                </a:cubicBezTo>
                <a:cubicBezTo>
                  <a:pt x="38862" y="739815"/>
                  <a:pt x="62734" y="790521"/>
                  <a:pt x="94919" y="832567"/>
                </a:cubicBezTo>
                <a:cubicBezTo>
                  <a:pt x="127105" y="874613"/>
                  <a:pt x="168234" y="907245"/>
                  <a:pt x="218182" y="930527"/>
                </a:cubicBezTo>
                <a:cubicBezTo>
                  <a:pt x="267751" y="953558"/>
                  <a:pt x="327336" y="965168"/>
                  <a:pt x="396809" y="965356"/>
                </a:cubicBezTo>
                <a:lnTo>
                  <a:pt x="570964" y="965356"/>
                </a:lnTo>
                <a:cubicBezTo>
                  <a:pt x="640436" y="965168"/>
                  <a:pt x="700021" y="953558"/>
                  <a:pt x="749590" y="930527"/>
                </a:cubicBezTo>
                <a:cubicBezTo>
                  <a:pt x="799601" y="907308"/>
                  <a:pt x="840667" y="874675"/>
                  <a:pt x="872853" y="832567"/>
                </a:cubicBezTo>
                <a:cubicBezTo>
                  <a:pt x="905102" y="790521"/>
                  <a:pt x="928973" y="739815"/>
                  <a:pt x="944467" y="680512"/>
                </a:cubicBezTo>
                <a:cubicBezTo>
                  <a:pt x="960025" y="621209"/>
                  <a:pt x="967772" y="555254"/>
                  <a:pt x="967772" y="482647"/>
                </a:cubicBezTo>
                <a:cubicBezTo>
                  <a:pt x="967772" y="410039"/>
                  <a:pt x="960025" y="344084"/>
                  <a:pt x="944467" y="284781"/>
                </a:cubicBezTo>
                <a:close/>
              </a:path>
            </a:pathLst>
          </a:custGeom>
          <a:solidFill>
            <a:schemeClr val="accent1"/>
          </a:solidFill>
          <a:ln w="6294" cap="flat">
            <a:noFill/>
            <a:prstDash val="solid"/>
            <a:miter/>
          </a:ln>
        </p:spPr>
        <p:txBody>
          <a:bodyPr rtlCol="0" anchor="ctr"/>
          <a:lstStyle/>
          <a:p>
            <a:endParaRPr lang="en-IN" sz="2000">
              <a:latin typeface="Aptos" panose="020B0004020202020204" pitchFamily="34" charset="0"/>
            </a:endParaRPr>
          </a:p>
        </p:txBody>
      </p:sp>
      <p:sp>
        <p:nvSpPr>
          <p:cNvPr id="103" name="Freeform: Shape 116">
            <a:extLst>
              <a:ext uri="{FF2B5EF4-FFF2-40B4-BE49-F238E27FC236}">
                <a16:creationId xmlns:a16="http://schemas.microsoft.com/office/drawing/2014/main" id="{35F0A0A3-42E3-4AD9-13F2-8AA4B6D19741}"/>
              </a:ext>
            </a:extLst>
          </p:cNvPr>
          <p:cNvSpPr/>
          <p:nvPr userDrawn="1"/>
        </p:nvSpPr>
        <p:spPr>
          <a:xfrm flipH="1">
            <a:off x="2427670" y="4280137"/>
            <a:ext cx="839598" cy="837501"/>
          </a:xfrm>
          <a:custGeom>
            <a:avLst/>
            <a:gdLst>
              <a:gd name="connsiteX0" fmla="*/ 944467 w 967772"/>
              <a:gd name="connsiteY0" fmla="*/ 284781 h 965355"/>
              <a:gd name="connsiteX1" fmla="*/ 872853 w 967772"/>
              <a:gd name="connsiteY1" fmla="*/ 132412 h 965355"/>
              <a:gd name="connsiteX2" fmla="*/ 749590 w 967772"/>
              <a:gd name="connsiteY2" fmla="*/ 34515 h 965355"/>
              <a:gd name="connsiteX3" fmla="*/ 570964 w 967772"/>
              <a:gd name="connsiteY3" fmla="*/ 0 h 965355"/>
              <a:gd name="connsiteX4" fmla="*/ 396809 w 967772"/>
              <a:gd name="connsiteY4" fmla="*/ 0 h 965355"/>
              <a:gd name="connsiteX5" fmla="*/ 218182 w 967772"/>
              <a:gd name="connsiteY5" fmla="*/ 34515 h 965355"/>
              <a:gd name="connsiteX6" fmla="*/ 94919 w 967772"/>
              <a:gd name="connsiteY6" fmla="*/ 132412 h 965355"/>
              <a:gd name="connsiteX7" fmla="*/ 23305 w 967772"/>
              <a:gd name="connsiteY7" fmla="*/ 284781 h 965355"/>
              <a:gd name="connsiteX8" fmla="*/ 0 w 967772"/>
              <a:gd name="connsiteY8" fmla="*/ 482647 h 965355"/>
              <a:gd name="connsiteX9" fmla="*/ 23305 w 967772"/>
              <a:gd name="connsiteY9" fmla="*/ 680512 h 965355"/>
              <a:gd name="connsiteX10" fmla="*/ 94919 w 967772"/>
              <a:gd name="connsiteY10" fmla="*/ 832567 h 965355"/>
              <a:gd name="connsiteX11" fmla="*/ 218182 w 967772"/>
              <a:gd name="connsiteY11" fmla="*/ 930527 h 965355"/>
              <a:gd name="connsiteX12" fmla="*/ 396809 w 967772"/>
              <a:gd name="connsiteY12" fmla="*/ 965356 h 965355"/>
              <a:gd name="connsiteX13" fmla="*/ 570964 w 967772"/>
              <a:gd name="connsiteY13" fmla="*/ 965356 h 965355"/>
              <a:gd name="connsiteX14" fmla="*/ 749590 w 967772"/>
              <a:gd name="connsiteY14" fmla="*/ 930527 h 965355"/>
              <a:gd name="connsiteX15" fmla="*/ 872853 w 967772"/>
              <a:gd name="connsiteY15" fmla="*/ 832567 h 965355"/>
              <a:gd name="connsiteX16" fmla="*/ 944467 w 967772"/>
              <a:gd name="connsiteY16" fmla="*/ 680512 h 965355"/>
              <a:gd name="connsiteX17" fmla="*/ 967772 w 967772"/>
              <a:gd name="connsiteY17" fmla="*/ 482647 h 965355"/>
              <a:gd name="connsiteX18" fmla="*/ 944467 w 967772"/>
              <a:gd name="connsiteY18" fmla="*/ 284781 h 96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7772" h="965355">
                <a:moveTo>
                  <a:pt x="944467" y="284781"/>
                </a:moveTo>
                <a:cubicBezTo>
                  <a:pt x="928910" y="225478"/>
                  <a:pt x="905038" y="174709"/>
                  <a:pt x="872853" y="132412"/>
                </a:cubicBezTo>
                <a:cubicBezTo>
                  <a:pt x="840667" y="90179"/>
                  <a:pt x="799538" y="57483"/>
                  <a:pt x="749590" y="34515"/>
                </a:cubicBezTo>
                <a:cubicBezTo>
                  <a:pt x="700021" y="11672"/>
                  <a:pt x="640436" y="188"/>
                  <a:pt x="570964" y="0"/>
                </a:cubicBezTo>
                <a:lnTo>
                  <a:pt x="396809" y="0"/>
                </a:lnTo>
                <a:cubicBezTo>
                  <a:pt x="327336" y="188"/>
                  <a:pt x="267751" y="11672"/>
                  <a:pt x="218182" y="34515"/>
                </a:cubicBezTo>
                <a:cubicBezTo>
                  <a:pt x="168171" y="57546"/>
                  <a:pt x="127105" y="90179"/>
                  <a:pt x="94919" y="132412"/>
                </a:cubicBezTo>
                <a:cubicBezTo>
                  <a:pt x="62671" y="174709"/>
                  <a:pt x="38799" y="225478"/>
                  <a:pt x="23305" y="284781"/>
                </a:cubicBezTo>
                <a:cubicBezTo>
                  <a:pt x="7747" y="344084"/>
                  <a:pt x="0" y="410039"/>
                  <a:pt x="0" y="482647"/>
                </a:cubicBezTo>
                <a:cubicBezTo>
                  <a:pt x="0" y="555254"/>
                  <a:pt x="7747" y="621209"/>
                  <a:pt x="23305" y="680512"/>
                </a:cubicBezTo>
                <a:cubicBezTo>
                  <a:pt x="38862" y="739815"/>
                  <a:pt x="62734" y="790521"/>
                  <a:pt x="94919" y="832567"/>
                </a:cubicBezTo>
                <a:cubicBezTo>
                  <a:pt x="127105" y="874613"/>
                  <a:pt x="168234" y="907245"/>
                  <a:pt x="218182" y="930527"/>
                </a:cubicBezTo>
                <a:cubicBezTo>
                  <a:pt x="267751" y="953558"/>
                  <a:pt x="327336" y="965168"/>
                  <a:pt x="396809" y="965356"/>
                </a:cubicBezTo>
                <a:lnTo>
                  <a:pt x="570964" y="965356"/>
                </a:lnTo>
                <a:cubicBezTo>
                  <a:pt x="640436" y="965168"/>
                  <a:pt x="700021" y="953558"/>
                  <a:pt x="749590" y="930527"/>
                </a:cubicBezTo>
                <a:cubicBezTo>
                  <a:pt x="799601" y="907308"/>
                  <a:pt x="840667" y="874675"/>
                  <a:pt x="872853" y="832567"/>
                </a:cubicBezTo>
                <a:cubicBezTo>
                  <a:pt x="905102" y="790521"/>
                  <a:pt x="928973" y="739815"/>
                  <a:pt x="944467" y="680512"/>
                </a:cubicBezTo>
                <a:cubicBezTo>
                  <a:pt x="960025" y="621209"/>
                  <a:pt x="967772" y="555254"/>
                  <a:pt x="967772" y="482647"/>
                </a:cubicBezTo>
                <a:cubicBezTo>
                  <a:pt x="967772" y="410039"/>
                  <a:pt x="960025" y="344084"/>
                  <a:pt x="944467" y="284781"/>
                </a:cubicBezTo>
                <a:close/>
              </a:path>
            </a:pathLst>
          </a:custGeom>
          <a:solidFill>
            <a:schemeClr val="accent1"/>
          </a:solidFill>
          <a:ln w="6294" cap="flat">
            <a:noFill/>
            <a:prstDash val="solid"/>
            <a:miter/>
          </a:ln>
        </p:spPr>
        <p:txBody>
          <a:bodyPr rtlCol="0" anchor="ctr"/>
          <a:lstStyle/>
          <a:p>
            <a:endParaRPr lang="en-IN" sz="2000">
              <a:latin typeface="Aptos" panose="020B0004020202020204" pitchFamily="34" charset="0"/>
            </a:endParaRPr>
          </a:p>
        </p:txBody>
      </p:sp>
      <p:sp>
        <p:nvSpPr>
          <p:cNvPr id="104" name="TextBox 103">
            <a:extLst>
              <a:ext uri="{FF2B5EF4-FFF2-40B4-BE49-F238E27FC236}">
                <a16:creationId xmlns:a16="http://schemas.microsoft.com/office/drawing/2014/main" id="{551021E1-CA94-9C9A-D875-6F61B7580E92}"/>
              </a:ext>
            </a:extLst>
          </p:cNvPr>
          <p:cNvSpPr txBox="1"/>
          <p:nvPr userDrawn="1"/>
        </p:nvSpPr>
        <p:spPr>
          <a:xfrm>
            <a:off x="967861" y="4835206"/>
            <a:ext cx="533416" cy="184666"/>
          </a:xfrm>
          <a:prstGeom prst="rect">
            <a:avLst/>
          </a:prstGeom>
          <a:noFill/>
        </p:spPr>
        <p:txBody>
          <a:bodyPr wrap="none" lIns="0" tIns="0" rIns="0" bIns="0" rtlCol="0">
            <a:spAutoFit/>
          </a:bodyPr>
          <a:lstStyle/>
          <a:p>
            <a:pPr algn="ctr"/>
            <a:r>
              <a:rPr lang="en-BB" sz="1200">
                <a:latin typeface="Aptos" panose="020B0004020202020204" pitchFamily="34" charset="0"/>
              </a:rPr>
              <a:t>Process</a:t>
            </a:r>
            <a:endParaRPr lang="en-IN" sz="1200">
              <a:latin typeface="Aptos" panose="020B0004020202020204" pitchFamily="34" charset="0"/>
            </a:endParaRPr>
          </a:p>
        </p:txBody>
      </p:sp>
      <p:sp>
        <p:nvSpPr>
          <p:cNvPr id="105" name="TextBox 104">
            <a:extLst>
              <a:ext uri="{FF2B5EF4-FFF2-40B4-BE49-F238E27FC236}">
                <a16:creationId xmlns:a16="http://schemas.microsoft.com/office/drawing/2014/main" id="{DF762FF5-45A9-28A1-E6BE-0913A4B4FCEF}"/>
              </a:ext>
            </a:extLst>
          </p:cNvPr>
          <p:cNvSpPr txBox="1"/>
          <p:nvPr userDrawn="1"/>
        </p:nvSpPr>
        <p:spPr>
          <a:xfrm>
            <a:off x="2585571" y="4812056"/>
            <a:ext cx="523797" cy="184666"/>
          </a:xfrm>
          <a:prstGeom prst="rect">
            <a:avLst/>
          </a:prstGeom>
          <a:noFill/>
        </p:spPr>
        <p:txBody>
          <a:bodyPr wrap="none" lIns="0" tIns="0" rIns="0" bIns="0" rtlCol="0">
            <a:spAutoFit/>
          </a:bodyPr>
          <a:lstStyle/>
          <a:p>
            <a:pPr algn="ctr"/>
            <a:r>
              <a:rPr lang="en-BB" sz="1200">
                <a:latin typeface="Aptos" panose="020B0004020202020204" pitchFamily="34" charset="0"/>
              </a:rPr>
              <a:t>Product</a:t>
            </a:r>
            <a:endParaRPr lang="en-IN" sz="1200">
              <a:latin typeface="Aptos" panose="020B0004020202020204" pitchFamily="34" charset="0"/>
            </a:endParaRPr>
          </a:p>
        </p:txBody>
      </p:sp>
      <p:pic>
        <p:nvPicPr>
          <p:cNvPr id="106" name="Graphic 105">
            <a:extLst>
              <a:ext uri="{FF2B5EF4-FFF2-40B4-BE49-F238E27FC236}">
                <a16:creationId xmlns:a16="http://schemas.microsoft.com/office/drawing/2014/main" id="{018C0259-267A-3369-2BA2-16CDBB21CC9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8450" y="4427073"/>
            <a:ext cx="372238" cy="387534"/>
          </a:xfrm>
          <a:prstGeom prst="rect">
            <a:avLst/>
          </a:prstGeom>
        </p:spPr>
      </p:pic>
      <p:grpSp>
        <p:nvGrpSpPr>
          <p:cNvPr id="107" name="Group 106">
            <a:extLst>
              <a:ext uri="{FF2B5EF4-FFF2-40B4-BE49-F238E27FC236}">
                <a16:creationId xmlns:a16="http://schemas.microsoft.com/office/drawing/2014/main" id="{12F79373-54F5-806D-D4D8-0F5AA49EC452}"/>
              </a:ext>
            </a:extLst>
          </p:cNvPr>
          <p:cNvGrpSpPr/>
          <p:nvPr userDrawn="1"/>
        </p:nvGrpSpPr>
        <p:grpSpPr>
          <a:xfrm>
            <a:off x="2671124" y="4381814"/>
            <a:ext cx="352690" cy="390896"/>
            <a:chOff x="3250348" y="3805018"/>
            <a:chExt cx="446237" cy="494577"/>
          </a:xfrm>
          <a:solidFill>
            <a:schemeClr val="tx1"/>
          </a:solidFill>
        </p:grpSpPr>
        <p:sp>
          <p:nvSpPr>
            <p:cNvPr id="108" name="Freeform: Shape 53">
              <a:extLst>
                <a:ext uri="{FF2B5EF4-FFF2-40B4-BE49-F238E27FC236}">
                  <a16:creationId xmlns:a16="http://schemas.microsoft.com/office/drawing/2014/main" id="{5AB35FB9-30F8-547B-2CF6-6B33DCF778A2}"/>
                </a:ext>
              </a:extLst>
            </p:cNvPr>
            <p:cNvSpPr/>
            <p:nvPr/>
          </p:nvSpPr>
          <p:spPr>
            <a:xfrm>
              <a:off x="3250348" y="3805018"/>
              <a:ext cx="390174" cy="389789"/>
            </a:xfrm>
            <a:custGeom>
              <a:avLst/>
              <a:gdLst>
                <a:gd name="connsiteX0" fmla="*/ 287313 w 390174"/>
                <a:gd name="connsiteY0" fmla="*/ 0 h 389789"/>
                <a:gd name="connsiteX1" fmla="*/ 381768 w 390174"/>
                <a:gd name="connsiteY1" fmla="*/ 63314 h 389789"/>
                <a:gd name="connsiteX2" fmla="*/ 361052 w 390174"/>
                <a:gd name="connsiteY2" fmla="*/ 171018 h 389789"/>
                <a:gd name="connsiteX3" fmla="*/ 171192 w 390174"/>
                <a:gd name="connsiteY3" fmla="*/ 360933 h 389789"/>
                <a:gd name="connsiteX4" fmla="*/ 28084 w 390174"/>
                <a:gd name="connsiteY4" fmla="*/ 356915 h 389789"/>
                <a:gd name="connsiteX5" fmla="*/ 31016 w 390174"/>
                <a:gd name="connsiteY5" fmla="*/ 215789 h 389789"/>
                <a:gd name="connsiteX6" fmla="*/ 218026 w 390174"/>
                <a:gd name="connsiteY6" fmla="*/ 28833 h 389789"/>
                <a:gd name="connsiteX7" fmla="*/ 287313 w 390174"/>
                <a:gd name="connsiteY7" fmla="*/ 0 h 389789"/>
                <a:gd name="connsiteX8" fmla="*/ 133155 w 390174"/>
                <a:gd name="connsiteY8" fmla="*/ 151714 h 389789"/>
                <a:gd name="connsiteX9" fmla="*/ 36392 w 390174"/>
                <a:gd name="connsiteY9" fmla="*/ 245111 h 389789"/>
                <a:gd name="connsiteX10" fmla="*/ 52682 w 390174"/>
                <a:gd name="connsiteY10" fmla="*/ 348932 h 389789"/>
                <a:gd name="connsiteX11" fmla="*/ 152811 w 390174"/>
                <a:gd name="connsiteY11" fmla="*/ 346869 h 389789"/>
                <a:gd name="connsiteX12" fmla="*/ 237275 w 390174"/>
                <a:gd name="connsiteY12" fmla="*/ 262622 h 389789"/>
                <a:gd name="connsiteX13" fmla="*/ 239773 w 390174"/>
                <a:gd name="connsiteY13" fmla="*/ 258821 h 389789"/>
                <a:gd name="connsiteX14" fmla="*/ 133182 w 390174"/>
                <a:gd name="connsiteY14" fmla="*/ 151714 h 389789"/>
                <a:gd name="connsiteX15" fmla="*/ 258751 w 390174"/>
                <a:gd name="connsiteY15" fmla="*/ 241418 h 389789"/>
                <a:gd name="connsiteX16" fmla="*/ 348645 w 390174"/>
                <a:gd name="connsiteY16" fmla="*/ 150954 h 389789"/>
                <a:gd name="connsiteX17" fmla="*/ 345767 w 390174"/>
                <a:gd name="connsiteY17" fmla="*/ 48952 h 389789"/>
                <a:gd name="connsiteX18" fmla="*/ 241239 w 390174"/>
                <a:gd name="connsiteY18" fmla="*/ 38852 h 389789"/>
                <a:gd name="connsiteX19" fmla="*/ 149282 w 390174"/>
                <a:gd name="connsiteY19" fmla="*/ 131841 h 389789"/>
                <a:gd name="connsiteX20" fmla="*/ 258724 w 390174"/>
                <a:gd name="connsiteY20" fmla="*/ 241418 h 38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0174" h="389789">
                  <a:moveTo>
                    <a:pt x="287313" y="0"/>
                  </a:moveTo>
                  <a:cubicBezTo>
                    <a:pt x="328526" y="81"/>
                    <a:pt x="366346" y="24707"/>
                    <a:pt x="381768" y="63314"/>
                  </a:cubicBezTo>
                  <a:cubicBezTo>
                    <a:pt x="397705" y="103252"/>
                    <a:pt x="391080" y="140366"/>
                    <a:pt x="361052" y="171018"/>
                  </a:cubicBezTo>
                  <a:cubicBezTo>
                    <a:pt x="298390" y="234957"/>
                    <a:pt x="235022" y="298189"/>
                    <a:pt x="171192" y="360933"/>
                  </a:cubicBezTo>
                  <a:cubicBezTo>
                    <a:pt x="130195" y="401223"/>
                    <a:pt x="68049" y="398807"/>
                    <a:pt x="28084" y="356915"/>
                  </a:cubicBezTo>
                  <a:cubicBezTo>
                    <a:pt x="-10605" y="316325"/>
                    <a:pt x="-9030" y="255536"/>
                    <a:pt x="31016" y="215789"/>
                  </a:cubicBezTo>
                  <a:cubicBezTo>
                    <a:pt x="93570" y="153696"/>
                    <a:pt x="155798" y="91251"/>
                    <a:pt x="218026" y="28833"/>
                  </a:cubicBezTo>
                  <a:cubicBezTo>
                    <a:pt x="237248" y="9584"/>
                    <a:pt x="260298" y="163"/>
                    <a:pt x="287313" y="0"/>
                  </a:cubicBezTo>
                  <a:close/>
                  <a:moveTo>
                    <a:pt x="133155" y="151714"/>
                  </a:moveTo>
                  <a:cubicBezTo>
                    <a:pt x="100955" y="182367"/>
                    <a:pt x="66094" y="211472"/>
                    <a:pt x="36392" y="245111"/>
                  </a:cubicBezTo>
                  <a:cubicBezTo>
                    <a:pt x="10246" y="274731"/>
                    <a:pt x="19749" y="319828"/>
                    <a:pt x="52682" y="348932"/>
                  </a:cubicBezTo>
                  <a:cubicBezTo>
                    <a:pt x="80809" y="373802"/>
                    <a:pt x="125335" y="373368"/>
                    <a:pt x="152811" y="346869"/>
                  </a:cubicBezTo>
                  <a:cubicBezTo>
                    <a:pt x="181427" y="319285"/>
                    <a:pt x="209202" y="290777"/>
                    <a:pt x="237275" y="262622"/>
                  </a:cubicBezTo>
                  <a:cubicBezTo>
                    <a:pt x="238741" y="261156"/>
                    <a:pt x="239583" y="259120"/>
                    <a:pt x="239773" y="258821"/>
                  </a:cubicBezTo>
                  <a:cubicBezTo>
                    <a:pt x="203012" y="221897"/>
                    <a:pt x="167092" y="185788"/>
                    <a:pt x="133182" y="151714"/>
                  </a:cubicBezTo>
                  <a:close/>
                  <a:moveTo>
                    <a:pt x="258751" y="241418"/>
                  </a:moveTo>
                  <a:cubicBezTo>
                    <a:pt x="288860" y="211227"/>
                    <a:pt x="319377" y="181688"/>
                    <a:pt x="348645" y="150954"/>
                  </a:cubicBezTo>
                  <a:cubicBezTo>
                    <a:pt x="375279" y="122990"/>
                    <a:pt x="373351" y="77894"/>
                    <a:pt x="345767" y="48952"/>
                  </a:cubicBezTo>
                  <a:cubicBezTo>
                    <a:pt x="315766" y="17430"/>
                    <a:pt x="271023" y="11647"/>
                    <a:pt x="241239" y="38852"/>
                  </a:cubicBezTo>
                  <a:cubicBezTo>
                    <a:pt x="208985" y="68364"/>
                    <a:pt x="179581" y="100971"/>
                    <a:pt x="149282" y="131841"/>
                  </a:cubicBezTo>
                  <a:cubicBezTo>
                    <a:pt x="185038" y="167652"/>
                    <a:pt x="221392" y="204060"/>
                    <a:pt x="258724" y="241418"/>
                  </a:cubicBezTo>
                  <a:close/>
                </a:path>
              </a:pathLst>
            </a:custGeom>
            <a:grpFill/>
            <a:ln w="2677" cap="flat">
              <a:noFill/>
              <a:prstDash val="solid"/>
              <a:miter/>
            </a:ln>
          </p:spPr>
          <p:txBody>
            <a:bodyPr rtlCol="0" anchor="ctr"/>
            <a:lstStyle/>
            <a:p>
              <a:endParaRPr lang="en-IN">
                <a:latin typeface="Aptos" panose="020B0004020202020204" pitchFamily="34" charset="0"/>
              </a:endParaRPr>
            </a:p>
          </p:txBody>
        </p:sp>
        <p:sp>
          <p:nvSpPr>
            <p:cNvPr id="109" name="Freeform: Shape 54">
              <a:extLst>
                <a:ext uri="{FF2B5EF4-FFF2-40B4-BE49-F238E27FC236}">
                  <a16:creationId xmlns:a16="http://schemas.microsoft.com/office/drawing/2014/main" id="{1CB91B27-D97B-CE55-EF75-C50061C5EB38}"/>
                </a:ext>
              </a:extLst>
            </p:cNvPr>
            <p:cNvSpPr/>
            <p:nvPr/>
          </p:nvSpPr>
          <p:spPr>
            <a:xfrm>
              <a:off x="3485300" y="4088314"/>
              <a:ext cx="211285" cy="211281"/>
            </a:xfrm>
            <a:custGeom>
              <a:avLst/>
              <a:gdLst>
                <a:gd name="connsiteX0" fmla="*/ 27 w 211285"/>
                <a:gd name="connsiteY0" fmla="*/ 105071 h 211281"/>
                <a:gd name="connsiteX1" fmla="*/ 105288 w 211285"/>
                <a:gd name="connsiteY1" fmla="*/ 0 h 211281"/>
                <a:gd name="connsiteX2" fmla="*/ 211282 w 211285"/>
                <a:gd name="connsiteY2" fmla="*/ 105994 h 211281"/>
                <a:gd name="connsiteX3" fmla="*/ 105587 w 211285"/>
                <a:gd name="connsiteY3" fmla="*/ 211282 h 211281"/>
                <a:gd name="connsiteX4" fmla="*/ 0 w 211285"/>
                <a:gd name="connsiteY4" fmla="*/ 105071 h 211281"/>
                <a:gd name="connsiteX5" fmla="*/ 57504 w 211285"/>
                <a:gd name="connsiteY5" fmla="*/ 172321 h 211281"/>
                <a:gd name="connsiteX6" fmla="*/ 167082 w 211285"/>
                <a:gd name="connsiteY6" fmla="*/ 160946 h 211281"/>
                <a:gd name="connsiteX7" fmla="*/ 171806 w 211285"/>
                <a:gd name="connsiteY7" fmla="*/ 57775 h 211281"/>
                <a:gd name="connsiteX8" fmla="*/ 57504 w 211285"/>
                <a:gd name="connsiteY8" fmla="*/ 172321 h 211281"/>
                <a:gd name="connsiteX9" fmla="*/ 37793 w 211285"/>
                <a:gd name="connsiteY9" fmla="*/ 152638 h 211281"/>
                <a:gd name="connsiteX10" fmla="*/ 153289 w 211285"/>
                <a:gd name="connsiteY10" fmla="*/ 38417 h 211281"/>
                <a:gd name="connsiteX11" fmla="*/ 46590 w 211285"/>
                <a:gd name="connsiteY11" fmla="*/ 46915 h 211281"/>
                <a:gd name="connsiteX12" fmla="*/ 37793 w 211285"/>
                <a:gd name="connsiteY12" fmla="*/ 152638 h 2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285" h="211281">
                  <a:moveTo>
                    <a:pt x="27" y="105071"/>
                  </a:moveTo>
                  <a:cubicBezTo>
                    <a:pt x="136" y="46780"/>
                    <a:pt x="46970" y="54"/>
                    <a:pt x="105288" y="0"/>
                  </a:cubicBezTo>
                  <a:cubicBezTo>
                    <a:pt x="163797" y="-54"/>
                    <a:pt x="211744" y="47893"/>
                    <a:pt x="211282" y="105994"/>
                  </a:cubicBezTo>
                  <a:cubicBezTo>
                    <a:pt x="210848" y="163823"/>
                    <a:pt x="163172" y="211282"/>
                    <a:pt x="105587" y="211282"/>
                  </a:cubicBezTo>
                  <a:cubicBezTo>
                    <a:pt x="46997" y="211282"/>
                    <a:pt x="-108" y="163878"/>
                    <a:pt x="0" y="105071"/>
                  </a:cubicBezTo>
                  <a:close/>
                  <a:moveTo>
                    <a:pt x="57504" y="172321"/>
                  </a:moveTo>
                  <a:cubicBezTo>
                    <a:pt x="89840" y="198005"/>
                    <a:pt x="137244" y="193200"/>
                    <a:pt x="167082" y="160946"/>
                  </a:cubicBezTo>
                  <a:cubicBezTo>
                    <a:pt x="193879" y="132004"/>
                    <a:pt x="195861" y="84057"/>
                    <a:pt x="171806" y="57775"/>
                  </a:cubicBezTo>
                  <a:cubicBezTo>
                    <a:pt x="133959" y="95704"/>
                    <a:pt x="96084" y="133660"/>
                    <a:pt x="57504" y="172321"/>
                  </a:cubicBezTo>
                  <a:close/>
                  <a:moveTo>
                    <a:pt x="37793" y="152638"/>
                  </a:moveTo>
                  <a:cubicBezTo>
                    <a:pt x="76672" y="114166"/>
                    <a:pt x="115035" y="76265"/>
                    <a:pt x="153289" y="38417"/>
                  </a:cubicBezTo>
                  <a:cubicBezTo>
                    <a:pt x="121171" y="14200"/>
                    <a:pt x="75640" y="17620"/>
                    <a:pt x="46590" y="46915"/>
                  </a:cubicBezTo>
                  <a:cubicBezTo>
                    <a:pt x="17376" y="76373"/>
                    <a:pt x="14118" y="122365"/>
                    <a:pt x="37793" y="152638"/>
                  </a:cubicBezTo>
                  <a:close/>
                </a:path>
              </a:pathLst>
            </a:custGeom>
            <a:grpFill/>
            <a:ln w="2677" cap="flat">
              <a:noFill/>
              <a:prstDash val="solid"/>
              <a:miter/>
            </a:ln>
          </p:spPr>
          <p:txBody>
            <a:bodyPr rtlCol="0" anchor="ctr"/>
            <a:lstStyle/>
            <a:p>
              <a:endParaRPr lang="en-IN">
                <a:latin typeface="Aptos" panose="020B0004020202020204" pitchFamily="34" charset="0"/>
              </a:endParaRPr>
            </a:p>
          </p:txBody>
        </p:sp>
        <p:sp>
          <p:nvSpPr>
            <p:cNvPr id="110" name="Freeform: Shape 55">
              <a:extLst>
                <a:ext uri="{FF2B5EF4-FFF2-40B4-BE49-F238E27FC236}">
                  <a16:creationId xmlns:a16="http://schemas.microsoft.com/office/drawing/2014/main" id="{C56F842A-27AD-A963-B1A5-E9D224074854}"/>
                </a:ext>
              </a:extLst>
            </p:cNvPr>
            <p:cNvSpPr/>
            <p:nvPr/>
          </p:nvSpPr>
          <p:spPr>
            <a:xfrm>
              <a:off x="3524221" y="3864513"/>
              <a:ext cx="71621" cy="117482"/>
            </a:xfrm>
            <a:custGeom>
              <a:avLst/>
              <a:gdLst>
                <a:gd name="connsiteX0" fmla="*/ 71595 w 71621"/>
                <a:gd name="connsiteY0" fmla="*/ 42128 h 117482"/>
                <a:gd name="connsiteX1" fmla="*/ 55658 w 71621"/>
                <a:gd name="connsiteY1" fmla="*/ 76662 h 117482"/>
                <a:gd name="connsiteX2" fmla="*/ 16589 w 71621"/>
                <a:gd name="connsiteY2" fmla="*/ 115949 h 117482"/>
                <a:gd name="connsiteX3" fmla="*/ 82 w 71621"/>
                <a:gd name="connsiteY3" fmla="*/ 116926 h 117482"/>
                <a:gd name="connsiteX4" fmla="*/ 1792 w 71621"/>
                <a:gd name="connsiteY4" fmla="*/ 100500 h 117482"/>
                <a:gd name="connsiteX5" fmla="*/ 33911 w 71621"/>
                <a:gd name="connsiteY5" fmla="*/ 67540 h 117482"/>
                <a:gd name="connsiteX6" fmla="*/ 38309 w 71621"/>
                <a:gd name="connsiteY6" fmla="*/ 21575 h 117482"/>
                <a:gd name="connsiteX7" fmla="*/ 38390 w 71621"/>
                <a:gd name="connsiteY7" fmla="*/ 2679 h 117482"/>
                <a:gd name="connsiteX8" fmla="*/ 56364 w 71621"/>
                <a:gd name="connsiteY8" fmla="*/ 8190 h 117482"/>
                <a:gd name="connsiteX9" fmla="*/ 71622 w 71621"/>
                <a:gd name="connsiteY9" fmla="*/ 42155 h 117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621" h="117482">
                  <a:moveTo>
                    <a:pt x="71595" y="42128"/>
                  </a:moveTo>
                  <a:cubicBezTo>
                    <a:pt x="66111" y="54508"/>
                    <a:pt x="63043" y="67269"/>
                    <a:pt x="55658" y="76662"/>
                  </a:cubicBezTo>
                  <a:cubicBezTo>
                    <a:pt x="44309" y="91106"/>
                    <a:pt x="30462" y="103785"/>
                    <a:pt x="16589" y="115949"/>
                  </a:cubicBezTo>
                  <a:cubicBezTo>
                    <a:pt x="13331" y="118827"/>
                    <a:pt x="5702" y="116736"/>
                    <a:pt x="82" y="116926"/>
                  </a:cubicBezTo>
                  <a:cubicBezTo>
                    <a:pt x="516" y="111333"/>
                    <a:pt x="-1140" y="103975"/>
                    <a:pt x="1792" y="100500"/>
                  </a:cubicBezTo>
                  <a:cubicBezTo>
                    <a:pt x="11620" y="88771"/>
                    <a:pt x="23132" y="78482"/>
                    <a:pt x="33911" y="67540"/>
                  </a:cubicBezTo>
                  <a:cubicBezTo>
                    <a:pt x="48517" y="52743"/>
                    <a:pt x="50038" y="38299"/>
                    <a:pt x="38309" y="21575"/>
                  </a:cubicBezTo>
                  <a:cubicBezTo>
                    <a:pt x="33639" y="14923"/>
                    <a:pt x="30924" y="8353"/>
                    <a:pt x="38390" y="2679"/>
                  </a:cubicBezTo>
                  <a:cubicBezTo>
                    <a:pt x="46101" y="-3213"/>
                    <a:pt x="52753" y="1511"/>
                    <a:pt x="56364" y="8190"/>
                  </a:cubicBezTo>
                  <a:cubicBezTo>
                    <a:pt x="62038" y="18589"/>
                    <a:pt x="66192" y="29829"/>
                    <a:pt x="71622" y="42155"/>
                  </a:cubicBezTo>
                  <a:close/>
                </a:path>
              </a:pathLst>
            </a:custGeom>
            <a:grpFill/>
            <a:ln w="2677" cap="flat">
              <a:noFill/>
              <a:prstDash val="solid"/>
              <a:miter/>
            </a:ln>
          </p:spPr>
          <p:txBody>
            <a:bodyPr rtlCol="0" anchor="ctr"/>
            <a:lstStyle/>
            <a:p>
              <a:endParaRPr lang="en-IN">
                <a:latin typeface="Aptos" panose="020B0004020202020204" pitchFamily="34" charset="0"/>
              </a:endParaRPr>
            </a:p>
          </p:txBody>
        </p:sp>
      </p:grpSp>
      <p:sp>
        <p:nvSpPr>
          <p:cNvPr id="111" name="Freeform: Shape 113">
            <a:extLst>
              <a:ext uri="{FF2B5EF4-FFF2-40B4-BE49-F238E27FC236}">
                <a16:creationId xmlns:a16="http://schemas.microsoft.com/office/drawing/2014/main" id="{BD855482-EC43-2B8C-FF09-973D460903F1}"/>
              </a:ext>
            </a:extLst>
          </p:cNvPr>
          <p:cNvSpPr/>
          <p:nvPr userDrawn="1"/>
        </p:nvSpPr>
        <p:spPr>
          <a:xfrm flipH="1">
            <a:off x="1621220" y="4992226"/>
            <a:ext cx="839598" cy="837501"/>
          </a:xfrm>
          <a:custGeom>
            <a:avLst/>
            <a:gdLst>
              <a:gd name="connsiteX0" fmla="*/ 944467 w 967772"/>
              <a:gd name="connsiteY0" fmla="*/ 284781 h 965355"/>
              <a:gd name="connsiteX1" fmla="*/ 872853 w 967772"/>
              <a:gd name="connsiteY1" fmla="*/ 132412 h 965355"/>
              <a:gd name="connsiteX2" fmla="*/ 749590 w 967772"/>
              <a:gd name="connsiteY2" fmla="*/ 34515 h 965355"/>
              <a:gd name="connsiteX3" fmla="*/ 570964 w 967772"/>
              <a:gd name="connsiteY3" fmla="*/ 0 h 965355"/>
              <a:gd name="connsiteX4" fmla="*/ 396809 w 967772"/>
              <a:gd name="connsiteY4" fmla="*/ 0 h 965355"/>
              <a:gd name="connsiteX5" fmla="*/ 218182 w 967772"/>
              <a:gd name="connsiteY5" fmla="*/ 34515 h 965355"/>
              <a:gd name="connsiteX6" fmla="*/ 94919 w 967772"/>
              <a:gd name="connsiteY6" fmla="*/ 132412 h 965355"/>
              <a:gd name="connsiteX7" fmla="*/ 23305 w 967772"/>
              <a:gd name="connsiteY7" fmla="*/ 284781 h 965355"/>
              <a:gd name="connsiteX8" fmla="*/ 0 w 967772"/>
              <a:gd name="connsiteY8" fmla="*/ 482647 h 965355"/>
              <a:gd name="connsiteX9" fmla="*/ 23305 w 967772"/>
              <a:gd name="connsiteY9" fmla="*/ 680512 h 965355"/>
              <a:gd name="connsiteX10" fmla="*/ 94919 w 967772"/>
              <a:gd name="connsiteY10" fmla="*/ 832567 h 965355"/>
              <a:gd name="connsiteX11" fmla="*/ 218182 w 967772"/>
              <a:gd name="connsiteY11" fmla="*/ 930527 h 965355"/>
              <a:gd name="connsiteX12" fmla="*/ 396809 w 967772"/>
              <a:gd name="connsiteY12" fmla="*/ 965356 h 965355"/>
              <a:gd name="connsiteX13" fmla="*/ 570964 w 967772"/>
              <a:gd name="connsiteY13" fmla="*/ 965356 h 965355"/>
              <a:gd name="connsiteX14" fmla="*/ 749590 w 967772"/>
              <a:gd name="connsiteY14" fmla="*/ 930527 h 965355"/>
              <a:gd name="connsiteX15" fmla="*/ 872853 w 967772"/>
              <a:gd name="connsiteY15" fmla="*/ 832567 h 965355"/>
              <a:gd name="connsiteX16" fmla="*/ 944467 w 967772"/>
              <a:gd name="connsiteY16" fmla="*/ 680512 h 965355"/>
              <a:gd name="connsiteX17" fmla="*/ 967772 w 967772"/>
              <a:gd name="connsiteY17" fmla="*/ 482647 h 965355"/>
              <a:gd name="connsiteX18" fmla="*/ 944467 w 967772"/>
              <a:gd name="connsiteY18" fmla="*/ 284781 h 96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7772" h="965355">
                <a:moveTo>
                  <a:pt x="944467" y="284781"/>
                </a:moveTo>
                <a:cubicBezTo>
                  <a:pt x="928910" y="225478"/>
                  <a:pt x="905038" y="174709"/>
                  <a:pt x="872853" y="132412"/>
                </a:cubicBezTo>
                <a:cubicBezTo>
                  <a:pt x="840667" y="90179"/>
                  <a:pt x="799538" y="57483"/>
                  <a:pt x="749590" y="34515"/>
                </a:cubicBezTo>
                <a:cubicBezTo>
                  <a:pt x="700021" y="11672"/>
                  <a:pt x="640436" y="188"/>
                  <a:pt x="570964" y="0"/>
                </a:cubicBezTo>
                <a:lnTo>
                  <a:pt x="396809" y="0"/>
                </a:lnTo>
                <a:cubicBezTo>
                  <a:pt x="327336" y="188"/>
                  <a:pt x="267751" y="11672"/>
                  <a:pt x="218182" y="34515"/>
                </a:cubicBezTo>
                <a:cubicBezTo>
                  <a:pt x="168171" y="57546"/>
                  <a:pt x="127105" y="90179"/>
                  <a:pt x="94919" y="132412"/>
                </a:cubicBezTo>
                <a:cubicBezTo>
                  <a:pt x="62671" y="174709"/>
                  <a:pt x="38799" y="225478"/>
                  <a:pt x="23305" y="284781"/>
                </a:cubicBezTo>
                <a:cubicBezTo>
                  <a:pt x="7747" y="344084"/>
                  <a:pt x="0" y="410039"/>
                  <a:pt x="0" y="482647"/>
                </a:cubicBezTo>
                <a:cubicBezTo>
                  <a:pt x="0" y="555254"/>
                  <a:pt x="7747" y="621209"/>
                  <a:pt x="23305" y="680512"/>
                </a:cubicBezTo>
                <a:cubicBezTo>
                  <a:pt x="38862" y="739815"/>
                  <a:pt x="62734" y="790521"/>
                  <a:pt x="94919" y="832567"/>
                </a:cubicBezTo>
                <a:cubicBezTo>
                  <a:pt x="127105" y="874613"/>
                  <a:pt x="168234" y="907245"/>
                  <a:pt x="218182" y="930527"/>
                </a:cubicBezTo>
                <a:cubicBezTo>
                  <a:pt x="267751" y="953558"/>
                  <a:pt x="327336" y="965168"/>
                  <a:pt x="396809" y="965356"/>
                </a:cubicBezTo>
                <a:lnTo>
                  <a:pt x="570964" y="965356"/>
                </a:lnTo>
                <a:cubicBezTo>
                  <a:pt x="640436" y="965168"/>
                  <a:pt x="700021" y="953558"/>
                  <a:pt x="749590" y="930527"/>
                </a:cubicBezTo>
                <a:cubicBezTo>
                  <a:pt x="799601" y="907308"/>
                  <a:pt x="840667" y="874675"/>
                  <a:pt x="872853" y="832567"/>
                </a:cubicBezTo>
                <a:cubicBezTo>
                  <a:pt x="905102" y="790521"/>
                  <a:pt x="928973" y="739815"/>
                  <a:pt x="944467" y="680512"/>
                </a:cubicBezTo>
                <a:cubicBezTo>
                  <a:pt x="960025" y="621209"/>
                  <a:pt x="967772" y="555254"/>
                  <a:pt x="967772" y="482647"/>
                </a:cubicBezTo>
                <a:cubicBezTo>
                  <a:pt x="967772" y="410039"/>
                  <a:pt x="960025" y="344084"/>
                  <a:pt x="944467" y="284781"/>
                </a:cubicBezTo>
                <a:close/>
              </a:path>
            </a:pathLst>
          </a:custGeom>
          <a:solidFill>
            <a:schemeClr val="accent1"/>
          </a:solidFill>
          <a:ln w="6294" cap="flat">
            <a:noFill/>
            <a:prstDash val="solid"/>
            <a:miter/>
          </a:ln>
        </p:spPr>
        <p:txBody>
          <a:bodyPr rtlCol="0" anchor="ctr"/>
          <a:lstStyle/>
          <a:p>
            <a:endParaRPr lang="en-IN" sz="2000">
              <a:latin typeface="Aptos" panose="020B0004020202020204" pitchFamily="34" charset="0"/>
            </a:endParaRPr>
          </a:p>
        </p:txBody>
      </p:sp>
      <p:sp>
        <p:nvSpPr>
          <p:cNvPr id="112" name="Freeform: Shape 110">
            <a:extLst>
              <a:ext uri="{FF2B5EF4-FFF2-40B4-BE49-F238E27FC236}">
                <a16:creationId xmlns:a16="http://schemas.microsoft.com/office/drawing/2014/main" id="{160CEAEF-EF98-4F93-D8C6-CAA0BBF0CEF2}"/>
              </a:ext>
            </a:extLst>
          </p:cNvPr>
          <p:cNvSpPr/>
          <p:nvPr userDrawn="1"/>
        </p:nvSpPr>
        <p:spPr>
          <a:xfrm flipH="1">
            <a:off x="1621220" y="3568048"/>
            <a:ext cx="839598" cy="837501"/>
          </a:xfrm>
          <a:custGeom>
            <a:avLst/>
            <a:gdLst>
              <a:gd name="connsiteX0" fmla="*/ 944467 w 967772"/>
              <a:gd name="connsiteY0" fmla="*/ 284781 h 965355"/>
              <a:gd name="connsiteX1" fmla="*/ 872853 w 967772"/>
              <a:gd name="connsiteY1" fmla="*/ 132412 h 965355"/>
              <a:gd name="connsiteX2" fmla="*/ 749590 w 967772"/>
              <a:gd name="connsiteY2" fmla="*/ 34515 h 965355"/>
              <a:gd name="connsiteX3" fmla="*/ 570964 w 967772"/>
              <a:gd name="connsiteY3" fmla="*/ 0 h 965355"/>
              <a:gd name="connsiteX4" fmla="*/ 396809 w 967772"/>
              <a:gd name="connsiteY4" fmla="*/ 0 h 965355"/>
              <a:gd name="connsiteX5" fmla="*/ 218182 w 967772"/>
              <a:gd name="connsiteY5" fmla="*/ 34515 h 965355"/>
              <a:gd name="connsiteX6" fmla="*/ 94919 w 967772"/>
              <a:gd name="connsiteY6" fmla="*/ 132412 h 965355"/>
              <a:gd name="connsiteX7" fmla="*/ 23305 w 967772"/>
              <a:gd name="connsiteY7" fmla="*/ 284781 h 965355"/>
              <a:gd name="connsiteX8" fmla="*/ 0 w 967772"/>
              <a:gd name="connsiteY8" fmla="*/ 482647 h 965355"/>
              <a:gd name="connsiteX9" fmla="*/ 23305 w 967772"/>
              <a:gd name="connsiteY9" fmla="*/ 680512 h 965355"/>
              <a:gd name="connsiteX10" fmla="*/ 94919 w 967772"/>
              <a:gd name="connsiteY10" fmla="*/ 832567 h 965355"/>
              <a:gd name="connsiteX11" fmla="*/ 218182 w 967772"/>
              <a:gd name="connsiteY11" fmla="*/ 930527 h 965355"/>
              <a:gd name="connsiteX12" fmla="*/ 396809 w 967772"/>
              <a:gd name="connsiteY12" fmla="*/ 965356 h 965355"/>
              <a:gd name="connsiteX13" fmla="*/ 570964 w 967772"/>
              <a:gd name="connsiteY13" fmla="*/ 965356 h 965355"/>
              <a:gd name="connsiteX14" fmla="*/ 749590 w 967772"/>
              <a:gd name="connsiteY14" fmla="*/ 930527 h 965355"/>
              <a:gd name="connsiteX15" fmla="*/ 872853 w 967772"/>
              <a:gd name="connsiteY15" fmla="*/ 832567 h 965355"/>
              <a:gd name="connsiteX16" fmla="*/ 944467 w 967772"/>
              <a:gd name="connsiteY16" fmla="*/ 680512 h 965355"/>
              <a:gd name="connsiteX17" fmla="*/ 967772 w 967772"/>
              <a:gd name="connsiteY17" fmla="*/ 482647 h 965355"/>
              <a:gd name="connsiteX18" fmla="*/ 944467 w 967772"/>
              <a:gd name="connsiteY18" fmla="*/ 284781 h 96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7772" h="965355">
                <a:moveTo>
                  <a:pt x="944467" y="284781"/>
                </a:moveTo>
                <a:cubicBezTo>
                  <a:pt x="928910" y="225478"/>
                  <a:pt x="905038" y="174709"/>
                  <a:pt x="872853" y="132412"/>
                </a:cubicBezTo>
                <a:cubicBezTo>
                  <a:pt x="840667" y="90179"/>
                  <a:pt x="799538" y="57483"/>
                  <a:pt x="749590" y="34515"/>
                </a:cubicBezTo>
                <a:cubicBezTo>
                  <a:pt x="700021" y="11672"/>
                  <a:pt x="640436" y="188"/>
                  <a:pt x="570964" y="0"/>
                </a:cubicBezTo>
                <a:lnTo>
                  <a:pt x="396809" y="0"/>
                </a:lnTo>
                <a:cubicBezTo>
                  <a:pt x="327336" y="188"/>
                  <a:pt x="267751" y="11672"/>
                  <a:pt x="218182" y="34515"/>
                </a:cubicBezTo>
                <a:cubicBezTo>
                  <a:pt x="168171" y="57546"/>
                  <a:pt x="127105" y="90179"/>
                  <a:pt x="94919" y="132412"/>
                </a:cubicBezTo>
                <a:cubicBezTo>
                  <a:pt x="62671" y="174709"/>
                  <a:pt x="38799" y="225478"/>
                  <a:pt x="23305" y="284781"/>
                </a:cubicBezTo>
                <a:cubicBezTo>
                  <a:pt x="7747" y="344084"/>
                  <a:pt x="0" y="410039"/>
                  <a:pt x="0" y="482647"/>
                </a:cubicBezTo>
                <a:cubicBezTo>
                  <a:pt x="0" y="555254"/>
                  <a:pt x="7747" y="621209"/>
                  <a:pt x="23305" y="680512"/>
                </a:cubicBezTo>
                <a:cubicBezTo>
                  <a:pt x="38862" y="739815"/>
                  <a:pt x="62734" y="790521"/>
                  <a:pt x="94919" y="832567"/>
                </a:cubicBezTo>
                <a:cubicBezTo>
                  <a:pt x="127105" y="874613"/>
                  <a:pt x="168234" y="907245"/>
                  <a:pt x="218182" y="930527"/>
                </a:cubicBezTo>
                <a:cubicBezTo>
                  <a:pt x="267751" y="953558"/>
                  <a:pt x="327336" y="965168"/>
                  <a:pt x="396809" y="965356"/>
                </a:cubicBezTo>
                <a:lnTo>
                  <a:pt x="570964" y="965356"/>
                </a:lnTo>
                <a:cubicBezTo>
                  <a:pt x="640436" y="965168"/>
                  <a:pt x="700021" y="953558"/>
                  <a:pt x="749590" y="930527"/>
                </a:cubicBezTo>
                <a:cubicBezTo>
                  <a:pt x="799601" y="907308"/>
                  <a:pt x="840667" y="874675"/>
                  <a:pt x="872853" y="832567"/>
                </a:cubicBezTo>
                <a:cubicBezTo>
                  <a:pt x="905102" y="790521"/>
                  <a:pt x="928973" y="739815"/>
                  <a:pt x="944467" y="680512"/>
                </a:cubicBezTo>
                <a:cubicBezTo>
                  <a:pt x="960025" y="621209"/>
                  <a:pt x="967772" y="555254"/>
                  <a:pt x="967772" y="482647"/>
                </a:cubicBezTo>
                <a:cubicBezTo>
                  <a:pt x="967772" y="410039"/>
                  <a:pt x="960025" y="344084"/>
                  <a:pt x="944467" y="284781"/>
                </a:cubicBezTo>
                <a:close/>
              </a:path>
            </a:pathLst>
          </a:custGeom>
          <a:solidFill>
            <a:schemeClr val="accent1"/>
          </a:solidFill>
          <a:ln w="6294" cap="flat">
            <a:noFill/>
            <a:prstDash val="solid"/>
            <a:miter/>
          </a:ln>
        </p:spPr>
        <p:txBody>
          <a:bodyPr rtlCol="0" anchor="ctr"/>
          <a:lstStyle/>
          <a:p>
            <a:endParaRPr lang="en-IN" sz="2000">
              <a:latin typeface="Aptos" panose="020B0004020202020204" pitchFamily="34" charset="0"/>
            </a:endParaRPr>
          </a:p>
        </p:txBody>
      </p:sp>
      <p:sp>
        <p:nvSpPr>
          <p:cNvPr id="113" name="TextBox 112">
            <a:extLst>
              <a:ext uri="{FF2B5EF4-FFF2-40B4-BE49-F238E27FC236}">
                <a16:creationId xmlns:a16="http://schemas.microsoft.com/office/drawing/2014/main" id="{3674FDAA-F775-9025-8C74-07F76580E4E1}"/>
              </a:ext>
            </a:extLst>
          </p:cNvPr>
          <p:cNvSpPr txBox="1"/>
          <p:nvPr userDrawn="1"/>
        </p:nvSpPr>
        <p:spPr>
          <a:xfrm>
            <a:off x="1812270" y="4092501"/>
            <a:ext cx="457498" cy="184666"/>
          </a:xfrm>
          <a:prstGeom prst="rect">
            <a:avLst/>
          </a:prstGeom>
          <a:noFill/>
        </p:spPr>
        <p:txBody>
          <a:bodyPr wrap="none" lIns="0" tIns="0" rIns="0" bIns="0" rtlCol="0">
            <a:spAutoFit/>
          </a:bodyPr>
          <a:lstStyle/>
          <a:p>
            <a:pPr algn="ctr"/>
            <a:r>
              <a:rPr lang="en-BB" sz="1200">
                <a:latin typeface="Aptos" panose="020B0004020202020204" pitchFamily="34" charset="0"/>
              </a:rPr>
              <a:t>People</a:t>
            </a:r>
            <a:endParaRPr lang="en-IN" sz="1200">
              <a:latin typeface="Aptos" panose="020B0004020202020204" pitchFamily="34" charset="0"/>
            </a:endParaRPr>
          </a:p>
        </p:txBody>
      </p:sp>
      <p:sp>
        <p:nvSpPr>
          <p:cNvPr id="114" name="TextBox 113">
            <a:extLst>
              <a:ext uri="{FF2B5EF4-FFF2-40B4-BE49-F238E27FC236}">
                <a16:creationId xmlns:a16="http://schemas.microsoft.com/office/drawing/2014/main" id="{8CFE5070-F761-2CEC-6AF6-3EEEF2F3C69A}"/>
              </a:ext>
            </a:extLst>
          </p:cNvPr>
          <p:cNvSpPr txBox="1"/>
          <p:nvPr userDrawn="1"/>
        </p:nvSpPr>
        <p:spPr>
          <a:xfrm>
            <a:off x="1804705" y="5570778"/>
            <a:ext cx="472629" cy="184666"/>
          </a:xfrm>
          <a:prstGeom prst="rect">
            <a:avLst/>
          </a:prstGeom>
          <a:noFill/>
        </p:spPr>
        <p:txBody>
          <a:bodyPr wrap="none" lIns="0" tIns="0" rIns="0" bIns="0" rtlCol="0">
            <a:spAutoFit/>
          </a:bodyPr>
          <a:lstStyle/>
          <a:p>
            <a:pPr algn="ctr"/>
            <a:r>
              <a:rPr lang="en-BB" sz="1200">
                <a:latin typeface="Aptos" panose="020B0004020202020204" pitchFamily="34" charset="0"/>
              </a:rPr>
              <a:t>Facility</a:t>
            </a:r>
            <a:endParaRPr lang="en-IN" sz="1200">
              <a:latin typeface="Aptos" panose="020B0004020202020204" pitchFamily="34" charset="0"/>
            </a:endParaRPr>
          </a:p>
        </p:txBody>
      </p:sp>
      <p:pic>
        <p:nvPicPr>
          <p:cNvPr id="115" name="Graphic 114" descr="Users outline">
            <a:extLst>
              <a:ext uri="{FF2B5EF4-FFF2-40B4-BE49-F238E27FC236}">
                <a16:creationId xmlns:a16="http://schemas.microsoft.com/office/drawing/2014/main" id="{610F2F59-6EF2-AB67-5557-6365AB5FAE7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06206" y="3657524"/>
            <a:ext cx="469627" cy="469627"/>
          </a:xfrm>
          <a:prstGeom prst="rect">
            <a:avLst/>
          </a:prstGeom>
        </p:spPr>
      </p:pic>
      <p:pic>
        <p:nvPicPr>
          <p:cNvPr id="116" name="Graphic 115" descr="Factory outline">
            <a:extLst>
              <a:ext uri="{FF2B5EF4-FFF2-40B4-BE49-F238E27FC236}">
                <a16:creationId xmlns:a16="http://schemas.microsoft.com/office/drawing/2014/main" id="{B76D86A1-4DAD-5A06-D124-9DE673B8F84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10154" y="5093441"/>
            <a:ext cx="461731" cy="461731"/>
          </a:xfrm>
          <a:prstGeom prst="rect">
            <a:avLst/>
          </a:prstGeom>
        </p:spPr>
      </p:pic>
      <p:cxnSp>
        <p:nvCxnSpPr>
          <p:cNvPr id="117" name="Straight Connector 116">
            <a:extLst>
              <a:ext uri="{FF2B5EF4-FFF2-40B4-BE49-F238E27FC236}">
                <a16:creationId xmlns:a16="http://schemas.microsoft.com/office/drawing/2014/main" id="{B715CC08-625E-3A44-FF14-80685E8B6980}"/>
              </a:ext>
            </a:extLst>
          </p:cNvPr>
          <p:cNvCxnSpPr>
            <a:cxnSpLocks/>
            <a:stCxn id="124" idx="0"/>
            <a:endCxn id="120" idx="2"/>
          </p:cNvCxnSpPr>
          <p:nvPr userDrawn="1"/>
        </p:nvCxnSpPr>
        <p:spPr>
          <a:xfrm flipV="1">
            <a:off x="6837741" y="4249168"/>
            <a:ext cx="0" cy="1129621"/>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B3C0E985-F3B3-D1B8-2D59-1FA1014841AA}"/>
              </a:ext>
            </a:extLst>
          </p:cNvPr>
          <p:cNvCxnSpPr>
            <a:stCxn id="123" idx="0"/>
            <a:endCxn id="119" idx="2"/>
          </p:cNvCxnSpPr>
          <p:nvPr userDrawn="1"/>
        </p:nvCxnSpPr>
        <p:spPr>
          <a:xfrm flipV="1">
            <a:off x="5444874" y="4249168"/>
            <a:ext cx="0" cy="1129621"/>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119" name="Rectangle: Rounded Corners 59">
            <a:extLst>
              <a:ext uri="{FF2B5EF4-FFF2-40B4-BE49-F238E27FC236}">
                <a16:creationId xmlns:a16="http://schemas.microsoft.com/office/drawing/2014/main" id="{E3F44249-2312-5D49-1C56-57F0A481DB8C}"/>
              </a:ext>
            </a:extLst>
          </p:cNvPr>
          <p:cNvSpPr/>
          <p:nvPr userDrawn="1"/>
        </p:nvSpPr>
        <p:spPr>
          <a:xfrm>
            <a:off x="4889587" y="3560622"/>
            <a:ext cx="1110573" cy="68854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sp>
        <p:nvSpPr>
          <p:cNvPr id="120" name="Rectangle: Rounded Corners 60">
            <a:extLst>
              <a:ext uri="{FF2B5EF4-FFF2-40B4-BE49-F238E27FC236}">
                <a16:creationId xmlns:a16="http://schemas.microsoft.com/office/drawing/2014/main" id="{8EFF2481-0285-39C5-0C3F-8AC189648482}"/>
              </a:ext>
            </a:extLst>
          </p:cNvPr>
          <p:cNvSpPr/>
          <p:nvPr userDrawn="1"/>
        </p:nvSpPr>
        <p:spPr>
          <a:xfrm>
            <a:off x="6282454" y="3560622"/>
            <a:ext cx="1110573" cy="68854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sp>
        <p:nvSpPr>
          <p:cNvPr id="121" name="Rectangle: Rounded Corners 61">
            <a:extLst>
              <a:ext uri="{FF2B5EF4-FFF2-40B4-BE49-F238E27FC236}">
                <a16:creationId xmlns:a16="http://schemas.microsoft.com/office/drawing/2014/main" id="{A91190C0-C636-4E64-FE39-F221D19EA85E}"/>
              </a:ext>
            </a:extLst>
          </p:cNvPr>
          <p:cNvSpPr/>
          <p:nvPr userDrawn="1"/>
        </p:nvSpPr>
        <p:spPr>
          <a:xfrm>
            <a:off x="4889587" y="4469705"/>
            <a:ext cx="1110573" cy="68854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sp>
        <p:nvSpPr>
          <p:cNvPr id="122" name="Rectangle: Rounded Corners 62">
            <a:extLst>
              <a:ext uri="{FF2B5EF4-FFF2-40B4-BE49-F238E27FC236}">
                <a16:creationId xmlns:a16="http://schemas.microsoft.com/office/drawing/2014/main" id="{A44FB70F-A235-8DFD-C0AF-ED9287E3C2D6}"/>
              </a:ext>
            </a:extLst>
          </p:cNvPr>
          <p:cNvSpPr/>
          <p:nvPr userDrawn="1"/>
        </p:nvSpPr>
        <p:spPr>
          <a:xfrm>
            <a:off x="6282454" y="4469705"/>
            <a:ext cx="1110573" cy="68854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sp>
        <p:nvSpPr>
          <p:cNvPr id="123" name="Rectangle: Rounded Corners 63">
            <a:extLst>
              <a:ext uri="{FF2B5EF4-FFF2-40B4-BE49-F238E27FC236}">
                <a16:creationId xmlns:a16="http://schemas.microsoft.com/office/drawing/2014/main" id="{BB1D1278-783B-0598-2846-7FEE17C06529}"/>
              </a:ext>
            </a:extLst>
          </p:cNvPr>
          <p:cNvSpPr/>
          <p:nvPr userDrawn="1"/>
        </p:nvSpPr>
        <p:spPr>
          <a:xfrm>
            <a:off x="4889587" y="5378789"/>
            <a:ext cx="1110573" cy="68854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sp>
        <p:nvSpPr>
          <p:cNvPr id="124" name="Rectangle: Rounded Corners 64">
            <a:extLst>
              <a:ext uri="{FF2B5EF4-FFF2-40B4-BE49-F238E27FC236}">
                <a16:creationId xmlns:a16="http://schemas.microsoft.com/office/drawing/2014/main" id="{0B8D3EB1-292F-F345-6B83-2E56103A959D}"/>
              </a:ext>
            </a:extLst>
          </p:cNvPr>
          <p:cNvSpPr/>
          <p:nvPr userDrawn="1"/>
        </p:nvSpPr>
        <p:spPr>
          <a:xfrm>
            <a:off x="6282454" y="5378789"/>
            <a:ext cx="1110573" cy="68854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cxnSp>
        <p:nvCxnSpPr>
          <p:cNvPr id="125" name="Straight Connector 124">
            <a:extLst>
              <a:ext uri="{FF2B5EF4-FFF2-40B4-BE49-F238E27FC236}">
                <a16:creationId xmlns:a16="http://schemas.microsoft.com/office/drawing/2014/main" id="{813391DF-E784-CD32-F495-C8CD94CD297D}"/>
              </a:ext>
            </a:extLst>
          </p:cNvPr>
          <p:cNvCxnSpPr>
            <a:cxnSpLocks/>
            <a:stCxn id="120" idx="1"/>
            <a:endCxn id="119" idx="3"/>
          </p:cNvCxnSpPr>
          <p:nvPr userDrawn="1"/>
        </p:nvCxnSpPr>
        <p:spPr>
          <a:xfrm flipH="1">
            <a:off x="6000160" y="3904895"/>
            <a:ext cx="282294" cy="0"/>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3ABBF823-FBFA-81BE-3027-2C1160219478}"/>
              </a:ext>
            </a:extLst>
          </p:cNvPr>
          <p:cNvCxnSpPr>
            <a:cxnSpLocks/>
            <a:stCxn id="124" idx="1"/>
            <a:endCxn id="123" idx="3"/>
          </p:cNvCxnSpPr>
          <p:nvPr userDrawn="1"/>
        </p:nvCxnSpPr>
        <p:spPr>
          <a:xfrm flipH="1">
            <a:off x="6000160" y="5723062"/>
            <a:ext cx="282294" cy="0"/>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grpSp>
        <p:nvGrpSpPr>
          <p:cNvPr id="127" name="Group 126">
            <a:extLst>
              <a:ext uri="{FF2B5EF4-FFF2-40B4-BE49-F238E27FC236}">
                <a16:creationId xmlns:a16="http://schemas.microsoft.com/office/drawing/2014/main" id="{1F35A639-722D-3ADD-CC9D-275E007FF15B}"/>
              </a:ext>
            </a:extLst>
          </p:cNvPr>
          <p:cNvGrpSpPr/>
          <p:nvPr userDrawn="1"/>
        </p:nvGrpSpPr>
        <p:grpSpPr>
          <a:xfrm>
            <a:off x="5377278" y="4295028"/>
            <a:ext cx="135190" cy="143005"/>
            <a:chOff x="5799180" y="3660777"/>
            <a:chExt cx="135190" cy="143005"/>
          </a:xfrm>
          <a:solidFill>
            <a:schemeClr val="tx1"/>
          </a:solidFill>
        </p:grpSpPr>
        <p:pic>
          <p:nvPicPr>
            <p:cNvPr id="128" name="Graphic 127">
              <a:extLst>
                <a:ext uri="{FF2B5EF4-FFF2-40B4-BE49-F238E27FC236}">
                  <a16:creationId xmlns:a16="http://schemas.microsoft.com/office/drawing/2014/main" id="{15426750-446F-1E0E-A82E-3818787C594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200000">
              <a:off x="5822261" y="3637696"/>
              <a:ext cx="89028" cy="135190"/>
            </a:xfrm>
            <a:prstGeom prst="rect">
              <a:avLst/>
            </a:prstGeom>
          </p:spPr>
        </p:pic>
        <p:pic>
          <p:nvPicPr>
            <p:cNvPr id="129" name="Graphic 128">
              <a:extLst>
                <a:ext uri="{FF2B5EF4-FFF2-40B4-BE49-F238E27FC236}">
                  <a16:creationId xmlns:a16="http://schemas.microsoft.com/office/drawing/2014/main" id="{F2E1B5AD-470E-AEA0-5C5D-2382909040E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200000">
              <a:off x="5822261" y="3691673"/>
              <a:ext cx="89028" cy="135190"/>
            </a:xfrm>
            <a:prstGeom prst="rect">
              <a:avLst/>
            </a:prstGeom>
          </p:spPr>
        </p:pic>
      </p:grpSp>
      <p:grpSp>
        <p:nvGrpSpPr>
          <p:cNvPr id="130" name="Group 129">
            <a:extLst>
              <a:ext uri="{FF2B5EF4-FFF2-40B4-BE49-F238E27FC236}">
                <a16:creationId xmlns:a16="http://schemas.microsoft.com/office/drawing/2014/main" id="{A01B3B3C-7450-17D6-79FC-CCE3D64F4063}"/>
              </a:ext>
            </a:extLst>
          </p:cNvPr>
          <p:cNvGrpSpPr/>
          <p:nvPr userDrawn="1"/>
        </p:nvGrpSpPr>
        <p:grpSpPr>
          <a:xfrm flipV="1">
            <a:off x="6771102" y="4295028"/>
            <a:ext cx="135190" cy="143005"/>
            <a:chOff x="5799180" y="3660777"/>
            <a:chExt cx="135190" cy="143005"/>
          </a:xfrm>
          <a:solidFill>
            <a:schemeClr val="tx1"/>
          </a:solidFill>
        </p:grpSpPr>
        <p:pic>
          <p:nvPicPr>
            <p:cNvPr id="131" name="Graphic 130">
              <a:extLst>
                <a:ext uri="{FF2B5EF4-FFF2-40B4-BE49-F238E27FC236}">
                  <a16:creationId xmlns:a16="http://schemas.microsoft.com/office/drawing/2014/main" id="{4F666F2E-7AA3-D593-8043-A7DE588863B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200000">
              <a:off x="5822261" y="3637696"/>
              <a:ext cx="89028" cy="135190"/>
            </a:xfrm>
            <a:prstGeom prst="rect">
              <a:avLst/>
            </a:prstGeom>
          </p:spPr>
        </p:pic>
        <p:pic>
          <p:nvPicPr>
            <p:cNvPr id="132" name="Graphic 131">
              <a:extLst>
                <a:ext uri="{FF2B5EF4-FFF2-40B4-BE49-F238E27FC236}">
                  <a16:creationId xmlns:a16="http://schemas.microsoft.com/office/drawing/2014/main" id="{6DE68ACE-706E-7E32-586E-4594C0E4405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200000">
              <a:off x="5822261" y="3691673"/>
              <a:ext cx="89028" cy="135190"/>
            </a:xfrm>
            <a:prstGeom prst="rect">
              <a:avLst/>
            </a:prstGeom>
          </p:spPr>
        </p:pic>
      </p:grpSp>
      <p:sp>
        <p:nvSpPr>
          <p:cNvPr id="133" name="TextBox 132">
            <a:extLst>
              <a:ext uri="{FF2B5EF4-FFF2-40B4-BE49-F238E27FC236}">
                <a16:creationId xmlns:a16="http://schemas.microsoft.com/office/drawing/2014/main" id="{60F2EC5A-952B-F05F-DC5D-4F647097F904}"/>
              </a:ext>
            </a:extLst>
          </p:cNvPr>
          <p:cNvSpPr txBox="1"/>
          <p:nvPr userDrawn="1"/>
        </p:nvSpPr>
        <p:spPr>
          <a:xfrm>
            <a:off x="5182884" y="4002195"/>
            <a:ext cx="520976" cy="169277"/>
          </a:xfrm>
          <a:prstGeom prst="rect">
            <a:avLst/>
          </a:prstGeom>
          <a:noFill/>
        </p:spPr>
        <p:txBody>
          <a:bodyPr wrap="none" lIns="0" tIns="0" rIns="0" bIns="0" rtlCol="0">
            <a:spAutoFit/>
          </a:bodyPr>
          <a:lstStyle/>
          <a:p>
            <a:pPr algn="ctr"/>
            <a:r>
              <a:rPr lang="en-BB" sz="1100">
                <a:solidFill>
                  <a:schemeClr val="bg1"/>
                </a:solidFill>
                <a:latin typeface="Aptos" panose="020B0004020202020204" pitchFamily="34" charset="0"/>
              </a:rPr>
              <a:t>Systems</a:t>
            </a:r>
            <a:endParaRPr lang="en-IN" sz="1100">
              <a:solidFill>
                <a:schemeClr val="bg1"/>
              </a:solidFill>
              <a:latin typeface="Aptos" panose="020B0004020202020204" pitchFamily="34" charset="0"/>
            </a:endParaRPr>
          </a:p>
        </p:txBody>
      </p:sp>
      <p:sp>
        <p:nvSpPr>
          <p:cNvPr id="134" name="TextBox 133">
            <a:extLst>
              <a:ext uri="{FF2B5EF4-FFF2-40B4-BE49-F238E27FC236}">
                <a16:creationId xmlns:a16="http://schemas.microsoft.com/office/drawing/2014/main" id="{8BCF6D67-F217-B064-9C8E-1F68A1D0F293}"/>
              </a:ext>
            </a:extLst>
          </p:cNvPr>
          <p:cNvSpPr txBox="1"/>
          <p:nvPr userDrawn="1"/>
        </p:nvSpPr>
        <p:spPr>
          <a:xfrm>
            <a:off x="6467674" y="4002195"/>
            <a:ext cx="745396" cy="169277"/>
          </a:xfrm>
          <a:prstGeom prst="rect">
            <a:avLst/>
          </a:prstGeom>
          <a:noFill/>
        </p:spPr>
        <p:txBody>
          <a:bodyPr wrap="none" lIns="0" tIns="0" rIns="0" bIns="0" rtlCol="0">
            <a:spAutoFit/>
          </a:bodyPr>
          <a:lstStyle/>
          <a:p>
            <a:pPr algn="ctr"/>
            <a:r>
              <a:rPr lang="en-BB" sz="1100">
                <a:solidFill>
                  <a:schemeClr val="bg1"/>
                </a:solidFill>
                <a:latin typeface="Aptos" panose="020B0004020202020204" pitchFamily="34" charset="0"/>
              </a:rPr>
              <a:t>Deployment</a:t>
            </a:r>
            <a:endParaRPr lang="en-IN" sz="1100">
              <a:solidFill>
                <a:schemeClr val="bg1"/>
              </a:solidFill>
              <a:latin typeface="Aptos" panose="020B0004020202020204" pitchFamily="34" charset="0"/>
            </a:endParaRPr>
          </a:p>
        </p:txBody>
      </p:sp>
      <p:sp>
        <p:nvSpPr>
          <p:cNvPr id="135" name="TextBox 134">
            <a:extLst>
              <a:ext uri="{FF2B5EF4-FFF2-40B4-BE49-F238E27FC236}">
                <a16:creationId xmlns:a16="http://schemas.microsoft.com/office/drawing/2014/main" id="{B9D64BE7-6976-D227-2BBD-3011CFCE6CC2}"/>
              </a:ext>
            </a:extLst>
          </p:cNvPr>
          <p:cNvSpPr txBox="1"/>
          <p:nvPr userDrawn="1"/>
        </p:nvSpPr>
        <p:spPr>
          <a:xfrm>
            <a:off x="5000944" y="4925061"/>
            <a:ext cx="884858" cy="169277"/>
          </a:xfrm>
          <a:prstGeom prst="rect">
            <a:avLst/>
          </a:prstGeom>
          <a:noFill/>
        </p:spPr>
        <p:txBody>
          <a:bodyPr wrap="none" lIns="0" tIns="0" rIns="0" bIns="0" rtlCol="0">
            <a:spAutoFit/>
          </a:bodyPr>
          <a:lstStyle/>
          <a:p>
            <a:pPr algn="ctr"/>
            <a:r>
              <a:rPr lang="en-BB" sz="1100">
                <a:solidFill>
                  <a:schemeClr val="bg1"/>
                </a:solidFill>
                <a:latin typeface="Aptos" panose="020B0004020202020204" pitchFamily="34" charset="0"/>
              </a:rPr>
              <a:t>Improvements</a:t>
            </a:r>
            <a:endParaRPr lang="en-IN" sz="1100">
              <a:solidFill>
                <a:schemeClr val="bg1"/>
              </a:solidFill>
              <a:latin typeface="Aptos" panose="020B0004020202020204" pitchFamily="34" charset="0"/>
            </a:endParaRPr>
          </a:p>
        </p:txBody>
      </p:sp>
      <p:sp>
        <p:nvSpPr>
          <p:cNvPr id="136" name="TextBox 135">
            <a:extLst>
              <a:ext uri="{FF2B5EF4-FFF2-40B4-BE49-F238E27FC236}">
                <a16:creationId xmlns:a16="http://schemas.microsoft.com/office/drawing/2014/main" id="{0F76C74F-3601-27A5-6FC0-303502C990D5}"/>
              </a:ext>
            </a:extLst>
          </p:cNvPr>
          <p:cNvSpPr txBox="1"/>
          <p:nvPr userDrawn="1"/>
        </p:nvSpPr>
        <p:spPr>
          <a:xfrm>
            <a:off x="6469278" y="4925061"/>
            <a:ext cx="742190" cy="169277"/>
          </a:xfrm>
          <a:prstGeom prst="rect">
            <a:avLst/>
          </a:prstGeom>
          <a:noFill/>
        </p:spPr>
        <p:txBody>
          <a:bodyPr wrap="none" lIns="0" tIns="0" rIns="0" bIns="0" rtlCol="0">
            <a:spAutoFit/>
          </a:bodyPr>
          <a:lstStyle/>
          <a:p>
            <a:pPr algn="ctr"/>
            <a:r>
              <a:rPr lang="en-BB" sz="1100">
                <a:solidFill>
                  <a:schemeClr val="bg1"/>
                </a:solidFill>
                <a:latin typeface="Aptos" panose="020B0004020202020204" pitchFamily="34" charset="0"/>
              </a:rPr>
              <a:t>Governance</a:t>
            </a:r>
            <a:endParaRPr lang="en-IN" sz="1100">
              <a:solidFill>
                <a:schemeClr val="bg1"/>
              </a:solidFill>
              <a:latin typeface="Aptos" panose="020B0004020202020204" pitchFamily="34" charset="0"/>
            </a:endParaRPr>
          </a:p>
        </p:txBody>
      </p:sp>
      <p:sp>
        <p:nvSpPr>
          <p:cNvPr id="137" name="TextBox 136">
            <a:extLst>
              <a:ext uri="{FF2B5EF4-FFF2-40B4-BE49-F238E27FC236}">
                <a16:creationId xmlns:a16="http://schemas.microsoft.com/office/drawing/2014/main" id="{92728474-C8E4-0530-84E7-E307E72F031A}"/>
              </a:ext>
            </a:extLst>
          </p:cNvPr>
          <p:cNvSpPr txBox="1"/>
          <p:nvPr userDrawn="1"/>
        </p:nvSpPr>
        <p:spPr>
          <a:xfrm>
            <a:off x="4998539" y="5805593"/>
            <a:ext cx="889667" cy="169277"/>
          </a:xfrm>
          <a:prstGeom prst="rect">
            <a:avLst/>
          </a:prstGeom>
          <a:noFill/>
        </p:spPr>
        <p:txBody>
          <a:bodyPr wrap="none" lIns="0" tIns="0" rIns="0" bIns="0" rtlCol="0">
            <a:spAutoFit/>
          </a:bodyPr>
          <a:lstStyle/>
          <a:p>
            <a:pPr algn="ctr"/>
            <a:r>
              <a:rPr lang="en-BB" sz="1100">
                <a:solidFill>
                  <a:schemeClr val="bg1"/>
                </a:solidFill>
                <a:latin typeface="Aptos" panose="020B0004020202020204" pitchFamily="34" charset="0"/>
              </a:rPr>
              <a:t>Risk Mitigation</a:t>
            </a:r>
            <a:endParaRPr lang="en-IN" sz="1100">
              <a:solidFill>
                <a:schemeClr val="bg1"/>
              </a:solidFill>
              <a:latin typeface="Aptos" panose="020B0004020202020204" pitchFamily="34" charset="0"/>
            </a:endParaRPr>
          </a:p>
        </p:txBody>
      </p:sp>
      <p:sp>
        <p:nvSpPr>
          <p:cNvPr id="138" name="TextBox 137">
            <a:extLst>
              <a:ext uri="{FF2B5EF4-FFF2-40B4-BE49-F238E27FC236}">
                <a16:creationId xmlns:a16="http://schemas.microsoft.com/office/drawing/2014/main" id="{66EFDCD2-D449-3F70-495B-32E7AF599F10}"/>
              </a:ext>
            </a:extLst>
          </p:cNvPr>
          <p:cNvSpPr txBox="1"/>
          <p:nvPr userDrawn="1"/>
        </p:nvSpPr>
        <p:spPr>
          <a:xfrm>
            <a:off x="6613547" y="5805593"/>
            <a:ext cx="453650" cy="169277"/>
          </a:xfrm>
          <a:prstGeom prst="rect">
            <a:avLst/>
          </a:prstGeom>
          <a:noFill/>
        </p:spPr>
        <p:txBody>
          <a:bodyPr wrap="none" lIns="0" tIns="0" rIns="0" bIns="0" rtlCol="0">
            <a:spAutoFit/>
          </a:bodyPr>
          <a:lstStyle/>
          <a:p>
            <a:pPr algn="ctr"/>
            <a:r>
              <a:rPr lang="en-BB" sz="1100">
                <a:solidFill>
                  <a:schemeClr val="bg1"/>
                </a:solidFill>
                <a:latin typeface="Aptos" panose="020B0004020202020204" pitchFamily="34" charset="0"/>
              </a:rPr>
              <a:t>Metrics</a:t>
            </a:r>
            <a:endParaRPr lang="en-IN" sz="1100">
              <a:solidFill>
                <a:schemeClr val="bg1"/>
              </a:solidFill>
              <a:latin typeface="Aptos" panose="020B0004020202020204" pitchFamily="34" charset="0"/>
            </a:endParaRPr>
          </a:p>
        </p:txBody>
      </p:sp>
      <p:pic>
        <p:nvPicPr>
          <p:cNvPr id="139" name="Graphic 138">
            <a:extLst>
              <a:ext uri="{FF2B5EF4-FFF2-40B4-BE49-F238E27FC236}">
                <a16:creationId xmlns:a16="http://schemas.microsoft.com/office/drawing/2014/main" id="{56CBE45E-57EB-3FA7-FBE7-A082E2D10D9F}"/>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5264730" y="3612246"/>
            <a:ext cx="360288" cy="360288"/>
          </a:xfrm>
          <a:prstGeom prst="rect">
            <a:avLst/>
          </a:prstGeom>
        </p:spPr>
      </p:pic>
      <p:pic>
        <p:nvPicPr>
          <p:cNvPr id="140" name="Graphic 139">
            <a:extLst>
              <a:ext uri="{FF2B5EF4-FFF2-40B4-BE49-F238E27FC236}">
                <a16:creationId xmlns:a16="http://schemas.microsoft.com/office/drawing/2014/main" id="{C9406F82-26EA-5E78-1CF3-C7FE528D4F7B}"/>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6663806" y="3620629"/>
            <a:ext cx="360535" cy="362583"/>
          </a:xfrm>
          <a:prstGeom prst="rect">
            <a:avLst/>
          </a:prstGeom>
        </p:spPr>
      </p:pic>
      <p:pic>
        <p:nvPicPr>
          <p:cNvPr id="141" name="Graphic 140">
            <a:extLst>
              <a:ext uri="{FF2B5EF4-FFF2-40B4-BE49-F238E27FC236}">
                <a16:creationId xmlns:a16="http://schemas.microsoft.com/office/drawing/2014/main" id="{9391A10B-5CFC-45BE-2AC5-B72D98972EC3}"/>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5226064" y="4570799"/>
            <a:ext cx="415189" cy="283085"/>
          </a:xfrm>
          <a:prstGeom prst="rect">
            <a:avLst/>
          </a:prstGeom>
        </p:spPr>
      </p:pic>
      <p:pic>
        <p:nvPicPr>
          <p:cNvPr id="142" name="Graphic 141">
            <a:extLst>
              <a:ext uri="{FF2B5EF4-FFF2-40B4-BE49-F238E27FC236}">
                <a16:creationId xmlns:a16="http://schemas.microsoft.com/office/drawing/2014/main" id="{F12E4ADA-37EE-4405-3F1F-B94014A5342B}"/>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6673098" y="4589482"/>
            <a:ext cx="341950" cy="278332"/>
          </a:xfrm>
          <a:prstGeom prst="rect">
            <a:avLst/>
          </a:prstGeom>
        </p:spPr>
      </p:pic>
      <p:pic>
        <p:nvPicPr>
          <p:cNvPr id="143" name="Graphic 142">
            <a:extLst>
              <a:ext uri="{FF2B5EF4-FFF2-40B4-BE49-F238E27FC236}">
                <a16:creationId xmlns:a16="http://schemas.microsoft.com/office/drawing/2014/main" id="{CF9AF9A6-7EC7-96E5-45EB-129483A518F9}"/>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5283868" y="5463737"/>
            <a:ext cx="325358" cy="306814"/>
          </a:xfrm>
          <a:prstGeom prst="rect">
            <a:avLst/>
          </a:prstGeom>
        </p:spPr>
      </p:pic>
      <p:pic>
        <p:nvPicPr>
          <p:cNvPr id="144" name="Graphic 143">
            <a:extLst>
              <a:ext uri="{FF2B5EF4-FFF2-40B4-BE49-F238E27FC236}">
                <a16:creationId xmlns:a16="http://schemas.microsoft.com/office/drawing/2014/main" id="{0D217BE8-DDBB-7C62-D34F-3672289F5971}"/>
              </a:ext>
            </a:extLst>
          </p:cNvPr>
          <p:cNvPicPr>
            <a:picLocks noChangeAspect="1"/>
          </p:cNvPicPr>
          <p:nvPr userDrawn="1"/>
        </p:nvPicPr>
        <p:blipFill>
          <a:blip>
            <a:extLst>
              <a:ext uri="{96DAC541-7B7A-43D3-8B79-37D633B846F1}">
                <asvg:svgBlip xmlns:asvg="http://schemas.microsoft.com/office/drawing/2016/SVG/main" r:embed="rId12"/>
              </a:ext>
            </a:extLst>
          </a:blip>
          <a:stretch>
            <a:fillRect/>
          </a:stretch>
        </p:blipFill>
        <p:spPr>
          <a:xfrm>
            <a:off x="6726704" y="5461520"/>
            <a:ext cx="234739" cy="298495"/>
          </a:xfrm>
          <a:prstGeom prst="rect">
            <a:avLst/>
          </a:prstGeom>
        </p:spPr>
      </p:pic>
      <p:sp>
        <p:nvSpPr>
          <p:cNvPr id="145" name="Rectangle: Rounded Corners 86">
            <a:extLst>
              <a:ext uri="{FF2B5EF4-FFF2-40B4-BE49-F238E27FC236}">
                <a16:creationId xmlns:a16="http://schemas.microsoft.com/office/drawing/2014/main" id="{811FD838-9AB1-20B9-8F45-2F5B7984A39F}"/>
              </a:ext>
            </a:extLst>
          </p:cNvPr>
          <p:cNvSpPr/>
          <p:nvPr userDrawn="1"/>
        </p:nvSpPr>
        <p:spPr>
          <a:xfrm>
            <a:off x="9332456" y="3530607"/>
            <a:ext cx="1603227" cy="75234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sp>
        <p:nvSpPr>
          <p:cNvPr id="146" name="TextBox 145">
            <a:extLst>
              <a:ext uri="{FF2B5EF4-FFF2-40B4-BE49-F238E27FC236}">
                <a16:creationId xmlns:a16="http://schemas.microsoft.com/office/drawing/2014/main" id="{E627EC34-3599-AC03-5217-8403078A56C2}"/>
              </a:ext>
            </a:extLst>
          </p:cNvPr>
          <p:cNvSpPr txBox="1"/>
          <p:nvPr userDrawn="1"/>
        </p:nvSpPr>
        <p:spPr>
          <a:xfrm>
            <a:off x="9824817" y="4036742"/>
            <a:ext cx="618503" cy="184666"/>
          </a:xfrm>
          <a:prstGeom prst="rect">
            <a:avLst/>
          </a:prstGeom>
          <a:noFill/>
        </p:spPr>
        <p:txBody>
          <a:bodyPr wrap="none" lIns="0" tIns="0" rIns="0" bIns="0" rtlCol="0">
            <a:spAutoFit/>
          </a:bodyPr>
          <a:lstStyle/>
          <a:p>
            <a:pPr algn="ctr"/>
            <a:r>
              <a:rPr lang="en-BB" sz="1200">
                <a:latin typeface="Aptos" panose="020B0004020202020204" pitchFamily="34" charset="0"/>
              </a:rPr>
              <a:t>Proactive</a:t>
            </a:r>
            <a:endParaRPr lang="en-IN" sz="1200">
              <a:latin typeface="Aptos" panose="020B0004020202020204" pitchFamily="34" charset="0"/>
            </a:endParaRPr>
          </a:p>
        </p:txBody>
      </p:sp>
      <p:sp>
        <p:nvSpPr>
          <p:cNvPr id="147" name="Rectangle: Rounded Corners 88">
            <a:extLst>
              <a:ext uri="{FF2B5EF4-FFF2-40B4-BE49-F238E27FC236}">
                <a16:creationId xmlns:a16="http://schemas.microsoft.com/office/drawing/2014/main" id="{7758BA84-94CD-2281-32B1-1128D94A42A5}"/>
              </a:ext>
            </a:extLst>
          </p:cNvPr>
          <p:cNvSpPr/>
          <p:nvPr userDrawn="1"/>
        </p:nvSpPr>
        <p:spPr>
          <a:xfrm>
            <a:off x="9332456" y="4460957"/>
            <a:ext cx="1603227" cy="75234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sp>
        <p:nvSpPr>
          <p:cNvPr id="148" name="Rectangle: Rounded Corners 89">
            <a:extLst>
              <a:ext uri="{FF2B5EF4-FFF2-40B4-BE49-F238E27FC236}">
                <a16:creationId xmlns:a16="http://schemas.microsoft.com/office/drawing/2014/main" id="{BD54D9E9-EE88-9330-F684-D670C928C5D4}"/>
              </a:ext>
            </a:extLst>
          </p:cNvPr>
          <p:cNvSpPr/>
          <p:nvPr userDrawn="1"/>
        </p:nvSpPr>
        <p:spPr>
          <a:xfrm>
            <a:off x="9332456" y="5391306"/>
            <a:ext cx="1603227" cy="75234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sp>
        <p:nvSpPr>
          <p:cNvPr id="149" name="TextBox 148">
            <a:extLst>
              <a:ext uri="{FF2B5EF4-FFF2-40B4-BE49-F238E27FC236}">
                <a16:creationId xmlns:a16="http://schemas.microsoft.com/office/drawing/2014/main" id="{91E1AEA2-4065-1AC7-5A61-8D2DC4E44E72}"/>
              </a:ext>
            </a:extLst>
          </p:cNvPr>
          <p:cNvSpPr txBox="1"/>
          <p:nvPr userDrawn="1"/>
        </p:nvSpPr>
        <p:spPr>
          <a:xfrm>
            <a:off x="9750087" y="4937680"/>
            <a:ext cx="767966" cy="184666"/>
          </a:xfrm>
          <a:prstGeom prst="rect">
            <a:avLst/>
          </a:prstGeom>
          <a:noFill/>
        </p:spPr>
        <p:txBody>
          <a:bodyPr wrap="none" lIns="0" tIns="0" rIns="0" bIns="0" rtlCol="0">
            <a:spAutoFit/>
          </a:bodyPr>
          <a:lstStyle/>
          <a:p>
            <a:pPr algn="ctr"/>
            <a:r>
              <a:rPr lang="en-BB" sz="1200">
                <a:latin typeface="Aptos" panose="020B0004020202020204" pitchFamily="34" charset="0"/>
              </a:rPr>
              <a:t>Responsive</a:t>
            </a:r>
            <a:endParaRPr lang="en-IN" sz="1200">
              <a:latin typeface="Aptos" panose="020B0004020202020204" pitchFamily="34" charset="0"/>
            </a:endParaRPr>
          </a:p>
        </p:txBody>
      </p:sp>
      <p:sp>
        <p:nvSpPr>
          <p:cNvPr id="150" name="TextBox 149">
            <a:extLst>
              <a:ext uri="{FF2B5EF4-FFF2-40B4-BE49-F238E27FC236}">
                <a16:creationId xmlns:a16="http://schemas.microsoft.com/office/drawing/2014/main" id="{97199940-FECA-8264-9DBD-1469B0380E37}"/>
              </a:ext>
            </a:extLst>
          </p:cNvPr>
          <p:cNvSpPr txBox="1"/>
          <p:nvPr userDrawn="1"/>
        </p:nvSpPr>
        <p:spPr>
          <a:xfrm>
            <a:off x="9447182" y="5846529"/>
            <a:ext cx="1373773" cy="184666"/>
          </a:xfrm>
          <a:prstGeom prst="rect">
            <a:avLst/>
          </a:prstGeom>
          <a:noFill/>
        </p:spPr>
        <p:txBody>
          <a:bodyPr wrap="none" lIns="0" tIns="0" rIns="0" bIns="0" rtlCol="0">
            <a:spAutoFit/>
          </a:bodyPr>
          <a:lstStyle/>
          <a:p>
            <a:pPr algn="ctr"/>
            <a:r>
              <a:rPr lang="en-BB" sz="1200">
                <a:latin typeface="Aptos" panose="020B0004020202020204" pitchFamily="34" charset="0"/>
              </a:rPr>
              <a:t>All Time Compliance</a:t>
            </a:r>
            <a:endParaRPr lang="en-IN" sz="1200">
              <a:latin typeface="Aptos" panose="020B0004020202020204" pitchFamily="34" charset="0"/>
            </a:endParaRPr>
          </a:p>
        </p:txBody>
      </p:sp>
      <p:pic>
        <p:nvPicPr>
          <p:cNvPr id="151" name="Graphic 150">
            <a:extLst>
              <a:ext uri="{FF2B5EF4-FFF2-40B4-BE49-F238E27FC236}">
                <a16:creationId xmlns:a16="http://schemas.microsoft.com/office/drawing/2014/main" id="{E4FC3F0F-3D5B-85FB-D5F7-FA804760728B}"/>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9951774" y="3566574"/>
            <a:ext cx="364590" cy="452319"/>
          </a:xfrm>
          <a:prstGeom prst="rect">
            <a:avLst/>
          </a:prstGeom>
        </p:spPr>
      </p:pic>
      <p:pic>
        <p:nvPicPr>
          <p:cNvPr id="152" name="Graphic 151">
            <a:extLst>
              <a:ext uri="{FF2B5EF4-FFF2-40B4-BE49-F238E27FC236}">
                <a16:creationId xmlns:a16="http://schemas.microsoft.com/office/drawing/2014/main" id="{6920215F-B8A3-9F37-0C7A-BDE40D173EF5}"/>
              </a:ext>
            </a:extLst>
          </p:cNvPr>
          <p:cNvPicPr>
            <a:picLocks noChangeAspect="1"/>
          </p:cNvPicPr>
          <p:nvPr userDrawn="1"/>
        </p:nvPicPr>
        <p:blipFill>
          <a:blip>
            <a:extLst>
              <a:ext uri="{96DAC541-7B7A-43D3-8B79-37D633B846F1}">
                <asvg:svgBlip xmlns:asvg="http://schemas.microsoft.com/office/drawing/2016/SVG/main" r:embed="rId14"/>
              </a:ext>
            </a:extLst>
          </a:blip>
          <a:stretch>
            <a:fillRect/>
          </a:stretch>
        </p:blipFill>
        <p:spPr>
          <a:xfrm>
            <a:off x="9969097" y="4536124"/>
            <a:ext cx="329944" cy="349820"/>
          </a:xfrm>
          <a:prstGeom prst="rect">
            <a:avLst/>
          </a:prstGeom>
        </p:spPr>
      </p:pic>
      <p:pic>
        <p:nvPicPr>
          <p:cNvPr id="153" name="Graphic 152">
            <a:extLst>
              <a:ext uri="{FF2B5EF4-FFF2-40B4-BE49-F238E27FC236}">
                <a16:creationId xmlns:a16="http://schemas.microsoft.com/office/drawing/2014/main" id="{760A53A9-F126-BF9F-6339-BFF4F879222B}"/>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9958291" y="5433417"/>
            <a:ext cx="351556" cy="352272"/>
          </a:xfrm>
          <a:prstGeom prst="rect">
            <a:avLst/>
          </a:prstGeom>
        </p:spPr>
      </p:pic>
      <p:grpSp>
        <p:nvGrpSpPr>
          <p:cNvPr id="154" name="Group 153">
            <a:extLst>
              <a:ext uri="{FF2B5EF4-FFF2-40B4-BE49-F238E27FC236}">
                <a16:creationId xmlns:a16="http://schemas.microsoft.com/office/drawing/2014/main" id="{4CF72E95-2CAD-96ED-B1EB-2E9640707A83}"/>
              </a:ext>
            </a:extLst>
          </p:cNvPr>
          <p:cNvGrpSpPr/>
          <p:nvPr userDrawn="1"/>
        </p:nvGrpSpPr>
        <p:grpSpPr>
          <a:xfrm rot="16200000">
            <a:off x="7973499" y="4515792"/>
            <a:ext cx="310071" cy="309708"/>
            <a:chOff x="1874551" y="-544124"/>
            <a:chExt cx="310071" cy="309708"/>
          </a:xfrm>
        </p:grpSpPr>
        <p:sp>
          <p:nvSpPr>
            <p:cNvPr id="155" name="Graphic 7">
              <a:extLst>
                <a:ext uri="{FF2B5EF4-FFF2-40B4-BE49-F238E27FC236}">
                  <a16:creationId xmlns:a16="http://schemas.microsoft.com/office/drawing/2014/main" id="{140DF35B-7E61-2115-821E-85C91467500B}"/>
                </a:ext>
              </a:extLst>
            </p:cNvPr>
            <p:cNvSpPr/>
            <p:nvPr/>
          </p:nvSpPr>
          <p:spPr>
            <a:xfrm rot="5400000">
              <a:off x="1874733" y="-544306"/>
              <a:ext cx="309708" cy="310071"/>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bg1"/>
            </a:solidFill>
            <a:ln w="5752" cap="flat">
              <a:noFill/>
              <a:prstDash val="solid"/>
              <a:miter/>
            </a:ln>
          </p:spPr>
          <p:txBody>
            <a:bodyPr lIns="0" tIns="0" rIns="0" bIns="0" rtlCol="0" anchor="ctr"/>
            <a:lstStyle/>
            <a:p>
              <a:pPr algn="ctr"/>
              <a:endParaRPr lang="en-US" sz="3600">
                <a:latin typeface="Aptos" panose="020B0004020202020204" pitchFamily="34" charset="0"/>
              </a:endParaRPr>
            </a:p>
          </p:txBody>
        </p:sp>
        <p:pic>
          <p:nvPicPr>
            <p:cNvPr id="156" name="Graphic 155">
              <a:extLst>
                <a:ext uri="{FF2B5EF4-FFF2-40B4-BE49-F238E27FC236}">
                  <a16:creationId xmlns:a16="http://schemas.microsoft.com/office/drawing/2014/main" id="{711E8FBE-948E-D0B5-64B5-B98605B66D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47198" y="-359953"/>
              <a:ext cx="162000" cy="86927"/>
            </a:xfrm>
            <a:prstGeom prst="rect">
              <a:avLst/>
            </a:prstGeom>
          </p:spPr>
        </p:pic>
        <p:pic>
          <p:nvPicPr>
            <p:cNvPr id="157" name="Graphic 156">
              <a:extLst>
                <a:ext uri="{FF2B5EF4-FFF2-40B4-BE49-F238E27FC236}">
                  <a16:creationId xmlns:a16="http://schemas.microsoft.com/office/drawing/2014/main" id="{2E32B1DF-8D0D-3211-D2EC-0B83906783B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flipH="1">
              <a:off x="1947198" y="-504375"/>
              <a:ext cx="162000" cy="86927"/>
            </a:xfrm>
            <a:prstGeom prst="rect">
              <a:avLst/>
            </a:prstGeom>
          </p:spPr>
        </p:pic>
      </p:grpSp>
      <p:sp>
        <p:nvSpPr>
          <p:cNvPr id="2" name="Slide Number Placeholder 8">
            <a:extLst>
              <a:ext uri="{FF2B5EF4-FFF2-40B4-BE49-F238E27FC236}">
                <a16:creationId xmlns:a16="http://schemas.microsoft.com/office/drawing/2014/main" id="{6EC0339F-3DCA-9B30-80F9-673EA85A6A87}"/>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a:latin typeface="Aptos" panose="020B0004020202020204" pitchFamily="34" charset="0"/>
            </a:endParaRPr>
          </a:p>
        </p:txBody>
      </p:sp>
    </p:spTree>
    <p:extLst>
      <p:ext uri="{BB962C8B-B14F-4D97-AF65-F5344CB8AC3E}">
        <p14:creationId xmlns:p14="http://schemas.microsoft.com/office/powerpoint/2010/main" val="3501435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er Bas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7F32E3-1BDB-F653-6607-AEB48B7E7825}"/>
              </a:ext>
            </a:extLst>
          </p:cNvPr>
          <p:cNvSpPr/>
          <p:nvPr userDrawn="1"/>
        </p:nvSpPr>
        <p:spPr>
          <a:xfrm>
            <a:off x="0" y="1608881"/>
            <a:ext cx="12191999" cy="524911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ptos" panose="020B0004020202020204" pitchFamily="34" charset="0"/>
            </a:endParaRPr>
          </a:p>
        </p:txBody>
      </p:sp>
      <p:sp>
        <p:nvSpPr>
          <p:cNvPr id="4" name="Title 1">
            <a:extLst>
              <a:ext uri="{FF2B5EF4-FFF2-40B4-BE49-F238E27FC236}">
                <a16:creationId xmlns:a16="http://schemas.microsoft.com/office/drawing/2014/main" id="{21AF6BD4-5E6F-497D-1B61-F8AEB495DA3D}"/>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0">
                <a:solidFill>
                  <a:schemeClr val="tx1"/>
                </a:solidFill>
              </a:defRPr>
            </a:lvl1pPr>
          </a:lstStyle>
          <a:p>
            <a:r>
              <a:rPr lang="en-US"/>
              <a:t>Diversified customer base with regulated market focus</a:t>
            </a:r>
          </a:p>
        </p:txBody>
      </p:sp>
      <p:grpSp>
        <p:nvGrpSpPr>
          <p:cNvPr id="5" name="Google Shape;8218;p31">
            <a:extLst>
              <a:ext uri="{FF2B5EF4-FFF2-40B4-BE49-F238E27FC236}">
                <a16:creationId xmlns:a16="http://schemas.microsoft.com/office/drawing/2014/main" id="{0660A2B8-7326-64A9-D71B-A72751B090E4}"/>
              </a:ext>
            </a:extLst>
          </p:cNvPr>
          <p:cNvGrpSpPr/>
          <p:nvPr userDrawn="1"/>
        </p:nvGrpSpPr>
        <p:grpSpPr>
          <a:xfrm>
            <a:off x="670184" y="2024159"/>
            <a:ext cx="7442854" cy="4132357"/>
            <a:chOff x="-8417125" y="1002925"/>
            <a:chExt cx="5998075" cy="3330200"/>
          </a:xfrm>
        </p:grpSpPr>
        <p:sp>
          <p:nvSpPr>
            <p:cNvPr id="6" name="Google Shape;8219;p31">
              <a:extLst>
                <a:ext uri="{FF2B5EF4-FFF2-40B4-BE49-F238E27FC236}">
                  <a16:creationId xmlns:a16="http://schemas.microsoft.com/office/drawing/2014/main" id="{C240CFF5-1B15-31E8-AF35-4FBF468DD559}"/>
                </a:ext>
              </a:extLst>
            </p:cNvPr>
            <p:cNvSpPr/>
            <p:nvPr/>
          </p:nvSpPr>
          <p:spPr>
            <a:xfrm>
              <a:off x="-6714250" y="1059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79" y="1513"/>
                    <a:pt x="1513" y="1180"/>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 name="Google Shape;8220;p31">
              <a:extLst>
                <a:ext uri="{FF2B5EF4-FFF2-40B4-BE49-F238E27FC236}">
                  <a16:creationId xmlns:a16="http://schemas.microsoft.com/office/drawing/2014/main" id="{779C4DE8-A432-0876-B4D5-E2A3F3A66A0A}"/>
                </a:ext>
              </a:extLst>
            </p:cNvPr>
            <p:cNvSpPr/>
            <p:nvPr/>
          </p:nvSpPr>
          <p:spPr>
            <a:xfrm>
              <a:off x="-6657400" y="1059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68" y="1513"/>
                    <a:pt x="1513" y="1180"/>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 name="Google Shape;8221;p31">
              <a:extLst>
                <a:ext uri="{FF2B5EF4-FFF2-40B4-BE49-F238E27FC236}">
                  <a16:creationId xmlns:a16="http://schemas.microsoft.com/office/drawing/2014/main" id="{33130443-91DA-FEF5-4C88-E35DD15D5405}"/>
                </a:ext>
              </a:extLst>
            </p:cNvPr>
            <p:cNvSpPr/>
            <p:nvPr/>
          </p:nvSpPr>
          <p:spPr>
            <a:xfrm>
              <a:off x="-6600825" y="1059475"/>
              <a:ext cx="37825" cy="37850"/>
            </a:xfrm>
            <a:custGeom>
              <a:avLst/>
              <a:gdLst/>
              <a:ahLst/>
              <a:cxnLst/>
              <a:rect l="l" t="t" r="r" b="b"/>
              <a:pathLst>
                <a:path w="1513" h="1514" extrusionOk="0">
                  <a:moveTo>
                    <a:pt x="762" y="1"/>
                  </a:moveTo>
                  <a:cubicBezTo>
                    <a:pt x="345" y="1"/>
                    <a:pt x="0" y="346"/>
                    <a:pt x="0" y="763"/>
                  </a:cubicBezTo>
                  <a:cubicBezTo>
                    <a:pt x="0" y="1180"/>
                    <a:pt x="345"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 name="Google Shape;8222;p31">
              <a:extLst>
                <a:ext uri="{FF2B5EF4-FFF2-40B4-BE49-F238E27FC236}">
                  <a16:creationId xmlns:a16="http://schemas.microsoft.com/office/drawing/2014/main" id="{13385062-C7C4-09A6-4D67-E67202374940}"/>
                </a:ext>
              </a:extLst>
            </p:cNvPr>
            <p:cNvSpPr/>
            <p:nvPr/>
          </p:nvSpPr>
          <p:spPr>
            <a:xfrm>
              <a:off x="-6543975" y="1059475"/>
              <a:ext cx="37825" cy="37850"/>
            </a:xfrm>
            <a:custGeom>
              <a:avLst/>
              <a:gdLst/>
              <a:ahLst/>
              <a:cxnLst/>
              <a:rect l="l" t="t" r="r" b="b"/>
              <a:pathLst>
                <a:path w="1513" h="1514" extrusionOk="0">
                  <a:moveTo>
                    <a:pt x="762" y="1"/>
                  </a:moveTo>
                  <a:cubicBezTo>
                    <a:pt x="333" y="1"/>
                    <a:pt x="0" y="346"/>
                    <a:pt x="0" y="763"/>
                  </a:cubicBezTo>
                  <a:cubicBezTo>
                    <a:pt x="0" y="1180"/>
                    <a:pt x="333"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 name="Google Shape;8223;p31">
              <a:extLst>
                <a:ext uri="{FF2B5EF4-FFF2-40B4-BE49-F238E27FC236}">
                  <a16:creationId xmlns:a16="http://schemas.microsoft.com/office/drawing/2014/main" id="{87E79DB5-EDC9-15B6-5901-43E5B2B9DDD8}"/>
                </a:ext>
              </a:extLst>
            </p:cNvPr>
            <p:cNvSpPr/>
            <p:nvPr/>
          </p:nvSpPr>
          <p:spPr>
            <a:xfrm>
              <a:off x="-6543975" y="1002925"/>
              <a:ext cx="37825" cy="37825"/>
            </a:xfrm>
            <a:custGeom>
              <a:avLst/>
              <a:gdLst/>
              <a:ahLst/>
              <a:cxnLst/>
              <a:rect l="l" t="t" r="r" b="b"/>
              <a:pathLst>
                <a:path w="1513" h="1513" extrusionOk="0">
                  <a:moveTo>
                    <a:pt x="762" y="1"/>
                  </a:moveTo>
                  <a:cubicBezTo>
                    <a:pt x="333" y="1"/>
                    <a:pt x="0" y="334"/>
                    <a:pt x="0" y="751"/>
                  </a:cubicBezTo>
                  <a:cubicBezTo>
                    <a:pt x="0" y="1168"/>
                    <a:pt x="333"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 name="Google Shape;8224;p31">
              <a:extLst>
                <a:ext uri="{FF2B5EF4-FFF2-40B4-BE49-F238E27FC236}">
                  <a16:creationId xmlns:a16="http://schemas.microsoft.com/office/drawing/2014/main" id="{321664BC-67A8-B6FF-9056-7B1729D9771D}"/>
                </a:ext>
              </a:extLst>
            </p:cNvPr>
            <p:cNvSpPr/>
            <p:nvPr/>
          </p:nvSpPr>
          <p:spPr>
            <a:xfrm>
              <a:off x="-6487125" y="1059475"/>
              <a:ext cx="37825" cy="37850"/>
            </a:xfrm>
            <a:custGeom>
              <a:avLst/>
              <a:gdLst/>
              <a:ahLst/>
              <a:cxnLst/>
              <a:rect l="l" t="t" r="r" b="b"/>
              <a:pathLst>
                <a:path w="1513" h="1514" extrusionOk="0">
                  <a:moveTo>
                    <a:pt x="750" y="1"/>
                  </a:moveTo>
                  <a:cubicBezTo>
                    <a:pt x="334" y="1"/>
                    <a:pt x="0" y="346"/>
                    <a:pt x="0" y="763"/>
                  </a:cubicBezTo>
                  <a:cubicBezTo>
                    <a:pt x="0" y="1180"/>
                    <a:pt x="334" y="1513"/>
                    <a:pt x="750" y="1513"/>
                  </a:cubicBezTo>
                  <a:cubicBezTo>
                    <a:pt x="1167" y="1513"/>
                    <a:pt x="1512" y="1180"/>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 name="Google Shape;8225;p31">
              <a:extLst>
                <a:ext uri="{FF2B5EF4-FFF2-40B4-BE49-F238E27FC236}">
                  <a16:creationId xmlns:a16="http://schemas.microsoft.com/office/drawing/2014/main" id="{0F30C2A5-7BB3-3BF8-8F49-584CB64FC3DC}"/>
                </a:ext>
              </a:extLst>
            </p:cNvPr>
            <p:cNvSpPr/>
            <p:nvPr/>
          </p:nvSpPr>
          <p:spPr>
            <a:xfrm>
              <a:off x="-6487125" y="1002925"/>
              <a:ext cx="37825" cy="37825"/>
            </a:xfrm>
            <a:custGeom>
              <a:avLst/>
              <a:gdLst/>
              <a:ahLst/>
              <a:cxnLst/>
              <a:rect l="l" t="t" r="r" b="b"/>
              <a:pathLst>
                <a:path w="1513" h="1513"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 name="Google Shape;8226;p31">
              <a:extLst>
                <a:ext uri="{FF2B5EF4-FFF2-40B4-BE49-F238E27FC236}">
                  <a16:creationId xmlns:a16="http://schemas.microsoft.com/office/drawing/2014/main" id="{B37C9B45-5E50-B382-E6E3-59C3DC91A121}"/>
                </a:ext>
              </a:extLst>
            </p:cNvPr>
            <p:cNvSpPr/>
            <p:nvPr/>
          </p:nvSpPr>
          <p:spPr>
            <a:xfrm>
              <a:off x="-6430575" y="1059475"/>
              <a:ext cx="38125" cy="37850"/>
            </a:xfrm>
            <a:custGeom>
              <a:avLst/>
              <a:gdLst/>
              <a:ahLst/>
              <a:cxnLst/>
              <a:rect l="l" t="t" r="r" b="b"/>
              <a:pathLst>
                <a:path w="1525" h="1514" extrusionOk="0">
                  <a:moveTo>
                    <a:pt x="762" y="1"/>
                  </a:moveTo>
                  <a:cubicBezTo>
                    <a:pt x="346" y="1"/>
                    <a:pt x="0" y="346"/>
                    <a:pt x="0" y="763"/>
                  </a:cubicBezTo>
                  <a:cubicBezTo>
                    <a:pt x="0" y="1180"/>
                    <a:pt x="346" y="1513"/>
                    <a:pt x="762" y="1513"/>
                  </a:cubicBezTo>
                  <a:cubicBezTo>
                    <a:pt x="1179" y="1513"/>
                    <a:pt x="1524" y="1180"/>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 name="Google Shape;8227;p31">
              <a:extLst>
                <a:ext uri="{FF2B5EF4-FFF2-40B4-BE49-F238E27FC236}">
                  <a16:creationId xmlns:a16="http://schemas.microsoft.com/office/drawing/2014/main" id="{1C6479E8-8C68-F584-DC2A-355E7E6808CA}"/>
                </a:ext>
              </a:extLst>
            </p:cNvPr>
            <p:cNvSpPr/>
            <p:nvPr/>
          </p:nvSpPr>
          <p:spPr>
            <a:xfrm>
              <a:off x="-6373725" y="1059475"/>
              <a:ext cx="37825" cy="37850"/>
            </a:xfrm>
            <a:custGeom>
              <a:avLst/>
              <a:gdLst/>
              <a:ahLst/>
              <a:cxnLst/>
              <a:rect l="l" t="t" r="r" b="b"/>
              <a:pathLst>
                <a:path w="1513" h="1514" extrusionOk="0">
                  <a:moveTo>
                    <a:pt x="762" y="1"/>
                  </a:moveTo>
                  <a:cubicBezTo>
                    <a:pt x="346" y="1"/>
                    <a:pt x="0" y="346"/>
                    <a:pt x="0" y="763"/>
                  </a:cubicBezTo>
                  <a:cubicBezTo>
                    <a:pt x="0" y="1180"/>
                    <a:pt x="346" y="1513"/>
                    <a:pt x="762" y="1513"/>
                  </a:cubicBezTo>
                  <a:cubicBezTo>
                    <a:pt x="1179" y="1513"/>
                    <a:pt x="1513" y="1180"/>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 name="Google Shape;8228;p31">
              <a:extLst>
                <a:ext uri="{FF2B5EF4-FFF2-40B4-BE49-F238E27FC236}">
                  <a16:creationId xmlns:a16="http://schemas.microsoft.com/office/drawing/2014/main" id="{DA9839A4-645B-FCFD-32DC-41F9548AC2B9}"/>
                </a:ext>
              </a:extLst>
            </p:cNvPr>
            <p:cNvSpPr/>
            <p:nvPr/>
          </p:nvSpPr>
          <p:spPr>
            <a:xfrm>
              <a:off x="-6316875" y="1059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79" y="1513"/>
                    <a:pt x="1513" y="1180"/>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 name="Google Shape;8229;p31">
              <a:extLst>
                <a:ext uri="{FF2B5EF4-FFF2-40B4-BE49-F238E27FC236}">
                  <a16:creationId xmlns:a16="http://schemas.microsoft.com/office/drawing/2014/main" id="{F0D0B28F-9DBA-D6A2-EC77-303CD04D6AA3}"/>
                </a:ext>
              </a:extLst>
            </p:cNvPr>
            <p:cNvSpPr/>
            <p:nvPr/>
          </p:nvSpPr>
          <p:spPr>
            <a:xfrm>
              <a:off x="-6316875" y="1002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79" y="1513"/>
                    <a:pt x="1513" y="1168"/>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 name="Google Shape;8230;p31">
              <a:extLst>
                <a:ext uri="{FF2B5EF4-FFF2-40B4-BE49-F238E27FC236}">
                  <a16:creationId xmlns:a16="http://schemas.microsoft.com/office/drawing/2014/main" id="{9DFA2594-87C4-1C12-CBEA-2C2887CA4966}"/>
                </a:ext>
              </a:extLst>
            </p:cNvPr>
            <p:cNvSpPr/>
            <p:nvPr/>
          </p:nvSpPr>
          <p:spPr>
            <a:xfrm>
              <a:off x="-6260025" y="1059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67" y="1513"/>
                    <a:pt x="1513" y="1180"/>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 name="Google Shape;8231;p31">
              <a:extLst>
                <a:ext uri="{FF2B5EF4-FFF2-40B4-BE49-F238E27FC236}">
                  <a16:creationId xmlns:a16="http://schemas.microsoft.com/office/drawing/2014/main" id="{7184B293-9C02-48B7-FB0F-22B2B1518ECD}"/>
                </a:ext>
              </a:extLst>
            </p:cNvPr>
            <p:cNvSpPr/>
            <p:nvPr/>
          </p:nvSpPr>
          <p:spPr>
            <a:xfrm>
              <a:off x="-6260025" y="1002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 name="Google Shape;8232;p31">
              <a:extLst>
                <a:ext uri="{FF2B5EF4-FFF2-40B4-BE49-F238E27FC236}">
                  <a16:creationId xmlns:a16="http://schemas.microsoft.com/office/drawing/2014/main" id="{11BD1393-160F-10E8-BA47-EBBE742218D4}"/>
                </a:ext>
              </a:extLst>
            </p:cNvPr>
            <p:cNvSpPr/>
            <p:nvPr/>
          </p:nvSpPr>
          <p:spPr>
            <a:xfrm>
              <a:off x="-6203475" y="1059475"/>
              <a:ext cx="37825" cy="37850"/>
            </a:xfrm>
            <a:custGeom>
              <a:avLst/>
              <a:gdLst/>
              <a:ahLst/>
              <a:cxnLst/>
              <a:rect l="l" t="t" r="r" b="b"/>
              <a:pathLst>
                <a:path w="1513" h="1514" extrusionOk="0">
                  <a:moveTo>
                    <a:pt x="763" y="1"/>
                  </a:moveTo>
                  <a:cubicBezTo>
                    <a:pt x="346" y="1"/>
                    <a:pt x="1" y="346"/>
                    <a:pt x="1" y="763"/>
                  </a:cubicBezTo>
                  <a:cubicBezTo>
                    <a:pt x="1" y="1180"/>
                    <a:pt x="346" y="1513"/>
                    <a:pt x="763" y="1513"/>
                  </a:cubicBezTo>
                  <a:cubicBezTo>
                    <a:pt x="1180" y="1513"/>
                    <a:pt x="1513" y="1180"/>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 name="Google Shape;8233;p31">
              <a:extLst>
                <a:ext uri="{FF2B5EF4-FFF2-40B4-BE49-F238E27FC236}">
                  <a16:creationId xmlns:a16="http://schemas.microsoft.com/office/drawing/2014/main" id="{F88EC548-4BC0-71B3-7C13-3E304EAFBB32}"/>
                </a:ext>
              </a:extLst>
            </p:cNvPr>
            <p:cNvSpPr/>
            <p:nvPr/>
          </p:nvSpPr>
          <p:spPr>
            <a:xfrm>
              <a:off x="-6203475" y="1002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 name="Google Shape;8234;p31">
              <a:extLst>
                <a:ext uri="{FF2B5EF4-FFF2-40B4-BE49-F238E27FC236}">
                  <a16:creationId xmlns:a16="http://schemas.microsoft.com/office/drawing/2014/main" id="{12E14202-053A-FA5E-0FFF-496967DCF143}"/>
                </a:ext>
              </a:extLst>
            </p:cNvPr>
            <p:cNvSpPr/>
            <p:nvPr/>
          </p:nvSpPr>
          <p:spPr>
            <a:xfrm>
              <a:off x="-6146625" y="1059475"/>
              <a:ext cx="37850" cy="37850"/>
            </a:xfrm>
            <a:custGeom>
              <a:avLst/>
              <a:gdLst/>
              <a:ahLst/>
              <a:cxnLst/>
              <a:rect l="l" t="t" r="r" b="b"/>
              <a:pathLst>
                <a:path w="1514" h="1514" extrusionOk="0">
                  <a:moveTo>
                    <a:pt x="763" y="1"/>
                  </a:moveTo>
                  <a:cubicBezTo>
                    <a:pt x="334" y="1"/>
                    <a:pt x="1" y="346"/>
                    <a:pt x="1" y="763"/>
                  </a:cubicBezTo>
                  <a:cubicBezTo>
                    <a:pt x="1" y="1180"/>
                    <a:pt x="334" y="1513"/>
                    <a:pt x="763" y="1513"/>
                  </a:cubicBezTo>
                  <a:cubicBezTo>
                    <a:pt x="1180" y="1513"/>
                    <a:pt x="1513" y="1180"/>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2" name="Google Shape;8235;p31">
              <a:extLst>
                <a:ext uri="{FF2B5EF4-FFF2-40B4-BE49-F238E27FC236}">
                  <a16:creationId xmlns:a16="http://schemas.microsoft.com/office/drawing/2014/main" id="{2F7E4FAC-E037-19AD-C00A-21E04DA92AA6}"/>
                </a:ext>
              </a:extLst>
            </p:cNvPr>
            <p:cNvSpPr/>
            <p:nvPr/>
          </p:nvSpPr>
          <p:spPr>
            <a:xfrm>
              <a:off x="-6146625" y="1002925"/>
              <a:ext cx="37850" cy="37825"/>
            </a:xfrm>
            <a:custGeom>
              <a:avLst/>
              <a:gdLst/>
              <a:ahLst/>
              <a:cxnLst/>
              <a:rect l="l" t="t" r="r" b="b"/>
              <a:pathLst>
                <a:path w="1514" h="1513" extrusionOk="0">
                  <a:moveTo>
                    <a:pt x="763" y="1"/>
                  </a:moveTo>
                  <a:cubicBezTo>
                    <a:pt x="334" y="1"/>
                    <a:pt x="1" y="334"/>
                    <a:pt x="1" y="751"/>
                  </a:cubicBezTo>
                  <a:cubicBezTo>
                    <a:pt x="1" y="1168"/>
                    <a:pt x="334"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3" name="Google Shape;8236;p31">
              <a:extLst>
                <a:ext uri="{FF2B5EF4-FFF2-40B4-BE49-F238E27FC236}">
                  <a16:creationId xmlns:a16="http://schemas.microsoft.com/office/drawing/2014/main" id="{2AC3A607-55AA-24A6-6C79-243731565B6F}"/>
                </a:ext>
              </a:extLst>
            </p:cNvPr>
            <p:cNvSpPr/>
            <p:nvPr/>
          </p:nvSpPr>
          <p:spPr>
            <a:xfrm>
              <a:off x="-6089750" y="1059475"/>
              <a:ext cx="37825" cy="37850"/>
            </a:xfrm>
            <a:custGeom>
              <a:avLst/>
              <a:gdLst/>
              <a:ahLst/>
              <a:cxnLst/>
              <a:rect l="l" t="t" r="r" b="b"/>
              <a:pathLst>
                <a:path w="1513" h="1514" extrusionOk="0">
                  <a:moveTo>
                    <a:pt x="750" y="1"/>
                  </a:moveTo>
                  <a:cubicBezTo>
                    <a:pt x="333" y="1"/>
                    <a:pt x="0" y="346"/>
                    <a:pt x="0" y="763"/>
                  </a:cubicBezTo>
                  <a:cubicBezTo>
                    <a:pt x="0" y="1180"/>
                    <a:pt x="333" y="1513"/>
                    <a:pt x="750" y="1513"/>
                  </a:cubicBezTo>
                  <a:cubicBezTo>
                    <a:pt x="1167" y="1513"/>
                    <a:pt x="1512" y="1180"/>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4" name="Google Shape;8237;p31">
              <a:extLst>
                <a:ext uri="{FF2B5EF4-FFF2-40B4-BE49-F238E27FC236}">
                  <a16:creationId xmlns:a16="http://schemas.microsoft.com/office/drawing/2014/main" id="{A108F574-09C8-0C21-D9B3-3A00C454E482}"/>
                </a:ext>
              </a:extLst>
            </p:cNvPr>
            <p:cNvSpPr/>
            <p:nvPr/>
          </p:nvSpPr>
          <p:spPr>
            <a:xfrm>
              <a:off x="-6089750" y="1002925"/>
              <a:ext cx="37825" cy="37825"/>
            </a:xfrm>
            <a:custGeom>
              <a:avLst/>
              <a:gdLst/>
              <a:ahLst/>
              <a:cxnLst/>
              <a:rect l="l" t="t" r="r" b="b"/>
              <a:pathLst>
                <a:path w="1513" h="1513" extrusionOk="0">
                  <a:moveTo>
                    <a:pt x="750" y="1"/>
                  </a:moveTo>
                  <a:cubicBezTo>
                    <a:pt x="333" y="1"/>
                    <a:pt x="0" y="334"/>
                    <a:pt x="0" y="751"/>
                  </a:cubicBezTo>
                  <a:cubicBezTo>
                    <a:pt x="0" y="1168"/>
                    <a:pt x="333"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5" name="Google Shape;8238;p31">
              <a:extLst>
                <a:ext uri="{FF2B5EF4-FFF2-40B4-BE49-F238E27FC236}">
                  <a16:creationId xmlns:a16="http://schemas.microsoft.com/office/drawing/2014/main" id="{677818EB-F627-6673-CF40-5F8093444DBD}"/>
                </a:ext>
              </a:extLst>
            </p:cNvPr>
            <p:cNvSpPr/>
            <p:nvPr/>
          </p:nvSpPr>
          <p:spPr>
            <a:xfrm>
              <a:off x="-6033200" y="1059475"/>
              <a:ext cx="37825" cy="37850"/>
            </a:xfrm>
            <a:custGeom>
              <a:avLst/>
              <a:gdLst/>
              <a:ahLst/>
              <a:cxnLst/>
              <a:rect l="l" t="t" r="r" b="b"/>
              <a:pathLst>
                <a:path w="1513" h="1514" extrusionOk="0">
                  <a:moveTo>
                    <a:pt x="762" y="1"/>
                  </a:moveTo>
                  <a:cubicBezTo>
                    <a:pt x="346" y="1"/>
                    <a:pt x="0" y="346"/>
                    <a:pt x="0" y="763"/>
                  </a:cubicBezTo>
                  <a:cubicBezTo>
                    <a:pt x="0" y="1180"/>
                    <a:pt x="346"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6" name="Google Shape;8239;p31">
              <a:extLst>
                <a:ext uri="{FF2B5EF4-FFF2-40B4-BE49-F238E27FC236}">
                  <a16:creationId xmlns:a16="http://schemas.microsoft.com/office/drawing/2014/main" id="{DB9E60B7-87C3-CE0E-934D-D3E0DB9C1BD0}"/>
                </a:ext>
              </a:extLst>
            </p:cNvPr>
            <p:cNvSpPr/>
            <p:nvPr/>
          </p:nvSpPr>
          <p:spPr>
            <a:xfrm>
              <a:off x="-6033200" y="1002925"/>
              <a:ext cx="37825" cy="37825"/>
            </a:xfrm>
            <a:custGeom>
              <a:avLst/>
              <a:gdLst/>
              <a:ahLst/>
              <a:cxnLst/>
              <a:rect l="l" t="t" r="r" b="b"/>
              <a:pathLst>
                <a:path w="1513" h="1513" extrusionOk="0">
                  <a:moveTo>
                    <a:pt x="762" y="1"/>
                  </a:moveTo>
                  <a:cubicBezTo>
                    <a:pt x="346" y="1"/>
                    <a:pt x="0" y="334"/>
                    <a:pt x="0" y="751"/>
                  </a:cubicBezTo>
                  <a:cubicBezTo>
                    <a:pt x="0" y="1168"/>
                    <a:pt x="346"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7" name="Google Shape;8240;p31">
              <a:extLst>
                <a:ext uri="{FF2B5EF4-FFF2-40B4-BE49-F238E27FC236}">
                  <a16:creationId xmlns:a16="http://schemas.microsoft.com/office/drawing/2014/main" id="{4AAC3C70-D926-F6F6-18E6-04785DC2AE97}"/>
                </a:ext>
              </a:extLst>
            </p:cNvPr>
            <p:cNvSpPr/>
            <p:nvPr/>
          </p:nvSpPr>
          <p:spPr>
            <a:xfrm>
              <a:off x="-5976350" y="1059475"/>
              <a:ext cx="37825" cy="37850"/>
            </a:xfrm>
            <a:custGeom>
              <a:avLst/>
              <a:gdLst/>
              <a:ahLst/>
              <a:cxnLst/>
              <a:rect l="l" t="t" r="r" b="b"/>
              <a:pathLst>
                <a:path w="1513" h="1514" extrusionOk="0">
                  <a:moveTo>
                    <a:pt x="762" y="1"/>
                  </a:moveTo>
                  <a:cubicBezTo>
                    <a:pt x="346" y="1"/>
                    <a:pt x="0" y="346"/>
                    <a:pt x="0" y="763"/>
                  </a:cubicBezTo>
                  <a:cubicBezTo>
                    <a:pt x="0" y="1180"/>
                    <a:pt x="346"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8" name="Google Shape;8241;p31">
              <a:extLst>
                <a:ext uri="{FF2B5EF4-FFF2-40B4-BE49-F238E27FC236}">
                  <a16:creationId xmlns:a16="http://schemas.microsoft.com/office/drawing/2014/main" id="{8D0D3174-554F-936D-FE1C-021B5B2D8268}"/>
                </a:ext>
              </a:extLst>
            </p:cNvPr>
            <p:cNvSpPr/>
            <p:nvPr/>
          </p:nvSpPr>
          <p:spPr>
            <a:xfrm>
              <a:off x="-6714250" y="111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79" y="1512"/>
                    <a:pt x="1513" y="1179"/>
                    <a:pt x="1513" y="762"/>
                  </a:cubicBezTo>
                  <a:cubicBezTo>
                    <a:pt x="1513" y="333"/>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9" name="Google Shape;8242;p31">
              <a:extLst>
                <a:ext uri="{FF2B5EF4-FFF2-40B4-BE49-F238E27FC236}">
                  <a16:creationId xmlns:a16="http://schemas.microsoft.com/office/drawing/2014/main" id="{DCBC85D1-B647-29DD-95E8-4CEFE81077EF}"/>
                </a:ext>
              </a:extLst>
            </p:cNvPr>
            <p:cNvSpPr/>
            <p:nvPr/>
          </p:nvSpPr>
          <p:spPr>
            <a:xfrm>
              <a:off x="-6657400" y="111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68" y="1512"/>
                    <a:pt x="1513" y="1179"/>
                    <a:pt x="1513" y="762"/>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0" name="Google Shape;8243;p31">
              <a:extLst>
                <a:ext uri="{FF2B5EF4-FFF2-40B4-BE49-F238E27FC236}">
                  <a16:creationId xmlns:a16="http://schemas.microsoft.com/office/drawing/2014/main" id="{FD1F5EE0-C4B9-F484-BA32-487B8285EE19}"/>
                </a:ext>
              </a:extLst>
            </p:cNvPr>
            <p:cNvSpPr/>
            <p:nvPr/>
          </p:nvSpPr>
          <p:spPr>
            <a:xfrm>
              <a:off x="-6600825" y="1116350"/>
              <a:ext cx="37825" cy="37825"/>
            </a:xfrm>
            <a:custGeom>
              <a:avLst/>
              <a:gdLst/>
              <a:ahLst/>
              <a:cxnLst/>
              <a:rect l="l" t="t" r="r" b="b"/>
              <a:pathLst>
                <a:path w="1513" h="1513" extrusionOk="0">
                  <a:moveTo>
                    <a:pt x="762" y="0"/>
                  </a:moveTo>
                  <a:cubicBezTo>
                    <a:pt x="345" y="0"/>
                    <a:pt x="0" y="333"/>
                    <a:pt x="0" y="762"/>
                  </a:cubicBezTo>
                  <a:cubicBezTo>
                    <a:pt x="0" y="1179"/>
                    <a:pt x="345"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1" name="Google Shape;8244;p31">
              <a:extLst>
                <a:ext uri="{FF2B5EF4-FFF2-40B4-BE49-F238E27FC236}">
                  <a16:creationId xmlns:a16="http://schemas.microsoft.com/office/drawing/2014/main" id="{011589C3-08CC-CD90-711D-BABDA8F1FBE1}"/>
                </a:ext>
              </a:extLst>
            </p:cNvPr>
            <p:cNvSpPr/>
            <p:nvPr/>
          </p:nvSpPr>
          <p:spPr>
            <a:xfrm>
              <a:off x="-6543975" y="1116350"/>
              <a:ext cx="37825" cy="37825"/>
            </a:xfrm>
            <a:custGeom>
              <a:avLst/>
              <a:gdLst/>
              <a:ahLst/>
              <a:cxnLst/>
              <a:rect l="l" t="t" r="r" b="b"/>
              <a:pathLst>
                <a:path w="1513" h="1513" extrusionOk="0">
                  <a:moveTo>
                    <a:pt x="762" y="0"/>
                  </a:moveTo>
                  <a:cubicBezTo>
                    <a:pt x="333" y="0"/>
                    <a:pt x="0" y="333"/>
                    <a:pt x="0" y="762"/>
                  </a:cubicBezTo>
                  <a:cubicBezTo>
                    <a:pt x="0" y="1179"/>
                    <a:pt x="333"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2" name="Google Shape;8245;p31">
              <a:extLst>
                <a:ext uri="{FF2B5EF4-FFF2-40B4-BE49-F238E27FC236}">
                  <a16:creationId xmlns:a16="http://schemas.microsoft.com/office/drawing/2014/main" id="{9B081C75-1CE6-C3C1-3C78-32A09E2062AD}"/>
                </a:ext>
              </a:extLst>
            </p:cNvPr>
            <p:cNvSpPr/>
            <p:nvPr/>
          </p:nvSpPr>
          <p:spPr>
            <a:xfrm>
              <a:off x="-6487125" y="1116350"/>
              <a:ext cx="37825" cy="37825"/>
            </a:xfrm>
            <a:custGeom>
              <a:avLst/>
              <a:gdLst/>
              <a:ahLst/>
              <a:cxnLst/>
              <a:rect l="l" t="t" r="r" b="b"/>
              <a:pathLst>
                <a:path w="1513" h="1513" extrusionOk="0">
                  <a:moveTo>
                    <a:pt x="750" y="0"/>
                  </a:moveTo>
                  <a:cubicBezTo>
                    <a:pt x="334" y="0"/>
                    <a:pt x="0" y="333"/>
                    <a:pt x="0" y="762"/>
                  </a:cubicBezTo>
                  <a:cubicBezTo>
                    <a:pt x="0" y="1179"/>
                    <a:pt x="334" y="1512"/>
                    <a:pt x="750" y="1512"/>
                  </a:cubicBezTo>
                  <a:cubicBezTo>
                    <a:pt x="1167" y="1512"/>
                    <a:pt x="1512" y="1179"/>
                    <a:pt x="1512" y="762"/>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3" name="Google Shape;8246;p31">
              <a:extLst>
                <a:ext uri="{FF2B5EF4-FFF2-40B4-BE49-F238E27FC236}">
                  <a16:creationId xmlns:a16="http://schemas.microsoft.com/office/drawing/2014/main" id="{27194CD5-80C3-76BB-77A4-50F49FD76656}"/>
                </a:ext>
              </a:extLst>
            </p:cNvPr>
            <p:cNvSpPr/>
            <p:nvPr/>
          </p:nvSpPr>
          <p:spPr>
            <a:xfrm>
              <a:off x="-6430575" y="1116350"/>
              <a:ext cx="38125" cy="37825"/>
            </a:xfrm>
            <a:custGeom>
              <a:avLst/>
              <a:gdLst/>
              <a:ahLst/>
              <a:cxnLst/>
              <a:rect l="l" t="t" r="r" b="b"/>
              <a:pathLst>
                <a:path w="1525" h="1513" extrusionOk="0">
                  <a:moveTo>
                    <a:pt x="762" y="0"/>
                  </a:moveTo>
                  <a:cubicBezTo>
                    <a:pt x="346" y="0"/>
                    <a:pt x="0" y="333"/>
                    <a:pt x="0" y="762"/>
                  </a:cubicBezTo>
                  <a:cubicBezTo>
                    <a:pt x="0" y="1179"/>
                    <a:pt x="346" y="1512"/>
                    <a:pt x="762" y="1512"/>
                  </a:cubicBezTo>
                  <a:cubicBezTo>
                    <a:pt x="1179" y="1512"/>
                    <a:pt x="1524" y="1179"/>
                    <a:pt x="1524" y="762"/>
                  </a:cubicBezTo>
                  <a:cubicBezTo>
                    <a:pt x="1524"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4" name="Google Shape;8247;p31">
              <a:extLst>
                <a:ext uri="{FF2B5EF4-FFF2-40B4-BE49-F238E27FC236}">
                  <a16:creationId xmlns:a16="http://schemas.microsoft.com/office/drawing/2014/main" id="{4975D431-0A2C-0BCF-4DCE-9CD6587512D9}"/>
                </a:ext>
              </a:extLst>
            </p:cNvPr>
            <p:cNvSpPr/>
            <p:nvPr/>
          </p:nvSpPr>
          <p:spPr>
            <a:xfrm>
              <a:off x="-6373725" y="1116350"/>
              <a:ext cx="37825" cy="37825"/>
            </a:xfrm>
            <a:custGeom>
              <a:avLst/>
              <a:gdLst/>
              <a:ahLst/>
              <a:cxnLst/>
              <a:rect l="l" t="t" r="r" b="b"/>
              <a:pathLst>
                <a:path w="1513" h="1513" extrusionOk="0">
                  <a:moveTo>
                    <a:pt x="762" y="0"/>
                  </a:moveTo>
                  <a:cubicBezTo>
                    <a:pt x="346" y="0"/>
                    <a:pt x="0" y="333"/>
                    <a:pt x="0" y="762"/>
                  </a:cubicBezTo>
                  <a:cubicBezTo>
                    <a:pt x="0" y="1179"/>
                    <a:pt x="346" y="1512"/>
                    <a:pt x="762" y="1512"/>
                  </a:cubicBezTo>
                  <a:cubicBezTo>
                    <a:pt x="1179" y="1512"/>
                    <a:pt x="1513" y="1179"/>
                    <a:pt x="1513" y="762"/>
                  </a:cubicBezTo>
                  <a:cubicBezTo>
                    <a:pt x="1513"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5" name="Google Shape;8248;p31">
              <a:extLst>
                <a:ext uri="{FF2B5EF4-FFF2-40B4-BE49-F238E27FC236}">
                  <a16:creationId xmlns:a16="http://schemas.microsoft.com/office/drawing/2014/main" id="{E3C9C7C2-3976-44AC-FA0F-680C9A705CAF}"/>
                </a:ext>
              </a:extLst>
            </p:cNvPr>
            <p:cNvSpPr/>
            <p:nvPr/>
          </p:nvSpPr>
          <p:spPr>
            <a:xfrm>
              <a:off x="-6316875" y="111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79" y="1512"/>
                    <a:pt x="1513" y="1179"/>
                    <a:pt x="1513" y="762"/>
                  </a:cubicBezTo>
                  <a:cubicBezTo>
                    <a:pt x="1513" y="333"/>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6" name="Google Shape;8249;p31">
              <a:extLst>
                <a:ext uri="{FF2B5EF4-FFF2-40B4-BE49-F238E27FC236}">
                  <a16:creationId xmlns:a16="http://schemas.microsoft.com/office/drawing/2014/main" id="{D787227D-265A-37AF-CC39-7489ED9ED5F5}"/>
                </a:ext>
              </a:extLst>
            </p:cNvPr>
            <p:cNvSpPr/>
            <p:nvPr/>
          </p:nvSpPr>
          <p:spPr>
            <a:xfrm>
              <a:off x="-6260025" y="111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67" y="1512"/>
                    <a:pt x="1513" y="1179"/>
                    <a:pt x="1513" y="762"/>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7" name="Google Shape;8250;p31">
              <a:extLst>
                <a:ext uri="{FF2B5EF4-FFF2-40B4-BE49-F238E27FC236}">
                  <a16:creationId xmlns:a16="http://schemas.microsoft.com/office/drawing/2014/main" id="{41A6519A-8147-1C28-C1D1-F0F6EB0F87CB}"/>
                </a:ext>
              </a:extLst>
            </p:cNvPr>
            <p:cNvSpPr/>
            <p:nvPr/>
          </p:nvSpPr>
          <p:spPr>
            <a:xfrm>
              <a:off x="-6203475" y="1116350"/>
              <a:ext cx="37825" cy="37825"/>
            </a:xfrm>
            <a:custGeom>
              <a:avLst/>
              <a:gdLst/>
              <a:ahLst/>
              <a:cxnLst/>
              <a:rect l="l" t="t" r="r" b="b"/>
              <a:pathLst>
                <a:path w="1513" h="1513" extrusionOk="0">
                  <a:moveTo>
                    <a:pt x="763" y="0"/>
                  </a:moveTo>
                  <a:cubicBezTo>
                    <a:pt x="346" y="0"/>
                    <a:pt x="1" y="333"/>
                    <a:pt x="1" y="762"/>
                  </a:cubicBezTo>
                  <a:cubicBezTo>
                    <a:pt x="1" y="1179"/>
                    <a:pt x="346" y="1512"/>
                    <a:pt x="763" y="1512"/>
                  </a:cubicBezTo>
                  <a:cubicBezTo>
                    <a:pt x="1180" y="1512"/>
                    <a:pt x="1513" y="1179"/>
                    <a:pt x="1513" y="762"/>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8" name="Google Shape;8251;p31">
              <a:extLst>
                <a:ext uri="{FF2B5EF4-FFF2-40B4-BE49-F238E27FC236}">
                  <a16:creationId xmlns:a16="http://schemas.microsoft.com/office/drawing/2014/main" id="{418F87E3-E018-DA0E-BA7A-BD131C981033}"/>
                </a:ext>
              </a:extLst>
            </p:cNvPr>
            <p:cNvSpPr/>
            <p:nvPr/>
          </p:nvSpPr>
          <p:spPr>
            <a:xfrm>
              <a:off x="-6146625" y="1116350"/>
              <a:ext cx="37850" cy="37825"/>
            </a:xfrm>
            <a:custGeom>
              <a:avLst/>
              <a:gdLst/>
              <a:ahLst/>
              <a:cxnLst/>
              <a:rect l="l" t="t" r="r" b="b"/>
              <a:pathLst>
                <a:path w="1514" h="1513" extrusionOk="0">
                  <a:moveTo>
                    <a:pt x="763" y="0"/>
                  </a:moveTo>
                  <a:cubicBezTo>
                    <a:pt x="334" y="0"/>
                    <a:pt x="1" y="333"/>
                    <a:pt x="1" y="762"/>
                  </a:cubicBezTo>
                  <a:cubicBezTo>
                    <a:pt x="1" y="1179"/>
                    <a:pt x="334" y="1512"/>
                    <a:pt x="763" y="1512"/>
                  </a:cubicBezTo>
                  <a:cubicBezTo>
                    <a:pt x="1180" y="1512"/>
                    <a:pt x="1513" y="1179"/>
                    <a:pt x="1513" y="762"/>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9" name="Google Shape;8252;p31">
              <a:extLst>
                <a:ext uri="{FF2B5EF4-FFF2-40B4-BE49-F238E27FC236}">
                  <a16:creationId xmlns:a16="http://schemas.microsoft.com/office/drawing/2014/main" id="{9D310230-493C-7F47-45C5-C733424BD698}"/>
                </a:ext>
              </a:extLst>
            </p:cNvPr>
            <p:cNvSpPr/>
            <p:nvPr/>
          </p:nvSpPr>
          <p:spPr>
            <a:xfrm>
              <a:off x="-6089750" y="1116350"/>
              <a:ext cx="37825" cy="37825"/>
            </a:xfrm>
            <a:custGeom>
              <a:avLst/>
              <a:gdLst/>
              <a:ahLst/>
              <a:cxnLst/>
              <a:rect l="l" t="t" r="r" b="b"/>
              <a:pathLst>
                <a:path w="1513" h="1513" extrusionOk="0">
                  <a:moveTo>
                    <a:pt x="750" y="0"/>
                  </a:moveTo>
                  <a:cubicBezTo>
                    <a:pt x="333" y="0"/>
                    <a:pt x="0" y="333"/>
                    <a:pt x="0" y="762"/>
                  </a:cubicBezTo>
                  <a:cubicBezTo>
                    <a:pt x="0" y="1179"/>
                    <a:pt x="333" y="1512"/>
                    <a:pt x="750" y="1512"/>
                  </a:cubicBezTo>
                  <a:cubicBezTo>
                    <a:pt x="1167" y="1512"/>
                    <a:pt x="1512" y="1179"/>
                    <a:pt x="1512" y="762"/>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0" name="Google Shape;8253;p31">
              <a:extLst>
                <a:ext uri="{FF2B5EF4-FFF2-40B4-BE49-F238E27FC236}">
                  <a16:creationId xmlns:a16="http://schemas.microsoft.com/office/drawing/2014/main" id="{F5F02E8C-749A-36AB-776F-D085CC544612}"/>
                </a:ext>
              </a:extLst>
            </p:cNvPr>
            <p:cNvSpPr/>
            <p:nvPr/>
          </p:nvSpPr>
          <p:spPr>
            <a:xfrm>
              <a:off x="-6033200" y="1116350"/>
              <a:ext cx="37825" cy="37825"/>
            </a:xfrm>
            <a:custGeom>
              <a:avLst/>
              <a:gdLst/>
              <a:ahLst/>
              <a:cxnLst/>
              <a:rect l="l" t="t" r="r" b="b"/>
              <a:pathLst>
                <a:path w="1513" h="1513" extrusionOk="0">
                  <a:moveTo>
                    <a:pt x="762" y="0"/>
                  </a:moveTo>
                  <a:cubicBezTo>
                    <a:pt x="346" y="0"/>
                    <a:pt x="0" y="333"/>
                    <a:pt x="0" y="762"/>
                  </a:cubicBezTo>
                  <a:cubicBezTo>
                    <a:pt x="0" y="1179"/>
                    <a:pt x="346"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1" name="Google Shape;8254;p31">
              <a:extLst>
                <a:ext uri="{FF2B5EF4-FFF2-40B4-BE49-F238E27FC236}">
                  <a16:creationId xmlns:a16="http://schemas.microsoft.com/office/drawing/2014/main" id="{6D7E050F-5D2A-F00B-4380-BF3C81A8D2E2}"/>
                </a:ext>
              </a:extLst>
            </p:cNvPr>
            <p:cNvSpPr/>
            <p:nvPr/>
          </p:nvSpPr>
          <p:spPr>
            <a:xfrm>
              <a:off x="-5976350" y="1116350"/>
              <a:ext cx="37825" cy="37825"/>
            </a:xfrm>
            <a:custGeom>
              <a:avLst/>
              <a:gdLst/>
              <a:ahLst/>
              <a:cxnLst/>
              <a:rect l="l" t="t" r="r" b="b"/>
              <a:pathLst>
                <a:path w="1513" h="1513" extrusionOk="0">
                  <a:moveTo>
                    <a:pt x="762" y="0"/>
                  </a:moveTo>
                  <a:cubicBezTo>
                    <a:pt x="346" y="0"/>
                    <a:pt x="0" y="333"/>
                    <a:pt x="0" y="762"/>
                  </a:cubicBezTo>
                  <a:cubicBezTo>
                    <a:pt x="0" y="1179"/>
                    <a:pt x="346"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2" name="Google Shape;8255;p31">
              <a:extLst>
                <a:ext uri="{FF2B5EF4-FFF2-40B4-BE49-F238E27FC236}">
                  <a16:creationId xmlns:a16="http://schemas.microsoft.com/office/drawing/2014/main" id="{A74D55B1-E8AF-CF26-3AB8-ED63FC593874}"/>
                </a:ext>
              </a:extLst>
            </p:cNvPr>
            <p:cNvSpPr/>
            <p:nvPr/>
          </p:nvSpPr>
          <p:spPr>
            <a:xfrm>
              <a:off x="-6714250" y="1173200"/>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79" y="1512"/>
                    <a:pt x="1513" y="1167"/>
                    <a:pt x="1513" y="750"/>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3" name="Google Shape;8256;p31">
              <a:extLst>
                <a:ext uri="{FF2B5EF4-FFF2-40B4-BE49-F238E27FC236}">
                  <a16:creationId xmlns:a16="http://schemas.microsoft.com/office/drawing/2014/main" id="{BA1C99E2-8307-B42E-0F36-0757F1055647}"/>
                </a:ext>
              </a:extLst>
            </p:cNvPr>
            <p:cNvSpPr/>
            <p:nvPr/>
          </p:nvSpPr>
          <p:spPr>
            <a:xfrm>
              <a:off x="-6657400" y="1173200"/>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8" y="1512"/>
                    <a:pt x="1513" y="1167"/>
                    <a:pt x="1513" y="750"/>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4" name="Google Shape;8257;p31">
              <a:extLst>
                <a:ext uri="{FF2B5EF4-FFF2-40B4-BE49-F238E27FC236}">
                  <a16:creationId xmlns:a16="http://schemas.microsoft.com/office/drawing/2014/main" id="{B9A38C43-EED5-6EC6-88D1-5FBE44E5DDFD}"/>
                </a:ext>
              </a:extLst>
            </p:cNvPr>
            <p:cNvSpPr/>
            <p:nvPr/>
          </p:nvSpPr>
          <p:spPr>
            <a:xfrm>
              <a:off x="-6600825" y="1173200"/>
              <a:ext cx="37825" cy="37825"/>
            </a:xfrm>
            <a:custGeom>
              <a:avLst/>
              <a:gdLst/>
              <a:ahLst/>
              <a:cxnLst/>
              <a:rect l="l" t="t" r="r" b="b"/>
              <a:pathLst>
                <a:path w="1513" h="1513" extrusionOk="0">
                  <a:moveTo>
                    <a:pt x="762" y="0"/>
                  </a:moveTo>
                  <a:cubicBezTo>
                    <a:pt x="345" y="0"/>
                    <a:pt x="0" y="334"/>
                    <a:pt x="0" y="750"/>
                  </a:cubicBezTo>
                  <a:cubicBezTo>
                    <a:pt x="0" y="1167"/>
                    <a:pt x="345"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5" name="Google Shape;8258;p31">
              <a:extLst>
                <a:ext uri="{FF2B5EF4-FFF2-40B4-BE49-F238E27FC236}">
                  <a16:creationId xmlns:a16="http://schemas.microsoft.com/office/drawing/2014/main" id="{BBB5F809-4E7F-5A4B-D405-37D212564C21}"/>
                </a:ext>
              </a:extLst>
            </p:cNvPr>
            <p:cNvSpPr/>
            <p:nvPr/>
          </p:nvSpPr>
          <p:spPr>
            <a:xfrm>
              <a:off x="-6543975" y="1173200"/>
              <a:ext cx="37825" cy="37825"/>
            </a:xfrm>
            <a:custGeom>
              <a:avLst/>
              <a:gdLst/>
              <a:ahLst/>
              <a:cxnLst/>
              <a:rect l="l" t="t" r="r" b="b"/>
              <a:pathLst>
                <a:path w="1513" h="1513" extrusionOk="0">
                  <a:moveTo>
                    <a:pt x="762" y="0"/>
                  </a:moveTo>
                  <a:cubicBezTo>
                    <a:pt x="333" y="0"/>
                    <a:pt x="0" y="334"/>
                    <a:pt x="0" y="750"/>
                  </a:cubicBezTo>
                  <a:cubicBezTo>
                    <a:pt x="0" y="1167"/>
                    <a:pt x="333"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6" name="Google Shape;8259;p31">
              <a:extLst>
                <a:ext uri="{FF2B5EF4-FFF2-40B4-BE49-F238E27FC236}">
                  <a16:creationId xmlns:a16="http://schemas.microsoft.com/office/drawing/2014/main" id="{6DDCD50E-AC5F-0B9D-69F5-D711934099D9}"/>
                </a:ext>
              </a:extLst>
            </p:cNvPr>
            <p:cNvSpPr/>
            <p:nvPr/>
          </p:nvSpPr>
          <p:spPr>
            <a:xfrm>
              <a:off x="-6487125" y="1173200"/>
              <a:ext cx="37825" cy="37825"/>
            </a:xfrm>
            <a:custGeom>
              <a:avLst/>
              <a:gdLst/>
              <a:ahLst/>
              <a:cxnLst/>
              <a:rect l="l" t="t" r="r" b="b"/>
              <a:pathLst>
                <a:path w="1513" h="1513" extrusionOk="0">
                  <a:moveTo>
                    <a:pt x="750" y="0"/>
                  </a:moveTo>
                  <a:cubicBezTo>
                    <a:pt x="334" y="0"/>
                    <a:pt x="0" y="334"/>
                    <a:pt x="0" y="750"/>
                  </a:cubicBezTo>
                  <a:cubicBezTo>
                    <a:pt x="0" y="1167"/>
                    <a:pt x="334"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7" name="Google Shape;8260;p31">
              <a:extLst>
                <a:ext uri="{FF2B5EF4-FFF2-40B4-BE49-F238E27FC236}">
                  <a16:creationId xmlns:a16="http://schemas.microsoft.com/office/drawing/2014/main" id="{5768C6EE-DB24-DE11-209D-C050E88B77AE}"/>
                </a:ext>
              </a:extLst>
            </p:cNvPr>
            <p:cNvSpPr/>
            <p:nvPr/>
          </p:nvSpPr>
          <p:spPr>
            <a:xfrm>
              <a:off x="-6430575" y="1173200"/>
              <a:ext cx="38125" cy="37825"/>
            </a:xfrm>
            <a:custGeom>
              <a:avLst/>
              <a:gdLst/>
              <a:ahLst/>
              <a:cxnLst/>
              <a:rect l="l" t="t" r="r" b="b"/>
              <a:pathLst>
                <a:path w="1525" h="1513" extrusionOk="0">
                  <a:moveTo>
                    <a:pt x="762" y="0"/>
                  </a:moveTo>
                  <a:cubicBezTo>
                    <a:pt x="346" y="0"/>
                    <a:pt x="0" y="334"/>
                    <a:pt x="0" y="750"/>
                  </a:cubicBezTo>
                  <a:cubicBezTo>
                    <a:pt x="0" y="1167"/>
                    <a:pt x="346" y="1512"/>
                    <a:pt x="762" y="1512"/>
                  </a:cubicBezTo>
                  <a:cubicBezTo>
                    <a:pt x="1179" y="1512"/>
                    <a:pt x="1524" y="1167"/>
                    <a:pt x="1524" y="750"/>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8" name="Google Shape;8261;p31">
              <a:extLst>
                <a:ext uri="{FF2B5EF4-FFF2-40B4-BE49-F238E27FC236}">
                  <a16:creationId xmlns:a16="http://schemas.microsoft.com/office/drawing/2014/main" id="{9A68F06F-EE81-BD5C-E0CA-9914D2CFE474}"/>
                </a:ext>
              </a:extLst>
            </p:cNvPr>
            <p:cNvSpPr/>
            <p:nvPr/>
          </p:nvSpPr>
          <p:spPr>
            <a:xfrm>
              <a:off x="-6373725" y="1173200"/>
              <a:ext cx="37825" cy="37825"/>
            </a:xfrm>
            <a:custGeom>
              <a:avLst/>
              <a:gdLst/>
              <a:ahLst/>
              <a:cxnLst/>
              <a:rect l="l" t="t" r="r" b="b"/>
              <a:pathLst>
                <a:path w="1513" h="1513" extrusionOk="0">
                  <a:moveTo>
                    <a:pt x="762" y="0"/>
                  </a:moveTo>
                  <a:cubicBezTo>
                    <a:pt x="346" y="0"/>
                    <a:pt x="0" y="334"/>
                    <a:pt x="0" y="750"/>
                  </a:cubicBezTo>
                  <a:cubicBezTo>
                    <a:pt x="0" y="1167"/>
                    <a:pt x="346" y="1512"/>
                    <a:pt x="762" y="1512"/>
                  </a:cubicBezTo>
                  <a:cubicBezTo>
                    <a:pt x="1179" y="1512"/>
                    <a:pt x="1513" y="1167"/>
                    <a:pt x="1513" y="750"/>
                  </a:cubicBezTo>
                  <a:cubicBezTo>
                    <a:pt x="1513"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9" name="Google Shape;8262;p31">
              <a:extLst>
                <a:ext uri="{FF2B5EF4-FFF2-40B4-BE49-F238E27FC236}">
                  <a16:creationId xmlns:a16="http://schemas.microsoft.com/office/drawing/2014/main" id="{C8404C66-CE39-6451-9CDF-362B53757229}"/>
                </a:ext>
              </a:extLst>
            </p:cNvPr>
            <p:cNvSpPr/>
            <p:nvPr/>
          </p:nvSpPr>
          <p:spPr>
            <a:xfrm>
              <a:off x="-6316875" y="1173200"/>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79" y="1512"/>
                    <a:pt x="1513" y="1167"/>
                    <a:pt x="1513" y="750"/>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0" name="Google Shape;8263;p31">
              <a:extLst>
                <a:ext uri="{FF2B5EF4-FFF2-40B4-BE49-F238E27FC236}">
                  <a16:creationId xmlns:a16="http://schemas.microsoft.com/office/drawing/2014/main" id="{C42FEB20-3494-DAE5-2C44-5B7942FABE2C}"/>
                </a:ext>
              </a:extLst>
            </p:cNvPr>
            <p:cNvSpPr/>
            <p:nvPr/>
          </p:nvSpPr>
          <p:spPr>
            <a:xfrm>
              <a:off x="-6260025" y="1173200"/>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7" y="1512"/>
                    <a:pt x="1513" y="1167"/>
                    <a:pt x="1513" y="750"/>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1" name="Google Shape;8264;p31">
              <a:extLst>
                <a:ext uri="{FF2B5EF4-FFF2-40B4-BE49-F238E27FC236}">
                  <a16:creationId xmlns:a16="http://schemas.microsoft.com/office/drawing/2014/main" id="{6D524964-656C-7AD6-B649-491C8334E1EB}"/>
                </a:ext>
              </a:extLst>
            </p:cNvPr>
            <p:cNvSpPr/>
            <p:nvPr/>
          </p:nvSpPr>
          <p:spPr>
            <a:xfrm>
              <a:off x="-6203475" y="1173200"/>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80" y="1512"/>
                    <a:pt x="1513" y="1167"/>
                    <a:pt x="1513" y="750"/>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2" name="Google Shape;8265;p31">
              <a:extLst>
                <a:ext uri="{FF2B5EF4-FFF2-40B4-BE49-F238E27FC236}">
                  <a16:creationId xmlns:a16="http://schemas.microsoft.com/office/drawing/2014/main" id="{C3B54EC7-8778-4D5A-E164-FBBE447A05B7}"/>
                </a:ext>
              </a:extLst>
            </p:cNvPr>
            <p:cNvSpPr/>
            <p:nvPr/>
          </p:nvSpPr>
          <p:spPr>
            <a:xfrm>
              <a:off x="-6146625" y="1173200"/>
              <a:ext cx="37850" cy="37825"/>
            </a:xfrm>
            <a:custGeom>
              <a:avLst/>
              <a:gdLst/>
              <a:ahLst/>
              <a:cxnLst/>
              <a:rect l="l" t="t" r="r" b="b"/>
              <a:pathLst>
                <a:path w="1514" h="1513" extrusionOk="0">
                  <a:moveTo>
                    <a:pt x="763" y="0"/>
                  </a:moveTo>
                  <a:cubicBezTo>
                    <a:pt x="334" y="0"/>
                    <a:pt x="1" y="334"/>
                    <a:pt x="1" y="750"/>
                  </a:cubicBezTo>
                  <a:cubicBezTo>
                    <a:pt x="1" y="1167"/>
                    <a:pt x="334" y="1512"/>
                    <a:pt x="763" y="1512"/>
                  </a:cubicBezTo>
                  <a:cubicBezTo>
                    <a:pt x="1180" y="1512"/>
                    <a:pt x="1513" y="1167"/>
                    <a:pt x="1513" y="750"/>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3" name="Google Shape;8266;p31">
              <a:extLst>
                <a:ext uri="{FF2B5EF4-FFF2-40B4-BE49-F238E27FC236}">
                  <a16:creationId xmlns:a16="http://schemas.microsoft.com/office/drawing/2014/main" id="{DE4C5BD8-32D6-D2D2-FA27-1FBAD0D8ED32}"/>
                </a:ext>
              </a:extLst>
            </p:cNvPr>
            <p:cNvSpPr/>
            <p:nvPr/>
          </p:nvSpPr>
          <p:spPr>
            <a:xfrm>
              <a:off x="-6089750" y="1173200"/>
              <a:ext cx="37825" cy="37825"/>
            </a:xfrm>
            <a:custGeom>
              <a:avLst/>
              <a:gdLst/>
              <a:ahLst/>
              <a:cxnLst/>
              <a:rect l="l" t="t" r="r" b="b"/>
              <a:pathLst>
                <a:path w="1513" h="1513" extrusionOk="0">
                  <a:moveTo>
                    <a:pt x="750" y="0"/>
                  </a:moveTo>
                  <a:cubicBezTo>
                    <a:pt x="333" y="0"/>
                    <a:pt x="0" y="334"/>
                    <a:pt x="0" y="750"/>
                  </a:cubicBezTo>
                  <a:cubicBezTo>
                    <a:pt x="0" y="1167"/>
                    <a:pt x="333"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4" name="Google Shape;8267;p31">
              <a:extLst>
                <a:ext uri="{FF2B5EF4-FFF2-40B4-BE49-F238E27FC236}">
                  <a16:creationId xmlns:a16="http://schemas.microsoft.com/office/drawing/2014/main" id="{570A9FCC-07CE-569D-D284-95F9A71633F8}"/>
                </a:ext>
              </a:extLst>
            </p:cNvPr>
            <p:cNvSpPr/>
            <p:nvPr/>
          </p:nvSpPr>
          <p:spPr>
            <a:xfrm>
              <a:off x="-6033200" y="1173200"/>
              <a:ext cx="37825" cy="37825"/>
            </a:xfrm>
            <a:custGeom>
              <a:avLst/>
              <a:gdLst/>
              <a:ahLst/>
              <a:cxnLst/>
              <a:rect l="l" t="t" r="r" b="b"/>
              <a:pathLst>
                <a:path w="1513" h="1513" extrusionOk="0">
                  <a:moveTo>
                    <a:pt x="762" y="0"/>
                  </a:moveTo>
                  <a:cubicBezTo>
                    <a:pt x="346" y="0"/>
                    <a:pt x="0" y="334"/>
                    <a:pt x="0" y="750"/>
                  </a:cubicBezTo>
                  <a:cubicBezTo>
                    <a:pt x="0" y="1167"/>
                    <a:pt x="346"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5" name="Google Shape;8268;p31">
              <a:extLst>
                <a:ext uri="{FF2B5EF4-FFF2-40B4-BE49-F238E27FC236}">
                  <a16:creationId xmlns:a16="http://schemas.microsoft.com/office/drawing/2014/main" id="{DDC51AD9-D19C-D9F1-B28A-24AF7D5863DA}"/>
                </a:ext>
              </a:extLst>
            </p:cNvPr>
            <p:cNvSpPr/>
            <p:nvPr/>
          </p:nvSpPr>
          <p:spPr>
            <a:xfrm>
              <a:off x="-5976350" y="1173200"/>
              <a:ext cx="37825" cy="37825"/>
            </a:xfrm>
            <a:custGeom>
              <a:avLst/>
              <a:gdLst/>
              <a:ahLst/>
              <a:cxnLst/>
              <a:rect l="l" t="t" r="r" b="b"/>
              <a:pathLst>
                <a:path w="1513" h="1513" extrusionOk="0">
                  <a:moveTo>
                    <a:pt x="762" y="0"/>
                  </a:moveTo>
                  <a:cubicBezTo>
                    <a:pt x="346" y="0"/>
                    <a:pt x="0" y="334"/>
                    <a:pt x="0" y="750"/>
                  </a:cubicBezTo>
                  <a:cubicBezTo>
                    <a:pt x="0" y="1167"/>
                    <a:pt x="346"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6" name="Google Shape;8269;p31">
              <a:extLst>
                <a:ext uri="{FF2B5EF4-FFF2-40B4-BE49-F238E27FC236}">
                  <a16:creationId xmlns:a16="http://schemas.microsoft.com/office/drawing/2014/main" id="{8E30A6A5-5036-15CA-3562-B1F0BB39762D}"/>
                </a:ext>
              </a:extLst>
            </p:cNvPr>
            <p:cNvSpPr/>
            <p:nvPr/>
          </p:nvSpPr>
          <p:spPr>
            <a:xfrm>
              <a:off x="-6714250" y="1229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79" y="1512"/>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7" name="Google Shape;8270;p31">
              <a:extLst>
                <a:ext uri="{FF2B5EF4-FFF2-40B4-BE49-F238E27FC236}">
                  <a16:creationId xmlns:a16="http://schemas.microsoft.com/office/drawing/2014/main" id="{44B555AC-37E2-1E4E-35FD-B23BA1AFA02D}"/>
                </a:ext>
              </a:extLst>
            </p:cNvPr>
            <p:cNvSpPr/>
            <p:nvPr/>
          </p:nvSpPr>
          <p:spPr>
            <a:xfrm>
              <a:off x="-6657400" y="1229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8" name="Google Shape;8271;p31">
              <a:extLst>
                <a:ext uri="{FF2B5EF4-FFF2-40B4-BE49-F238E27FC236}">
                  <a16:creationId xmlns:a16="http://schemas.microsoft.com/office/drawing/2014/main" id="{87CC80C2-A769-E9FD-7432-E33B8A8EC405}"/>
                </a:ext>
              </a:extLst>
            </p:cNvPr>
            <p:cNvSpPr/>
            <p:nvPr/>
          </p:nvSpPr>
          <p:spPr>
            <a:xfrm>
              <a:off x="-6600825" y="1229750"/>
              <a:ext cx="37825" cy="37825"/>
            </a:xfrm>
            <a:custGeom>
              <a:avLst/>
              <a:gdLst/>
              <a:ahLst/>
              <a:cxnLst/>
              <a:rect l="l" t="t" r="r" b="b"/>
              <a:pathLst>
                <a:path w="1513" h="1513" extrusionOk="0">
                  <a:moveTo>
                    <a:pt x="762" y="0"/>
                  </a:moveTo>
                  <a:cubicBezTo>
                    <a:pt x="345" y="0"/>
                    <a:pt x="0" y="346"/>
                    <a:pt x="0" y="762"/>
                  </a:cubicBezTo>
                  <a:cubicBezTo>
                    <a:pt x="0" y="1179"/>
                    <a:pt x="345"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9" name="Google Shape;8272;p31">
              <a:extLst>
                <a:ext uri="{FF2B5EF4-FFF2-40B4-BE49-F238E27FC236}">
                  <a16:creationId xmlns:a16="http://schemas.microsoft.com/office/drawing/2014/main" id="{5FFAE2EA-AC20-A211-F286-CBDAE8B5AACF}"/>
                </a:ext>
              </a:extLst>
            </p:cNvPr>
            <p:cNvSpPr/>
            <p:nvPr/>
          </p:nvSpPr>
          <p:spPr>
            <a:xfrm>
              <a:off x="-6543975" y="1229750"/>
              <a:ext cx="37825" cy="37825"/>
            </a:xfrm>
            <a:custGeom>
              <a:avLst/>
              <a:gdLst/>
              <a:ahLst/>
              <a:cxnLst/>
              <a:rect l="l" t="t" r="r" b="b"/>
              <a:pathLst>
                <a:path w="1513" h="1513" extrusionOk="0">
                  <a:moveTo>
                    <a:pt x="762" y="0"/>
                  </a:moveTo>
                  <a:cubicBezTo>
                    <a:pt x="333" y="0"/>
                    <a:pt x="0" y="346"/>
                    <a:pt x="0" y="762"/>
                  </a:cubicBezTo>
                  <a:cubicBezTo>
                    <a:pt x="0" y="1179"/>
                    <a:pt x="333"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0" name="Google Shape;8273;p31">
              <a:extLst>
                <a:ext uri="{FF2B5EF4-FFF2-40B4-BE49-F238E27FC236}">
                  <a16:creationId xmlns:a16="http://schemas.microsoft.com/office/drawing/2014/main" id="{B3C68589-7860-73CC-3E82-912AA92AB520}"/>
                </a:ext>
              </a:extLst>
            </p:cNvPr>
            <p:cNvSpPr/>
            <p:nvPr/>
          </p:nvSpPr>
          <p:spPr>
            <a:xfrm>
              <a:off x="-6487125" y="1229750"/>
              <a:ext cx="37825" cy="37825"/>
            </a:xfrm>
            <a:custGeom>
              <a:avLst/>
              <a:gdLst/>
              <a:ahLst/>
              <a:cxnLst/>
              <a:rect l="l" t="t" r="r" b="b"/>
              <a:pathLst>
                <a:path w="1513" h="1513" extrusionOk="0">
                  <a:moveTo>
                    <a:pt x="750" y="0"/>
                  </a:moveTo>
                  <a:cubicBezTo>
                    <a:pt x="334" y="0"/>
                    <a:pt x="0" y="346"/>
                    <a:pt x="0" y="762"/>
                  </a:cubicBezTo>
                  <a:cubicBezTo>
                    <a:pt x="0" y="1179"/>
                    <a:pt x="334"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1" name="Google Shape;8274;p31">
              <a:extLst>
                <a:ext uri="{FF2B5EF4-FFF2-40B4-BE49-F238E27FC236}">
                  <a16:creationId xmlns:a16="http://schemas.microsoft.com/office/drawing/2014/main" id="{7620D4AE-6A94-EE45-EE02-A33C5C55FB61}"/>
                </a:ext>
              </a:extLst>
            </p:cNvPr>
            <p:cNvSpPr/>
            <p:nvPr/>
          </p:nvSpPr>
          <p:spPr>
            <a:xfrm>
              <a:off x="-6430575" y="1229750"/>
              <a:ext cx="38125" cy="37825"/>
            </a:xfrm>
            <a:custGeom>
              <a:avLst/>
              <a:gdLst/>
              <a:ahLst/>
              <a:cxnLst/>
              <a:rect l="l" t="t" r="r" b="b"/>
              <a:pathLst>
                <a:path w="1525" h="1513" extrusionOk="0">
                  <a:moveTo>
                    <a:pt x="762" y="0"/>
                  </a:moveTo>
                  <a:cubicBezTo>
                    <a:pt x="346" y="0"/>
                    <a:pt x="0" y="346"/>
                    <a:pt x="0" y="762"/>
                  </a:cubicBezTo>
                  <a:cubicBezTo>
                    <a:pt x="0" y="1179"/>
                    <a:pt x="346" y="1512"/>
                    <a:pt x="762" y="1512"/>
                  </a:cubicBezTo>
                  <a:cubicBezTo>
                    <a:pt x="1179" y="1512"/>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2" name="Google Shape;8275;p31">
              <a:extLst>
                <a:ext uri="{FF2B5EF4-FFF2-40B4-BE49-F238E27FC236}">
                  <a16:creationId xmlns:a16="http://schemas.microsoft.com/office/drawing/2014/main" id="{34E83DC6-C93A-E337-3EBB-2ACCD01C9C8D}"/>
                </a:ext>
              </a:extLst>
            </p:cNvPr>
            <p:cNvSpPr/>
            <p:nvPr/>
          </p:nvSpPr>
          <p:spPr>
            <a:xfrm>
              <a:off x="-6373725" y="1229750"/>
              <a:ext cx="37825" cy="37825"/>
            </a:xfrm>
            <a:custGeom>
              <a:avLst/>
              <a:gdLst/>
              <a:ahLst/>
              <a:cxnLst/>
              <a:rect l="l" t="t" r="r" b="b"/>
              <a:pathLst>
                <a:path w="1513" h="1513" extrusionOk="0">
                  <a:moveTo>
                    <a:pt x="762" y="0"/>
                  </a:moveTo>
                  <a:cubicBezTo>
                    <a:pt x="346" y="0"/>
                    <a:pt x="0" y="346"/>
                    <a:pt x="0" y="762"/>
                  </a:cubicBezTo>
                  <a:cubicBezTo>
                    <a:pt x="0" y="1179"/>
                    <a:pt x="346" y="1512"/>
                    <a:pt x="762" y="1512"/>
                  </a:cubicBezTo>
                  <a:cubicBezTo>
                    <a:pt x="1179" y="1512"/>
                    <a:pt x="1513" y="1179"/>
                    <a:pt x="1513" y="762"/>
                  </a:cubicBezTo>
                  <a:cubicBezTo>
                    <a:pt x="1513"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3" name="Google Shape;8276;p31">
              <a:extLst>
                <a:ext uri="{FF2B5EF4-FFF2-40B4-BE49-F238E27FC236}">
                  <a16:creationId xmlns:a16="http://schemas.microsoft.com/office/drawing/2014/main" id="{3943E32B-3FA5-E4A4-E08B-A2F1363675B7}"/>
                </a:ext>
              </a:extLst>
            </p:cNvPr>
            <p:cNvSpPr/>
            <p:nvPr/>
          </p:nvSpPr>
          <p:spPr>
            <a:xfrm>
              <a:off x="-6316875" y="1229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79" y="1512"/>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4" name="Google Shape;8277;p31">
              <a:extLst>
                <a:ext uri="{FF2B5EF4-FFF2-40B4-BE49-F238E27FC236}">
                  <a16:creationId xmlns:a16="http://schemas.microsoft.com/office/drawing/2014/main" id="{591DA9B5-1CBB-748B-CA99-ECD352303A8E}"/>
                </a:ext>
              </a:extLst>
            </p:cNvPr>
            <p:cNvSpPr/>
            <p:nvPr/>
          </p:nvSpPr>
          <p:spPr>
            <a:xfrm>
              <a:off x="-6260025" y="1229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5" name="Google Shape;8278;p31">
              <a:extLst>
                <a:ext uri="{FF2B5EF4-FFF2-40B4-BE49-F238E27FC236}">
                  <a16:creationId xmlns:a16="http://schemas.microsoft.com/office/drawing/2014/main" id="{E41B7BE9-0471-03F4-B2FB-12B0888D31E3}"/>
                </a:ext>
              </a:extLst>
            </p:cNvPr>
            <p:cNvSpPr/>
            <p:nvPr/>
          </p:nvSpPr>
          <p:spPr>
            <a:xfrm>
              <a:off x="-6203475" y="122975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6" name="Google Shape;8279;p31">
              <a:extLst>
                <a:ext uri="{FF2B5EF4-FFF2-40B4-BE49-F238E27FC236}">
                  <a16:creationId xmlns:a16="http://schemas.microsoft.com/office/drawing/2014/main" id="{3E0BEAF5-2C63-C577-0555-67ECB1A2BD7B}"/>
                </a:ext>
              </a:extLst>
            </p:cNvPr>
            <p:cNvSpPr/>
            <p:nvPr/>
          </p:nvSpPr>
          <p:spPr>
            <a:xfrm>
              <a:off x="-6146625" y="1229750"/>
              <a:ext cx="37850" cy="37825"/>
            </a:xfrm>
            <a:custGeom>
              <a:avLst/>
              <a:gdLst/>
              <a:ahLst/>
              <a:cxnLst/>
              <a:rect l="l" t="t" r="r" b="b"/>
              <a:pathLst>
                <a:path w="1514" h="1513" extrusionOk="0">
                  <a:moveTo>
                    <a:pt x="763" y="0"/>
                  </a:moveTo>
                  <a:cubicBezTo>
                    <a:pt x="334" y="0"/>
                    <a:pt x="1" y="346"/>
                    <a:pt x="1" y="762"/>
                  </a:cubicBezTo>
                  <a:cubicBezTo>
                    <a:pt x="1" y="1179"/>
                    <a:pt x="334"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7" name="Google Shape;8280;p31">
              <a:extLst>
                <a:ext uri="{FF2B5EF4-FFF2-40B4-BE49-F238E27FC236}">
                  <a16:creationId xmlns:a16="http://schemas.microsoft.com/office/drawing/2014/main" id="{1B2FF766-AC4C-266E-57A5-28998369C8E2}"/>
                </a:ext>
              </a:extLst>
            </p:cNvPr>
            <p:cNvSpPr/>
            <p:nvPr/>
          </p:nvSpPr>
          <p:spPr>
            <a:xfrm>
              <a:off x="-6089750" y="1229750"/>
              <a:ext cx="37825" cy="37825"/>
            </a:xfrm>
            <a:custGeom>
              <a:avLst/>
              <a:gdLst/>
              <a:ahLst/>
              <a:cxnLst/>
              <a:rect l="l" t="t" r="r" b="b"/>
              <a:pathLst>
                <a:path w="1513" h="1513" extrusionOk="0">
                  <a:moveTo>
                    <a:pt x="750" y="0"/>
                  </a:moveTo>
                  <a:cubicBezTo>
                    <a:pt x="333" y="0"/>
                    <a:pt x="0" y="346"/>
                    <a:pt x="0" y="762"/>
                  </a:cubicBezTo>
                  <a:cubicBezTo>
                    <a:pt x="0" y="1179"/>
                    <a:pt x="333"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8" name="Google Shape;8281;p31">
              <a:extLst>
                <a:ext uri="{FF2B5EF4-FFF2-40B4-BE49-F238E27FC236}">
                  <a16:creationId xmlns:a16="http://schemas.microsoft.com/office/drawing/2014/main" id="{4F3FD850-8203-857F-1148-18F9376B60E8}"/>
                </a:ext>
              </a:extLst>
            </p:cNvPr>
            <p:cNvSpPr/>
            <p:nvPr/>
          </p:nvSpPr>
          <p:spPr>
            <a:xfrm>
              <a:off x="-6033200" y="1229750"/>
              <a:ext cx="37825" cy="37825"/>
            </a:xfrm>
            <a:custGeom>
              <a:avLst/>
              <a:gdLst/>
              <a:ahLst/>
              <a:cxnLst/>
              <a:rect l="l" t="t" r="r" b="b"/>
              <a:pathLst>
                <a:path w="1513" h="1513" extrusionOk="0">
                  <a:moveTo>
                    <a:pt x="762" y="0"/>
                  </a:moveTo>
                  <a:cubicBezTo>
                    <a:pt x="346" y="0"/>
                    <a:pt x="0" y="346"/>
                    <a:pt x="0" y="762"/>
                  </a:cubicBezTo>
                  <a:cubicBezTo>
                    <a:pt x="0" y="1179"/>
                    <a:pt x="346"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9" name="Google Shape;8282;p31">
              <a:extLst>
                <a:ext uri="{FF2B5EF4-FFF2-40B4-BE49-F238E27FC236}">
                  <a16:creationId xmlns:a16="http://schemas.microsoft.com/office/drawing/2014/main" id="{A10D758F-A767-7DCB-68C3-62EF5E6C62C4}"/>
                </a:ext>
              </a:extLst>
            </p:cNvPr>
            <p:cNvSpPr/>
            <p:nvPr/>
          </p:nvSpPr>
          <p:spPr>
            <a:xfrm>
              <a:off x="-3932650" y="1229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0" name="Google Shape;8283;p31">
              <a:extLst>
                <a:ext uri="{FF2B5EF4-FFF2-40B4-BE49-F238E27FC236}">
                  <a16:creationId xmlns:a16="http://schemas.microsoft.com/office/drawing/2014/main" id="{8FDDB2F7-CB22-964B-2638-C639606562C9}"/>
                </a:ext>
              </a:extLst>
            </p:cNvPr>
            <p:cNvSpPr/>
            <p:nvPr/>
          </p:nvSpPr>
          <p:spPr>
            <a:xfrm>
              <a:off x="-3876100" y="122975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1" name="Google Shape;8284;p31">
              <a:extLst>
                <a:ext uri="{FF2B5EF4-FFF2-40B4-BE49-F238E27FC236}">
                  <a16:creationId xmlns:a16="http://schemas.microsoft.com/office/drawing/2014/main" id="{C45EFD75-6337-36EB-C17C-87AFCD2DF45C}"/>
                </a:ext>
              </a:extLst>
            </p:cNvPr>
            <p:cNvSpPr/>
            <p:nvPr/>
          </p:nvSpPr>
          <p:spPr>
            <a:xfrm>
              <a:off x="-6714250" y="1286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79" y="1512"/>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2" name="Google Shape;8285;p31">
              <a:extLst>
                <a:ext uri="{FF2B5EF4-FFF2-40B4-BE49-F238E27FC236}">
                  <a16:creationId xmlns:a16="http://schemas.microsoft.com/office/drawing/2014/main" id="{F606D29F-C098-BEC4-0AB6-685B504DC80E}"/>
                </a:ext>
              </a:extLst>
            </p:cNvPr>
            <p:cNvSpPr/>
            <p:nvPr/>
          </p:nvSpPr>
          <p:spPr>
            <a:xfrm>
              <a:off x="-6657400" y="1286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3" name="Google Shape;8286;p31">
              <a:extLst>
                <a:ext uri="{FF2B5EF4-FFF2-40B4-BE49-F238E27FC236}">
                  <a16:creationId xmlns:a16="http://schemas.microsoft.com/office/drawing/2014/main" id="{4A6155A4-B9D8-2F28-1098-ED62FA4A1688}"/>
                </a:ext>
              </a:extLst>
            </p:cNvPr>
            <p:cNvSpPr/>
            <p:nvPr/>
          </p:nvSpPr>
          <p:spPr>
            <a:xfrm>
              <a:off x="-6600825" y="1286600"/>
              <a:ext cx="37825" cy="37825"/>
            </a:xfrm>
            <a:custGeom>
              <a:avLst/>
              <a:gdLst/>
              <a:ahLst/>
              <a:cxnLst/>
              <a:rect l="l" t="t" r="r" b="b"/>
              <a:pathLst>
                <a:path w="1513" h="1513" extrusionOk="0">
                  <a:moveTo>
                    <a:pt x="762" y="0"/>
                  </a:moveTo>
                  <a:cubicBezTo>
                    <a:pt x="345" y="0"/>
                    <a:pt x="0" y="346"/>
                    <a:pt x="0" y="762"/>
                  </a:cubicBezTo>
                  <a:cubicBezTo>
                    <a:pt x="0" y="1179"/>
                    <a:pt x="345"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4" name="Google Shape;8287;p31">
              <a:extLst>
                <a:ext uri="{FF2B5EF4-FFF2-40B4-BE49-F238E27FC236}">
                  <a16:creationId xmlns:a16="http://schemas.microsoft.com/office/drawing/2014/main" id="{E65F9894-27DC-6C24-F1F8-101F1ACC6829}"/>
                </a:ext>
              </a:extLst>
            </p:cNvPr>
            <p:cNvSpPr/>
            <p:nvPr/>
          </p:nvSpPr>
          <p:spPr>
            <a:xfrm>
              <a:off x="-6543975" y="1286600"/>
              <a:ext cx="37825" cy="37825"/>
            </a:xfrm>
            <a:custGeom>
              <a:avLst/>
              <a:gdLst/>
              <a:ahLst/>
              <a:cxnLst/>
              <a:rect l="l" t="t" r="r" b="b"/>
              <a:pathLst>
                <a:path w="1513" h="1513" extrusionOk="0">
                  <a:moveTo>
                    <a:pt x="762" y="0"/>
                  </a:moveTo>
                  <a:cubicBezTo>
                    <a:pt x="333" y="0"/>
                    <a:pt x="0" y="346"/>
                    <a:pt x="0" y="762"/>
                  </a:cubicBezTo>
                  <a:cubicBezTo>
                    <a:pt x="0" y="1179"/>
                    <a:pt x="333"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5" name="Google Shape;8288;p31">
              <a:extLst>
                <a:ext uri="{FF2B5EF4-FFF2-40B4-BE49-F238E27FC236}">
                  <a16:creationId xmlns:a16="http://schemas.microsoft.com/office/drawing/2014/main" id="{4CAEFE0C-379F-80CB-0C1C-555DDB4CE5E7}"/>
                </a:ext>
              </a:extLst>
            </p:cNvPr>
            <p:cNvSpPr/>
            <p:nvPr/>
          </p:nvSpPr>
          <p:spPr>
            <a:xfrm>
              <a:off x="-6487125" y="1286600"/>
              <a:ext cx="37825" cy="37825"/>
            </a:xfrm>
            <a:custGeom>
              <a:avLst/>
              <a:gdLst/>
              <a:ahLst/>
              <a:cxnLst/>
              <a:rect l="l" t="t" r="r" b="b"/>
              <a:pathLst>
                <a:path w="1513" h="1513" extrusionOk="0">
                  <a:moveTo>
                    <a:pt x="750" y="0"/>
                  </a:moveTo>
                  <a:cubicBezTo>
                    <a:pt x="334" y="0"/>
                    <a:pt x="0" y="346"/>
                    <a:pt x="0" y="762"/>
                  </a:cubicBezTo>
                  <a:cubicBezTo>
                    <a:pt x="0" y="1179"/>
                    <a:pt x="334"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6" name="Google Shape;8289;p31">
              <a:extLst>
                <a:ext uri="{FF2B5EF4-FFF2-40B4-BE49-F238E27FC236}">
                  <a16:creationId xmlns:a16="http://schemas.microsoft.com/office/drawing/2014/main" id="{4066CFBC-D5EB-7E10-6F28-E3A30286B767}"/>
                </a:ext>
              </a:extLst>
            </p:cNvPr>
            <p:cNvSpPr/>
            <p:nvPr/>
          </p:nvSpPr>
          <p:spPr>
            <a:xfrm>
              <a:off x="-6430575" y="1286600"/>
              <a:ext cx="38125" cy="37825"/>
            </a:xfrm>
            <a:custGeom>
              <a:avLst/>
              <a:gdLst/>
              <a:ahLst/>
              <a:cxnLst/>
              <a:rect l="l" t="t" r="r" b="b"/>
              <a:pathLst>
                <a:path w="1525" h="1513" extrusionOk="0">
                  <a:moveTo>
                    <a:pt x="762" y="0"/>
                  </a:moveTo>
                  <a:cubicBezTo>
                    <a:pt x="346" y="0"/>
                    <a:pt x="0" y="346"/>
                    <a:pt x="0" y="762"/>
                  </a:cubicBezTo>
                  <a:cubicBezTo>
                    <a:pt x="0" y="1179"/>
                    <a:pt x="346" y="1512"/>
                    <a:pt x="762" y="1512"/>
                  </a:cubicBezTo>
                  <a:cubicBezTo>
                    <a:pt x="1179" y="1512"/>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7" name="Google Shape;8290;p31">
              <a:extLst>
                <a:ext uri="{FF2B5EF4-FFF2-40B4-BE49-F238E27FC236}">
                  <a16:creationId xmlns:a16="http://schemas.microsoft.com/office/drawing/2014/main" id="{40A6ED5C-4718-0919-B67E-F3FEBF5823D3}"/>
                </a:ext>
              </a:extLst>
            </p:cNvPr>
            <p:cNvSpPr/>
            <p:nvPr/>
          </p:nvSpPr>
          <p:spPr>
            <a:xfrm>
              <a:off x="-6373725" y="1286600"/>
              <a:ext cx="37825" cy="37825"/>
            </a:xfrm>
            <a:custGeom>
              <a:avLst/>
              <a:gdLst/>
              <a:ahLst/>
              <a:cxnLst/>
              <a:rect l="l" t="t" r="r" b="b"/>
              <a:pathLst>
                <a:path w="1513" h="1513" extrusionOk="0">
                  <a:moveTo>
                    <a:pt x="762" y="0"/>
                  </a:moveTo>
                  <a:cubicBezTo>
                    <a:pt x="346" y="0"/>
                    <a:pt x="0" y="346"/>
                    <a:pt x="0" y="762"/>
                  </a:cubicBezTo>
                  <a:cubicBezTo>
                    <a:pt x="0" y="1179"/>
                    <a:pt x="346" y="1512"/>
                    <a:pt x="762" y="1512"/>
                  </a:cubicBezTo>
                  <a:cubicBezTo>
                    <a:pt x="1179" y="1512"/>
                    <a:pt x="1513" y="1179"/>
                    <a:pt x="1513" y="762"/>
                  </a:cubicBezTo>
                  <a:cubicBezTo>
                    <a:pt x="1513"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8" name="Google Shape;8291;p31">
              <a:extLst>
                <a:ext uri="{FF2B5EF4-FFF2-40B4-BE49-F238E27FC236}">
                  <a16:creationId xmlns:a16="http://schemas.microsoft.com/office/drawing/2014/main" id="{BFDB2FF4-A031-4A48-A5B9-84B6AB8FFF0B}"/>
                </a:ext>
              </a:extLst>
            </p:cNvPr>
            <p:cNvSpPr/>
            <p:nvPr/>
          </p:nvSpPr>
          <p:spPr>
            <a:xfrm>
              <a:off x="-6316875" y="1286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79" y="1512"/>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9" name="Google Shape;8292;p31">
              <a:extLst>
                <a:ext uri="{FF2B5EF4-FFF2-40B4-BE49-F238E27FC236}">
                  <a16:creationId xmlns:a16="http://schemas.microsoft.com/office/drawing/2014/main" id="{85411943-83AA-55AE-02AB-F0FC406A10F5}"/>
                </a:ext>
              </a:extLst>
            </p:cNvPr>
            <p:cNvSpPr/>
            <p:nvPr/>
          </p:nvSpPr>
          <p:spPr>
            <a:xfrm>
              <a:off x="-6260025" y="1286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0" name="Google Shape;8293;p31">
              <a:extLst>
                <a:ext uri="{FF2B5EF4-FFF2-40B4-BE49-F238E27FC236}">
                  <a16:creationId xmlns:a16="http://schemas.microsoft.com/office/drawing/2014/main" id="{CB9C4C82-D81F-E752-2BEB-D91A291D2EAF}"/>
                </a:ext>
              </a:extLst>
            </p:cNvPr>
            <p:cNvSpPr/>
            <p:nvPr/>
          </p:nvSpPr>
          <p:spPr>
            <a:xfrm>
              <a:off x="-6203475" y="1286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1" name="Google Shape;8294;p31">
              <a:extLst>
                <a:ext uri="{FF2B5EF4-FFF2-40B4-BE49-F238E27FC236}">
                  <a16:creationId xmlns:a16="http://schemas.microsoft.com/office/drawing/2014/main" id="{64EEADC8-1610-57E5-17E0-E47AE3D0040F}"/>
                </a:ext>
              </a:extLst>
            </p:cNvPr>
            <p:cNvSpPr/>
            <p:nvPr/>
          </p:nvSpPr>
          <p:spPr>
            <a:xfrm>
              <a:off x="-6146625" y="1286600"/>
              <a:ext cx="37850" cy="37825"/>
            </a:xfrm>
            <a:custGeom>
              <a:avLst/>
              <a:gdLst/>
              <a:ahLst/>
              <a:cxnLst/>
              <a:rect l="l" t="t" r="r" b="b"/>
              <a:pathLst>
                <a:path w="1514" h="1513" extrusionOk="0">
                  <a:moveTo>
                    <a:pt x="763" y="0"/>
                  </a:moveTo>
                  <a:cubicBezTo>
                    <a:pt x="334" y="0"/>
                    <a:pt x="1" y="346"/>
                    <a:pt x="1" y="762"/>
                  </a:cubicBezTo>
                  <a:cubicBezTo>
                    <a:pt x="1" y="1179"/>
                    <a:pt x="334"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2" name="Google Shape;8295;p31">
              <a:extLst>
                <a:ext uri="{FF2B5EF4-FFF2-40B4-BE49-F238E27FC236}">
                  <a16:creationId xmlns:a16="http://schemas.microsoft.com/office/drawing/2014/main" id="{FB5B2109-BB45-35FA-6FC2-D09EDEEC8BA6}"/>
                </a:ext>
              </a:extLst>
            </p:cNvPr>
            <p:cNvSpPr/>
            <p:nvPr/>
          </p:nvSpPr>
          <p:spPr>
            <a:xfrm>
              <a:off x="-6089750" y="1286600"/>
              <a:ext cx="37825" cy="37825"/>
            </a:xfrm>
            <a:custGeom>
              <a:avLst/>
              <a:gdLst/>
              <a:ahLst/>
              <a:cxnLst/>
              <a:rect l="l" t="t" r="r" b="b"/>
              <a:pathLst>
                <a:path w="1513" h="1513" extrusionOk="0">
                  <a:moveTo>
                    <a:pt x="750" y="0"/>
                  </a:moveTo>
                  <a:cubicBezTo>
                    <a:pt x="333" y="0"/>
                    <a:pt x="0" y="346"/>
                    <a:pt x="0" y="762"/>
                  </a:cubicBezTo>
                  <a:cubicBezTo>
                    <a:pt x="0" y="1179"/>
                    <a:pt x="333"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3" name="Google Shape;8296;p31">
              <a:extLst>
                <a:ext uri="{FF2B5EF4-FFF2-40B4-BE49-F238E27FC236}">
                  <a16:creationId xmlns:a16="http://schemas.microsoft.com/office/drawing/2014/main" id="{AB1698C8-CB7D-F26A-363F-25DF649E44BA}"/>
                </a:ext>
              </a:extLst>
            </p:cNvPr>
            <p:cNvSpPr/>
            <p:nvPr/>
          </p:nvSpPr>
          <p:spPr>
            <a:xfrm>
              <a:off x="-4046350" y="1286600"/>
              <a:ext cx="37825" cy="37825"/>
            </a:xfrm>
            <a:custGeom>
              <a:avLst/>
              <a:gdLst/>
              <a:ahLst/>
              <a:cxnLst/>
              <a:rect l="l" t="t" r="r" b="b"/>
              <a:pathLst>
                <a:path w="1513" h="1513" extrusionOk="0">
                  <a:moveTo>
                    <a:pt x="762" y="0"/>
                  </a:moveTo>
                  <a:cubicBezTo>
                    <a:pt x="346" y="0"/>
                    <a:pt x="0" y="346"/>
                    <a:pt x="0" y="762"/>
                  </a:cubicBezTo>
                  <a:cubicBezTo>
                    <a:pt x="0" y="1179"/>
                    <a:pt x="346" y="1512"/>
                    <a:pt x="762" y="1512"/>
                  </a:cubicBezTo>
                  <a:cubicBezTo>
                    <a:pt x="1179" y="1512"/>
                    <a:pt x="1513" y="1179"/>
                    <a:pt x="1513" y="762"/>
                  </a:cubicBezTo>
                  <a:cubicBezTo>
                    <a:pt x="1513"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4" name="Google Shape;8297;p31">
              <a:extLst>
                <a:ext uri="{FF2B5EF4-FFF2-40B4-BE49-F238E27FC236}">
                  <a16:creationId xmlns:a16="http://schemas.microsoft.com/office/drawing/2014/main" id="{C1DE3CDF-DB28-150A-78AD-75EF02EEFBD7}"/>
                </a:ext>
              </a:extLst>
            </p:cNvPr>
            <p:cNvSpPr/>
            <p:nvPr/>
          </p:nvSpPr>
          <p:spPr>
            <a:xfrm>
              <a:off x="-3989500" y="1286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5" name="Google Shape;8298;p31">
              <a:extLst>
                <a:ext uri="{FF2B5EF4-FFF2-40B4-BE49-F238E27FC236}">
                  <a16:creationId xmlns:a16="http://schemas.microsoft.com/office/drawing/2014/main" id="{A26ADC03-8B48-3EFB-AA83-D9A909B70EA1}"/>
                </a:ext>
              </a:extLst>
            </p:cNvPr>
            <p:cNvSpPr/>
            <p:nvPr/>
          </p:nvSpPr>
          <p:spPr>
            <a:xfrm>
              <a:off x="-3932650" y="1286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6" name="Google Shape;8299;p31">
              <a:extLst>
                <a:ext uri="{FF2B5EF4-FFF2-40B4-BE49-F238E27FC236}">
                  <a16:creationId xmlns:a16="http://schemas.microsoft.com/office/drawing/2014/main" id="{F65BADE6-F484-FAAE-4578-1BBF1CEB5FDF}"/>
                </a:ext>
              </a:extLst>
            </p:cNvPr>
            <p:cNvSpPr/>
            <p:nvPr/>
          </p:nvSpPr>
          <p:spPr>
            <a:xfrm>
              <a:off x="-3876100" y="1286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7" name="Google Shape;8300;p31">
              <a:extLst>
                <a:ext uri="{FF2B5EF4-FFF2-40B4-BE49-F238E27FC236}">
                  <a16:creationId xmlns:a16="http://schemas.microsoft.com/office/drawing/2014/main" id="{E19018F8-0BC0-F91E-4CA6-FEF150A03C55}"/>
                </a:ext>
              </a:extLst>
            </p:cNvPr>
            <p:cNvSpPr/>
            <p:nvPr/>
          </p:nvSpPr>
          <p:spPr>
            <a:xfrm>
              <a:off x="-3819250" y="1286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80" y="1512"/>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8" name="Google Shape;8301;p31">
              <a:extLst>
                <a:ext uri="{FF2B5EF4-FFF2-40B4-BE49-F238E27FC236}">
                  <a16:creationId xmlns:a16="http://schemas.microsoft.com/office/drawing/2014/main" id="{B5B660E2-1850-A005-A700-06435B7FDE05}"/>
                </a:ext>
              </a:extLst>
            </p:cNvPr>
            <p:cNvSpPr/>
            <p:nvPr/>
          </p:nvSpPr>
          <p:spPr>
            <a:xfrm>
              <a:off x="-3762375" y="1286600"/>
              <a:ext cx="37825" cy="37825"/>
            </a:xfrm>
            <a:custGeom>
              <a:avLst/>
              <a:gdLst/>
              <a:ahLst/>
              <a:cxnLst/>
              <a:rect l="l" t="t" r="r" b="b"/>
              <a:pathLst>
                <a:path w="1513" h="1513" extrusionOk="0">
                  <a:moveTo>
                    <a:pt x="750" y="0"/>
                  </a:moveTo>
                  <a:cubicBezTo>
                    <a:pt x="333" y="0"/>
                    <a:pt x="0" y="346"/>
                    <a:pt x="0" y="762"/>
                  </a:cubicBezTo>
                  <a:cubicBezTo>
                    <a:pt x="0" y="1179"/>
                    <a:pt x="333"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9" name="Google Shape;8302;p31">
              <a:extLst>
                <a:ext uri="{FF2B5EF4-FFF2-40B4-BE49-F238E27FC236}">
                  <a16:creationId xmlns:a16="http://schemas.microsoft.com/office/drawing/2014/main" id="{FBDC787E-86F1-D024-4065-3D2F03F7D81B}"/>
                </a:ext>
              </a:extLst>
            </p:cNvPr>
            <p:cNvSpPr/>
            <p:nvPr/>
          </p:nvSpPr>
          <p:spPr>
            <a:xfrm>
              <a:off x="-6600825" y="1343450"/>
              <a:ext cx="37825" cy="37825"/>
            </a:xfrm>
            <a:custGeom>
              <a:avLst/>
              <a:gdLst/>
              <a:ahLst/>
              <a:cxnLst/>
              <a:rect l="l" t="t" r="r" b="b"/>
              <a:pathLst>
                <a:path w="1513" h="1513" extrusionOk="0">
                  <a:moveTo>
                    <a:pt x="762" y="0"/>
                  </a:moveTo>
                  <a:cubicBezTo>
                    <a:pt x="345" y="0"/>
                    <a:pt x="0" y="334"/>
                    <a:pt x="0" y="751"/>
                  </a:cubicBezTo>
                  <a:cubicBezTo>
                    <a:pt x="0" y="1167"/>
                    <a:pt x="345"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0" name="Google Shape;8303;p31">
              <a:extLst>
                <a:ext uri="{FF2B5EF4-FFF2-40B4-BE49-F238E27FC236}">
                  <a16:creationId xmlns:a16="http://schemas.microsoft.com/office/drawing/2014/main" id="{475A0EAE-C095-675D-614D-C5F0EAA66384}"/>
                </a:ext>
              </a:extLst>
            </p:cNvPr>
            <p:cNvSpPr/>
            <p:nvPr/>
          </p:nvSpPr>
          <p:spPr>
            <a:xfrm>
              <a:off x="-6543975" y="1343450"/>
              <a:ext cx="37825" cy="37825"/>
            </a:xfrm>
            <a:custGeom>
              <a:avLst/>
              <a:gdLst/>
              <a:ahLst/>
              <a:cxnLst/>
              <a:rect l="l" t="t" r="r" b="b"/>
              <a:pathLst>
                <a:path w="1513" h="1513" extrusionOk="0">
                  <a:moveTo>
                    <a:pt x="762" y="0"/>
                  </a:moveTo>
                  <a:cubicBezTo>
                    <a:pt x="333" y="0"/>
                    <a:pt x="0" y="334"/>
                    <a:pt x="0" y="751"/>
                  </a:cubicBezTo>
                  <a:cubicBezTo>
                    <a:pt x="0" y="1167"/>
                    <a:pt x="333"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1" name="Google Shape;8304;p31">
              <a:extLst>
                <a:ext uri="{FF2B5EF4-FFF2-40B4-BE49-F238E27FC236}">
                  <a16:creationId xmlns:a16="http://schemas.microsoft.com/office/drawing/2014/main" id="{CB18CBF6-297F-4B28-D46B-C7C9D1F1AFEB}"/>
                </a:ext>
              </a:extLst>
            </p:cNvPr>
            <p:cNvSpPr/>
            <p:nvPr/>
          </p:nvSpPr>
          <p:spPr>
            <a:xfrm>
              <a:off x="-6487125" y="1343450"/>
              <a:ext cx="37825" cy="37825"/>
            </a:xfrm>
            <a:custGeom>
              <a:avLst/>
              <a:gdLst/>
              <a:ahLst/>
              <a:cxnLst/>
              <a:rect l="l" t="t" r="r" b="b"/>
              <a:pathLst>
                <a:path w="1513" h="1513" extrusionOk="0">
                  <a:moveTo>
                    <a:pt x="750" y="0"/>
                  </a:moveTo>
                  <a:cubicBezTo>
                    <a:pt x="334" y="0"/>
                    <a:pt x="0" y="334"/>
                    <a:pt x="0" y="751"/>
                  </a:cubicBezTo>
                  <a:cubicBezTo>
                    <a:pt x="0" y="1167"/>
                    <a:pt x="334" y="1513"/>
                    <a:pt x="750" y="1513"/>
                  </a:cubicBezTo>
                  <a:cubicBezTo>
                    <a:pt x="1167" y="1513"/>
                    <a:pt x="1512" y="1167"/>
                    <a:pt x="1512" y="751"/>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2" name="Google Shape;8305;p31">
              <a:extLst>
                <a:ext uri="{FF2B5EF4-FFF2-40B4-BE49-F238E27FC236}">
                  <a16:creationId xmlns:a16="http://schemas.microsoft.com/office/drawing/2014/main" id="{826CDA0A-BCAE-96A7-E72D-A192DF439AFF}"/>
                </a:ext>
              </a:extLst>
            </p:cNvPr>
            <p:cNvSpPr/>
            <p:nvPr/>
          </p:nvSpPr>
          <p:spPr>
            <a:xfrm>
              <a:off x="-6430575" y="1343450"/>
              <a:ext cx="38125" cy="37825"/>
            </a:xfrm>
            <a:custGeom>
              <a:avLst/>
              <a:gdLst/>
              <a:ahLst/>
              <a:cxnLst/>
              <a:rect l="l" t="t" r="r" b="b"/>
              <a:pathLst>
                <a:path w="1525" h="1513" extrusionOk="0">
                  <a:moveTo>
                    <a:pt x="762" y="0"/>
                  </a:moveTo>
                  <a:cubicBezTo>
                    <a:pt x="346" y="0"/>
                    <a:pt x="0" y="334"/>
                    <a:pt x="0" y="751"/>
                  </a:cubicBezTo>
                  <a:cubicBezTo>
                    <a:pt x="0" y="1167"/>
                    <a:pt x="346" y="1513"/>
                    <a:pt x="762" y="1513"/>
                  </a:cubicBezTo>
                  <a:cubicBezTo>
                    <a:pt x="1179" y="1513"/>
                    <a:pt x="1524" y="1167"/>
                    <a:pt x="1524" y="751"/>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3" name="Google Shape;8306;p31">
              <a:extLst>
                <a:ext uri="{FF2B5EF4-FFF2-40B4-BE49-F238E27FC236}">
                  <a16:creationId xmlns:a16="http://schemas.microsoft.com/office/drawing/2014/main" id="{68BE0D9B-8CE2-0E34-90E2-F3D6CFCC702F}"/>
                </a:ext>
              </a:extLst>
            </p:cNvPr>
            <p:cNvSpPr/>
            <p:nvPr/>
          </p:nvSpPr>
          <p:spPr>
            <a:xfrm>
              <a:off x="-6373725" y="1343450"/>
              <a:ext cx="37825" cy="37825"/>
            </a:xfrm>
            <a:custGeom>
              <a:avLst/>
              <a:gdLst/>
              <a:ahLst/>
              <a:cxnLst/>
              <a:rect l="l" t="t" r="r" b="b"/>
              <a:pathLst>
                <a:path w="1513" h="1513" extrusionOk="0">
                  <a:moveTo>
                    <a:pt x="762" y="0"/>
                  </a:moveTo>
                  <a:cubicBezTo>
                    <a:pt x="346" y="0"/>
                    <a:pt x="0" y="334"/>
                    <a:pt x="0" y="751"/>
                  </a:cubicBezTo>
                  <a:cubicBezTo>
                    <a:pt x="0" y="1167"/>
                    <a:pt x="346" y="1513"/>
                    <a:pt x="762" y="1513"/>
                  </a:cubicBezTo>
                  <a:cubicBezTo>
                    <a:pt x="1179" y="1513"/>
                    <a:pt x="1513" y="1167"/>
                    <a:pt x="1513" y="751"/>
                  </a:cubicBezTo>
                  <a:cubicBezTo>
                    <a:pt x="1513"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4" name="Google Shape;8307;p31">
              <a:extLst>
                <a:ext uri="{FF2B5EF4-FFF2-40B4-BE49-F238E27FC236}">
                  <a16:creationId xmlns:a16="http://schemas.microsoft.com/office/drawing/2014/main" id="{D66E1E55-7AF5-1547-7CE2-BDAAD66A2C3E}"/>
                </a:ext>
              </a:extLst>
            </p:cNvPr>
            <p:cNvSpPr/>
            <p:nvPr/>
          </p:nvSpPr>
          <p:spPr>
            <a:xfrm>
              <a:off x="-6316875" y="1343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79" y="1513"/>
                    <a:pt x="1513" y="1167"/>
                    <a:pt x="1513" y="751"/>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5" name="Google Shape;8308;p31">
              <a:extLst>
                <a:ext uri="{FF2B5EF4-FFF2-40B4-BE49-F238E27FC236}">
                  <a16:creationId xmlns:a16="http://schemas.microsoft.com/office/drawing/2014/main" id="{41F342C7-0DC2-33A3-6611-38F22A0A5302}"/>
                </a:ext>
              </a:extLst>
            </p:cNvPr>
            <p:cNvSpPr/>
            <p:nvPr/>
          </p:nvSpPr>
          <p:spPr>
            <a:xfrm>
              <a:off x="-6260025" y="1343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7" y="1513"/>
                    <a:pt x="1513" y="1167"/>
                    <a:pt x="1513" y="751"/>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6" name="Google Shape;8309;p31">
              <a:extLst>
                <a:ext uri="{FF2B5EF4-FFF2-40B4-BE49-F238E27FC236}">
                  <a16:creationId xmlns:a16="http://schemas.microsoft.com/office/drawing/2014/main" id="{C2EBB1FF-EA7C-F059-140F-44AE13022BBA}"/>
                </a:ext>
              </a:extLst>
            </p:cNvPr>
            <p:cNvSpPr/>
            <p:nvPr/>
          </p:nvSpPr>
          <p:spPr>
            <a:xfrm>
              <a:off x="-6203475" y="1343450"/>
              <a:ext cx="37825" cy="37825"/>
            </a:xfrm>
            <a:custGeom>
              <a:avLst/>
              <a:gdLst/>
              <a:ahLst/>
              <a:cxnLst/>
              <a:rect l="l" t="t" r="r" b="b"/>
              <a:pathLst>
                <a:path w="1513" h="1513" extrusionOk="0">
                  <a:moveTo>
                    <a:pt x="763" y="0"/>
                  </a:moveTo>
                  <a:cubicBezTo>
                    <a:pt x="346" y="0"/>
                    <a:pt x="1" y="334"/>
                    <a:pt x="1" y="751"/>
                  </a:cubicBezTo>
                  <a:cubicBezTo>
                    <a:pt x="1" y="1167"/>
                    <a:pt x="346" y="1513"/>
                    <a:pt x="763" y="1513"/>
                  </a:cubicBezTo>
                  <a:cubicBezTo>
                    <a:pt x="1180" y="1513"/>
                    <a:pt x="1513" y="1167"/>
                    <a:pt x="1513" y="751"/>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7" name="Google Shape;8310;p31">
              <a:extLst>
                <a:ext uri="{FF2B5EF4-FFF2-40B4-BE49-F238E27FC236}">
                  <a16:creationId xmlns:a16="http://schemas.microsoft.com/office/drawing/2014/main" id="{E6666B99-8DEC-41AD-81C1-999C4BE2E398}"/>
                </a:ext>
              </a:extLst>
            </p:cNvPr>
            <p:cNvSpPr/>
            <p:nvPr/>
          </p:nvSpPr>
          <p:spPr>
            <a:xfrm>
              <a:off x="-6146625" y="1343450"/>
              <a:ext cx="37850" cy="37825"/>
            </a:xfrm>
            <a:custGeom>
              <a:avLst/>
              <a:gdLst/>
              <a:ahLst/>
              <a:cxnLst/>
              <a:rect l="l" t="t" r="r" b="b"/>
              <a:pathLst>
                <a:path w="1514" h="1513" extrusionOk="0">
                  <a:moveTo>
                    <a:pt x="763" y="0"/>
                  </a:moveTo>
                  <a:cubicBezTo>
                    <a:pt x="334" y="0"/>
                    <a:pt x="1" y="334"/>
                    <a:pt x="1" y="751"/>
                  </a:cubicBezTo>
                  <a:cubicBezTo>
                    <a:pt x="1" y="1167"/>
                    <a:pt x="334" y="1513"/>
                    <a:pt x="763" y="1513"/>
                  </a:cubicBezTo>
                  <a:cubicBezTo>
                    <a:pt x="1180" y="1513"/>
                    <a:pt x="1513" y="1167"/>
                    <a:pt x="1513" y="751"/>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8" name="Google Shape;8311;p31">
              <a:extLst>
                <a:ext uri="{FF2B5EF4-FFF2-40B4-BE49-F238E27FC236}">
                  <a16:creationId xmlns:a16="http://schemas.microsoft.com/office/drawing/2014/main" id="{69AC7E37-85B9-25A1-E319-84C6E3B08FBA}"/>
                </a:ext>
              </a:extLst>
            </p:cNvPr>
            <p:cNvSpPr/>
            <p:nvPr/>
          </p:nvSpPr>
          <p:spPr>
            <a:xfrm>
              <a:off x="-6089750" y="1343450"/>
              <a:ext cx="37825" cy="37825"/>
            </a:xfrm>
            <a:custGeom>
              <a:avLst/>
              <a:gdLst/>
              <a:ahLst/>
              <a:cxnLst/>
              <a:rect l="l" t="t" r="r" b="b"/>
              <a:pathLst>
                <a:path w="1513" h="1513" extrusionOk="0">
                  <a:moveTo>
                    <a:pt x="750" y="0"/>
                  </a:moveTo>
                  <a:cubicBezTo>
                    <a:pt x="333" y="0"/>
                    <a:pt x="0" y="334"/>
                    <a:pt x="0" y="751"/>
                  </a:cubicBezTo>
                  <a:cubicBezTo>
                    <a:pt x="0" y="1167"/>
                    <a:pt x="333" y="1513"/>
                    <a:pt x="750" y="1513"/>
                  </a:cubicBezTo>
                  <a:cubicBezTo>
                    <a:pt x="1167" y="1513"/>
                    <a:pt x="1512" y="1167"/>
                    <a:pt x="1512" y="751"/>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9" name="Google Shape;8312;p31">
              <a:extLst>
                <a:ext uri="{FF2B5EF4-FFF2-40B4-BE49-F238E27FC236}">
                  <a16:creationId xmlns:a16="http://schemas.microsoft.com/office/drawing/2014/main" id="{1CCB5D87-E08A-8ACF-4558-4E6ED0A0E16D}"/>
                </a:ext>
              </a:extLst>
            </p:cNvPr>
            <p:cNvSpPr/>
            <p:nvPr/>
          </p:nvSpPr>
          <p:spPr>
            <a:xfrm>
              <a:off x="-4159750" y="1343450"/>
              <a:ext cx="37825" cy="37825"/>
            </a:xfrm>
            <a:custGeom>
              <a:avLst/>
              <a:gdLst/>
              <a:ahLst/>
              <a:cxnLst/>
              <a:rect l="l" t="t" r="r" b="b"/>
              <a:pathLst>
                <a:path w="1513" h="1513" extrusionOk="0">
                  <a:moveTo>
                    <a:pt x="750" y="0"/>
                  </a:moveTo>
                  <a:cubicBezTo>
                    <a:pt x="334" y="0"/>
                    <a:pt x="0" y="334"/>
                    <a:pt x="0" y="751"/>
                  </a:cubicBezTo>
                  <a:cubicBezTo>
                    <a:pt x="0" y="1167"/>
                    <a:pt x="334" y="1513"/>
                    <a:pt x="750" y="1513"/>
                  </a:cubicBezTo>
                  <a:cubicBezTo>
                    <a:pt x="1167" y="1513"/>
                    <a:pt x="1512" y="1167"/>
                    <a:pt x="1512" y="751"/>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0" name="Google Shape;8313;p31">
              <a:extLst>
                <a:ext uri="{FF2B5EF4-FFF2-40B4-BE49-F238E27FC236}">
                  <a16:creationId xmlns:a16="http://schemas.microsoft.com/office/drawing/2014/main" id="{C8897503-E546-65FA-2732-EE1EC51D89B9}"/>
                </a:ext>
              </a:extLst>
            </p:cNvPr>
            <p:cNvSpPr/>
            <p:nvPr/>
          </p:nvSpPr>
          <p:spPr>
            <a:xfrm>
              <a:off x="-4103200" y="1343450"/>
              <a:ext cx="38125" cy="37825"/>
            </a:xfrm>
            <a:custGeom>
              <a:avLst/>
              <a:gdLst/>
              <a:ahLst/>
              <a:cxnLst/>
              <a:rect l="l" t="t" r="r" b="b"/>
              <a:pathLst>
                <a:path w="1525" h="1513" extrusionOk="0">
                  <a:moveTo>
                    <a:pt x="762" y="0"/>
                  </a:moveTo>
                  <a:cubicBezTo>
                    <a:pt x="346" y="0"/>
                    <a:pt x="0" y="334"/>
                    <a:pt x="0" y="751"/>
                  </a:cubicBezTo>
                  <a:cubicBezTo>
                    <a:pt x="0" y="1167"/>
                    <a:pt x="346" y="1513"/>
                    <a:pt x="762" y="1513"/>
                  </a:cubicBezTo>
                  <a:cubicBezTo>
                    <a:pt x="1179" y="1513"/>
                    <a:pt x="1524" y="1167"/>
                    <a:pt x="1524" y="751"/>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1" name="Google Shape;8314;p31">
              <a:extLst>
                <a:ext uri="{FF2B5EF4-FFF2-40B4-BE49-F238E27FC236}">
                  <a16:creationId xmlns:a16="http://schemas.microsoft.com/office/drawing/2014/main" id="{60C80128-3F18-73FB-1AB4-CB2D9F8D33B2}"/>
                </a:ext>
              </a:extLst>
            </p:cNvPr>
            <p:cNvSpPr/>
            <p:nvPr/>
          </p:nvSpPr>
          <p:spPr>
            <a:xfrm>
              <a:off x="-4046350" y="1343450"/>
              <a:ext cx="37825" cy="37825"/>
            </a:xfrm>
            <a:custGeom>
              <a:avLst/>
              <a:gdLst/>
              <a:ahLst/>
              <a:cxnLst/>
              <a:rect l="l" t="t" r="r" b="b"/>
              <a:pathLst>
                <a:path w="1513" h="1513" extrusionOk="0">
                  <a:moveTo>
                    <a:pt x="762" y="0"/>
                  </a:moveTo>
                  <a:cubicBezTo>
                    <a:pt x="346" y="0"/>
                    <a:pt x="0" y="334"/>
                    <a:pt x="0" y="751"/>
                  </a:cubicBezTo>
                  <a:cubicBezTo>
                    <a:pt x="0" y="1167"/>
                    <a:pt x="346" y="1513"/>
                    <a:pt x="762" y="1513"/>
                  </a:cubicBezTo>
                  <a:cubicBezTo>
                    <a:pt x="1179" y="1513"/>
                    <a:pt x="1513" y="1167"/>
                    <a:pt x="1513" y="751"/>
                  </a:cubicBezTo>
                  <a:cubicBezTo>
                    <a:pt x="1513"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2" name="Google Shape;8315;p31">
              <a:extLst>
                <a:ext uri="{FF2B5EF4-FFF2-40B4-BE49-F238E27FC236}">
                  <a16:creationId xmlns:a16="http://schemas.microsoft.com/office/drawing/2014/main" id="{51179E74-0FAA-3FF8-C0B6-578D954A82C9}"/>
                </a:ext>
              </a:extLst>
            </p:cNvPr>
            <p:cNvSpPr/>
            <p:nvPr/>
          </p:nvSpPr>
          <p:spPr>
            <a:xfrm>
              <a:off x="-3989500" y="1343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7" y="1513"/>
                    <a:pt x="1513" y="1167"/>
                    <a:pt x="1513" y="751"/>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3" name="Google Shape;8316;p31">
              <a:extLst>
                <a:ext uri="{FF2B5EF4-FFF2-40B4-BE49-F238E27FC236}">
                  <a16:creationId xmlns:a16="http://schemas.microsoft.com/office/drawing/2014/main" id="{A93C0D7F-6CE9-E9A4-ADE1-D6A7A5D9F8F1}"/>
                </a:ext>
              </a:extLst>
            </p:cNvPr>
            <p:cNvSpPr/>
            <p:nvPr/>
          </p:nvSpPr>
          <p:spPr>
            <a:xfrm>
              <a:off x="-3932650" y="1343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7" y="1513"/>
                    <a:pt x="1513" y="1167"/>
                    <a:pt x="1513" y="751"/>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4" name="Google Shape;8317;p31">
              <a:extLst>
                <a:ext uri="{FF2B5EF4-FFF2-40B4-BE49-F238E27FC236}">
                  <a16:creationId xmlns:a16="http://schemas.microsoft.com/office/drawing/2014/main" id="{6F288C27-9DA8-D9CF-E49B-1FC271B16C18}"/>
                </a:ext>
              </a:extLst>
            </p:cNvPr>
            <p:cNvSpPr/>
            <p:nvPr/>
          </p:nvSpPr>
          <p:spPr>
            <a:xfrm>
              <a:off x="-3876100" y="1343450"/>
              <a:ext cx="37825" cy="37825"/>
            </a:xfrm>
            <a:custGeom>
              <a:avLst/>
              <a:gdLst/>
              <a:ahLst/>
              <a:cxnLst/>
              <a:rect l="l" t="t" r="r" b="b"/>
              <a:pathLst>
                <a:path w="1513" h="1513" extrusionOk="0">
                  <a:moveTo>
                    <a:pt x="763" y="0"/>
                  </a:moveTo>
                  <a:cubicBezTo>
                    <a:pt x="346" y="0"/>
                    <a:pt x="1" y="334"/>
                    <a:pt x="1" y="751"/>
                  </a:cubicBezTo>
                  <a:cubicBezTo>
                    <a:pt x="1" y="1167"/>
                    <a:pt x="346" y="1513"/>
                    <a:pt x="763" y="1513"/>
                  </a:cubicBezTo>
                  <a:cubicBezTo>
                    <a:pt x="1180" y="1513"/>
                    <a:pt x="1513" y="1167"/>
                    <a:pt x="1513" y="751"/>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5" name="Google Shape;8318;p31">
              <a:extLst>
                <a:ext uri="{FF2B5EF4-FFF2-40B4-BE49-F238E27FC236}">
                  <a16:creationId xmlns:a16="http://schemas.microsoft.com/office/drawing/2014/main" id="{5B3324BE-71D5-9414-DD13-4F8C6BBB642E}"/>
                </a:ext>
              </a:extLst>
            </p:cNvPr>
            <p:cNvSpPr/>
            <p:nvPr/>
          </p:nvSpPr>
          <p:spPr>
            <a:xfrm>
              <a:off x="-3819250" y="1343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80" y="1513"/>
                    <a:pt x="1513" y="1167"/>
                    <a:pt x="1513" y="751"/>
                  </a:cubicBezTo>
                  <a:cubicBezTo>
                    <a:pt x="1513" y="334"/>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6" name="Google Shape;8319;p31">
              <a:extLst>
                <a:ext uri="{FF2B5EF4-FFF2-40B4-BE49-F238E27FC236}">
                  <a16:creationId xmlns:a16="http://schemas.microsoft.com/office/drawing/2014/main" id="{664B9058-3D63-8D9E-245F-28036525BF86}"/>
                </a:ext>
              </a:extLst>
            </p:cNvPr>
            <p:cNvSpPr/>
            <p:nvPr/>
          </p:nvSpPr>
          <p:spPr>
            <a:xfrm>
              <a:off x="-3762375" y="1343450"/>
              <a:ext cx="37825" cy="37825"/>
            </a:xfrm>
            <a:custGeom>
              <a:avLst/>
              <a:gdLst/>
              <a:ahLst/>
              <a:cxnLst/>
              <a:rect l="l" t="t" r="r" b="b"/>
              <a:pathLst>
                <a:path w="1513" h="1513" extrusionOk="0">
                  <a:moveTo>
                    <a:pt x="750" y="0"/>
                  </a:moveTo>
                  <a:cubicBezTo>
                    <a:pt x="333" y="0"/>
                    <a:pt x="0" y="334"/>
                    <a:pt x="0" y="751"/>
                  </a:cubicBezTo>
                  <a:cubicBezTo>
                    <a:pt x="0" y="1167"/>
                    <a:pt x="333" y="1513"/>
                    <a:pt x="750" y="1513"/>
                  </a:cubicBezTo>
                  <a:cubicBezTo>
                    <a:pt x="1167" y="1513"/>
                    <a:pt x="1512" y="1167"/>
                    <a:pt x="1512" y="751"/>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7" name="Google Shape;8320;p31">
              <a:extLst>
                <a:ext uri="{FF2B5EF4-FFF2-40B4-BE49-F238E27FC236}">
                  <a16:creationId xmlns:a16="http://schemas.microsoft.com/office/drawing/2014/main" id="{1517CA5E-1D1D-E141-0E26-B2840511E7BC}"/>
                </a:ext>
              </a:extLst>
            </p:cNvPr>
            <p:cNvSpPr/>
            <p:nvPr/>
          </p:nvSpPr>
          <p:spPr>
            <a:xfrm>
              <a:off x="-6600825" y="1400000"/>
              <a:ext cx="37825" cy="38125"/>
            </a:xfrm>
            <a:custGeom>
              <a:avLst/>
              <a:gdLst/>
              <a:ahLst/>
              <a:cxnLst/>
              <a:rect l="l" t="t" r="r" b="b"/>
              <a:pathLst>
                <a:path w="1513" h="1525" extrusionOk="0">
                  <a:moveTo>
                    <a:pt x="762" y="1"/>
                  </a:moveTo>
                  <a:cubicBezTo>
                    <a:pt x="345" y="1"/>
                    <a:pt x="0" y="346"/>
                    <a:pt x="0" y="763"/>
                  </a:cubicBezTo>
                  <a:cubicBezTo>
                    <a:pt x="0" y="1179"/>
                    <a:pt x="345"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8" name="Google Shape;8321;p31">
              <a:extLst>
                <a:ext uri="{FF2B5EF4-FFF2-40B4-BE49-F238E27FC236}">
                  <a16:creationId xmlns:a16="http://schemas.microsoft.com/office/drawing/2014/main" id="{AFC3F5C5-BD06-7627-D493-28251ECF5CAB}"/>
                </a:ext>
              </a:extLst>
            </p:cNvPr>
            <p:cNvSpPr/>
            <p:nvPr/>
          </p:nvSpPr>
          <p:spPr>
            <a:xfrm>
              <a:off x="-6543975" y="1400000"/>
              <a:ext cx="37825" cy="38125"/>
            </a:xfrm>
            <a:custGeom>
              <a:avLst/>
              <a:gdLst/>
              <a:ahLst/>
              <a:cxnLst/>
              <a:rect l="l" t="t" r="r" b="b"/>
              <a:pathLst>
                <a:path w="1513" h="1525" extrusionOk="0">
                  <a:moveTo>
                    <a:pt x="762" y="1"/>
                  </a:moveTo>
                  <a:cubicBezTo>
                    <a:pt x="333" y="1"/>
                    <a:pt x="0" y="346"/>
                    <a:pt x="0" y="763"/>
                  </a:cubicBezTo>
                  <a:cubicBezTo>
                    <a:pt x="0" y="1179"/>
                    <a:pt x="333"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9" name="Google Shape;8322;p31">
              <a:extLst>
                <a:ext uri="{FF2B5EF4-FFF2-40B4-BE49-F238E27FC236}">
                  <a16:creationId xmlns:a16="http://schemas.microsoft.com/office/drawing/2014/main" id="{DA1B64FF-CAED-C729-D6B3-770D090E038B}"/>
                </a:ext>
              </a:extLst>
            </p:cNvPr>
            <p:cNvSpPr/>
            <p:nvPr/>
          </p:nvSpPr>
          <p:spPr>
            <a:xfrm>
              <a:off x="-6487125" y="1400000"/>
              <a:ext cx="37825" cy="38125"/>
            </a:xfrm>
            <a:custGeom>
              <a:avLst/>
              <a:gdLst/>
              <a:ahLst/>
              <a:cxnLst/>
              <a:rect l="l" t="t" r="r" b="b"/>
              <a:pathLst>
                <a:path w="1513" h="1525" extrusionOk="0">
                  <a:moveTo>
                    <a:pt x="750" y="1"/>
                  </a:moveTo>
                  <a:cubicBezTo>
                    <a:pt x="334" y="1"/>
                    <a:pt x="0" y="346"/>
                    <a:pt x="0" y="763"/>
                  </a:cubicBezTo>
                  <a:cubicBezTo>
                    <a:pt x="0" y="1179"/>
                    <a:pt x="334" y="1525"/>
                    <a:pt x="750" y="1525"/>
                  </a:cubicBezTo>
                  <a:cubicBezTo>
                    <a:pt x="1167" y="1525"/>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0" name="Google Shape;8323;p31">
              <a:extLst>
                <a:ext uri="{FF2B5EF4-FFF2-40B4-BE49-F238E27FC236}">
                  <a16:creationId xmlns:a16="http://schemas.microsoft.com/office/drawing/2014/main" id="{307D1D68-1A35-7936-00FA-4AA3B87FBFF0}"/>
                </a:ext>
              </a:extLst>
            </p:cNvPr>
            <p:cNvSpPr/>
            <p:nvPr/>
          </p:nvSpPr>
          <p:spPr>
            <a:xfrm>
              <a:off x="-6430575" y="1400000"/>
              <a:ext cx="38125" cy="38125"/>
            </a:xfrm>
            <a:custGeom>
              <a:avLst/>
              <a:gdLst/>
              <a:ahLst/>
              <a:cxnLst/>
              <a:rect l="l" t="t" r="r" b="b"/>
              <a:pathLst>
                <a:path w="1525" h="1525" extrusionOk="0">
                  <a:moveTo>
                    <a:pt x="762" y="1"/>
                  </a:moveTo>
                  <a:cubicBezTo>
                    <a:pt x="346" y="1"/>
                    <a:pt x="0" y="346"/>
                    <a:pt x="0" y="763"/>
                  </a:cubicBezTo>
                  <a:cubicBezTo>
                    <a:pt x="0" y="1179"/>
                    <a:pt x="346" y="1525"/>
                    <a:pt x="762" y="1525"/>
                  </a:cubicBezTo>
                  <a:cubicBezTo>
                    <a:pt x="1179" y="1525"/>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1" name="Google Shape;8324;p31">
              <a:extLst>
                <a:ext uri="{FF2B5EF4-FFF2-40B4-BE49-F238E27FC236}">
                  <a16:creationId xmlns:a16="http://schemas.microsoft.com/office/drawing/2014/main" id="{CE8B732A-49BF-F139-75FA-207364DF9D4C}"/>
                </a:ext>
              </a:extLst>
            </p:cNvPr>
            <p:cNvSpPr/>
            <p:nvPr/>
          </p:nvSpPr>
          <p:spPr>
            <a:xfrm>
              <a:off x="-6373725" y="1400000"/>
              <a:ext cx="37825" cy="38125"/>
            </a:xfrm>
            <a:custGeom>
              <a:avLst/>
              <a:gdLst/>
              <a:ahLst/>
              <a:cxnLst/>
              <a:rect l="l" t="t" r="r" b="b"/>
              <a:pathLst>
                <a:path w="1513" h="1525" extrusionOk="0">
                  <a:moveTo>
                    <a:pt x="762" y="1"/>
                  </a:moveTo>
                  <a:cubicBezTo>
                    <a:pt x="346" y="1"/>
                    <a:pt x="0" y="346"/>
                    <a:pt x="0" y="763"/>
                  </a:cubicBezTo>
                  <a:cubicBezTo>
                    <a:pt x="0" y="1179"/>
                    <a:pt x="346" y="1525"/>
                    <a:pt x="762" y="1525"/>
                  </a:cubicBezTo>
                  <a:cubicBezTo>
                    <a:pt x="1179" y="1525"/>
                    <a:pt x="1513" y="1179"/>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2" name="Google Shape;8325;p31">
              <a:extLst>
                <a:ext uri="{FF2B5EF4-FFF2-40B4-BE49-F238E27FC236}">
                  <a16:creationId xmlns:a16="http://schemas.microsoft.com/office/drawing/2014/main" id="{7A0221E8-6038-85A2-37AD-BCCA276BE447}"/>
                </a:ext>
              </a:extLst>
            </p:cNvPr>
            <p:cNvSpPr/>
            <p:nvPr/>
          </p:nvSpPr>
          <p:spPr>
            <a:xfrm>
              <a:off x="-6316875" y="1400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79" y="1525"/>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3" name="Google Shape;8326;p31">
              <a:extLst>
                <a:ext uri="{FF2B5EF4-FFF2-40B4-BE49-F238E27FC236}">
                  <a16:creationId xmlns:a16="http://schemas.microsoft.com/office/drawing/2014/main" id="{A67ACABC-4D28-2E00-8E80-93E5BA888685}"/>
                </a:ext>
              </a:extLst>
            </p:cNvPr>
            <p:cNvSpPr/>
            <p:nvPr/>
          </p:nvSpPr>
          <p:spPr>
            <a:xfrm>
              <a:off x="-6260025" y="1400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67" y="1525"/>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4" name="Google Shape;8327;p31">
              <a:extLst>
                <a:ext uri="{FF2B5EF4-FFF2-40B4-BE49-F238E27FC236}">
                  <a16:creationId xmlns:a16="http://schemas.microsoft.com/office/drawing/2014/main" id="{135B235E-2281-C6F2-3386-34EB4815D0FD}"/>
                </a:ext>
              </a:extLst>
            </p:cNvPr>
            <p:cNvSpPr/>
            <p:nvPr/>
          </p:nvSpPr>
          <p:spPr>
            <a:xfrm>
              <a:off x="-6203475" y="1400000"/>
              <a:ext cx="37825" cy="38125"/>
            </a:xfrm>
            <a:custGeom>
              <a:avLst/>
              <a:gdLst/>
              <a:ahLst/>
              <a:cxnLst/>
              <a:rect l="l" t="t" r="r" b="b"/>
              <a:pathLst>
                <a:path w="1513" h="1525" extrusionOk="0">
                  <a:moveTo>
                    <a:pt x="763" y="1"/>
                  </a:moveTo>
                  <a:cubicBezTo>
                    <a:pt x="346" y="1"/>
                    <a:pt x="1" y="346"/>
                    <a:pt x="1" y="763"/>
                  </a:cubicBezTo>
                  <a:cubicBezTo>
                    <a:pt x="1" y="1179"/>
                    <a:pt x="346" y="1525"/>
                    <a:pt x="763" y="1525"/>
                  </a:cubicBezTo>
                  <a:cubicBezTo>
                    <a:pt x="1180" y="1525"/>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5" name="Google Shape;8328;p31">
              <a:extLst>
                <a:ext uri="{FF2B5EF4-FFF2-40B4-BE49-F238E27FC236}">
                  <a16:creationId xmlns:a16="http://schemas.microsoft.com/office/drawing/2014/main" id="{5D350EB4-7658-6321-6F1B-4009933A1FF2}"/>
                </a:ext>
              </a:extLst>
            </p:cNvPr>
            <p:cNvSpPr/>
            <p:nvPr/>
          </p:nvSpPr>
          <p:spPr>
            <a:xfrm>
              <a:off x="-6146625" y="1400000"/>
              <a:ext cx="37850" cy="38125"/>
            </a:xfrm>
            <a:custGeom>
              <a:avLst/>
              <a:gdLst/>
              <a:ahLst/>
              <a:cxnLst/>
              <a:rect l="l" t="t" r="r" b="b"/>
              <a:pathLst>
                <a:path w="1514" h="1525" extrusionOk="0">
                  <a:moveTo>
                    <a:pt x="763" y="1"/>
                  </a:moveTo>
                  <a:cubicBezTo>
                    <a:pt x="334" y="1"/>
                    <a:pt x="1" y="346"/>
                    <a:pt x="1" y="763"/>
                  </a:cubicBezTo>
                  <a:cubicBezTo>
                    <a:pt x="1" y="1179"/>
                    <a:pt x="334" y="1525"/>
                    <a:pt x="763" y="1525"/>
                  </a:cubicBezTo>
                  <a:cubicBezTo>
                    <a:pt x="1180" y="1525"/>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6" name="Google Shape;8329;p31">
              <a:extLst>
                <a:ext uri="{FF2B5EF4-FFF2-40B4-BE49-F238E27FC236}">
                  <a16:creationId xmlns:a16="http://schemas.microsoft.com/office/drawing/2014/main" id="{4B9AC7C9-8F3A-A66C-500F-1CEA5F52BEE4}"/>
                </a:ext>
              </a:extLst>
            </p:cNvPr>
            <p:cNvSpPr/>
            <p:nvPr/>
          </p:nvSpPr>
          <p:spPr>
            <a:xfrm>
              <a:off x="-6089750" y="1400000"/>
              <a:ext cx="37825" cy="38125"/>
            </a:xfrm>
            <a:custGeom>
              <a:avLst/>
              <a:gdLst/>
              <a:ahLst/>
              <a:cxnLst/>
              <a:rect l="l" t="t" r="r" b="b"/>
              <a:pathLst>
                <a:path w="1513" h="1525" extrusionOk="0">
                  <a:moveTo>
                    <a:pt x="750" y="1"/>
                  </a:moveTo>
                  <a:cubicBezTo>
                    <a:pt x="333" y="1"/>
                    <a:pt x="0" y="346"/>
                    <a:pt x="0" y="763"/>
                  </a:cubicBezTo>
                  <a:cubicBezTo>
                    <a:pt x="0" y="1179"/>
                    <a:pt x="333" y="1525"/>
                    <a:pt x="750" y="1525"/>
                  </a:cubicBezTo>
                  <a:cubicBezTo>
                    <a:pt x="1167" y="1525"/>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7" name="Google Shape;8330;p31">
              <a:extLst>
                <a:ext uri="{FF2B5EF4-FFF2-40B4-BE49-F238E27FC236}">
                  <a16:creationId xmlns:a16="http://schemas.microsoft.com/office/drawing/2014/main" id="{9A2E7259-A44E-788C-61DE-182238E97034}"/>
                </a:ext>
              </a:extLst>
            </p:cNvPr>
            <p:cNvSpPr/>
            <p:nvPr/>
          </p:nvSpPr>
          <p:spPr>
            <a:xfrm>
              <a:off x="-4159750" y="1400000"/>
              <a:ext cx="37825" cy="38125"/>
            </a:xfrm>
            <a:custGeom>
              <a:avLst/>
              <a:gdLst/>
              <a:ahLst/>
              <a:cxnLst/>
              <a:rect l="l" t="t" r="r" b="b"/>
              <a:pathLst>
                <a:path w="1513" h="1525" extrusionOk="0">
                  <a:moveTo>
                    <a:pt x="750" y="1"/>
                  </a:moveTo>
                  <a:cubicBezTo>
                    <a:pt x="334" y="1"/>
                    <a:pt x="0" y="346"/>
                    <a:pt x="0" y="763"/>
                  </a:cubicBezTo>
                  <a:cubicBezTo>
                    <a:pt x="0" y="1179"/>
                    <a:pt x="334" y="1525"/>
                    <a:pt x="750" y="1525"/>
                  </a:cubicBezTo>
                  <a:cubicBezTo>
                    <a:pt x="1167" y="1525"/>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8" name="Google Shape;8331;p31">
              <a:extLst>
                <a:ext uri="{FF2B5EF4-FFF2-40B4-BE49-F238E27FC236}">
                  <a16:creationId xmlns:a16="http://schemas.microsoft.com/office/drawing/2014/main" id="{568D89AD-258E-5DA9-726E-F77940AD74DC}"/>
                </a:ext>
              </a:extLst>
            </p:cNvPr>
            <p:cNvSpPr/>
            <p:nvPr/>
          </p:nvSpPr>
          <p:spPr>
            <a:xfrm>
              <a:off x="-4103200" y="1400000"/>
              <a:ext cx="38125" cy="38125"/>
            </a:xfrm>
            <a:custGeom>
              <a:avLst/>
              <a:gdLst/>
              <a:ahLst/>
              <a:cxnLst/>
              <a:rect l="l" t="t" r="r" b="b"/>
              <a:pathLst>
                <a:path w="1525" h="1525" extrusionOk="0">
                  <a:moveTo>
                    <a:pt x="762" y="1"/>
                  </a:moveTo>
                  <a:cubicBezTo>
                    <a:pt x="346" y="1"/>
                    <a:pt x="0" y="346"/>
                    <a:pt x="0" y="763"/>
                  </a:cubicBezTo>
                  <a:cubicBezTo>
                    <a:pt x="0" y="1179"/>
                    <a:pt x="346" y="1525"/>
                    <a:pt x="762" y="1525"/>
                  </a:cubicBezTo>
                  <a:cubicBezTo>
                    <a:pt x="1179" y="1525"/>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9" name="Google Shape;8332;p31">
              <a:extLst>
                <a:ext uri="{FF2B5EF4-FFF2-40B4-BE49-F238E27FC236}">
                  <a16:creationId xmlns:a16="http://schemas.microsoft.com/office/drawing/2014/main" id="{34E8F56E-378A-355D-971D-B01D2B7C7866}"/>
                </a:ext>
              </a:extLst>
            </p:cNvPr>
            <p:cNvSpPr/>
            <p:nvPr/>
          </p:nvSpPr>
          <p:spPr>
            <a:xfrm>
              <a:off x="-4046350" y="1400000"/>
              <a:ext cx="37825" cy="38125"/>
            </a:xfrm>
            <a:custGeom>
              <a:avLst/>
              <a:gdLst/>
              <a:ahLst/>
              <a:cxnLst/>
              <a:rect l="l" t="t" r="r" b="b"/>
              <a:pathLst>
                <a:path w="1513" h="1525" extrusionOk="0">
                  <a:moveTo>
                    <a:pt x="762" y="1"/>
                  </a:moveTo>
                  <a:cubicBezTo>
                    <a:pt x="346" y="1"/>
                    <a:pt x="0" y="346"/>
                    <a:pt x="0" y="763"/>
                  </a:cubicBezTo>
                  <a:cubicBezTo>
                    <a:pt x="0" y="1179"/>
                    <a:pt x="346" y="1525"/>
                    <a:pt x="762" y="1525"/>
                  </a:cubicBezTo>
                  <a:cubicBezTo>
                    <a:pt x="1179" y="1525"/>
                    <a:pt x="1513" y="1179"/>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0" name="Google Shape;8333;p31">
              <a:extLst>
                <a:ext uri="{FF2B5EF4-FFF2-40B4-BE49-F238E27FC236}">
                  <a16:creationId xmlns:a16="http://schemas.microsoft.com/office/drawing/2014/main" id="{EBF0BE4D-B7F7-0B43-4338-DA8F0F10F7EE}"/>
                </a:ext>
              </a:extLst>
            </p:cNvPr>
            <p:cNvSpPr/>
            <p:nvPr/>
          </p:nvSpPr>
          <p:spPr>
            <a:xfrm>
              <a:off x="-3989500" y="1400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67" y="1525"/>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1" name="Google Shape;8334;p31">
              <a:extLst>
                <a:ext uri="{FF2B5EF4-FFF2-40B4-BE49-F238E27FC236}">
                  <a16:creationId xmlns:a16="http://schemas.microsoft.com/office/drawing/2014/main" id="{7D13EFD2-1FB8-FE7F-9923-861D8C627871}"/>
                </a:ext>
              </a:extLst>
            </p:cNvPr>
            <p:cNvSpPr/>
            <p:nvPr/>
          </p:nvSpPr>
          <p:spPr>
            <a:xfrm>
              <a:off x="-3932650" y="1400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67" y="1525"/>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2" name="Google Shape;8335;p31">
              <a:extLst>
                <a:ext uri="{FF2B5EF4-FFF2-40B4-BE49-F238E27FC236}">
                  <a16:creationId xmlns:a16="http://schemas.microsoft.com/office/drawing/2014/main" id="{F2AEED8D-E86D-A71E-782D-EA5F556DB086}"/>
                </a:ext>
              </a:extLst>
            </p:cNvPr>
            <p:cNvSpPr/>
            <p:nvPr/>
          </p:nvSpPr>
          <p:spPr>
            <a:xfrm>
              <a:off x="-3876100" y="1400000"/>
              <a:ext cx="37825" cy="38125"/>
            </a:xfrm>
            <a:custGeom>
              <a:avLst/>
              <a:gdLst/>
              <a:ahLst/>
              <a:cxnLst/>
              <a:rect l="l" t="t" r="r" b="b"/>
              <a:pathLst>
                <a:path w="1513" h="1525" extrusionOk="0">
                  <a:moveTo>
                    <a:pt x="763" y="1"/>
                  </a:moveTo>
                  <a:cubicBezTo>
                    <a:pt x="346" y="1"/>
                    <a:pt x="1" y="346"/>
                    <a:pt x="1" y="763"/>
                  </a:cubicBezTo>
                  <a:cubicBezTo>
                    <a:pt x="1" y="1179"/>
                    <a:pt x="346" y="1525"/>
                    <a:pt x="763" y="1525"/>
                  </a:cubicBezTo>
                  <a:cubicBezTo>
                    <a:pt x="1180" y="1525"/>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3" name="Google Shape;8336;p31">
              <a:extLst>
                <a:ext uri="{FF2B5EF4-FFF2-40B4-BE49-F238E27FC236}">
                  <a16:creationId xmlns:a16="http://schemas.microsoft.com/office/drawing/2014/main" id="{16252E4F-D0AD-0C34-2CB1-B7EE4BA28540}"/>
                </a:ext>
              </a:extLst>
            </p:cNvPr>
            <p:cNvSpPr/>
            <p:nvPr/>
          </p:nvSpPr>
          <p:spPr>
            <a:xfrm>
              <a:off x="-3819250" y="1400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80" y="1525"/>
                    <a:pt x="1513" y="1179"/>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4" name="Google Shape;8337;p31">
              <a:extLst>
                <a:ext uri="{FF2B5EF4-FFF2-40B4-BE49-F238E27FC236}">
                  <a16:creationId xmlns:a16="http://schemas.microsoft.com/office/drawing/2014/main" id="{91AD703F-04B6-A0C5-CB4A-AD621BE1AEE7}"/>
                </a:ext>
              </a:extLst>
            </p:cNvPr>
            <p:cNvSpPr/>
            <p:nvPr/>
          </p:nvSpPr>
          <p:spPr>
            <a:xfrm>
              <a:off x="-3762375" y="1400000"/>
              <a:ext cx="37825" cy="38125"/>
            </a:xfrm>
            <a:custGeom>
              <a:avLst/>
              <a:gdLst/>
              <a:ahLst/>
              <a:cxnLst/>
              <a:rect l="l" t="t" r="r" b="b"/>
              <a:pathLst>
                <a:path w="1513" h="1525" extrusionOk="0">
                  <a:moveTo>
                    <a:pt x="750" y="1"/>
                  </a:moveTo>
                  <a:cubicBezTo>
                    <a:pt x="333" y="1"/>
                    <a:pt x="0" y="346"/>
                    <a:pt x="0" y="763"/>
                  </a:cubicBezTo>
                  <a:cubicBezTo>
                    <a:pt x="0" y="1179"/>
                    <a:pt x="333" y="1525"/>
                    <a:pt x="750" y="1525"/>
                  </a:cubicBezTo>
                  <a:cubicBezTo>
                    <a:pt x="1167" y="1525"/>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5" name="Google Shape;8338;p31">
              <a:extLst>
                <a:ext uri="{FF2B5EF4-FFF2-40B4-BE49-F238E27FC236}">
                  <a16:creationId xmlns:a16="http://schemas.microsoft.com/office/drawing/2014/main" id="{A74B27DE-C78D-CC0B-E2EF-415D6CA18418}"/>
                </a:ext>
              </a:extLst>
            </p:cNvPr>
            <p:cNvSpPr/>
            <p:nvPr/>
          </p:nvSpPr>
          <p:spPr>
            <a:xfrm>
              <a:off x="-6600825" y="1456850"/>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6" name="Google Shape;8339;p31">
              <a:extLst>
                <a:ext uri="{FF2B5EF4-FFF2-40B4-BE49-F238E27FC236}">
                  <a16:creationId xmlns:a16="http://schemas.microsoft.com/office/drawing/2014/main" id="{315A18E8-530D-21DD-3B23-F1B935FCCF79}"/>
                </a:ext>
              </a:extLst>
            </p:cNvPr>
            <p:cNvSpPr/>
            <p:nvPr/>
          </p:nvSpPr>
          <p:spPr>
            <a:xfrm>
              <a:off x="-6543975" y="1456850"/>
              <a:ext cx="37825" cy="37825"/>
            </a:xfrm>
            <a:custGeom>
              <a:avLst/>
              <a:gdLst/>
              <a:ahLst/>
              <a:cxnLst/>
              <a:rect l="l" t="t" r="r" b="b"/>
              <a:pathLst>
                <a:path w="1513" h="1513" extrusionOk="0">
                  <a:moveTo>
                    <a:pt x="762" y="1"/>
                  </a:moveTo>
                  <a:cubicBezTo>
                    <a:pt x="333" y="1"/>
                    <a:pt x="0" y="346"/>
                    <a:pt x="0" y="763"/>
                  </a:cubicBezTo>
                  <a:cubicBezTo>
                    <a:pt x="0" y="1179"/>
                    <a:pt x="333"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7" name="Google Shape;8340;p31">
              <a:extLst>
                <a:ext uri="{FF2B5EF4-FFF2-40B4-BE49-F238E27FC236}">
                  <a16:creationId xmlns:a16="http://schemas.microsoft.com/office/drawing/2014/main" id="{784D74D2-56BE-D852-DFEA-AB8A5107C1B1}"/>
                </a:ext>
              </a:extLst>
            </p:cNvPr>
            <p:cNvSpPr/>
            <p:nvPr/>
          </p:nvSpPr>
          <p:spPr>
            <a:xfrm>
              <a:off x="-6487125" y="1456850"/>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8" name="Google Shape;8341;p31">
              <a:extLst>
                <a:ext uri="{FF2B5EF4-FFF2-40B4-BE49-F238E27FC236}">
                  <a16:creationId xmlns:a16="http://schemas.microsoft.com/office/drawing/2014/main" id="{D2E94653-2187-E3CA-4391-5EA08FDDBE02}"/>
                </a:ext>
              </a:extLst>
            </p:cNvPr>
            <p:cNvSpPr/>
            <p:nvPr/>
          </p:nvSpPr>
          <p:spPr>
            <a:xfrm>
              <a:off x="-6430575" y="1456850"/>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9" name="Google Shape;8342;p31">
              <a:extLst>
                <a:ext uri="{FF2B5EF4-FFF2-40B4-BE49-F238E27FC236}">
                  <a16:creationId xmlns:a16="http://schemas.microsoft.com/office/drawing/2014/main" id="{E3BFA573-8CE7-17DB-EE25-879CABE8E0E9}"/>
                </a:ext>
              </a:extLst>
            </p:cNvPr>
            <p:cNvSpPr/>
            <p:nvPr/>
          </p:nvSpPr>
          <p:spPr>
            <a:xfrm>
              <a:off x="-6373725" y="1456850"/>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3" y="1179"/>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0" name="Google Shape;8343;p31">
              <a:extLst>
                <a:ext uri="{FF2B5EF4-FFF2-40B4-BE49-F238E27FC236}">
                  <a16:creationId xmlns:a16="http://schemas.microsoft.com/office/drawing/2014/main" id="{0E3B576E-5FDA-4E71-CA16-E63B9EFA4CCB}"/>
                </a:ext>
              </a:extLst>
            </p:cNvPr>
            <p:cNvSpPr/>
            <p:nvPr/>
          </p:nvSpPr>
          <p:spPr>
            <a:xfrm>
              <a:off x="-6316875" y="1456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1" name="Google Shape;8344;p31">
              <a:extLst>
                <a:ext uri="{FF2B5EF4-FFF2-40B4-BE49-F238E27FC236}">
                  <a16:creationId xmlns:a16="http://schemas.microsoft.com/office/drawing/2014/main" id="{6C1B368D-29A9-52B0-9C1B-D89B0BB93422}"/>
                </a:ext>
              </a:extLst>
            </p:cNvPr>
            <p:cNvSpPr/>
            <p:nvPr/>
          </p:nvSpPr>
          <p:spPr>
            <a:xfrm>
              <a:off x="-6260025" y="1456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2" name="Google Shape;8345;p31">
              <a:extLst>
                <a:ext uri="{FF2B5EF4-FFF2-40B4-BE49-F238E27FC236}">
                  <a16:creationId xmlns:a16="http://schemas.microsoft.com/office/drawing/2014/main" id="{34B9191A-DA84-F555-D986-52F4ED9D6057}"/>
                </a:ext>
              </a:extLst>
            </p:cNvPr>
            <p:cNvSpPr/>
            <p:nvPr/>
          </p:nvSpPr>
          <p:spPr>
            <a:xfrm>
              <a:off x="-6203475" y="1456850"/>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3" name="Google Shape;8346;p31">
              <a:extLst>
                <a:ext uri="{FF2B5EF4-FFF2-40B4-BE49-F238E27FC236}">
                  <a16:creationId xmlns:a16="http://schemas.microsoft.com/office/drawing/2014/main" id="{218F3737-77A5-4165-D220-7CD795E37657}"/>
                </a:ext>
              </a:extLst>
            </p:cNvPr>
            <p:cNvSpPr/>
            <p:nvPr/>
          </p:nvSpPr>
          <p:spPr>
            <a:xfrm>
              <a:off x="-6146625" y="1456850"/>
              <a:ext cx="37850" cy="37825"/>
            </a:xfrm>
            <a:custGeom>
              <a:avLst/>
              <a:gdLst/>
              <a:ahLst/>
              <a:cxnLst/>
              <a:rect l="l" t="t" r="r" b="b"/>
              <a:pathLst>
                <a:path w="1514" h="1513" extrusionOk="0">
                  <a:moveTo>
                    <a:pt x="763" y="1"/>
                  </a:moveTo>
                  <a:cubicBezTo>
                    <a:pt x="334" y="1"/>
                    <a:pt x="1" y="346"/>
                    <a:pt x="1" y="763"/>
                  </a:cubicBezTo>
                  <a:cubicBezTo>
                    <a:pt x="1" y="1179"/>
                    <a:pt x="334"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4" name="Google Shape;8347;p31">
              <a:extLst>
                <a:ext uri="{FF2B5EF4-FFF2-40B4-BE49-F238E27FC236}">
                  <a16:creationId xmlns:a16="http://schemas.microsoft.com/office/drawing/2014/main" id="{EA24C544-621B-EF6E-0DEE-B6B1B61E2E2D}"/>
                </a:ext>
              </a:extLst>
            </p:cNvPr>
            <p:cNvSpPr/>
            <p:nvPr/>
          </p:nvSpPr>
          <p:spPr>
            <a:xfrm>
              <a:off x="-6089750" y="1456850"/>
              <a:ext cx="37825" cy="37825"/>
            </a:xfrm>
            <a:custGeom>
              <a:avLst/>
              <a:gdLst/>
              <a:ahLst/>
              <a:cxnLst/>
              <a:rect l="l" t="t" r="r" b="b"/>
              <a:pathLst>
                <a:path w="1513" h="1513" extrusionOk="0">
                  <a:moveTo>
                    <a:pt x="750" y="1"/>
                  </a:moveTo>
                  <a:cubicBezTo>
                    <a:pt x="333" y="1"/>
                    <a:pt x="0" y="346"/>
                    <a:pt x="0" y="763"/>
                  </a:cubicBezTo>
                  <a:cubicBezTo>
                    <a:pt x="0" y="1179"/>
                    <a:pt x="333"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5" name="Google Shape;8348;p31">
              <a:extLst>
                <a:ext uri="{FF2B5EF4-FFF2-40B4-BE49-F238E27FC236}">
                  <a16:creationId xmlns:a16="http://schemas.microsoft.com/office/drawing/2014/main" id="{4864B5B7-15CB-B992-11A8-29A9392D6540}"/>
                </a:ext>
              </a:extLst>
            </p:cNvPr>
            <p:cNvSpPr/>
            <p:nvPr/>
          </p:nvSpPr>
          <p:spPr>
            <a:xfrm>
              <a:off x="-4273475" y="1456850"/>
              <a:ext cx="37850" cy="37825"/>
            </a:xfrm>
            <a:custGeom>
              <a:avLst/>
              <a:gdLst/>
              <a:ahLst/>
              <a:cxnLst/>
              <a:rect l="l" t="t" r="r" b="b"/>
              <a:pathLst>
                <a:path w="1514"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6" name="Google Shape;8349;p31">
              <a:extLst>
                <a:ext uri="{FF2B5EF4-FFF2-40B4-BE49-F238E27FC236}">
                  <a16:creationId xmlns:a16="http://schemas.microsoft.com/office/drawing/2014/main" id="{4A7210DC-6A54-C2BF-975A-7C8546CD4E31}"/>
                </a:ext>
              </a:extLst>
            </p:cNvPr>
            <p:cNvSpPr/>
            <p:nvPr/>
          </p:nvSpPr>
          <p:spPr>
            <a:xfrm>
              <a:off x="-4216600" y="1456850"/>
              <a:ext cx="37825" cy="37825"/>
            </a:xfrm>
            <a:custGeom>
              <a:avLst/>
              <a:gdLst/>
              <a:ahLst/>
              <a:cxnLst/>
              <a:rect l="l" t="t" r="r" b="b"/>
              <a:pathLst>
                <a:path w="1513" h="1513" extrusionOk="0">
                  <a:moveTo>
                    <a:pt x="762" y="1"/>
                  </a:moveTo>
                  <a:cubicBezTo>
                    <a:pt x="333" y="1"/>
                    <a:pt x="0" y="346"/>
                    <a:pt x="0" y="763"/>
                  </a:cubicBezTo>
                  <a:cubicBezTo>
                    <a:pt x="0" y="1179"/>
                    <a:pt x="333"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7" name="Google Shape;8350;p31">
              <a:extLst>
                <a:ext uri="{FF2B5EF4-FFF2-40B4-BE49-F238E27FC236}">
                  <a16:creationId xmlns:a16="http://schemas.microsoft.com/office/drawing/2014/main" id="{7E65A084-4795-DCE9-EB8C-0EFA271FBA1C}"/>
                </a:ext>
              </a:extLst>
            </p:cNvPr>
            <p:cNvSpPr/>
            <p:nvPr/>
          </p:nvSpPr>
          <p:spPr>
            <a:xfrm>
              <a:off x="-4159750" y="1456850"/>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8" name="Google Shape;8351;p31">
              <a:extLst>
                <a:ext uri="{FF2B5EF4-FFF2-40B4-BE49-F238E27FC236}">
                  <a16:creationId xmlns:a16="http://schemas.microsoft.com/office/drawing/2014/main" id="{00841B6C-C76C-6DED-5B1D-CFBA7759C7A3}"/>
                </a:ext>
              </a:extLst>
            </p:cNvPr>
            <p:cNvSpPr/>
            <p:nvPr/>
          </p:nvSpPr>
          <p:spPr>
            <a:xfrm>
              <a:off x="-4103200" y="1456850"/>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9" name="Google Shape;8352;p31">
              <a:extLst>
                <a:ext uri="{FF2B5EF4-FFF2-40B4-BE49-F238E27FC236}">
                  <a16:creationId xmlns:a16="http://schemas.microsoft.com/office/drawing/2014/main" id="{8FEC3F03-3679-BFF6-FFF9-9E2CCF487774}"/>
                </a:ext>
              </a:extLst>
            </p:cNvPr>
            <p:cNvSpPr/>
            <p:nvPr/>
          </p:nvSpPr>
          <p:spPr>
            <a:xfrm>
              <a:off x="-4046350" y="1456850"/>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3" y="1179"/>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0" name="Google Shape;8353;p31">
              <a:extLst>
                <a:ext uri="{FF2B5EF4-FFF2-40B4-BE49-F238E27FC236}">
                  <a16:creationId xmlns:a16="http://schemas.microsoft.com/office/drawing/2014/main" id="{2C711176-B46F-8C2D-E49F-14CACC94952F}"/>
                </a:ext>
              </a:extLst>
            </p:cNvPr>
            <p:cNvSpPr/>
            <p:nvPr/>
          </p:nvSpPr>
          <p:spPr>
            <a:xfrm>
              <a:off x="-3989500" y="1456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1" name="Google Shape;8354;p31">
              <a:extLst>
                <a:ext uri="{FF2B5EF4-FFF2-40B4-BE49-F238E27FC236}">
                  <a16:creationId xmlns:a16="http://schemas.microsoft.com/office/drawing/2014/main" id="{AC37009D-B03E-9576-4BF4-AB02AC99FEFD}"/>
                </a:ext>
              </a:extLst>
            </p:cNvPr>
            <p:cNvSpPr/>
            <p:nvPr/>
          </p:nvSpPr>
          <p:spPr>
            <a:xfrm>
              <a:off x="-3932650" y="1456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2" name="Google Shape;8355;p31">
              <a:extLst>
                <a:ext uri="{FF2B5EF4-FFF2-40B4-BE49-F238E27FC236}">
                  <a16:creationId xmlns:a16="http://schemas.microsoft.com/office/drawing/2014/main" id="{0F3B24F6-0065-A5E5-43DB-B546FFBF75AC}"/>
                </a:ext>
              </a:extLst>
            </p:cNvPr>
            <p:cNvSpPr/>
            <p:nvPr/>
          </p:nvSpPr>
          <p:spPr>
            <a:xfrm>
              <a:off x="-3876100" y="1456850"/>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3" name="Google Shape;8356;p31">
              <a:extLst>
                <a:ext uri="{FF2B5EF4-FFF2-40B4-BE49-F238E27FC236}">
                  <a16:creationId xmlns:a16="http://schemas.microsoft.com/office/drawing/2014/main" id="{CDB63431-F9D7-DEDC-6316-AA87951438C8}"/>
                </a:ext>
              </a:extLst>
            </p:cNvPr>
            <p:cNvSpPr/>
            <p:nvPr/>
          </p:nvSpPr>
          <p:spPr>
            <a:xfrm>
              <a:off x="-3819250" y="1456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80" y="1513"/>
                    <a:pt x="1513" y="1179"/>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4" name="Google Shape;8357;p31">
              <a:extLst>
                <a:ext uri="{FF2B5EF4-FFF2-40B4-BE49-F238E27FC236}">
                  <a16:creationId xmlns:a16="http://schemas.microsoft.com/office/drawing/2014/main" id="{6491232C-B95B-510A-49DB-5C56A14217E2}"/>
                </a:ext>
              </a:extLst>
            </p:cNvPr>
            <p:cNvSpPr/>
            <p:nvPr/>
          </p:nvSpPr>
          <p:spPr>
            <a:xfrm>
              <a:off x="-3762375" y="1456850"/>
              <a:ext cx="37825" cy="37825"/>
            </a:xfrm>
            <a:custGeom>
              <a:avLst/>
              <a:gdLst/>
              <a:ahLst/>
              <a:cxnLst/>
              <a:rect l="l" t="t" r="r" b="b"/>
              <a:pathLst>
                <a:path w="1513" h="1513" extrusionOk="0">
                  <a:moveTo>
                    <a:pt x="750" y="1"/>
                  </a:moveTo>
                  <a:cubicBezTo>
                    <a:pt x="333" y="1"/>
                    <a:pt x="0" y="346"/>
                    <a:pt x="0" y="763"/>
                  </a:cubicBezTo>
                  <a:cubicBezTo>
                    <a:pt x="0" y="1179"/>
                    <a:pt x="333"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5" name="Google Shape;8358;p31">
              <a:extLst>
                <a:ext uri="{FF2B5EF4-FFF2-40B4-BE49-F238E27FC236}">
                  <a16:creationId xmlns:a16="http://schemas.microsoft.com/office/drawing/2014/main" id="{6CC7B2AB-B8B6-2EC1-3189-4BB0E96FDB61}"/>
                </a:ext>
              </a:extLst>
            </p:cNvPr>
            <p:cNvSpPr/>
            <p:nvPr/>
          </p:nvSpPr>
          <p:spPr>
            <a:xfrm>
              <a:off x="-6600825" y="1513700"/>
              <a:ext cx="37825" cy="37825"/>
            </a:xfrm>
            <a:custGeom>
              <a:avLst/>
              <a:gdLst/>
              <a:ahLst/>
              <a:cxnLst/>
              <a:rect l="l" t="t" r="r" b="b"/>
              <a:pathLst>
                <a:path w="1513" h="1513" extrusionOk="0">
                  <a:moveTo>
                    <a:pt x="762" y="1"/>
                  </a:moveTo>
                  <a:cubicBezTo>
                    <a:pt x="345" y="1"/>
                    <a:pt x="0" y="334"/>
                    <a:pt x="0" y="751"/>
                  </a:cubicBezTo>
                  <a:cubicBezTo>
                    <a:pt x="0" y="1180"/>
                    <a:pt x="345"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6" name="Google Shape;8359;p31">
              <a:extLst>
                <a:ext uri="{FF2B5EF4-FFF2-40B4-BE49-F238E27FC236}">
                  <a16:creationId xmlns:a16="http://schemas.microsoft.com/office/drawing/2014/main" id="{5820720B-907A-9D38-12CD-29E01EDDC8FD}"/>
                </a:ext>
              </a:extLst>
            </p:cNvPr>
            <p:cNvSpPr/>
            <p:nvPr/>
          </p:nvSpPr>
          <p:spPr>
            <a:xfrm>
              <a:off x="-6543975" y="1513700"/>
              <a:ext cx="37825" cy="37825"/>
            </a:xfrm>
            <a:custGeom>
              <a:avLst/>
              <a:gdLst/>
              <a:ahLst/>
              <a:cxnLst/>
              <a:rect l="l" t="t" r="r" b="b"/>
              <a:pathLst>
                <a:path w="1513" h="1513" extrusionOk="0">
                  <a:moveTo>
                    <a:pt x="762" y="1"/>
                  </a:moveTo>
                  <a:cubicBezTo>
                    <a:pt x="333" y="1"/>
                    <a:pt x="0" y="334"/>
                    <a:pt x="0" y="751"/>
                  </a:cubicBezTo>
                  <a:cubicBezTo>
                    <a:pt x="0" y="1180"/>
                    <a:pt x="333"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7" name="Google Shape;8360;p31">
              <a:extLst>
                <a:ext uri="{FF2B5EF4-FFF2-40B4-BE49-F238E27FC236}">
                  <a16:creationId xmlns:a16="http://schemas.microsoft.com/office/drawing/2014/main" id="{DA82C613-E1C5-7EB1-084B-11A56FFD6F36}"/>
                </a:ext>
              </a:extLst>
            </p:cNvPr>
            <p:cNvSpPr/>
            <p:nvPr/>
          </p:nvSpPr>
          <p:spPr>
            <a:xfrm>
              <a:off x="-6487125" y="1513700"/>
              <a:ext cx="37825" cy="37825"/>
            </a:xfrm>
            <a:custGeom>
              <a:avLst/>
              <a:gdLst/>
              <a:ahLst/>
              <a:cxnLst/>
              <a:rect l="l" t="t" r="r" b="b"/>
              <a:pathLst>
                <a:path w="1513" h="1513" extrusionOk="0">
                  <a:moveTo>
                    <a:pt x="750" y="1"/>
                  </a:moveTo>
                  <a:cubicBezTo>
                    <a:pt x="334" y="1"/>
                    <a:pt x="0" y="334"/>
                    <a:pt x="0" y="751"/>
                  </a:cubicBezTo>
                  <a:cubicBezTo>
                    <a:pt x="0" y="1180"/>
                    <a:pt x="334"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8" name="Google Shape;8361;p31">
              <a:extLst>
                <a:ext uri="{FF2B5EF4-FFF2-40B4-BE49-F238E27FC236}">
                  <a16:creationId xmlns:a16="http://schemas.microsoft.com/office/drawing/2014/main" id="{F79DE8E5-0030-0282-B6E9-8F51F6761319}"/>
                </a:ext>
              </a:extLst>
            </p:cNvPr>
            <p:cNvSpPr/>
            <p:nvPr/>
          </p:nvSpPr>
          <p:spPr>
            <a:xfrm>
              <a:off x="-6430575" y="1513700"/>
              <a:ext cx="38125" cy="37825"/>
            </a:xfrm>
            <a:custGeom>
              <a:avLst/>
              <a:gdLst/>
              <a:ahLst/>
              <a:cxnLst/>
              <a:rect l="l" t="t" r="r" b="b"/>
              <a:pathLst>
                <a:path w="1525" h="1513" extrusionOk="0">
                  <a:moveTo>
                    <a:pt x="762" y="1"/>
                  </a:moveTo>
                  <a:cubicBezTo>
                    <a:pt x="346" y="1"/>
                    <a:pt x="0" y="334"/>
                    <a:pt x="0" y="751"/>
                  </a:cubicBezTo>
                  <a:cubicBezTo>
                    <a:pt x="0" y="1180"/>
                    <a:pt x="346" y="1513"/>
                    <a:pt x="762" y="1513"/>
                  </a:cubicBezTo>
                  <a:cubicBezTo>
                    <a:pt x="1179" y="1513"/>
                    <a:pt x="1524" y="1180"/>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9" name="Google Shape;8362;p31">
              <a:extLst>
                <a:ext uri="{FF2B5EF4-FFF2-40B4-BE49-F238E27FC236}">
                  <a16:creationId xmlns:a16="http://schemas.microsoft.com/office/drawing/2014/main" id="{BFE39460-DA67-CB5E-8DAC-E1E1F4D186D2}"/>
                </a:ext>
              </a:extLst>
            </p:cNvPr>
            <p:cNvSpPr/>
            <p:nvPr/>
          </p:nvSpPr>
          <p:spPr>
            <a:xfrm>
              <a:off x="-6373725" y="1513700"/>
              <a:ext cx="37825" cy="37825"/>
            </a:xfrm>
            <a:custGeom>
              <a:avLst/>
              <a:gdLst/>
              <a:ahLst/>
              <a:cxnLst/>
              <a:rect l="l" t="t" r="r" b="b"/>
              <a:pathLst>
                <a:path w="1513" h="1513" extrusionOk="0">
                  <a:moveTo>
                    <a:pt x="762" y="1"/>
                  </a:moveTo>
                  <a:cubicBezTo>
                    <a:pt x="346" y="1"/>
                    <a:pt x="0" y="334"/>
                    <a:pt x="0" y="751"/>
                  </a:cubicBezTo>
                  <a:cubicBezTo>
                    <a:pt x="0" y="1180"/>
                    <a:pt x="346" y="1513"/>
                    <a:pt x="762" y="1513"/>
                  </a:cubicBezTo>
                  <a:cubicBezTo>
                    <a:pt x="1179" y="1513"/>
                    <a:pt x="1513" y="1180"/>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0" name="Google Shape;8363;p31">
              <a:extLst>
                <a:ext uri="{FF2B5EF4-FFF2-40B4-BE49-F238E27FC236}">
                  <a16:creationId xmlns:a16="http://schemas.microsoft.com/office/drawing/2014/main" id="{36E12301-A0B5-9562-46EA-449EBD7AF5B5}"/>
                </a:ext>
              </a:extLst>
            </p:cNvPr>
            <p:cNvSpPr/>
            <p:nvPr/>
          </p:nvSpPr>
          <p:spPr>
            <a:xfrm>
              <a:off x="-6316875" y="1513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79" y="1513"/>
                    <a:pt x="1513" y="1180"/>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1" name="Google Shape;8364;p31">
              <a:extLst>
                <a:ext uri="{FF2B5EF4-FFF2-40B4-BE49-F238E27FC236}">
                  <a16:creationId xmlns:a16="http://schemas.microsoft.com/office/drawing/2014/main" id="{E13F040C-3018-BE97-A2E6-326D588BF494}"/>
                </a:ext>
              </a:extLst>
            </p:cNvPr>
            <p:cNvSpPr/>
            <p:nvPr/>
          </p:nvSpPr>
          <p:spPr>
            <a:xfrm>
              <a:off x="-6260025" y="1513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67" y="1513"/>
                    <a:pt x="1513" y="1180"/>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2" name="Google Shape;8365;p31">
              <a:extLst>
                <a:ext uri="{FF2B5EF4-FFF2-40B4-BE49-F238E27FC236}">
                  <a16:creationId xmlns:a16="http://schemas.microsoft.com/office/drawing/2014/main" id="{B62666FA-A688-E36F-29CF-364190B4E4E9}"/>
                </a:ext>
              </a:extLst>
            </p:cNvPr>
            <p:cNvSpPr/>
            <p:nvPr/>
          </p:nvSpPr>
          <p:spPr>
            <a:xfrm>
              <a:off x="-6203475" y="1513700"/>
              <a:ext cx="37825" cy="37825"/>
            </a:xfrm>
            <a:custGeom>
              <a:avLst/>
              <a:gdLst/>
              <a:ahLst/>
              <a:cxnLst/>
              <a:rect l="l" t="t" r="r" b="b"/>
              <a:pathLst>
                <a:path w="1513" h="1513" extrusionOk="0">
                  <a:moveTo>
                    <a:pt x="763" y="1"/>
                  </a:moveTo>
                  <a:cubicBezTo>
                    <a:pt x="346" y="1"/>
                    <a:pt x="1" y="334"/>
                    <a:pt x="1" y="751"/>
                  </a:cubicBezTo>
                  <a:cubicBezTo>
                    <a:pt x="1" y="1180"/>
                    <a:pt x="346" y="1513"/>
                    <a:pt x="763" y="1513"/>
                  </a:cubicBezTo>
                  <a:cubicBezTo>
                    <a:pt x="1180" y="1513"/>
                    <a:pt x="1513" y="1180"/>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3" name="Google Shape;8366;p31">
              <a:extLst>
                <a:ext uri="{FF2B5EF4-FFF2-40B4-BE49-F238E27FC236}">
                  <a16:creationId xmlns:a16="http://schemas.microsoft.com/office/drawing/2014/main" id="{B6AA4BBF-2358-35BF-CE11-CEDCE0E087EE}"/>
                </a:ext>
              </a:extLst>
            </p:cNvPr>
            <p:cNvSpPr/>
            <p:nvPr/>
          </p:nvSpPr>
          <p:spPr>
            <a:xfrm>
              <a:off x="-6146625" y="1513700"/>
              <a:ext cx="37850" cy="37825"/>
            </a:xfrm>
            <a:custGeom>
              <a:avLst/>
              <a:gdLst/>
              <a:ahLst/>
              <a:cxnLst/>
              <a:rect l="l" t="t" r="r" b="b"/>
              <a:pathLst>
                <a:path w="1514" h="1513" extrusionOk="0">
                  <a:moveTo>
                    <a:pt x="763" y="1"/>
                  </a:moveTo>
                  <a:cubicBezTo>
                    <a:pt x="334" y="1"/>
                    <a:pt x="1" y="334"/>
                    <a:pt x="1" y="751"/>
                  </a:cubicBezTo>
                  <a:cubicBezTo>
                    <a:pt x="1" y="1180"/>
                    <a:pt x="334" y="1513"/>
                    <a:pt x="763" y="1513"/>
                  </a:cubicBezTo>
                  <a:cubicBezTo>
                    <a:pt x="1180" y="1513"/>
                    <a:pt x="1513" y="1180"/>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4" name="Google Shape;8367;p31">
              <a:extLst>
                <a:ext uri="{FF2B5EF4-FFF2-40B4-BE49-F238E27FC236}">
                  <a16:creationId xmlns:a16="http://schemas.microsoft.com/office/drawing/2014/main" id="{E9732CB3-48EC-1204-2697-C6C13AAC04F7}"/>
                </a:ext>
              </a:extLst>
            </p:cNvPr>
            <p:cNvSpPr/>
            <p:nvPr/>
          </p:nvSpPr>
          <p:spPr>
            <a:xfrm>
              <a:off x="-6089750" y="1513700"/>
              <a:ext cx="37825" cy="37825"/>
            </a:xfrm>
            <a:custGeom>
              <a:avLst/>
              <a:gdLst/>
              <a:ahLst/>
              <a:cxnLst/>
              <a:rect l="l" t="t" r="r" b="b"/>
              <a:pathLst>
                <a:path w="1513" h="1513" extrusionOk="0">
                  <a:moveTo>
                    <a:pt x="750" y="1"/>
                  </a:moveTo>
                  <a:cubicBezTo>
                    <a:pt x="333" y="1"/>
                    <a:pt x="0" y="334"/>
                    <a:pt x="0" y="751"/>
                  </a:cubicBezTo>
                  <a:cubicBezTo>
                    <a:pt x="0" y="1180"/>
                    <a:pt x="333"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5" name="Google Shape;8368;p31">
              <a:extLst>
                <a:ext uri="{FF2B5EF4-FFF2-40B4-BE49-F238E27FC236}">
                  <a16:creationId xmlns:a16="http://schemas.microsoft.com/office/drawing/2014/main" id="{73358D63-87AD-E348-E492-56138181D559}"/>
                </a:ext>
              </a:extLst>
            </p:cNvPr>
            <p:cNvSpPr/>
            <p:nvPr/>
          </p:nvSpPr>
          <p:spPr>
            <a:xfrm>
              <a:off x="-4330025" y="1513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68" y="1513"/>
                    <a:pt x="1513" y="1180"/>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6" name="Google Shape;8369;p31">
              <a:extLst>
                <a:ext uri="{FF2B5EF4-FFF2-40B4-BE49-F238E27FC236}">
                  <a16:creationId xmlns:a16="http://schemas.microsoft.com/office/drawing/2014/main" id="{CC02EA93-D68C-3E5F-237E-26F4662FD95B}"/>
                </a:ext>
              </a:extLst>
            </p:cNvPr>
            <p:cNvSpPr/>
            <p:nvPr/>
          </p:nvSpPr>
          <p:spPr>
            <a:xfrm>
              <a:off x="-4273475" y="1513700"/>
              <a:ext cx="37850" cy="37825"/>
            </a:xfrm>
            <a:custGeom>
              <a:avLst/>
              <a:gdLst/>
              <a:ahLst/>
              <a:cxnLst/>
              <a:rect l="l" t="t" r="r" b="b"/>
              <a:pathLst>
                <a:path w="1514" h="1513" extrusionOk="0">
                  <a:moveTo>
                    <a:pt x="763" y="1"/>
                  </a:moveTo>
                  <a:cubicBezTo>
                    <a:pt x="346" y="1"/>
                    <a:pt x="1" y="334"/>
                    <a:pt x="1" y="751"/>
                  </a:cubicBezTo>
                  <a:cubicBezTo>
                    <a:pt x="1" y="1180"/>
                    <a:pt x="346" y="1513"/>
                    <a:pt x="763" y="1513"/>
                  </a:cubicBezTo>
                  <a:cubicBezTo>
                    <a:pt x="1180" y="1513"/>
                    <a:pt x="1513" y="1180"/>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7" name="Google Shape;8370;p31">
              <a:extLst>
                <a:ext uri="{FF2B5EF4-FFF2-40B4-BE49-F238E27FC236}">
                  <a16:creationId xmlns:a16="http://schemas.microsoft.com/office/drawing/2014/main" id="{CED86F24-F48B-E304-1112-6377C4CE38BD}"/>
                </a:ext>
              </a:extLst>
            </p:cNvPr>
            <p:cNvSpPr/>
            <p:nvPr/>
          </p:nvSpPr>
          <p:spPr>
            <a:xfrm>
              <a:off x="-4216600" y="1513700"/>
              <a:ext cx="37825" cy="37825"/>
            </a:xfrm>
            <a:custGeom>
              <a:avLst/>
              <a:gdLst/>
              <a:ahLst/>
              <a:cxnLst/>
              <a:rect l="l" t="t" r="r" b="b"/>
              <a:pathLst>
                <a:path w="1513" h="1513" extrusionOk="0">
                  <a:moveTo>
                    <a:pt x="762" y="1"/>
                  </a:moveTo>
                  <a:cubicBezTo>
                    <a:pt x="333" y="1"/>
                    <a:pt x="0" y="334"/>
                    <a:pt x="0" y="751"/>
                  </a:cubicBezTo>
                  <a:cubicBezTo>
                    <a:pt x="0" y="1180"/>
                    <a:pt x="333"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8" name="Google Shape;8371;p31">
              <a:extLst>
                <a:ext uri="{FF2B5EF4-FFF2-40B4-BE49-F238E27FC236}">
                  <a16:creationId xmlns:a16="http://schemas.microsoft.com/office/drawing/2014/main" id="{086122F0-AF0C-4168-F64A-4EC71F126271}"/>
                </a:ext>
              </a:extLst>
            </p:cNvPr>
            <p:cNvSpPr/>
            <p:nvPr/>
          </p:nvSpPr>
          <p:spPr>
            <a:xfrm>
              <a:off x="-4159750" y="1513700"/>
              <a:ext cx="37825" cy="37825"/>
            </a:xfrm>
            <a:custGeom>
              <a:avLst/>
              <a:gdLst/>
              <a:ahLst/>
              <a:cxnLst/>
              <a:rect l="l" t="t" r="r" b="b"/>
              <a:pathLst>
                <a:path w="1513" h="1513" extrusionOk="0">
                  <a:moveTo>
                    <a:pt x="750" y="1"/>
                  </a:moveTo>
                  <a:cubicBezTo>
                    <a:pt x="334" y="1"/>
                    <a:pt x="0" y="334"/>
                    <a:pt x="0" y="751"/>
                  </a:cubicBezTo>
                  <a:cubicBezTo>
                    <a:pt x="0" y="1180"/>
                    <a:pt x="334"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9" name="Google Shape;8372;p31">
              <a:extLst>
                <a:ext uri="{FF2B5EF4-FFF2-40B4-BE49-F238E27FC236}">
                  <a16:creationId xmlns:a16="http://schemas.microsoft.com/office/drawing/2014/main" id="{C52662A6-CE14-6B28-EF8C-7BCC89A70403}"/>
                </a:ext>
              </a:extLst>
            </p:cNvPr>
            <p:cNvSpPr/>
            <p:nvPr/>
          </p:nvSpPr>
          <p:spPr>
            <a:xfrm>
              <a:off x="-4103200" y="1513700"/>
              <a:ext cx="38125" cy="37825"/>
            </a:xfrm>
            <a:custGeom>
              <a:avLst/>
              <a:gdLst/>
              <a:ahLst/>
              <a:cxnLst/>
              <a:rect l="l" t="t" r="r" b="b"/>
              <a:pathLst>
                <a:path w="1525" h="1513" extrusionOk="0">
                  <a:moveTo>
                    <a:pt x="762" y="1"/>
                  </a:moveTo>
                  <a:cubicBezTo>
                    <a:pt x="346" y="1"/>
                    <a:pt x="0" y="334"/>
                    <a:pt x="0" y="751"/>
                  </a:cubicBezTo>
                  <a:cubicBezTo>
                    <a:pt x="0" y="1180"/>
                    <a:pt x="346" y="1513"/>
                    <a:pt x="762" y="1513"/>
                  </a:cubicBezTo>
                  <a:cubicBezTo>
                    <a:pt x="1179" y="1513"/>
                    <a:pt x="1524" y="1180"/>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0" name="Google Shape;8373;p31">
              <a:extLst>
                <a:ext uri="{FF2B5EF4-FFF2-40B4-BE49-F238E27FC236}">
                  <a16:creationId xmlns:a16="http://schemas.microsoft.com/office/drawing/2014/main" id="{B5B871E4-719C-73FC-A947-75586192AF26}"/>
                </a:ext>
              </a:extLst>
            </p:cNvPr>
            <p:cNvSpPr/>
            <p:nvPr/>
          </p:nvSpPr>
          <p:spPr>
            <a:xfrm>
              <a:off x="-4046350" y="1513700"/>
              <a:ext cx="37825" cy="37825"/>
            </a:xfrm>
            <a:custGeom>
              <a:avLst/>
              <a:gdLst/>
              <a:ahLst/>
              <a:cxnLst/>
              <a:rect l="l" t="t" r="r" b="b"/>
              <a:pathLst>
                <a:path w="1513" h="1513" extrusionOk="0">
                  <a:moveTo>
                    <a:pt x="762" y="1"/>
                  </a:moveTo>
                  <a:cubicBezTo>
                    <a:pt x="346" y="1"/>
                    <a:pt x="0" y="334"/>
                    <a:pt x="0" y="751"/>
                  </a:cubicBezTo>
                  <a:cubicBezTo>
                    <a:pt x="0" y="1180"/>
                    <a:pt x="346" y="1513"/>
                    <a:pt x="762" y="1513"/>
                  </a:cubicBezTo>
                  <a:cubicBezTo>
                    <a:pt x="1179" y="1513"/>
                    <a:pt x="1513" y="1180"/>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1" name="Google Shape;8374;p31">
              <a:extLst>
                <a:ext uri="{FF2B5EF4-FFF2-40B4-BE49-F238E27FC236}">
                  <a16:creationId xmlns:a16="http://schemas.microsoft.com/office/drawing/2014/main" id="{9085EB91-23C4-E6C3-BE8B-378798842639}"/>
                </a:ext>
              </a:extLst>
            </p:cNvPr>
            <p:cNvSpPr/>
            <p:nvPr/>
          </p:nvSpPr>
          <p:spPr>
            <a:xfrm>
              <a:off x="-3989500" y="1513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67" y="1513"/>
                    <a:pt x="1513" y="1180"/>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2" name="Google Shape;8375;p31">
              <a:extLst>
                <a:ext uri="{FF2B5EF4-FFF2-40B4-BE49-F238E27FC236}">
                  <a16:creationId xmlns:a16="http://schemas.microsoft.com/office/drawing/2014/main" id="{CD1B7D81-D894-667E-8D34-BCABBD61534D}"/>
                </a:ext>
              </a:extLst>
            </p:cNvPr>
            <p:cNvSpPr/>
            <p:nvPr/>
          </p:nvSpPr>
          <p:spPr>
            <a:xfrm>
              <a:off x="-3932650" y="1513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67" y="1513"/>
                    <a:pt x="1513" y="1180"/>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3" name="Google Shape;8376;p31">
              <a:extLst>
                <a:ext uri="{FF2B5EF4-FFF2-40B4-BE49-F238E27FC236}">
                  <a16:creationId xmlns:a16="http://schemas.microsoft.com/office/drawing/2014/main" id="{A0DA6F50-08BE-1B1C-1B35-A831C9BB6DE0}"/>
                </a:ext>
              </a:extLst>
            </p:cNvPr>
            <p:cNvSpPr/>
            <p:nvPr/>
          </p:nvSpPr>
          <p:spPr>
            <a:xfrm>
              <a:off x="-3876100" y="1513700"/>
              <a:ext cx="37825" cy="37825"/>
            </a:xfrm>
            <a:custGeom>
              <a:avLst/>
              <a:gdLst/>
              <a:ahLst/>
              <a:cxnLst/>
              <a:rect l="l" t="t" r="r" b="b"/>
              <a:pathLst>
                <a:path w="1513" h="1513" extrusionOk="0">
                  <a:moveTo>
                    <a:pt x="763" y="1"/>
                  </a:moveTo>
                  <a:cubicBezTo>
                    <a:pt x="346" y="1"/>
                    <a:pt x="1" y="334"/>
                    <a:pt x="1" y="751"/>
                  </a:cubicBezTo>
                  <a:cubicBezTo>
                    <a:pt x="1" y="1180"/>
                    <a:pt x="346" y="1513"/>
                    <a:pt x="763" y="1513"/>
                  </a:cubicBezTo>
                  <a:cubicBezTo>
                    <a:pt x="1180" y="1513"/>
                    <a:pt x="1513" y="1180"/>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4" name="Google Shape;8377;p31">
              <a:extLst>
                <a:ext uri="{FF2B5EF4-FFF2-40B4-BE49-F238E27FC236}">
                  <a16:creationId xmlns:a16="http://schemas.microsoft.com/office/drawing/2014/main" id="{79B90927-EDD0-A74C-A2D6-D856D02DC6BA}"/>
                </a:ext>
              </a:extLst>
            </p:cNvPr>
            <p:cNvSpPr/>
            <p:nvPr/>
          </p:nvSpPr>
          <p:spPr>
            <a:xfrm>
              <a:off x="-3819250" y="1513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80" y="1513"/>
                    <a:pt x="1513" y="1180"/>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5" name="Google Shape;8378;p31">
              <a:extLst>
                <a:ext uri="{FF2B5EF4-FFF2-40B4-BE49-F238E27FC236}">
                  <a16:creationId xmlns:a16="http://schemas.microsoft.com/office/drawing/2014/main" id="{757A6497-673D-EB9D-E563-A04FD199F9EF}"/>
                </a:ext>
              </a:extLst>
            </p:cNvPr>
            <p:cNvSpPr/>
            <p:nvPr/>
          </p:nvSpPr>
          <p:spPr>
            <a:xfrm>
              <a:off x="-3762375" y="1513700"/>
              <a:ext cx="37825" cy="37825"/>
            </a:xfrm>
            <a:custGeom>
              <a:avLst/>
              <a:gdLst/>
              <a:ahLst/>
              <a:cxnLst/>
              <a:rect l="l" t="t" r="r" b="b"/>
              <a:pathLst>
                <a:path w="1513" h="1513" extrusionOk="0">
                  <a:moveTo>
                    <a:pt x="750" y="1"/>
                  </a:moveTo>
                  <a:cubicBezTo>
                    <a:pt x="333" y="1"/>
                    <a:pt x="0" y="334"/>
                    <a:pt x="0" y="751"/>
                  </a:cubicBezTo>
                  <a:cubicBezTo>
                    <a:pt x="0" y="1180"/>
                    <a:pt x="333"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6" name="Google Shape;8379;p31">
              <a:extLst>
                <a:ext uri="{FF2B5EF4-FFF2-40B4-BE49-F238E27FC236}">
                  <a16:creationId xmlns:a16="http://schemas.microsoft.com/office/drawing/2014/main" id="{60D86640-429D-311F-877C-2BC3B9270A3C}"/>
                </a:ext>
              </a:extLst>
            </p:cNvPr>
            <p:cNvSpPr/>
            <p:nvPr/>
          </p:nvSpPr>
          <p:spPr>
            <a:xfrm>
              <a:off x="-3705825" y="1513700"/>
              <a:ext cx="37825" cy="37825"/>
            </a:xfrm>
            <a:custGeom>
              <a:avLst/>
              <a:gdLst/>
              <a:ahLst/>
              <a:cxnLst/>
              <a:rect l="l" t="t" r="r" b="b"/>
              <a:pathLst>
                <a:path w="1513" h="1513" extrusionOk="0">
                  <a:moveTo>
                    <a:pt x="762" y="1"/>
                  </a:moveTo>
                  <a:cubicBezTo>
                    <a:pt x="345" y="1"/>
                    <a:pt x="0" y="334"/>
                    <a:pt x="0" y="751"/>
                  </a:cubicBezTo>
                  <a:cubicBezTo>
                    <a:pt x="0" y="1180"/>
                    <a:pt x="345"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7" name="Google Shape;8380;p31">
              <a:extLst>
                <a:ext uri="{FF2B5EF4-FFF2-40B4-BE49-F238E27FC236}">
                  <a16:creationId xmlns:a16="http://schemas.microsoft.com/office/drawing/2014/main" id="{61127BFA-65C7-C09A-E233-F80C5BEDD9D1}"/>
                </a:ext>
              </a:extLst>
            </p:cNvPr>
            <p:cNvSpPr/>
            <p:nvPr/>
          </p:nvSpPr>
          <p:spPr>
            <a:xfrm>
              <a:off x="-3648975" y="1513700"/>
              <a:ext cx="37825" cy="37825"/>
            </a:xfrm>
            <a:custGeom>
              <a:avLst/>
              <a:gdLst/>
              <a:ahLst/>
              <a:cxnLst/>
              <a:rect l="l" t="t" r="r" b="b"/>
              <a:pathLst>
                <a:path w="1513" h="1513" extrusionOk="0">
                  <a:moveTo>
                    <a:pt x="762" y="1"/>
                  </a:moveTo>
                  <a:cubicBezTo>
                    <a:pt x="346" y="1"/>
                    <a:pt x="0" y="334"/>
                    <a:pt x="0" y="751"/>
                  </a:cubicBezTo>
                  <a:cubicBezTo>
                    <a:pt x="0" y="1180"/>
                    <a:pt x="346"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8" name="Google Shape;8381;p31">
              <a:extLst>
                <a:ext uri="{FF2B5EF4-FFF2-40B4-BE49-F238E27FC236}">
                  <a16:creationId xmlns:a16="http://schemas.microsoft.com/office/drawing/2014/main" id="{E1806D2F-007C-77AC-FE06-84E897D88E5E}"/>
                </a:ext>
              </a:extLst>
            </p:cNvPr>
            <p:cNvSpPr/>
            <p:nvPr/>
          </p:nvSpPr>
          <p:spPr>
            <a:xfrm>
              <a:off x="-3592125" y="1513700"/>
              <a:ext cx="37825" cy="37825"/>
            </a:xfrm>
            <a:custGeom>
              <a:avLst/>
              <a:gdLst/>
              <a:ahLst/>
              <a:cxnLst/>
              <a:rect l="l" t="t" r="r" b="b"/>
              <a:pathLst>
                <a:path w="1513" h="1513" extrusionOk="0">
                  <a:moveTo>
                    <a:pt x="750" y="1"/>
                  </a:moveTo>
                  <a:cubicBezTo>
                    <a:pt x="334" y="1"/>
                    <a:pt x="0" y="334"/>
                    <a:pt x="0" y="751"/>
                  </a:cubicBezTo>
                  <a:cubicBezTo>
                    <a:pt x="0" y="1180"/>
                    <a:pt x="334"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9" name="Google Shape;8382;p31">
              <a:extLst>
                <a:ext uri="{FF2B5EF4-FFF2-40B4-BE49-F238E27FC236}">
                  <a16:creationId xmlns:a16="http://schemas.microsoft.com/office/drawing/2014/main" id="{279C0C06-6765-5758-9278-356BB71B81AB}"/>
                </a:ext>
              </a:extLst>
            </p:cNvPr>
            <p:cNvSpPr/>
            <p:nvPr/>
          </p:nvSpPr>
          <p:spPr>
            <a:xfrm>
              <a:off x="-3535575" y="1513700"/>
              <a:ext cx="38125" cy="37825"/>
            </a:xfrm>
            <a:custGeom>
              <a:avLst/>
              <a:gdLst/>
              <a:ahLst/>
              <a:cxnLst/>
              <a:rect l="l" t="t" r="r" b="b"/>
              <a:pathLst>
                <a:path w="1525" h="1513" extrusionOk="0">
                  <a:moveTo>
                    <a:pt x="763" y="1"/>
                  </a:moveTo>
                  <a:cubicBezTo>
                    <a:pt x="346" y="1"/>
                    <a:pt x="1" y="334"/>
                    <a:pt x="1" y="751"/>
                  </a:cubicBezTo>
                  <a:cubicBezTo>
                    <a:pt x="1" y="1180"/>
                    <a:pt x="346" y="1513"/>
                    <a:pt x="763" y="1513"/>
                  </a:cubicBezTo>
                  <a:cubicBezTo>
                    <a:pt x="1179" y="1513"/>
                    <a:pt x="1525" y="1180"/>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0" name="Google Shape;8383;p31">
              <a:extLst>
                <a:ext uri="{FF2B5EF4-FFF2-40B4-BE49-F238E27FC236}">
                  <a16:creationId xmlns:a16="http://schemas.microsoft.com/office/drawing/2014/main" id="{48574DB9-FDDD-87E0-5F9F-866D37693183}"/>
                </a:ext>
              </a:extLst>
            </p:cNvPr>
            <p:cNvSpPr/>
            <p:nvPr/>
          </p:nvSpPr>
          <p:spPr>
            <a:xfrm>
              <a:off x="-3478725" y="1513700"/>
              <a:ext cx="37825" cy="37825"/>
            </a:xfrm>
            <a:custGeom>
              <a:avLst/>
              <a:gdLst/>
              <a:ahLst/>
              <a:cxnLst/>
              <a:rect l="l" t="t" r="r" b="b"/>
              <a:pathLst>
                <a:path w="1513" h="1513" extrusionOk="0">
                  <a:moveTo>
                    <a:pt x="763" y="1"/>
                  </a:moveTo>
                  <a:cubicBezTo>
                    <a:pt x="346" y="1"/>
                    <a:pt x="1" y="334"/>
                    <a:pt x="1" y="751"/>
                  </a:cubicBezTo>
                  <a:cubicBezTo>
                    <a:pt x="1" y="1180"/>
                    <a:pt x="346" y="1513"/>
                    <a:pt x="763" y="1513"/>
                  </a:cubicBezTo>
                  <a:cubicBezTo>
                    <a:pt x="1179" y="1513"/>
                    <a:pt x="1513" y="1180"/>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1" name="Google Shape;8384;p31">
              <a:extLst>
                <a:ext uri="{FF2B5EF4-FFF2-40B4-BE49-F238E27FC236}">
                  <a16:creationId xmlns:a16="http://schemas.microsoft.com/office/drawing/2014/main" id="{13CADD4B-4D95-C048-B05C-105BF93E656A}"/>
                </a:ext>
              </a:extLst>
            </p:cNvPr>
            <p:cNvSpPr/>
            <p:nvPr/>
          </p:nvSpPr>
          <p:spPr>
            <a:xfrm>
              <a:off x="-3251600" y="1513700"/>
              <a:ext cx="37825" cy="37825"/>
            </a:xfrm>
            <a:custGeom>
              <a:avLst/>
              <a:gdLst/>
              <a:ahLst/>
              <a:cxnLst/>
              <a:rect l="l" t="t" r="r" b="b"/>
              <a:pathLst>
                <a:path w="1513" h="1513" extrusionOk="0">
                  <a:moveTo>
                    <a:pt x="762" y="1"/>
                  </a:moveTo>
                  <a:cubicBezTo>
                    <a:pt x="334" y="1"/>
                    <a:pt x="0" y="334"/>
                    <a:pt x="0" y="751"/>
                  </a:cubicBezTo>
                  <a:cubicBezTo>
                    <a:pt x="0" y="1180"/>
                    <a:pt x="334"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2" name="Google Shape;8385;p31">
              <a:extLst>
                <a:ext uri="{FF2B5EF4-FFF2-40B4-BE49-F238E27FC236}">
                  <a16:creationId xmlns:a16="http://schemas.microsoft.com/office/drawing/2014/main" id="{83D24677-0EE0-FF27-9FDC-0DC88FAFCBF2}"/>
                </a:ext>
              </a:extLst>
            </p:cNvPr>
            <p:cNvSpPr/>
            <p:nvPr/>
          </p:nvSpPr>
          <p:spPr>
            <a:xfrm>
              <a:off x="-3194750" y="1513700"/>
              <a:ext cx="37825" cy="37825"/>
            </a:xfrm>
            <a:custGeom>
              <a:avLst/>
              <a:gdLst/>
              <a:ahLst/>
              <a:cxnLst/>
              <a:rect l="l" t="t" r="r" b="b"/>
              <a:pathLst>
                <a:path w="1513" h="1513" extrusionOk="0">
                  <a:moveTo>
                    <a:pt x="750" y="1"/>
                  </a:moveTo>
                  <a:cubicBezTo>
                    <a:pt x="334" y="1"/>
                    <a:pt x="0" y="334"/>
                    <a:pt x="0" y="751"/>
                  </a:cubicBezTo>
                  <a:cubicBezTo>
                    <a:pt x="0" y="1180"/>
                    <a:pt x="334"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3" name="Google Shape;8386;p31">
              <a:extLst>
                <a:ext uri="{FF2B5EF4-FFF2-40B4-BE49-F238E27FC236}">
                  <a16:creationId xmlns:a16="http://schemas.microsoft.com/office/drawing/2014/main" id="{ACE28347-2A71-3C1D-209F-35398DE8FADD}"/>
                </a:ext>
              </a:extLst>
            </p:cNvPr>
            <p:cNvSpPr/>
            <p:nvPr/>
          </p:nvSpPr>
          <p:spPr>
            <a:xfrm>
              <a:off x="-3138200" y="1513700"/>
              <a:ext cx="38125" cy="37825"/>
            </a:xfrm>
            <a:custGeom>
              <a:avLst/>
              <a:gdLst/>
              <a:ahLst/>
              <a:cxnLst/>
              <a:rect l="l" t="t" r="r" b="b"/>
              <a:pathLst>
                <a:path w="1525" h="1513" extrusionOk="0">
                  <a:moveTo>
                    <a:pt x="762" y="1"/>
                  </a:moveTo>
                  <a:cubicBezTo>
                    <a:pt x="346" y="1"/>
                    <a:pt x="0" y="334"/>
                    <a:pt x="0" y="751"/>
                  </a:cubicBezTo>
                  <a:cubicBezTo>
                    <a:pt x="0" y="1180"/>
                    <a:pt x="346" y="1513"/>
                    <a:pt x="762" y="1513"/>
                  </a:cubicBezTo>
                  <a:cubicBezTo>
                    <a:pt x="1179" y="1513"/>
                    <a:pt x="1524" y="1180"/>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4" name="Google Shape;8387;p31">
              <a:extLst>
                <a:ext uri="{FF2B5EF4-FFF2-40B4-BE49-F238E27FC236}">
                  <a16:creationId xmlns:a16="http://schemas.microsoft.com/office/drawing/2014/main" id="{B1D2AF30-733F-6C19-21D5-904F4FF40091}"/>
                </a:ext>
              </a:extLst>
            </p:cNvPr>
            <p:cNvSpPr/>
            <p:nvPr/>
          </p:nvSpPr>
          <p:spPr>
            <a:xfrm>
              <a:off x="-6600825" y="1570550"/>
              <a:ext cx="37825" cy="37850"/>
            </a:xfrm>
            <a:custGeom>
              <a:avLst/>
              <a:gdLst/>
              <a:ahLst/>
              <a:cxnLst/>
              <a:rect l="l" t="t" r="r" b="b"/>
              <a:pathLst>
                <a:path w="1513" h="1514" extrusionOk="0">
                  <a:moveTo>
                    <a:pt x="762" y="1"/>
                  </a:moveTo>
                  <a:cubicBezTo>
                    <a:pt x="345" y="1"/>
                    <a:pt x="0" y="334"/>
                    <a:pt x="0" y="751"/>
                  </a:cubicBezTo>
                  <a:cubicBezTo>
                    <a:pt x="0" y="1168"/>
                    <a:pt x="345"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5" name="Google Shape;8388;p31">
              <a:extLst>
                <a:ext uri="{FF2B5EF4-FFF2-40B4-BE49-F238E27FC236}">
                  <a16:creationId xmlns:a16="http://schemas.microsoft.com/office/drawing/2014/main" id="{7EEB38E3-CFEE-64EB-0FBC-009D6F356C95}"/>
                </a:ext>
              </a:extLst>
            </p:cNvPr>
            <p:cNvSpPr/>
            <p:nvPr/>
          </p:nvSpPr>
          <p:spPr>
            <a:xfrm>
              <a:off x="-6543975" y="1570550"/>
              <a:ext cx="37825" cy="37850"/>
            </a:xfrm>
            <a:custGeom>
              <a:avLst/>
              <a:gdLst/>
              <a:ahLst/>
              <a:cxnLst/>
              <a:rect l="l" t="t" r="r" b="b"/>
              <a:pathLst>
                <a:path w="1513" h="1514" extrusionOk="0">
                  <a:moveTo>
                    <a:pt x="762" y="1"/>
                  </a:moveTo>
                  <a:cubicBezTo>
                    <a:pt x="333" y="1"/>
                    <a:pt x="0" y="334"/>
                    <a:pt x="0" y="751"/>
                  </a:cubicBezTo>
                  <a:cubicBezTo>
                    <a:pt x="0" y="1168"/>
                    <a:pt x="333"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6" name="Google Shape;8389;p31">
              <a:extLst>
                <a:ext uri="{FF2B5EF4-FFF2-40B4-BE49-F238E27FC236}">
                  <a16:creationId xmlns:a16="http://schemas.microsoft.com/office/drawing/2014/main" id="{6D8A9C36-E8A2-D05D-179E-C2B30710BF34}"/>
                </a:ext>
              </a:extLst>
            </p:cNvPr>
            <p:cNvSpPr/>
            <p:nvPr/>
          </p:nvSpPr>
          <p:spPr>
            <a:xfrm>
              <a:off x="-6487125" y="1570550"/>
              <a:ext cx="37825" cy="37850"/>
            </a:xfrm>
            <a:custGeom>
              <a:avLst/>
              <a:gdLst/>
              <a:ahLst/>
              <a:cxnLst/>
              <a:rect l="l" t="t" r="r" b="b"/>
              <a:pathLst>
                <a:path w="1513" h="1514"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7" name="Google Shape;8390;p31">
              <a:extLst>
                <a:ext uri="{FF2B5EF4-FFF2-40B4-BE49-F238E27FC236}">
                  <a16:creationId xmlns:a16="http://schemas.microsoft.com/office/drawing/2014/main" id="{083D1357-E20A-BEA1-8190-4F161EE38CB8}"/>
                </a:ext>
              </a:extLst>
            </p:cNvPr>
            <p:cNvSpPr/>
            <p:nvPr/>
          </p:nvSpPr>
          <p:spPr>
            <a:xfrm>
              <a:off x="-6430575" y="1570550"/>
              <a:ext cx="38125" cy="37850"/>
            </a:xfrm>
            <a:custGeom>
              <a:avLst/>
              <a:gdLst/>
              <a:ahLst/>
              <a:cxnLst/>
              <a:rect l="l" t="t" r="r" b="b"/>
              <a:pathLst>
                <a:path w="1525" h="1514"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8" name="Google Shape;8391;p31">
              <a:extLst>
                <a:ext uri="{FF2B5EF4-FFF2-40B4-BE49-F238E27FC236}">
                  <a16:creationId xmlns:a16="http://schemas.microsoft.com/office/drawing/2014/main" id="{F9FE9D43-40E7-F349-6DD7-95D507C20C55}"/>
                </a:ext>
              </a:extLst>
            </p:cNvPr>
            <p:cNvSpPr/>
            <p:nvPr/>
          </p:nvSpPr>
          <p:spPr>
            <a:xfrm>
              <a:off x="-6373725" y="1570550"/>
              <a:ext cx="37825" cy="37850"/>
            </a:xfrm>
            <a:custGeom>
              <a:avLst/>
              <a:gdLst/>
              <a:ahLst/>
              <a:cxnLst/>
              <a:rect l="l" t="t" r="r" b="b"/>
              <a:pathLst>
                <a:path w="1513" h="1514" extrusionOk="0">
                  <a:moveTo>
                    <a:pt x="762" y="1"/>
                  </a:moveTo>
                  <a:cubicBezTo>
                    <a:pt x="346" y="1"/>
                    <a:pt x="0" y="334"/>
                    <a:pt x="0" y="751"/>
                  </a:cubicBezTo>
                  <a:cubicBezTo>
                    <a:pt x="0" y="1168"/>
                    <a:pt x="346" y="1513"/>
                    <a:pt x="762" y="1513"/>
                  </a:cubicBezTo>
                  <a:cubicBezTo>
                    <a:pt x="1179" y="1513"/>
                    <a:pt x="1513" y="1168"/>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9" name="Google Shape;8392;p31">
              <a:extLst>
                <a:ext uri="{FF2B5EF4-FFF2-40B4-BE49-F238E27FC236}">
                  <a16:creationId xmlns:a16="http://schemas.microsoft.com/office/drawing/2014/main" id="{AABB79B0-8D66-197B-C88C-519C1CD63FE9}"/>
                </a:ext>
              </a:extLst>
            </p:cNvPr>
            <p:cNvSpPr/>
            <p:nvPr/>
          </p:nvSpPr>
          <p:spPr>
            <a:xfrm>
              <a:off x="-6316875" y="1570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79" y="1513"/>
                    <a:pt x="1513" y="1168"/>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0" name="Google Shape;8393;p31">
              <a:extLst>
                <a:ext uri="{FF2B5EF4-FFF2-40B4-BE49-F238E27FC236}">
                  <a16:creationId xmlns:a16="http://schemas.microsoft.com/office/drawing/2014/main" id="{02B12A3D-0FC7-0396-50E6-1B16E92FFCA8}"/>
                </a:ext>
              </a:extLst>
            </p:cNvPr>
            <p:cNvSpPr/>
            <p:nvPr/>
          </p:nvSpPr>
          <p:spPr>
            <a:xfrm>
              <a:off x="-6260025" y="1570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1" name="Google Shape;8394;p31">
              <a:extLst>
                <a:ext uri="{FF2B5EF4-FFF2-40B4-BE49-F238E27FC236}">
                  <a16:creationId xmlns:a16="http://schemas.microsoft.com/office/drawing/2014/main" id="{C650B5D3-2D99-64C3-7462-5D6A8BBC97E2}"/>
                </a:ext>
              </a:extLst>
            </p:cNvPr>
            <p:cNvSpPr/>
            <p:nvPr/>
          </p:nvSpPr>
          <p:spPr>
            <a:xfrm>
              <a:off x="-6203475" y="1570550"/>
              <a:ext cx="37825" cy="37850"/>
            </a:xfrm>
            <a:custGeom>
              <a:avLst/>
              <a:gdLst/>
              <a:ahLst/>
              <a:cxnLst/>
              <a:rect l="l" t="t" r="r" b="b"/>
              <a:pathLst>
                <a:path w="1513" h="1514"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2" name="Google Shape;8395;p31">
              <a:extLst>
                <a:ext uri="{FF2B5EF4-FFF2-40B4-BE49-F238E27FC236}">
                  <a16:creationId xmlns:a16="http://schemas.microsoft.com/office/drawing/2014/main" id="{40ECD49B-BD86-01E2-B8D2-04C545B8571A}"/>
                </a:ext>
              </a:extLst>
            </p:cNvPr>
            <p:cNvSpPr/>
            <p:nvPr/>
          </p:nvSpPr>
          <p:spPr>
            <a:xfrm>
              <a:off x="-6146625" y="1570550"/>
              <a:ext cx="37850" cy="37850"/>
            </a:xfrm>
            <a:custGeom>
              <a:avLst/>
              <a:gdLst/>
              <a:ahLst/>
              <a:cxnLst/>
              <a:rect l="l" t="t" r="r" b="b"/>
              <a:pathLst>
                <a:path w="1514" h="1514" extrusionOk="0">
                  <a:moveTo>
                    <a:pt x="763" y="1"/>
                  </a:moveTo>
                  <a:cubicBezTo>
                    <a:pt x="334" y="1"/>
                    <a:pt x="1" y="334"/>
                    <a:pt x="1" y="751"/>
                  </a:cubicBezTo>
                  <a:cubicBezTo>
                    <a:pt x="1" y="1168"/>
                    <a:pt x="334"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3" name="Google Shape;8396;p31">
              <a:extLst>
                <a:ext uri="{FF2B5EF4-FFF2-40B4-BE49-F238E27FC236}">
                  <a16:creationId xmlns:a16="http://schemas.microsoft.com/office/drawing/2014/main" id="{238024EA-7622-911E-9D5E-6AA8772A8651}"/>
                </a:ext>
              </a:extLst>
            </p:cNvPr>
            <p:cNvSpPr/>
            <p:nvPr/>
          </p:nvSpPr>
          <p:spPr>
            <a:xfrm>
              <a:off x="-6089750" y="1570550"/>
              <a:ext cx="37825" cy="37850"/>
            </a:xfrm>
            <a:custGeom>
              <a:avLst/>
              <a:gdLst/>
              <a:ahLst/>
              <a:cxnLst/>
              <a:rect l="l" t="t" r="r" b="b"/>
              <a:pathLst>
                <a:path w="1513" h="1514" extrusionOk="0">
                  <a:moveTo>
                    <a:pt x="750" y="1"/>
                  </a:moveTo>
                  <a:cubicBezTo>
                    <a:pt x="333" y="1"/>
                    <a:pt x="0" y="334"/>
                    <a:pt x="0" y="751"/>
                  </a:cubicBezTo>
                  <a:cubicBezTo>
                    <a:pt x="0" y="1168"/>
                    <a:pt x="333"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4" name="Google Shape;8397;p31">
              <a:extLst>
                <a:ext uri="{FF2B5EF4-FFF2-40B4-BE49-F238E27FC236}">
                  <a16:creationId xmlns:a16="http://schemas.microsoft.com/office/drawing/2014/main" id="{5EEB2AE4-782D-592D-3FB9-F6FBAE7891FF}"/>
                </a:ext>
              </a:extLst>
            </p:cNvPr>
            <p:cNvSpPr/>
            <p:nvPr/>
          </p:nvSpPr>
          <p:spPr>
            <a:xfrm>
              <a:off x="-4500575" y="1570550"/>
              <a:ext cx="38125" cy="37850"/>
            </a:xfrm>
            <a:custGeom>
              <a:avLst/>
              <a:gdLst/>
              <a:ahLst/>
              <a:cxnLst/>
              <a:rect l="l" t="t" r="r" b="b"/>
              <a:pathLst>
                <a:path w="1525" h="1514" extrusionOk="0">
                  <a:moveTo>
                    <a:pt x="763" y="1"/>
                  </a:moveTo>
                  <a:cubicBezTo>
                    <a:pt x="346" y="1"/>
                    <a:pt x="1" y="334"/>
                    <a:pt x="1" y="751"/>
                  </a:cubicBezTo>
                  <a:cubicBezTo>
                    <a:pt x="1" y="1168"/>
                    <a:pt x="346" y="1513"/>
                    <a:pt x="763" y="1513"/>
                  </a:cubicBezTo>
                  <a:cubicBezTo>
                    <a:pt x="1179" y="1513"/>
                    <a:pt x="1525" y="1168"/>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5" name="Google Shape;8398;p31">
              <a:extLst>
                <a:ext uri="{FF2B5EF4-FFF2-40B4-BE49-F238E27FC236}">
                  <a16:creationId xmlns:a16="http://schemas.microsoft.com/office/drawing/2014/main" id="{E3F5A909-285D-F6F4-EC30-C39205DDF348}"/>
                </a:ext>
              </a:extLst>
            </p:cNvPr>
            <p:cNvSpPr/>
            <p:nvPr/>
          </p:nvSpPr>
          <p:spPr>
            <a:xfrm>
              <a:off x="-4443725" y="1570550"/>
              <a:ext cx="37825" cy="37850"/>
            </a:xfrm>
            <a:custGeom>
              <a:avLst/>
              <a:gdLst/>
              <a:ahLst/>
              <a:cxnLst/>
              <a:rect l="l" t="t" r="r" b="b"/>
              <a:pathLst>
                <a:path w="1513" h="1514"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6" name="Google Shape;8399;p31">
              <a:extLst>
                <a:ext uri="{FF2B5EF4-FFF2-40B4-BE49-F238E27FC236}">
                  <a16:creationId xmlns:a16="http://schemas.microsoft.com/office/drawing/2014/main" id="{D34E45F7-3B10-2D64-5D06-801598FBB65A}"/>
                </a:ext>
              </a:extLst>
            </p:cNvPr>
            <p:cNvSpPr/>
            <p:nvPr/>
          </p:nvSpPr>
          <p:spPr>
            <a:xfrm>
              <a:off x="-4386875" y="1570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79" y="1513"/>
                    <a:pt x="1513" y="1168"/>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7" name="Google Shape;8400;p31">
              <a:extLst>
                <a:ext uri="{FF2B5EF4-FFF2-40B4-BE49-F238E27FC236}">
                  <a16:creationId xmlns:a16="http://schemas.microsoft.com/office/drawing/2014/main" id="{FD12E10E-3613-1A05-F752-9662E1FE3DC6}"/>
                </a:ext>
              </a:extLst>
            </p:cNvPr>
            <p:cNvSpPr/>
            <p:nvPr/>
          </p:nvSpPr>
          <p:spPr>
            <a:xfrm>
              <a:off x="-4330025" y="1570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8" name="Google Shape;8401;p31">
              <a:extLst>
                <a:ext uri="{FF2B5EF4-FFF2-40B4-BE49-F238E27FC236}">
                  <a16:creationId xmlns:a16="http://schemas.microsoft.com/office/drawing/2014/main" id="{D65AB2DF-C0E4-6DD9-0BB7-CEE1B8043901}"/>
                </a:ext>
              </a:extLst>
            </p:cNvPr>
            <p:cNvSpPr/>
            <p:nvPr/>
          </p:nvSpPr>
          <p:spPr>
            <a:xfrm>
              <a:off x="-4273475" y="1570550"/>
              <a:ext cx="37850" cy="37850"/>
            </a:xfrm>
            <a:custGeom>
              <a:avLst/>
              <a:gdLst/>
              <a:ahLst/>
              <a:cxnLst/>
              <a:rect l="l" t="t" r="r" b="b"/>
              <a:pathLst>
                <a:path w="1514" h="1514"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9" name="Google Shape;8402;p31">
              <a:extLst>
                <a:ext uri="{FF2B5EF4-FFF2-40B4-BE49-F238E27FC236}">
                  <a16:creationId xmlns:a16="http://schemas.microsoft.com/office/drawing/2014/main" id="{4B5A0DDD-F3A9-A73B-876F-3A95DBAA7C9C}"/>
                </a:ext>
              </a:extLst>
            </p:cNvPr>
            <p:cNvSpPr/>
            <p:nvPr/>
          </p:nvSpPr>
          <p:spPr>
            <a:xfrm>
              <a:off x="-4216600" y="1570550"/>
              <a:ext cx="37825" cy="37850"/>
            </a:xfrm>
            <a:custGeom>
              <a:avLst/>
              <a:gdLst/>
              <a:ahLst/>
              <a:cxnLst/>
              <a:rect l="l" t="t" r="r" b="b"/>
              <a:pathLst>
                <a:path w="1513" h="1514" extrusionOk="0">
                  <a:moveTo>
                    <a:pt x="762" y="1"/>
                  </a:moveTo>
                  <a:cubicBezTo>
                    <a:pt x="333" y="1"/>
                    <a:pt x="0" y="334"/>
                    <a:pt x="0" y="751"/>
                  </a:cubicBezTo>
                  <a:cubicBezTo>
                    <a:pt x="0" y="1168"/>
                    <a:pt x="333"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0" name="Google Shape;8403;p31">
              <a:extLst>
                <a:ext uri="{FF2B5EF4-FFF2-40B4-BE49-F238E27FC236}">
                  <a16:creationId xmlns:a16="http://schemas.microsoft.com/office/drawing/2014/main" id="{EA71E3CA-0C08-9C1B-2667-F0333016FBD7}"/>
                </a:ext>
              </a:extLst>
            </p:cNvPr>
            <p:cNvSpPr/>
            <p:nvPr/>
          </p:nvSpPr>
          <p:spPr>
            <a:xfrm>
              <a:off x="-4159750" y="1570550"/>
              <a:ext cx="37825" cy="37850"/>
            </a:xfrm>
            <a:custGeom>
              <a:avLst/>
              <a:gdLst/>
              <a:ahLst/>
              <a:cxnLst/>
              <a:rect l="l" t="t" r="r" b="b"/>
              <a:pathLst>
                <a:path w="1513" h="1514"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1" name="Google Shape;8404;p31">
              <a:extLst>
                <a:ext uri="{FF2B5EF4-FFF2-40B4-BE49-F238E27FC236}">
                  <a16:creationId xmlns:a16="http://schemas.microsoft.com/office/drawing/2014/main" id="{B58F9D07-A368-19EA-8736-F35479E44915}"/>
                </a:ext>
              </a:extLst>
            </p:cNvPr>
            <p:cNvSpPr/>
            <p:nvPr/>
          </p:nvSpPr>
          <p:spPr>
            <a:xfrm>
              <a:off x="-4103200" y="1570550"/>
              <a:ext cx="38125" cy="37850"/>
            </a:xfrm>
            <a:custGeom>
              <a:avLst/>
              <a:gdLst/>
              <a:ahLst/>
              <a:cxnLst/>
              <a:rect l="l" t="t" r="r" b="b"/>
              <a:pathLst>
                <a:path w="1525" h="1514"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2" name="Google Shape;8405;p31">
              <a:extLst>
                <a:ext uri="{FF2B5EF4-FFF2-40B4-BE49-F238E27FC236}">
                  <a16:creationId xmlns:a16="http://schemas.microsoft.com/office/drawing/2014/main" id="{003686B5-5C9A-32B6-F23F-C86F4B1CC37F}"/>
                </a:ext>
              </a:extLst>
            </p:cNvPr>
            <p:cNvSpPr/>
            <p:nvPr/>
          </p:nvSpPr>
          <p:spPr>
            <a:xfrm>
              <a:off x="-4046350" y="1570550"/>
              <a:ext cx="37825" cy="37850"/>
            </a:xfrm>
            <a:custGeom>
              <a:avLst/>
              <a:gdLst/>
              <a:ahLst/>
              <a:cxnLst/>
              <a:rect l="l" t="t" r="r" b="b"/>
              <a:pathLst>
                <a:path w="1513" h="1514" extrusionOk="0">
                  <a:moveTo>
                    <a:pt x="762" y="1"/>
                  </a:moveTo>
                  <a:cubicBezTo>
                    <a:pt x="346" y="1"/>
                    <a:pt x="0" y="334"/>
                    <a:pt x="0" y="751"/>
                  </a:cubicBezTo>
                  <a:cubicBezTo>
                    <a:pt x="0" y="1168"/>
                    <a:pt x="346" y="1513"/>
                    <a:pt x="762" y="1513"/>
                  </a:cubicBezTo>
                  <a:cubicBezTo>
                    <a:pt x="1179" y="1513"/>
                    <a:pt x="1513" y="1168"/>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3" name="Google Shape;8406;p31">
              <a:extLst>
                <a:ext uri="{FF2B5EF4-FFF2-40B4-BE49-F238E27FC236}">
                  <a16:creationId xmlns:a16="http://schemas.microsoft.com/office/drawing/2014/main" id="{4DC90CB6-EB27-507D-DB00-863BB9DD582A}"/>
                </a:ext>
              </a:extLst>
            </p:cNvPr>
            <p:cNvSpPr/>
            <p:nvPr/>
          </p:nvSpPr>
          <p:spPr>
            <a:xfrm>
              <a:off x="-3989500" y="1570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4" name="Google Shape;8407;p31">
              <a:extLst>
                <a:ext uri="{FF2B5EF4-FFF2-40B4-BE49-F238E27FC236}">
                  <a16:creationId xmlns:a16="http://schemas.microsoft.com/office/drawing/2014/main" id="{77BFBBE2-B820-A275-3DAB-2118F6EECDBE}"/>
                </a:ext>
              </a:extLst>
            </p:cNvPr>
            <p:cNvSpPr/>
            <p:nvPr/>
          </p:nvSpPr>
          <p:spPr>
            <a:xfrm>
              <a:off x="-3932650" y="1570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5" name="Google Shape;8408;p31">
              <a:extLst>
                <a:ext uri="{FF2B5EF4-FFF2-40B4-BE49-F238E27FC236}">
                  <a16:creationId xmlns:a16="http://schemas.microsoft.com/office/drawing/2014/main" id="{AC399BFE-20E4-8589-BD04-5032FEB63348}"/>
                </a:ext>
              </a:extLst>
            </p:cNvPr>
            <p:cNvSpPr/>
            <p:nvPr/>
          </p:nvSpPr>
          <p:spPr>
            <a:xfrm>
              <a:off x="-3876100" y="1570550"/>
              <a:ext cx="37825" cy="37850"/>
            </a:xfrm>
            <a:custGeom>
              <a:avLst/>
              <a:gdLst/>
              <a:ahLst/>
              <a:cxnLst/>
              <a:rect l="l" t="t" r="r" b="b"/>
              <a:pathLst>
                <a:path w="1513" h="1514"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6" name="Google Shape;8409;p31">
              <a:extLst>
                <a:ext uri="{FF2B5EF4-FFF2-40B4-BE49-F238E27FC236}">
                  <a16:creationId xmlns:a16="http://schemas.microsoft.com/office/drawing/2014/main" id="{082990E7-F527-4791-06D3-F6075B9A34A5}"/>
                </a:ext>
              </a:extLst>
            </p:cNvPr>
            <p:cNvSpPr/>
            <p:nvPr/>
          </p:nvSpPr>
          <p:spPr>
            <a:xfrm>
              <a:off x="-3819250" y="1570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80" y="1513"/>
                    <a:pt x="1513" y="1168"/>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7" name="Google Shape;8410;p31">
              <a:extLst>
                <a:ext uri="{FF2B5EF4-FFF2-40B4-BE49-F238E27FC236}">
                  <a16:creationId xmlns:a16="http://schemas.microsoft.com/office/drawing/2014/main" id="{4043DDE7-6EE3-2F72-0219-B99CB3C946C4}"/>
                </a:ext>
              </a:extLst>
            </p:cNvPr>
            <p:cNvSpPr/>
            <p:nvPr/>
          </p:nvSpPr>
          <p:spPr>
            <a:xfrm>
              <a:off x="-3762375" y="1570550"/>
              <a:ext cx="37825" cy="37850"/>
            </a:xfrm>
            <a:custGeom>
              <a:avLst/>
              <a:gdLst/>
              <a:ahLst/>
              <a:cxnLst/>
              <a:rect l="l" t="t" r="r" b="b"/>
              <a:pathLst>
                <a:path w="1513" h="1514" extrusionOk="0">
                  <a:moveTo>
                    <a:pt x="750" y="1"/>
                  </a:moveTo>
                  <a:cubicBezTo>
                    <a:pt x="333" y="1"/>
                    <a:pt x="0" y="334"/>
                    <a:pt x="0" y="751"/>
                  </a:cubicBezTo>
                  <a:cubicBezTo>
                    <a:pt x="0" y="1168"/>
                    <a:pt x="333"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8" name="Google Shape;8411;p31">
              <a:extLst>
                <a:ext uri="{FF2B5EF4-FFF2-40B4-BE49-F238E27FC236}">
                  <a16:creationId xmlns:a16="http://schemas.microsoft.com/office/drawing/2014/main" id="{8E0E3136-6699-AFB8-06F3-6F51B5C5DC48}"/>
                </a:ext>
              </a:extLst>
            </p:cNvPr>
            <p:cNvSpPr/>
            <p:nvPr/>
          </p:nvSpPr>
          <p:spPr>
            <a:xfrm>
              <a:off x="-3705825" y="1570550"/>
              <a:ext cx="37825" cy="37850"/>
            </a:xfrm>
            <a:custGeom>
              <a:avLst/>
              <a:gdLst/>
              <a:ahLst/>
              <a:cxnLst/>
              <a:rect l="l" t="t" r="r" b="b"/>
              <a:pathLst>
                <a:path w="1513" h="1514" extrusionOk="0">
                  <a:moveTo>
                    <a:pt x="762" y="1"/>
                  </a:moveTo>
                  <a:cubicBezTo>
                    <a:pt x="345" y="1"/>
                    <a:pt x="0" y="334"/>
                    <a:pt x="0" y="751"/>
                  </a:cubicBezTo>
                  <a:cubicBezTo>
                    <a:pt x="0" y="1168"/>
                    <a:pt x="345"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9" name="Google Shape;8412;p31">
              <a:extLst>
                <a:ext uri="{FF2B5EF4-FFF2-40B4-BE49-F238E27FC236}">
                  <a16:creationId xmlns:a16="http://schemas.microsoft.com/office/drawing/2014/main" id="{D72752EC-6A0C-2115-727F-4788FA9C8BEF}"/>
                </a:ext>
              </a:extLst>
            </p:cNvPr>
            <p:cNvSpPr/>
            <p:nvPr/>
          </p:nvSpPr>
          <p:spPr>
            <a:xfrm>
              <a:off x="-3648975" y="1570550"/>
              <a:ext cx="37825" cy="37850"/>
            </a:xfrm>
            <a:custGeom>
              <a:avLst/>
              <a:gdLst/>
              <a:ahLst/>
              <a:cxnLst/>
              <a:rect l="l" t="t" r="r" b="b"/>
              <a:pathLst>
                <a:path w="1513" h="1514" extrusionOk="0">
                  <a:moveTo>
                    <a:pt x="762" y="1"/>
                  </a:moveTo>
                  <a:cubicBezTo>
                    <a:pt x="346" y="1"/>
                    <a:pt x="0" y="334"/>
                    <a:pt x="0" y="751"/>
                  </a:cubicBezTo>
                  <a:cubicBezTo>
                    <a:pt x="0" y="1168"/>
                    <a:pt x="346"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0" name="Google Shape;8413;p31">
              <a:extLst>
                <a:ext uri="{FF2B5EF4-FFF2-40B4-BE49-F238E27FC236}">
                  <a16:creationId xmlns:a16="http://schemas.microsoft.com/office/drawing/2014/main" id="{1CB3DA3D-26F6-2F32-B6AF-F20A40196FB0}"/>
                </a:ext>
              </a:extLst>
            </p:cNvPr>
            <p:cNvSpPr/>
            <p:nvPr/>
          </p:nvSpPr>
          <p:spPr>
            <a:xfrm>
              <a:off x="-3592125" y="1570550"/>
              <a:ext cx="37825" cy="37850"/>
            </a:xfrm>
            <a:custGeom>
              <a:avLst/>
              <a:gdLst/>
              <a:ahLst/>
              <a:cxnLst/>
              <a:rect l="l" t="t" r="r" b="b"/>
              <a:pathLst>
                <a:path w="1513" h="1514"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1" name="Google Shape;8414;p31">
              <a:extLst>
                <a:ext uri="{FF2B5EF4-FFF2-40B4-BE49-F238E27FC236}">
                  <a16:creationId xmlns:a16="http://schemas.microsoft.com/office/drawing/2014/main" id="{FE30AF39-140E-DB22-8DCD-90D5FBADDF5D}"/>
                </a:ext>
              </a:extLst>
            </p:cNvPr>
            <p:cNvSpPr/>
            <p:nvPr/>
          </p:nvSpPr>
          <p:spPr>
            <a:xfrm>
              <a:off x="-3535575" y="1570550"/>
              <a:ext cx="38125" cy="37850"/>
            </a:xfrm>
            <a:custGeom>
              <a:avLst/>
              <a:gdLst/>
              <a:ahLst/>
              <a:cxnLst/>
              <a:rect l="l" t="t" r="r" b="b"/>
              <a:pathLst>
                <a:path w="1525" h="1514" extrusionOk="0">
                  <a:moveTo>
                    <a:pt x="763" y="1"/>
                  </a:moveTo>
                  <a:cubicBezTo>
                    <a:pt x="346" y="1"/>
                    <a:pt x="1" y="334"/>
                    <a:pt x="1" y="751"/>
                  </a:cubicBezTo>
                  <a:cubicBezTo>
                    <a:pt x="1" y="1168"/>
                    <a:pt x="346" y="1513"/>
                    <a:pt x="763" y="1513"/>
                  </a:cubicBezTo>
                  <a:cubicBezTo>
                    <a:pt x="1179" y="1513"/>
                    <a:pt x="1525" y="1168"/>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2" name="Google Shape;8415;p31">
              <a:extLst>
                <a:ext uri="{FF2B5EF4-FFF2-40B4-BE49-F238E27FC236}">
                  <a16:creationId xmlns:a16="http://schemas.microsoft.com/office/drawing/2014/main" id="{7F70572A-7681-FC20-3325-36C8D9992A43}"/>
                </a:ext>
              </a:extLst>
            </p:cNvPr>
            <p:cNvSpPr/>
            <p:nvPr/>
          </p:nvSpPr>
          <p:spPr>
            <a:xfrm>
              <a:off x="-3478725" y="1570550"/>
              <a:ext cx="37825" cy="37850"/>
            </a:xfrm>
            <a:custGeom>
              <a:avLst/>
              <a:gdLst/>
              <a:ahLst/>
              <a:cxnLst/>
              <a:rect l="l" t="t" r="r" b="b"/>
              <a:pathLst>
                <a:path w="1513" h="1514"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3" name="Google Shape;8416;p31">
              <a:extLst>
                <a:ext uri="{FF2B5EF4-FFF2-40B4-BE49-F238E27FC236}">
                  <a16:creationId xmlns:a16="http://schemas.microsoft.com/office/drawing/2014/main" id="{20B0D1F8-0875-A1A5-A1D9-E3EC4B78FC39}"/>
                </a:ext>
              </a:extLst>
            </p:cNvPr>
            <p:cNvSpPr/>
            <p:nvPr/>
          </p:nvSpPr>
          <p:spPr>
            <a:xfrm>
              <a:off x="-3365025" y="1570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4" name="Google Shape;8417;p31">
              <a:extLst>
                <a:ext uri="{FF2B5EF4-FFF2-40B4-BE49-F238E27FC236}">
                  <a16:creationId xmlns:a16="http://schemas.microsoft.com/office/drawing/2014/main" id="{5396FEA9-4941-FAFF-DBD3-07FCDB4102F4}"/>
                </a:ext>
              </a:extLst>
            </p:cNvPr>
            <p:cNvSpPr/>
            <p:nvPr/>
          </p:nvSpPr>
          <p:spPr>
            <a:xfrm>
              <a:off x="-3308450" y="1570550"/>
              <a:ext cx="37825" cy="37850"/>
            </a:xfrm>
            <a:custGeom>
              <a:avLst/>
              <a:gdLst/>
              <a:ahLst/>
              <a:cxnLst/>
              <a:rect l="l" t="t" r="r" b="b"/>
              <a:pathLst>
                <a:path w="1513" h="1514" extrusionOk="0">
                  <a:moveTo>
                    <a:pt x="762" y="1"/>
                  </a:moveTo>
                  <a:cubicBezTo>
                    <a:pt x="345" y="1"/>
                    <a:pt x="0" y="334"/>
                    <a:pt x="0" y="751"/>
                  </a:cubicBezTo>
                  <a:cubicBezTo>
                    <a:pt x="0" y="1168"/>
                    <a:pt x="345"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5" name="Google Shape;8418;p31">
              <a:extLst>
                <a:ext uri="{FF2B5EF4-FFF2-40B4-BE49-F238E27FC236}">
                  <a16:creationId xmlns:a16="http://schemas.microsoft.com/office/drawing/2014/main" id="{55042FDE-C36E-DF7E-0B4B-6C11DC1481D5}"/>
                </a:ext>
              </a:extLst>
            </p:cNvPr>
            <p:cNvSpPr/>
            <p:nvPr/>
          </p:nvSpPr>
          <p:spPr>
            <a:xfrm>
              <a:off x="-3251600" y="1570550"/>
              <a:ext cx="37825" cy="37850"/>
            </a:xfrm>
            <a:custGeom>
              <a:avLst/>
              <a:gdLst/>
              <a:ahLst/>
              <a:cxnLst/>
              <a:rect l="l" t="t" r="r" b="b"/>
              <a:pathLst>
                <a:path w="1513" h="1514" extrusionOk="0">
                  <a:moveTo>
                    <a:pt x="762" y="1"/>
                  </a:moveTo>
                  <a:cubicBezTo>
                    <a:pt x="334" y="1"/>
                    <a:pt x="0" y="334"/>
                    <a:pt x="0" y="751"/>
                  </a:cubicBezTo>
                  <a:cubicBezTo>
                    <a:pt x="0" y="1168"/>
                    <a:pt x="334"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6" name="Google Shape;8419;p31">
              <a:extLst>
                <a:ext uri="{FF2B5EF4-FFF2-40B4-BE49-F238E27FC236}">
                  <a16:creationId xmlns:a16="http://schemas.microsoft.com/office/drawing/2014/main" id="{FA5D2425-6B2A-9D2A-6E30-BAC4F7D589EA}"/>
                </a:ext>
              </a:extLst>
            </p:cNvPr>
            <p:cNvSpPr/>
            <p:nvPr/>
          </p:nvSpPr>
          <p:spPr>
            <a:xfrm>
              <a:off x="-3194750" y="1570550"/>
              <a:ext cx="37825" cy="37850"/>
            </a:xfrm>
            <a:custGeom>
              <a:avLst/>
              <a:gdLst/>
              <a:ahLst/>
              <a:cxnLst/>
              <a:rect l="l" t="t" r="r" b="b"/>
              <a:pathLst>
                <a:path w="1513" h="1514"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7" name="Google Shape;8420;p31">
              <a:extLst>
                <a:ext uri="{FF2B5EF4-FFF2-40B4-BE49-F238E27FC236}">
                  <a16:creationId xmlns:a16="http://schemas.microsoft.com/office/drawing/2014/main" id="{E96EED80-AE5F-BF94-A1F5-F20EA88AEF32}"/>
                </a:ext>
              </a:extLst>
            </p:cNvPr>
            <p:cNvSpPr/>
            <p:nvPr/>
          </p:nvSpPr>
          <p:spPr>
            <a:xfrm>
              <a:off x="-3138200" y="1570550"/>
              <a:ext cx="38125" cy="37850"/>
            </a:xfrm>
            <a:custGeom>
              <a:avLst/>
              <a:gdLst/>
              <a:ahLst/>
              <a:cxnLst/>
              <a:rect l="l" t="t" r="r" b="b"/>
              <a:pathLst>
                <a:path w="1525" h="1514"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8" name="Google Shape;8421;p31">
              <a:extLst>
                <a:ext uri="{FF2B5EF4-FFF2-40B4-BE49-F238E27FC236}">
                  <a16:creationId xmlns:a16="http://schemas.microsoft.com/office/drawing/2014/main" id="{A984F738-7117-D8B7-365F-5B2C0F212460}"/>
                </a:ext>
              </a:extLst>
            </p:cNvPr>
            <p:cNvSpPr/>
            <p:nvPr/>
          </p:nvSpPr>
          <p:spPr>
            <a:xfrm>
              <a:off x="-6600825" y="1627125"/>
              <a:ext cx="37825" cy="37825"/>
            </a:xfrm>
            <a:custGeom>
              <a:avLst/>
              <a:gdLst/>
              <a:ahLst/>
              <a:cxnLst/>
              <a:rect l="l" t="t" r="r" b="b"/>
              <a:pathLst>
                <a:path w="1513" h="1513" extrusionOk="0">
                  <a:moveTo>
                    <a:pt x="762" y="0"/>
                  </a:moveTo>
                  <a:cubicBezTo>
                    <a:pt x="345" y="0"/>
                    <a:pt x="0" y="345"/>
                    <a:pt x="0" y="762"/>
                  </a:cubicBezTo>
                  <a:cubicBezTo>
                    <a:pt x="0" y="1179"/>
                    <a:pt x="345"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9" name="Google Shape;8422;p31">
              <a:extLst>
                <a:ext uri="{FF2B5EF4-FFF2-40B4-BE49-F238E27FC236}">
                  <a16:creationId xmlns:a16="http://schemas.microsoft.com/office/drawing/2014/main" id="{FDA10C03-D9B4-CED8-2EFC-2A8BFDF4E425}"/>
                </a:ext>
              </a:extLst>
            </p:cNvPr>
            <p:cNvSpPr/>
            <p:nvPr/>
          </p:nvSpPr>
          <p:spPr>
            <a:xfrm>
              <a:off x="-6543975" y="1627125"/>
              <a:ext cx="37825" cy="37825"/>
            </a:xfrm>
            <a:custGeom>
              <a:avLst/>
              <a:gdLst/>
              <a:ahLst/>
              <a:cxnLst/>
              <a:rect l="l" t="t" r="r" b="b"/>
              <a:pathLst>
                <a:path w="1513" h="1513" extrusionOk="0">
                  <a:moveTo>
                    <a:pt x="762" y="0"/>
                  </a:moveTo>
                  <a:cubicBezTo>
                    <a:pt x="333" y="0"/>
                    <a:pt x="0" y="345"/>
                    <a:pt x="0" y="762"/>
                  </a:cubicBezTo>
                  <a:cubicBezTo>
                    <a:pt x="0" y="1179"/>
                    <a:pt x="333"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0" name="Google Shape;8423;p31">
              <a:extLst>
                <a:ext uri="{FF2B5EF4-FFF2-40B4-BE49-F238E27FC236}">
                  <a16:creationId xmlns:a16="http://schemas.microsoft.com/office/drawing/2014/main" id="{2BB9C308-7C7F-53E5-67BA-9470DAA00A66}"/>
                </a:ext>
              </a:extLst>
            </p:cNvPr>
            <p:cNvSpPr/>
            <p:nvPr/>
          </p:nvSpPr>
          <p:spPr>
            <a:xfrm>
              <a:off x="-6487125" y="1627125"/>
              <a:ext cx="37825" cy="37825"/>
            </a:xfrm>
            <a:custGeom>
              <a:avLst/>
              <a:gdLst/>
              <a:ahLst/>
              <a:cxnLst/>
              <a:rect l="l" t="t" r="r" b="b"/>
              <a:pathLst>
                <a:path w="1513" h="1513" extrusionOk="0">
                  <a:moveTo>
                    <a:pt x="750" y="0"/>
                  </a:moveTo>
                  <a:cubicBezTo>
                    <a:pt x="334" y="0"/>
                    <a:pt x="0" y="345"/>
                    <a:pt x="0" y="762"/>
                  </a:cubicBezTo>
                  <a:cubicBezTo>
                    <a:pt x="0" y="1179"/>
                    <a:pt x="334"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1" name="Google Shape;8424;p31">
              <a:extLst>
                <a:ext uri="{FF2B5EF4-FFF2-40B4-BE49-F238E27FC236}">
                  <a16:creationId xmlns:a16="http://schemas.microsoft.com/office/drawing/2014/main" id="{BDD9AA6E-7C18-788A-9BCF-0A94D91D8492}"/>
                </a:ext>
              </a:extLst>
            </p:cNvPr>
            <p:cNvSpPr/>
            <p:nvPr/>
          </p:nvSpPr>
          <p:spPr>
            <a:xfrm>
              <a:off x="-6430575" y="1627125"/>
              <a:ext cx="38125" cy="37825"/>
            </a:xfrm>
            <a:custGeom>
              <a:avLst/>
              <a:gdLst/>
              <a:ahLst/>
              <a:cxnLst/>
              <a:rect l="l" t="t" r="r" b="b"/>
              <a:pathLst>
                <a:path w="1525" h="1513" extrusionOk="0">
                  <a:moveTo>
                    <a:pt x="762" y="0"/>
                  </a:moveTo>
                  <a:cubicBezTo>
                    <a:pt x="346" y="0"/>
                    <a:pt x="0" y="345"/>
                    <a:pt x="0" y="762"/>
                  </a:cubicBezTo>
                  <a:cubicBezTo>
                    <a:pt x="0" y="1179"/>
                    <a:pt x="346" y="1512"/>
                    <a:pt x="762" y="1512"/>
                  </a:cubicBezTo>
                  <a:cubicBezTo>
                    <a:pt x="1179" y="1512"/>
                    <a:pt x="1524" y="1179"/>
                    <a:pt x="1524" y="762"/>
                  </a:cubicBezTo>
                  <a:cubicBezTo>
                    <a:pt x="1524"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2" name="Google Shape;8425;p31">
              <a:extLst>
                <a:ext uri="{FF2B5EF4-FFF2-40B4-BE49-F238E27FC236}">
                  <a16:creationId xmlns:a16="http://schemas.microsoft.com/office/drawing/2014/main" id="{45A632B6-B7E1-CD34-A6A4-90F0D156B3EE}"/>
                </a:ext>
              </a:extLst>
            </p:cNvPr>
            <p:cNvSpPr/>
            <p:nvPr/>
          </p:nvSpPr>
          <p:spPr>
            <a:xfrm>
              <a:off x="-6373725" y="1627125"/>
              <a:ext cx="37825" cy="37825"/>
            </a:xfrm>
            <a:custGeom>
              <a:avLst/>
              <a:gdLst/>
              <a:ahLst/>
              <a:cxnLst/>
              <a:rect l="l" t="t" r="r" b="b"/>
              <a:pathLst>
                <a:path w="1513" h="1513" extrusionOk="0">
                  <a:moveTo>
                    <a:pt x="762" y="0"/>
                  </a:moveTo>
                  <a:cubicBezTo>
                    <a:pt x="346" y="0"/>
                    <a:pt x="0" y="345"/>
                    <a:pt x="0" y="762"/>
                  </a:cubicBezTo>
                  <a:cubicBezTo>
                    <a:pt x="0" y="1179"/>
                    <a:pt x="346" y="1512"/>
                    <a:pt x="762" y="1512"/>
                  </a:cubicBezTo>
                  <a:cubicBezTo>
                    <a:pt x="1179" y="1512"/>
                    <a:pt x="1513" y="1179"/>
                    <a:pt x="1513" y="762"/>
                  </a:cubicBezTo>
                  <a:cubicBezTo>
                    <a:pt x="1513"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3" name="Google Shape;8426;p31">
              <a:extLst>
                <a:ext uri="{FF2B5EF4-FFF2-40B4-BE49-F238E27FC236}">
                  <a16:creationId xmlns:a16="http://schemas.microsoft.com/office/drawing/2014/main" id="{C7106607-CBEF-5BBE-9014-4662611558A2}"/>
                </a:ext>
              </a:extLst>
            </p:cNvPr>
            <p:cNvSpPr/>
            <p:nvPr/>
          </p:nvSpPr>
          <p:spPr>
            <a:xfrm>
              <a:off x="-6316875" y="162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79" y="1512"/>
                    <a:pt x="1513" y="1179"/>
                    <a:pt x="1513" y="762"/>
                  </a:cubicBezTo>
                  <a:cubicBezTo>
                    <a:pt x="1513" y="345"/>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4" name="Google Shape;8427;p31">
              <a:extLst>
                <a:ext uri="{FF2B5EF4-FFF2-40B4-BE49-F238E27FC236}">
                  <a16:creationId xmlns:a16="http://schemas.microsoft.com/office/drawing/2014/main" id="{4000B675-68A3-BF60-A091-AFC0145155ED}"/>
                </a:ext>
              </a:extLst>
            </p:cNvPr>
            <p:cNvSpPr/>
            <p:nvPr/>
          </p:nvSpPr>
          <p:spPr>
            <a:xfrm>
              <a:off x="-6260025" y="162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7" y="1512"/>
                    <a:pt x="1513" y="1179"/>
                    <a:pt x="1513" y="762"/>
                  </a:cubicBezTo>
                  <a:cubicBezTo>
                    <a:pt x="1513" y="345"/>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5" name="Google Shape;8428;p31">
              <a:extLst>
                <a:ext uri="{FF2B5EF4-FFF2-40B4-BE49-F238E27FC236}">
                  <a16:creationId xmlns:a16="http://schemas.microsoft.com/office/drawing/2014/main" id="{918124EE-7D99-018B-059E-E884678D4C00}"/>
                </a:ext>
              </a:extLst>
            </p:cNvPr>
            <p:cNvSpPr/>
            <p:nvPr/>
          </p:nvSpPr>
          <p:spPr>
            <a:xfrm>
              <a:off x="-6203475" y="1627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80" y="1512"/>
                    <a:pt x="1513" y="1179"/>
                    <a:pt x="1513" y="762"/>
                  </a:cubicBezTo>
                  <a:cubicBezTo>
                    <a:pt x="1513" y="345"/>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6" name="Google Shape;8429;p31">
              <a:extLst>
                <a:ext uri="{FF2B5EF4-FFF2-40B4-BE49-F238E27FC236}">
                  <a16:creationId xmlns:a16="http://schemas.microsoft.com/office/drawing/2014/main" id="{94A5B4DE-514C-A6F5-C3E5-0B0710544F21}"/>
                </a:ext>
              </a:extLst>
            </p:cNvPr>
            <p:cNvSpPr/>
            <p:nvPr/>
          </p:nvSpPr>
          <p:spPr>
            <a:xfrm>
              <a:off x="-6146625" y="1627125"/>
              <a:ext cx="37850" cy="37825"/>
            </a:xfrm>
            <a:custGeom>
              <a:avLst/>
              <a:gdLst/>
              <a:ahLst/>
              <a:cxnLst/>
              <a:rect l="l" t="t" r="r" b="b"/>
              <a:pathLst>
                <a:path w="1514" h="1513" extrusionOk="0">
                  <a:moveTo>
                    <a:pt x="763" y="0"/>
                  </a:moveTo>
                  <a:cubicBezTo>
                    <a:pt x="334" y="0"/>
                    <a:pt x="1" y="345"/>
                    <a:pt x="1" y="762"/>
                  </a:cubicBezTo>
                  <a:cubicBezTo>
                    <a:pt x="1" y="1179"/>
                    <a:pt x="334" y="1512"/>
                    <a:pt x="763" y="1512"/>
                  </a:cubicBezTo>
                  <a:cubicBezTo>
                    <a:pt x="1180" y="1512"/>
                    <a:pt x="1513" y="1179"/>
                    <a:pt x="1513" y="762"/>
                  </a:cubicBezTo>
                  <a:cubicBezTo>
                    <a:pt x="1513" y="345"/>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7" name="Google Shape;8430;p31">
              <a:extLst>
                <a:ext uri="{FF2B5EF4-FFF2-40B4-BE49-F238E27FC236}">
                  <a16:creationId xmlns:a16="http://schemas.microsoft.com/office/drawing/2014/main" id="{BDE1F83A-BDB7-5DF5-0EF4-E57AF758F4E5}"/>
                </a:ext>
              </a:extLst>
            </p:cNvPr>
            <p:cNvSpPr/>
            <p:nvPr/>
          </p:nvSpPr>
          <p:spPr>
            <a:xfrm>
              <a:off x="-5295025" y="162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8" y="1512"/>
                    <a:pt x="1513" y="1179"/>
                    <a:pt x="1513" y="762"/>
                  </a:cubicBezTo>
                  <a:cubicBezTo>
                    <a:pt x="1513" y="345"/>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8" name="Google Shape;8431;p31">
              <a:extLst>
                <a:ext uri="{FF2B5EF4-FFF2-40B4-BE49-F238E27FC236}">
                  <a16:creationId xmlns:a16="http://schemas.microsoft.com/office/drawing/2014/main" id="{8E30B88C-369C-4521-651A-E3367BCD33F6}"/>
                </a:ext>
              </a:extLst>
            </p:cNvPr>
            <p:cNvSpPr/>
            <p:nvPr/>
          </p:nvSpPr>
          <p:spPr>
            <a:xfrm>
              <a:off x="-5238475" y="1627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80" y="1512"/>
                    <a:pt x="1513" y="1179"/>
                    <a:pt x="1513" y="762"/>
                  </a:cubicBezTo>
                  <a:cubicBezTo>
                    <a:pt x="1513" y="345"/>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9" name="Google Shape;8432;p31">
              <a:extLst>
                <a:ext uri="{FF2B5EF4-FFF2-40B4-BE49-F238E27FC236}">
                  <a16:creationId xmlns:a16="http://schemas.microsoft.com/office/drawing/2014/main" id="{34225552-61A9-0F69-73AC-2D04E499BC71}"/>
                </a:ext>
              </a:extLst>
            </p:cNvPr>
            <p:cNvSpPr/>
            <p:nvPr/>
          </p:nvSpPr>
          <p:spPr>
            <a:xfrm>
              <a:off x="-5181600" y="1627125"/>
              <a:ext cx="37825" cy="37825"/>
            </a:xfrm>
            <a:custGeom>
              <a:avLst/>
              <a:gdLst/>
              <a:ahLst/>
              <a:cxnLst/>
              <a:rect l="l" t="t" r="r" b="b"/>
              <a:pathLst>
                <a:path w="1513" h="1513" extrusionOk="0">
                  <a:moveTo>
                    <a:pt x="762" y="0"/>
                  </a:moveTo>
                  <a:cubicBezTo>
                    <a:pt x="333" y="0"/>
                    <a:pt x="0" y="345"/>
                    <a:pt x="0" y="762"/>
                  </a:cubicBezTo>
                  <a:cubicBezTo>
                    <a:pt x="0" y="1179"/>
                    <a:pt x="333"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20" name="Google Shape;8433;p31">
              <a:extLst>
                <a:ext uri="{FF2B5EF4-FFF2-40B4-BE49-F238E27FC236}">
                  <a16:creationId xmlns:a16="http://schemas.microsoft.com/office/drawing/2014/main" id="{798D8ABB-9FA8-B0D6-98E6-1922D673CF79}"/>
                </a:ext>
              </a:extLst>
            </p:cNvPr>
            <p:cNvSpPr/>
            <p:nvPr/>
          </p:nvSpPr>
          <p:spPr>
            <a:xfrm>
              <a:off x="-4500575" y="1627125"/>
              <a:ext cx="38125" cy="37825"/>
            </a:xfrm>
            <a:custGeom>
              <a:avLst/>
              <a:gdLst/>
              <a:ahLst/>
              <a:cxnLst/>
              <a:rect l="l" t="t" r="r" b="b"/>
              <a:pathLst>
                <a:path w="1525" h="1513" extrusionOk="0">
                  <a:moveTo>
                    <a:pt x="763" y="0"/>
                  </a:moveTo>
                  <a:cubicBezTo>
                    <a:pt x="346" y="0"/>
                    <a:pt x="1" y="345"/>
                    <a:pt x="1" y="762"/>
                  </a:cubicBezTo>
                  <a:cubicBezTo>
                    <a:pt x="1" y="1179"/>
                    <a:pt x="346" y="1512"/>
                    <a:pt x="763" y="1512"/>
                  </a:cubicBezTo>
                  <a:cubicBezTo>
                    <a:pt x="1179" y="1512"/>
                    <a:pt x="1525" y="1179"/>
                    <a:pt x="1525" y="762"/>
                  </a:cubicBezTo>
                  <a:cubicBezTo>
                    <a:pt x="1525"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21" name="Google Shape;8434;p31">
              <a:extLst>
                <a:ext uri="{FF2B5EF4-FFF2-40B4-BE49-F238E27FC236}">
                  <a16:creationId xmlns:a16="http://schemas.microsoft.com/office/drawing/2014/main" id="{FC0A8708-61C9-AD2B-6DC0-61F7B297E6F8}"/>
                </a:ext>
              </a:extLst>
            </p:cNvPr>
            <p:cNvSpPr/>
            <p:nvPr/>
          </p:nvSpPr>
          <p:spPr>
            <a:xfrm>
              <a:off x="-4443725" y="1627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79" y="1512"/>
                    <a:pt x="1513" y="1179"/>
                    <a:pt x="1513" y="762"/>
                  </a:cubicBezTo>
                  <a:cubicBezTo>
                    <a:pt x="1513"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22" name="Google Shape;8435;p31">
              <a:extLst>
                <a:ext uri="{FF2B5EF4-FFF2-40B4-BE49-F238E27FC236}">
                  <a16:creationId xmlns:a16="http://schemas.microsoft.com/office/drawing/2014/main" id="{AFC83202-22A8-B93A-C053-9324F822FB91}"/>
                </a:ext>
              </a:extLst>
            </p:cNvPr>
            <p:cNvSpPr/>
            <p:nvPr/>
          </p:nvSpPr>
          <p:spPr>
            <a:xfrm>
              <a:off x="-4386875" y="162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79" y="1512"/>
                    <a:pt x="1513" y="1179"/>
                    <a:pt x="1513" y="762"/>
                  </a:cubicBezTo>
                  <a:cubicBezTo>
                    <a:pt x="1513" y="345"/>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23" name="Google Shape;8436;p31">
              <a:extLst>
                <a:ext uri="{FF2B5EF4-FFF2-40B4-BE49-F238E27FC236}">
                  <a16:creationId xmlns:a16="http://schemas.microsoft.com/office/drawing/2014/main" id="{5F726926-95F3-480E-C79E-634CAAB91CEA}"/>
                </a:ext>
              </a:extLst>
            </p:cNvPr>
            <p:cNvSpPr/>
            <p:nvPr/>
          </p:nvSpPr>
          <p:spPr>
            <a:xfrm>
              <a:off x="-4330025" y="162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8" y="1512"/>
                    <a:pt x="1513" y="1179"/>
                    <a:pt x="1513" y="762"/>
                  </a:cubicBezTo>
                  <a:cubicBezTo>
                    <a:pt x="1513" y="345"/>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24" name="Google Shape;8437;p31">
              <a:extLst>
                <a:ext uri="{FF2B5EF4-FFF2-40B4-BE49-F238E27FC236}">
                  <a16:creationId xmlns:a16="http://schemas.microsoft.com/office/drawing/2014/main" id="{EABA6F39-AF85-73C8-E0BA-F639BEBD2087}"/>
                </a:ext>
              </a:extLst>
            </p:cNvPr>
            <p:cNvSpPr/>
            <p:nvPr/>
          </p:nvSpPr>
          <p:spPr>
            <a:xfrm>
              <a:off x="-4273475" y="1627125"/>
              <a:ext cx="37850" cy="37825"/>
            </a:xfrm>
            <a:custGeom>
              <a:avLst/>
              <a:gdLst/>
              <a:ahLst/>
              <a:cxnLst/>
              <a:rect l="l" t="t" r="r" b="b"/>
              <a:pathLst>
                <a:path w="1514" h="1513" extrusionOk="0">
                  <a:moveTo>
                    <a:pt x="763" y="0"/>
                  </a:moveTo>
                  <a:cubicBezTo>
                    <a:pt x="346" y="0"/>
                    <a:pt x="1" y="345"/>
                    <a:pt x="1" y="762"/>
                  </a:cubicBezTo>
                  <a:cubicBezTo>
                    <a:pt x="1" y="1179"/>
                    <a:pt x="346" y="1512"/>
                    <a:pt x="763" y="1512"/>
                  </a:cubicBezTo>
                  <a:cubicBezTo>
                    <a:pt x="1180" y="1512"/>
                    <a:pt x="1513" y="1179"/>
                    <a:pt x="1513" y="762"/>
                  </a:cubicBezTo>
                  <a:cubicBezTo>
                    <a:pt x="1513" y="345"/>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25" name="Google Shape;8438;p31">
              <a:extLst>
                <a:ext uri="{FF2B5EF4-FFF2-40B4-BE49-F238E27FC236}">
                  <a16:creationId xmlns:a16="http://schemas.microsoft.com/office/drawing/2014/main" id="{0F881BBC-71B0-FBA5-FAAF-1E55DC94BA3C}"/>
                </a:ext>
              </a:extLst>
            </p:cNvPr>
            <p:cNvSpPr/>
            <p:nvPr/>
          </p:nvSpPr>
          <p:spPr>
            <a:xfrm>
              <a:off x="-4216600" y="1627125"/>
              <a:ext cx="37825" cy="37825"/>
            </a:xfrm>
            <a:custGeom>
              <a:avLst/>
              <a:gdLst/>
              <a:ahLst/>
              <a:cxnLst/>
              <a:rect l="l" t="t" r="r" b="b"/>
              <a:pathLst>
                <a:path w="1513" h="1513" extrusionOk="0">
                  <a:moveTo>
                    <a:pt x="762" y="0"/>
                  </a:moveTo>
                  <a:cubicBezTo>
                    <a:pt x="333" y="0"/>
                    <a:pt x="0" y="345"/>
                    <a:pt x="0" y="762"/>
                  </a:cubicBezTo>
                  <a:cubicBezTo>
                    <a:pt x="0" y="1179"/>
                    <a:pt x="333"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26" name="Google Shape;8439;p31">
              <a:extLst>
                <a:ext uri="{FF2B5EF4-FFF2-40B4-BE49-F238E27FC236}">
                  <a16:creationId xmlns:a16="http://schemas.microsoft.com/office/drawing/2014/main" id="{E4EE52C7-54C3-86FF-F2A6-D68C6AAE5E18}"/>
                </a:ext>
              </a:extLst>
            </p:cNvPr>
            <p:cNvSpPr/>
            <p:nvPr/>
          </p:nvSpPr>
          <p:spPr>
            <a:xfrm>
              <a:off x="-4159750" y="1627125"/>
              <a:ext cx="37825" cy="37825"/>
            </a:xfrm>
            <a:custGeom>
              <a:avLst/>
              <a:gdLst/>
              <a:ahLst/>
              <a:cxnLst/>
              <a:rect l="l" t="t" r="r" b="b"/>
              <a:pathLst>
                <a:path w="1513" h="1513" extrusionOk="0">
                  <a:moveTo>
                    <a:pt x="750" y="0"/>
                  </a:moveTo>
                  <a:cubicBezTo>
                    <a:pt x="334" y="0"/>
                    <a:pt x="0" y="345"/>
                    <a:pt x="0" y="762"/>
                  </a:cubicBezTo>
                  <a:cubicBezTo>
                    <a:pt x="0" y="1179"/>
                    <a:pt x="334"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27" name="Google Shape;8440;p31">
              <a:extLst>
                <a:ext uri="{FF2B5EF4-FFF2-40B4-BE49-F238E27FC236}">
                  <a16:creationId xmlns:a16="http://schemas.microsoft.com/office/drawing/2014/main" id="{9B54BEE7-95B7-24DA-8287-356DA4759A3B}"/>
                </a:ext>
              </a:extLst>
            </p:cNvPr>
            <p:cNvSpPr/>
            <p:nvPr/>
          </p:nvSpPr>
          <p:spPr>
            <a:xfrm>
              <a:off x="-4103200" y="1627125"/>
              <a:ext cx="38125" cy="37825"/>
            </a:xfrm>
            <a:custGeom>
              <a:avLst/>
              <a:gdLst/>
              <a:ahLst/>
              <a:cxnLst/>
              <a:rect l="l" t="t" r="r" b="b"/>
              <a:pathLst>
                <a:path w="1525" h="1513" extrusionOk="0">
                  <a:moveTo>
                    <a:pt x="762" y="0"/>
                  </a:moveTo>
                  <a:cubicBezTo>
                    <a:pt x="346" y="0"/>
                    <a:pt x="0" y="345"/>
                    <a:pt x="0" y="762"/>
                  </a:cubicBezTo>
                  <a:cubicBezTo>
                    <a:pt x="0" y="1179"/>
                    <a:pt x="346" y="1512"/>
                    <a:pt x="762" y="1512"/>
                  </a:cubicBezTo>
                  <a:cubicBezTo>
                    <a:pt x="1179" y="1512"/>
                    <a:pt x="1524" y="1179"/>
                    <a:pt x="1524" y="762"/>
                  </a:cubicBezTo>
                  <a:cubicBezTo>
                    <a:pt x="1524"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28" name="Google Shape;8441;p31">
              <a:extLst>
                <a:ext uri="{FF2B5EF4-FFF2-40B4-BE49-F238E27FC236}">
                  <a16:creationId xmlns:a16="http://schemas.microsoft.com/office/drawing/2014/main" id="{68E689F3-35A0-D424-9678-17A4A0E94C75}"/>
                </a:ext>
              </a:extLst>
            </p:cNvPr>
            <p:cNvSpPr/>
            <p:nvPr/>
          </p:nvSpPr>
          <p:spPr>
            <a:xfrm>
              <a:off x="-4046350" y="1627125"/>
              <a:ext cx="37825" cy="37825"/>
            </a:xfrm>
            <a:custGeom>
              <a:avLst/>
              <a:gdLst/>
              <a:ahLst/>
              <a:cxnLst/>
              <a:rect l="l" t="t" r="r" b="b"/>
              <a:pathLst>
                <a:path w="1513" h="1513" extrusionOk="0">
                  <a:moveTo>
                    <a:pt x="762" y="0"/>
                  </a:moveTo>
                  <a:cubicBezTo>
                    <a:pt x="346" y="0"/>
                    <a:pt x="0" y="345"/>
                    <a:pt x="0" y="762"/>
                  </a:cubicBezTo>
                  <a:cubicBezTo>
                    <a:pt x="0" y="1179"/>
                    <a:pt x="346" y="1512"/>
                    <a:pt x="762" y="1512"/>
                  </a:cubicBezTo>
                  <a:cubicBezTo>
                    <a:pt x="1179" y="1512"/>
                    <a:pt x="1513" y="1179"/>
                    <a:pt x="1513" y="762"/>
                  </a:cubicBezTo>
                  <a:cubicBezTo>
                    <a:pt x="1513"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29" name="Google Shape;8442;p31">
              <a:extLst>
                <a:ext uri="{FF2B5EF4-FFF2-40B4-BE49-F238E27FC236}">
                  <a16:creationId xmlns:a16="http://schemas.microsoft.com/office/drawing/2014/main" id="{CC25B7F2-D129-941E-84D9-6009E68D696B}"/>
                </a:ext>
              </a:extLst>
            </p:cNvPr>
            <p:cNvSpPr/>
            <p:nvPr/>
          </p:nvSpPr>
          <p:spPr>
            <a:xfrm>
              <a:off x="-3989500" y="162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7" y="1512"/>
                    <a:pt x="1513" y="1179"/>
                    <a:pt x="1513" y="762"/>
                  </a:cubicBezTo>
                  <a:cubicBezTo>
                    <a:pt x="1513" y="345"/>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30" name="Google Shape;8443;p31">
              <a:extLst>
                <a:ext uri="{FF2B5EF4-FFF2-40B4-BE49-F238E27FC236}">
                  <a16:creationId xmlns:a16="http://schemas.microsoft.com/office/drawing/2014/main" id="{34708679-BD3D-775E-59E4-01985E856655}"/>
                </a:ext>
              </a:extLst>
            </p:cNvPr>
            <p:cNvSpPr/>
            <p:nvPr/>
          </p:nvSpPr>
          <p:spPr>
            <a:xfrm>
              <a:off x="-3932650" y="162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7" y="1512"/>
                    <a:pt x="1513" y="1179"/>
                    <a:pt x="1513" y="762"/>
                  </a:cubicBezTo>
                  <a:cubicBezTo>
                    <a:pt x="1513" y="345"/>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31" name="Google Shape;8444;p31">
              <a:extLst>
                <a:ext uri="{FF2B5EF4-FFF2-40B4-BE49-F238E27FC236}">
                  <a16:creationId xmlns:a16="http://schemas.microsoft.com/office/drawing/2014/main" id="{055D76CB-325F-FED8-14D1-287CC8C26451}"/>
                </a:ext>
              </a:extLst>
            </p:cNvPr>
            <p:cNvSpPr/>
            <p:nvPr/>
          </p:nvSpPr>
          <p:spPr>
            <a:xfrm>
              <a:off x="-3876100" y="1627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80" y="1512"/>
                    <a:pt x="1513" y="1179"/>
                    <a:pt x="1513" y="762"/>
                  </a:cubicBezTo>
                  <a:cubicBezTo>
                    <a:pt x="1513" y="345"/>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32" name="Google Shape;8445;p31">
              <a:extLst>
                <a:ext uri="{FF2B5EF4-FFF2-40B4-BE49-F238E27FC236}">
                  <a16:creationId xmlns:a16="http://schemas.microsoft.com/office/drawing/2014/main" id="{53F51128-9B99-A619-FE3D-7A06FC4EC371}"/>
                </a:ext>
              </a:extLst>
            </p:cNvPr>
            <p:cNvSpPr/>
            <p:nvPr/>
          </p:nvSpPr>
          <p:spPr>
            <a:xfrm>
              <a:off x="-3819250" y="162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80" y="1512"/>
                    <a:pt x="1513" y="1179"/>
                    <a:pt x="1513" y="762"/>
                  </a:cubicBezTo>
                  <a:cubicBezTo>
                    <a:pt x="1513" y="345"/>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33" name="Google Shape;8446;p31">
              <a:extLst>
                <a:ext uri="{FF2B5EF4-FFF2-40B4-BE49-F238E27FC236}">
                  <a16:creationId xmlns:a16="http://schemas.microsoft.com/office/drawing/2014/main" id="{DCE5F443-8638-EBAD-7E43-9568945E1AAC}"/>
                </a:ext>
              </a:extLst>
            </p:cNvPr>
            <p:cNvSpPr/>
            <p:nvPr/>
          </p:nvSpPr>
          <p:spPr>
            <a:xfrm>
              <a:off x="-3762375" y="1627125"/>
              <a:ext cx="37825" cy="37825"/>
            </a:xfrm>
            <a:custGeom>
              <a:avLst/>
              <a:gdLst/>
              <a:ahLst/>
              <a:cxnLst/>
              <a:rect l="l" t="t" r="r" b="b"/>
              <a:pathLst>
                <a:path w="1513" h="1513" extrusionOk="0">
                  <a:moveTo>
                    <a:pt x="750" y="0"/>
                  </a:moveTo>
                  <a:cubicBezTo>
                    <a:pt x="333" y="0"/>
                    <a:pt x="0" y="345"/>
                    <a:pt x="0" y="762"/>
                  </a:cubicBezTo>
                  <a:cubicBezTo>
                    <a:pt x="0" y="1179"/>
                    <a:pt x="333"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34" name="Google Shape;8447;p31">
              <a:extLst>
                <a:ext uri="{FF2B5EF4-FFF2-40B4-BE49-F238E27FC236}">
                  <a16:creationId xmlns:a16="http://schemas.microsoft.com/office/drawing/2014/main" id="{A0606060-49B9-A10E-B2DF-A3D1F2BA4B4D}"/>
                </a:ext>
              </a:extLst>
            </p:cNvPr>
            <p:cNvSpPr/>
            <p:nvPr/>
          </p:nvSpPr>
          <p:spPr>
            <a:xfrm>
              <a:off x="-3705825" y="1627125"/>
              <a:ext cx="37825" cy="37825"/>
            </a:xfrm>
            <a:custGeom>
              <a:avLst/>
              <a:gdLst/>
              <a:ahLst/>
              <a:cxnLst/>
              <a:rect l="l" t="t" r="r" b="b"/>
              <a:pathLst>
                <a:path w="1513" h="1513" extrusionOk="0">
                  <a:moveTo>
                    <a:pt x="762" y="0"/>
                  </a:moveTo>
                  <a:cubicBezTo>
                    <a:pt x="345" y="0"/>
                    <a:pt x="0" y="345"/>
                    <a:pt x="0" y="762"/>
                  </a:cubicBezTo>
                  <a:cubicBezTo>
                    <a:pt x="0" y="1179"/>
                    <a:pt x="345"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35" name="Google Shape;8448;p31">
              <a:extLst>
                <a:ext uri="{FF2B5EF4-FFF2-40B4-BE49-F238E27FC236}">
                  <a16:creationId xmlns:a16="http://schemas.microsoft.com/office/drawing/2014/main" id="{488E63B9-0DF0-E1DB-03AE-022F19E497FB}"/>
                </a:ext>
              </a:extLst>
            </p:cNvPr>
            <p:cNvSpPr/>
            <p:nvPr/>
          </p:nvSpPr>
          <p:spPr>
            <a:xfrm>
              <a:off x="-3648975" y="1627125"/>
              <a:ext cx="37825" cy="37825"/>
            </a:xfrm>
            <a:custGeom>
              <a:avLst/>
              <a:gdLst/>
              <a:ahLst/>
              <a:cxnLst/>
              <a:rect l="l" t="t" r="r" b="b"/>
              <a:pathLst>
                <a:path w="1513" h="1513" extrusionOk="0">
                  <a:moveTo>
                    <a:pt x="762" y="0"/>
                  </a:moveTo>
                  <a:cubicBezTo>
                    <a:pt x="346" y="0"/>
                    <a:pt x="0" y="345"/>
                    <a:pt x="0" y="762"/>
                  </a:cubicBezTo>
                  <a:cubicBezTo>
                    <a:pt x="0" y="1179"/>
                    <a:pt x="346"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36" name="Google Shape;8449;p31">
              <a:extLst>
                <a:ext uri="{FF2B5EF4-FFF2-40B4-BE49-F238E27FC236}">
                  <a16:creationId xmlns:a16="http://schemas.microsoft.com/office/drawing/2014/main" id="{CEA0A595-FCA6-15D3-E46B-7E91EE967C31}"/>
                </a:ext>
              </a:extLst>
            </p:cNvPr>
            <p:cNvSpPr/>
            <p:nvPr/>
          </p:nvSpPr>
          <p:spPr>
            <a:xfrm>
              <a:off x="-3592125" y="1627125"/>
              <a:ext cx="37825" cy="37825"/>
            </a:xfrm>
            <a:custGeom>
              <a:avLst/>
              <a:gdLst/>
              <a:ahLst/>
              <a:cxnLst/>
              <a:rect l="l" t="t" r="r" b="b"/>
              <a:pathLst>
                <a:path w="1513" h="1513" extrusionOk="0">
                  <a:moveTo>
                    <a:pt x="750" y="0"/>
                  </a:moveTo>
                  <a:cubicBezTo>
                    <a:pt x="334" y="0"/>
                    <a:pt x="0" y="345"/>
                    <a:pt x="0" y="762"/>
                  </a:cubicBezTo>
                  <a:cubicBezTo>
                    <a:pt x="0" y="1179"/>
                    <a:pt x="334"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37" name="Google Shape;8450;p31">
              <a:extLst>
                <a:ext uri="{FF2B5EF4-FFF2-40B4-BE49-F238E27FC236}">
                  <a16:creationId xmlns:a16="http://schemas.microsoft.com/office/drawing/2014/main" id="{CE0C11BF-3450-6496-6C3D-378958CF4109}"/>
                </a:ext>
              </a:extLst>
            </p:cNvPr>
            <p:cNvSpPr/>
            <p:nvPr/>
          </p:nvSpPr>
          <p:spPr>
            <a:xfrm>
              <a:off x="-3535575" y="1627125"/>
              <a:ext cx="38125" cy="37825"/>
            </a:xfrm>
            <a:custGeom>
              <a:avLst/>
              <a:gdLst/>
              <a:ahLst/>
              <a:cxnLst/>
              <a:rect l="l" t="t" r="r" b="b"/>
              <a:pathLst>
                <a:path w="1525" h="1513" extrusionOk="0">
                  <a:moveTo>
                    <a:pt x="763" y="0"/>
                  </a:moveTo>
                  <a:cubicBezTo>
                    <a:pt x="346" y="0"/>
                    <a:pt x="1" y="345"/>
                    <a:pt x="1" y="762"/>
                  </a:cubicBezTo>
                  <a:cubicBezTo>
                    <a:pt x="1" y="1179"/>
                    <a:pt x="346" y="1512"/>
                    <a:pt x="763" y="1512"/>
                  </a:cubicBezTo>
                  <a:cubicBezTo>
                    <a:pt x="1179" y="1512"/>
                    <a:pt x="1525" y="1179"/>
                    <a:pt x="1525" y="762"/>
                  </a:cubicBezTo>
                  <a:cubicBezTo>
                    <a:pt x="1525"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38" name="Google Shape;8451;p31">
              <a:extLst>
                <a:ext uri="{FF2B5EF4-FFF2-40B4-BE49-F238E27FC236}">
                  <a16:creationId xmlns:a16="http://schemas.microsoft.com/office/drawing/2014/main" id="{631DCF98-1855-3C51-1C76-4261314C6BA4}"/>
                </a:ext>
              </a:extLst>
            </p:cNvPr>
            <p:cNvSpPr/>
            <p:nvPr/>
          </p:nvSpPr>
          <p:spPr>
            <a:xfrm>
              <a:off x="-3478725" y="1627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79" y="1512"/>
                    <a:pt x="1513" y="1179"/>
                    <a:pt x="1513" y="762"/>
                  </a:cubicBezTo>
                  <a:cubicBezTo>
                    <a:pt x="1513"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39" name="Google Shape;8452;p31">
              <a:extLst>
                <a:ext uri="{FF2B5EF4-FFF2-40B4-BE49-F238E27FC236}">
                  <a16:creationId xmlns:a16="http://schemas.microsoft.com/office/drawing/2014/main" id="{261C2F17-6E50-38CA-4C79-9E8D149174A0}"/>
                </a:ext>
              </a:extLst>
            </p:cNvPr>
            <p:cNvSpPr/>
            <p:nvPr/>
          </p:nvSpPr>
          <p:spPr>
            <a:xfrm>
              <a:off x="-3365025" y="162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8" y="1512"/>
                    <a:pt x="1513" y="1179"/>
                    <a:pt x="1513" y="762"/>
                  </a:cubicBezTo>
                  <a:cubicBezTo>
                    <a:pt x="1513" y="345"/>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40" name="Google Shape;8453;p31">
              <a:extLst>
                <a:ext uri="{FF2B5EF4-FFF2-40B4-BE49-F238E27FC236}">
                  <a16:creationId xmlns:a16="http://schemas.microsoft.com/office/drawing/2014/main" id="{6E329E63-2BD2-4BCE-D8DA-8F10B04733E3}"/>
                </a:ext>
              </a:extLst>
            </p:cNvPr>
            <p:cNvSpPr/>
            <p:nvPr/>
          </p:nvSpPr>
          <p:spPr>
            <a:xfrm>
              <a:off x="-3308450" y="1627125"/>
              <a:ext cx="37825" cy="37825"/>
            </a:xfrm>
            <a:custGeom>
              <a:avLst/>
              <a:gdLst/>
              <a:ahLst/>
              <a:cxnLst/>
              <a:rect l="l" t="t" r="r" b="b"/>
              <a:pathLst>
                <a:path w="1513" h="1513" extrusionOk="0">
                  <a:moveTo>
                    <a:pt x="762" y="0"/>
                  </a:moveTo>
                  <a:cubicBezTo>
                    <a:pt x="345" y="0"/>
                    <a:pt x="0" y="345"/>
                    <a:pt x="0" y="762"/>
                  </a:cubicBezTo>
                  <a:cubicBezTo>
                    <a:pt x="0" y="1179"/>
                    <a:pt x="345"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41" name="Google Shape;8454;p31">
              <a:extLst>
                <a:ext uri="{FF2B5EF4-FFF2-40B4-BE49-F238E27FC236}">
                  <a16:creationId xmlns:a16="http://schemas.microsoft.com/office/drawing/2014/main" id="{14947FC6-BC9C-8898-59BB-59E0C9537D6F}"/>
                </a:ext>
              </a:extLst>
            </p:cNvPr>
            <p:cNvSpPr/>
            <p:nvPr/>
          </p:nvSpPr>
          <p:spPr>
            <a:xfrm>
              <a:off x="-3251600" y="1627125"/>
              <a:ext cx="37825" cy="37825"/>
            </a:xfrm>
            <a:custGeom>
              <a:avLst/>
              <a:gdLst/>
              <a:ahLst/>
              <a:cxnLst/>
              <a:rect l="l" t="t" r="r" b="b"/>
              <a:pathLst>
                <a:path w="1513" h="1513" extrusionOk="0">
                  <a:moveTo>
                    <a:pt x="762" y="0"/>
                  </a:moveTo>
                  <a:cubicBezTo>
                    <a:pt x="334" y="0"/>
                    <a:pt x="0" y="345"/>
                    <a:pt x="0" y="762"/>
                  </a:cubicBezTo>
                  <a:cubicBezTo>
                    <a:pt x="0" y="1179"/>
                    <a:pt x="334"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42" name="Google Shape;8455;p31">
              <a:extLst>
                <a:ext uri="{FF2B5EF4-FFF2-40B4-BE49-F238E27FC236}">
                  <a16:creationId xmlns:a16="http://schemas.microsoft.com/office/drawing/2014/main" id="{8BBA36B5-BDAE-2745-BF10-5C12907C5FFB}"/>
                </a:ext>
              </a:extLst>
            </p:cNvPr>
            <p:cNvSpPr/>
            <p:nvPr/>
          </p:nvSpPr>
          <p:spPr>
            <a:xfrm>
              <a:off x="-3194750" y="1627125"/>
              <a:ext cx="37825" cy="37825"/>
            </a:xfrm>
            <a:custGeom>
              <a:avLst/>
              <a:gdLst/>
              <a:ahLst/>
              <a:cxnLst/>
              <a:rect l="l" t="t" r="r" b="b"/>
              <a:pathLst>
                <a:path w="1513" h="1513" extrusionOk="0">
                  <a:moveTo>
                    <a:pt x="750" y="0"/>
                  </a:moveTo>
                  <a:cubicBezTo>
                    <a:pt x="334" y="0"/>
                    <a:pt x="0" y="345"/>
                    <a:pt x="0" y="762"/>
                  </a:cubicBezTo>
                  <a:cubicBezTo>
                    <a:pt x="0" y="1179"/>
                    <a:pt x="334"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43" name="Google Shape;8456;p31">
              <a:extLst>
                <a:ext uri="{FF2B5EF4-FFF2-40B4-BE49-F238E27FC236}">
                  <a16:creationId xmlns:a16="http://schemas.microsoft.com/office/drawing/2014/main" id="{51FEFE0E-6C97-7B24-34B9-CFA207B413E1}"/>
                </a:ext>
              </a:extLst>
            </p:cNvPr>
            <p:cNvSpPr/>
            <p:nvPr/>
          </p:nvSpPr>
          <p:spPr>
            <a:xfrm>
              <a:off x="-3138200" y="1627125"/>
              <a:ext cx="38125" cy="37825"/>
            </a:xfrm>
            <a:custGeom>
              <a:avLst/>
              <a:gdLst/>
              <a:ahLst/>
              <a:cxnLst/>
              <a:rect l="l" t="t" r="r" b="b"/>
              <a:pathLst>
                <a:path w="1525" h="1513" extrusionOk="0">
                  <a:moveTo>
                    <a:pt x="762" y="0"/>
                  </a:moveTo>
                  <a:cubicBezTo>
                    <a:pt x="346" y="0"/>
                    <a:pt x="0" y="345"/>
                    <a:pt x="0" y="762"/>
                  </a:cubicBezTo>
                  <a:cubicBezTo>
                    <a:pt x="0" y="1179"/>
                    <a:pt x="346" y="1512"/>
                    <a:pt x="762" y="1512"/>
                  </a:cubicBezTo>
                  <a:cubicBezTo>
                    <a:pt x="1179" y="1512"/>
                    <a:pt x="1524" y="1179"/>
                    <a:pt x="1524" y="762"/>
                  </a:cubicBezTo>
                  <a:cubicBezTo>
                    <a:pt x="1524"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44" name="Google Shape;8457;p31">
              <a:extLst>
                <a:ext uri="{FF2B5EF4-FFF2-40B4-BE49-F238E27FC236}">
                  <a16:creationId xmlns:a16="http://schemas.microsoft.com/office/drawing/2014/main" id="{08BBE8BB-3192-4DBA-06B9-C0BED4CCA294}"/>
                </a:ext>
              </a:extLst>
            </p:cNvPr>
            <p:cNvSpPr/>
            <p:nvPr/>
          </p:nvSpPr>
          <p:spPr>
            <a:xfrm>
              <a:off x="-3081350" y="1627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79" y="1512"/>
                    <a:pt x="1513" y="1179"/>
                    <a:pt x="1513" y="762"/>
                  </a:cubicBezTo>
                  <a:cubicBezTo>
                    <a:pt x="1513"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45" name="Google Shape;8458;p31">
              <a:extLst>
                <a:ext uri="{FF2B5EF4-FFF2-40B4-BE49-F238E27FC236}">
                  <a16:creationId xmlns:a16="http://schemas.microsoft.com/office/drawing/2014/main" id="{F563767A-C1FD-1DBB-FC0A-355DD1BB57A1}"/>
                </a:ext>
              </a:extLst>
            </p:cNvPr>
            <p:cNvSpPr/>
            <p:nvPr/>
          </p:nvSpPr>
          <p:spPr>
            <a:xfrm>
              <a:off x="-3024500" y="162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79" y="1512"/>
                    <a:pt x="1513" y="1179"/>
                    <a:pt x="1513" y="762"/>
                  </a:cubicBezTo>
                  <a:cubicBezTo>
                    <a:pt x="1513" y="345"/>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46" name="Google Shape;8459;p31">
              <a:extLst>
                <a:ext uri="{FF2B5EF4-FFF2-40B4-BE49-F238E27FC236}">
                  <a16:creationId xmlns:a16="http://schemas.microsoft.com/office/drawing/2014/main" id="{03EA31C4-765E-FF38-39C3-B5AA65584BCB}"/>
                </a:ext>
              </a:extLst>
            </p:cNvPr>
            <p:cNvSpPr/>
            <p:nvPr/>
          </p:nvSpPr>
          <p:spPr>
            <a:xfrm>
              <a:off x="-2967650" y="162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8" y="1512"/>
                    <a:pt x="1513" y="1179"/>
                    <a:pt x="1513" y="762"/>
                  </a:cubicBezTo>
                  <a:cubicBezTo>
                    <a:pt x="1513" y="345"/>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47" name="Google Shape;8460;p31">
              <a:extLst>
                <a:ext uri="{FF2B5EF4-FFF2-40B4-BE49-F238E27FC236}">
                  <a16:creationId xmlns:a16="http://schemas.microsoft.com/office/drawing/2014/main" id="{92B9EEF2-0BE9-6955-4474-4E06E2DD7AF9}"/>
                </a:ext>
              </a:extLst>
            </p:cNvPr>
            <p:cNvSpPr/>
            <p:nvPr/>
          </p:nvSpPr>
          <p:spPr>
            <a:xfrm>
              <a:off x="-2911100" y="1627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80" y="1512"/>
                    <a:pt x="1513" y="1179"/>
                    <a:pt x="1513" y="762"/>
                  </a:cubicBezTo>
                  <a:cubicBezTo>
                    <a:pt x="1513" y="345"/>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48" name="Google Shape;8461;p31">
              <a:extLst>
                <a:ext uri="{FF2B5EF4-FFF2-40B4-BE49-F238E27FC236}">
                  <a16:creationId xmlns:a16="http://schemas.microsoft.com/office/drawing/2014/main" id="{B88D8B16-E4C4-E8A3-E563-2512E80DFEBC}"/>
                </a:ext>
              </a:extLst>
            </p:cNvPr>
            <p:cNvSpPr/>
            <p:nvPr/>
          </p:nvSpPr>
          <p:spPr>
            <a:xfrm>
              <a:off x="-2854250" y="1627125"/>
              <a:ext cx="37850" cy="37825"/>
            </a:xfrm>
            <a:custGeom>
              <a:avLst/>
              <a:gdLst/>
              <a:ahLst/>
              <a:cxnLst/>
              <a:rect l="l" t="t" r="r" b="b"/>
              <a:pathLst>
                <a:path w="1514" h="1513" extrusionOk="0">
                  <a:moveTo>
                    <a:pt x="763" y="0"/>
                  </a:moveTo>
                  <a:cubicBezTo>
                    <a:pt x="334" y="0"/>
                    <a:pt x="1" y="345"/>
                    <a:pt x="1" y="762"/>
                  </a:cubicBezTo>
                  <a:cubicBezTo>
                    <a:pt x="1" y="1179"/>
                    <a:pt x="334" y="1512"/>
                    <a:pt x="763" y="1512"/>
                  </a:cubicBezTo>
                  <a:cubicBezTo>
                    <a:pt x="1180" y="1512"/>
                    <a:pt x="1513" y="1179"/>
                    <a:pt x="1513" y="762"/>
                  </a:cubicBezTo>
                  <a:cubicBezTo>
                    <a:pt x="1513" y="345"/>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49" name="Google Shape;8462;p31">
              <a:extLst>
                <a:ext uri="{FF2B5EF4-FFF2-40B4-BE49-F238E27FC236}">
                  <a16:creationId xmlns:a16="http://schemas.microsoft.com/office/drawing/2014/main" id="{5801EFF5-7721-ED4E-81AF-152B01CC5C35}"/>
                </a:ext>
              </a:extLst>
            </p:cNvPr>
            <p:cNvSpPr/>
            <p:nvPr/>
          </p:nvSpPr>
          <p:spPr>
            <a:xfrm>
              <a:off x="-2797375" y="1627125"/>
              <a:ext cx="37825" cy="37825"/>
            </a:xfrm>
            <a:custGeom>
              <a:avLst/>
              <a:gdLst/>
              <a:ahLst/>
              <a:cxnLst/>
              <a:rect l="l" t="t" r="r" b="b"/>
              <a:pathLst>
                <a:path w="1513" h="1513" extrusionOk="0">
                  <a:moveTo>
                    <a:pt x="750" y="0"/>
                  </a:moveTo>
                  <a:cubicBezTo>
                    <a:pt x="333" y="0"/>
                    <a:pt x="0" y="345"/>
                    <a:pt x="0" y="762"/>
                  </a:cubicBezTo>
                  <a:cubicBezTo>
                    <a:pt x="0" y="1179"/>
                    <a:pt x="333"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50" name="Google Shape;8463;p31">
              <a:extLst>
                <a:ext uri="{FF2B5EF4-FFF2-40B4-BE49-F238E27FC236}">
                  <a16:creationId xmlns:a16="http://schemas.microsoft.com/office/drawing/2014/main" id="{DEE29329-982C-9841-6ECB-3C67277E51B4}"/>
                </a:ext>
              </a:extLst>
            </p:cNvPr>
            <p:cNvSpPr/>
            <p:nvPr/>
          </p:nvSpPr>
          <p:spPr>
            <a:xfrm>
              <a:off x="-2740825" y="1627125"/>
              <a:ext cx="38125" cy="37825"/>
            </a:xfrm>
            <a:custGeom>
              <a:avLst/>
              <a:gdLst/>
              <a:ahLst/>
              <a:cxnLst/>
              <a:rect l="l" t="t" r="r" b="b"/>
              <a:pathLst>
                <a:path w="1525" h="1513" extrusionOk="0">
                  <a:moveTo>
                    <a:pt x="762" y="0"/>
                  </a:moveTo>
                  <a:cubicBezTo>
                    <a:pt x="346" y="0"/>
                    <a:pt x="0" y="345"/>
                    <a:pt x="0" y="762"/>
                  </a:cubicBezTo>
                  <a:cubicBezTo>
                    <a:pt x="0" y="1179"/>
                    <a:pt x="346" y="1512"/>
                    <a:pt x="762" y="1512"/>
                  </a:cubicBezTo>
                  <a:cubicBezTo>
                    <a:pt x="1179" y="1512"/>
                    <a:pt x="1524" y="1179"/>
                    <a:pt x="1524" y="762"/>
                  </a:cubicBezTo>
                  <a:cubicBezTo>
                    <a:pt x="1524"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51" name="Google Shape;8464;p31">
              <a:extLst>
                <a:ext uri="{FF2B5EF4-FFF2-40B4-BE49-F238E27FC236}">
                  <a16:creationId xmlns:a16="http://schemas.microsoft.com/office/drawing/2014/main" id="{B52B1137-CD00-163B-B6FA-074BB1428F4C}"/>
                </a:ext>
              </a:extLst>
            </p:cNvPr>
            <p:cNvSpPr/>
            <p:nvPr/>
          </p:nvSpPr>
          <p:spPr>
            <a:xfrm>
              <a:off x="-2683975" y="1627125"/>
              <a:ext cx="37825" cy="37825"/>
            </a:xfrm>
            <a:custGeom>
              <a:avLst/>
              <a:gdLst/>
              <a:ahLst/>
              <a:cxnLst/>
              <a:rect l="l" t="t" r="r" b="b"/>
              <a:pathLst>
                <a:path w="1513" h="1513" extrusionOk="0">
                  <a:moveTo>
                    <a:pt x="762" y="0"/>
                  </a:moveTo>
                  <a:cubicBezTo>
                    <a:pt x="346" y="0"/>
                    <a:pt x="0" y="345"/>
                    <a:pt x="0" y="762"/>
                  </a:cubicBezTo>
                  <a:cubicBezTo>
                    <a:pt x="0" y="1179"/>
                    <a:pt x="346"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52" name="Google Shape;8465;p31">
              <a:extLst>
                <a:ext uri="{FF2B5EF4-FFF2-40B4-BE49-F238E27FC236}">
                  <a16:creationId xmlns:a16="http://schemas.microsoft.com/office/drawing/2014/main" id="{5741AC9A-7E9D-35A7-4B6F-5CF39E19D66A}"/>
                </a:ext>
              </a:extLst>
            </p:cNvPr>
            <p:cNvSpPr/>
            <p:nvPr/>
          </p:nvSpPr>
          <p:spPr>
            <a:xfrm>
              <a:off x="-2627125" y="1627125"/>
              <a:ext cx="37825" cy="37825"/>
            </a:xfrm>
            <a:custGeom>
              <a:avLst/>
              <a:gdLst/>
              <a:ahLst/>
              <a:cxnLst/>
              <a:rect l="l" t="t" r="r" b="b"/>
              <a:pathLst>
                <a:path w="1513" h="1513" extrusionOk="0">
                  <a:moveTo>
                    <a:pt x="751" y="0"/>
                  </a:moveTo>
                  <a:cubicBezTo>
                    <a:pt x="334" y="0"/>
                    <a:pt x="0" y="345"/>
                    <a:pt x="0" y="762"/>
                  </a:cubicBezTo>
                  <a:cubicBezTo>
                    <a:pt x="0" y="1179"/>
                    <a:pt x="334" y="1512"/>
                    <a:pt x="751" y="1512"/>
                  </a:cubicBezTo>
                  <a:cubicBezTo>
                    <a:pt x="1167" y="1512"/>
                    <a:pt x="1513" y="1179"/>
                    <a:pt x="1513" y="762"/>
                  </a:cubicBezTo>
                  <a:cubicBezTo>
                    <a:pt x="1513" y="345"/>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53" name="Google Shape;8466;p31">
              <a:extLst>
                <a:ext uri="{FF2B5EF4-FFF2-40B4-BE49-F238E27FC236}">
                  <a16:creationId xmlns:a16="http://schemas.microsoft.com/office/drawing/2014/main" id="{392B6399-94EE-42E9-8F2C-FA0A59D61B5E}"/>
                </a:ext>
              </a:extLst>
            </p:cNvPr>
            <p:cNvSpPr/>
            <p:nvPr/>
          </p:nvSpPr>
          <p:spPr>
            <a:xfrm>
              <a:off x="-8303725" y="1683975"/>
              <a:ext cx="37825" cy="37825"/>
            </a:xfrm>
            <a:custGeom>
              <a:avLst/>
              <a:gdLst/>
              <a:ahLst/>
              <a:cxnLst/>
              <a:rect l="l" t="t" r="r" b="b"/>
              <a:pathLst>
                <a:path w="1513" h="1513" extrusionOk="0">
                  <a:moveTo>
                    <a:pt x="762" y="0"/>
                  </a:moveTo>
                  <a:cubicBezTo>
                    <a:pt x="346" y="0"/>
                    <a:pt x="0" y="334"/>
                    <a:pt x="0" y="762"/>
                  </a:cubicBezTo>
                  <a:cubicBezTo>
                    <a:pt x="0" y="1179"/>
                    <a:pt x="346"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54" name="Google Shape;8467;p31">
              <a:extLst>
                <a:ext uri="{FF2B5EF4-FFF2-40B4-BE49-F238E27FC236}">
                  <a16:creationId xmlns:a16="http://schemas.microsoft.com/office/drawing/2014/main" id="{3DE084DD-97F0-4118-ED32-65184B010D82}"/>
                </a:ext>
              </a:extLst>
            </p:cNvPr>
            <p:cNvSpPr/>
            <p:nvPr/>
          </p:nvSpPr>
          <p:spPr>
            <a:xfrm>
              <a:off x="-8246875" y="1683975"/>
              <a:ext cx="37825" cy="37825"/>
            </a:xfrm>
            <a:custGeom>
              <a:avLst/>
              <a:gdLst/>
              <a:ahLst/>
              <a:cxnLst/>
              <a:rect l="l" t="t" r="r" b="b"/>
              <a:pathLst>
                <a:path w="1513" h="1513" extrusionOk="0">
                  <a:moveTo>
                    <a:pt x="751" y="0"/>
                  </a:moveTo>
                  <a:cubicBezTo>
                    <a:pt x="334" y="0"/>
                    <a:pt x="0" y="334"/>
                    <a:pt x="0" y="762"/>
                  </a:cubicBezTo>
                  <a:cubicBezTo>
                    <a:pt x="0" y="1179"/>
                    <a:pt x="334" y="1512"/>
                    <a:pt x="751" y="1512"/>
                  </a:cubicBezTo>
                  <a:cubicBezTo>
                    <a:pt x="1167" y="1512"/>
                    <a:pt x="1513" y="1179"/>
                    <a:pt x="1513" y="762"/>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55" name="Google Shape;8468;p31">
              <a:extLst>
                <a:ext uri="{FF2B5EF4-FFF2-40B4-BE49-F238E27FC236}">
                  <a16:creationId xmlns:a16="http://schemas.microsoft.com/office/drawing/2014/main" id="{24BBC2FC-7E8F-C5FA-BB26-A1D95C7ABCC9}"/>
                </a:ext>
              </a:extLst>
            </p:cNvPr>
            <p:cNvSpPr/>
            <p:nvPr/>
          </p:nvSpPr>
          <p:spPr>
            <a:xfrm>
              <a:off x="-7736100" y="1683975"/>
              <a:ext cx="37825" cy="37825"/>
            </a:xfrm>
            <a:custGeom>
              <a:avLst/>
              <a:gdLst/>
              <a:ahLst/>
              <a:cxnLst/>
              <a:rect l="l" t="t" r="r" b="b"/>
              <a:pathLst>
                <a:path w="1513" h="1513" extrusionOk="0">
                  <a:moveTo>
                    <a:pt x="763" y="0"/>
                  </a:moveTo>
                  <a:cubicBezTo>
                    <a:pt x="346" y="0"/>
                    <a:pt x="1" y="334"/>
                    <a:pt x="1" y="762"/>
                  </a:cubicBezTo>
                  <a:cubicBezTo>
                    <a:pt x="1" y="1179"/>
                    <a:pt x="346" y="1512"/>
                    <a:pt x="763" y="1512"/>
                  </a:cubicBezTo>
                  <a:cubicBezTo>
                    <a:pt x="1179" y="1512"/>
                    <a:pt x="1513" y="1179"/>
                    <a:pt x="1513" y="762"/>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56" name="Google Shape;8469;p31">
              <a:extLst>
                <a:ext uri="{FF2B5EF4-FFF2-40B4-BE49-F238E27FC236}">
                  <a16:creationId xmlns:a16="http://schemas.microsoft.com/office/drawing/2014/main" id="{AA3737CF-A430-DABE-94AA-F25BDA6B3B06}"/>
                </a:ext>
              </a:extLst>
            </p:cNvPr>
            <p:cNvSpPr/>
            <p:nvPr/>
          </p:nvSpPr>
          <p:spPr>
            <a:xfrm>
              <a:off x="-6600825" y="1683975"/>
              <a:ext cx="37825" cy="37825"/>
            </a:xfrm>
            <a:custGeom>
              <a:avLst/>
              <a:gdLst/>
              <a:ahLst/>
              <a:cxnLst/>
              <a:rect l="l" t="t" r="r" b="b"/>
              <a:pathLst>
                <a:path w="1513" h="1513" extrusionOk="0">
                  <a:moveTo>
                    <a:pt x="762" y="0"/>
                  </a:moveTo>
                  <a:cubicBezTo>
                    <a:pt x="345" y="0"/>
                    <a:pt x="0" y="334"/>
                    <a:pt x="0" y="762"/>
                  </a:cubicBezTo>
                  <a:cubicBezTo>
                    <a:pt x="0" y="1179"/>
                    <a:pt x="345"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57" name="Google Shape;8470;p31">
              <a:extLst>
                <a:ext uri="{FF2B5EF4-FFF2-40B4-BE49-F238E27FC236}">
                  <a16:creationId xmlns:a16="http://schemas.microsoft.com/office/drawing/2014/main" id="{2DBEF1A3-5BC0-2F5D-0CC1-160B96463508}"/>
                </a:ext>
              </a:extLst>
            </p:cNvPr>
            <p:cNvSpPr/>
            <p:nvPr/>
          </p:nvSpPr>
          <p:spPr>
            <a:xfrm>
              <a:off x="-6543975" y="1683975"/>
              <a:ext cx="37825" cy="37825"/>
            </a:xfrm>
            <a:custGeom>
              <a:avLst/>
              <a:gdLst/>
              <a:ahLst/>
              <a:cxnLst/>
              <a:rect l="l" t="t" r="r" b="b"/>
              <a:pathLst>
                <a:path w="1513" h="1513" extrusionOk="0">
                  <a:moveTo>
                    <a:pt x="762" y="0"/>
                  </a:moveTo>
                  <a:cubicBezTo>
                    <a:pt x="333" y="0"/>
                    <a:pt x="0" y="334"/>
                    <a:pt x="0" y="762"/>
                  </a:cubicBezTo>
                  <a:cubicBezTo>
                    <a:pt x="0" y="1179"/>
                    <a:pt x="333"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58" name="Google Shape;8471;p31">
              <a:extLst>
                <a:ext uri="{FF2B5EF4-FFF2-40B4-BE49-F238E27FC236}">
                  <a16:creationId xmlns:a16="http://schemas.microsoft.com/office/drawing/2014/main" id="{3221CF22-AA0A-F487-17AD-E6B9F9D3F5EA}"/>
                </a:ext>
              </a:extLst>
            </p:cNvPr>
            <p:cNvSpPr/>
            <p:nvPr/>
          </p:nvSpPr>
          <p:spPr>
            <a:xfrm>
              <a:off x="-6487125" y="1683975"/>
              <a:ext cx="37825" cy="37825"/>
            </a:xfrm>
            <a:custGeom>
              <a:avLst/>
              <a:gdLst/>
              <a:ahLst/>
              <a:cxnLst/>
              <a:rect l="l" t="t" r="r" b="b"/>
              <a:pathLst>
                <a:path w="1513" h="1513" extrusionOk="0">
                  <a:moveTo>
                    <a:pt x="750" y="0"/>
                  </a:moveTo>
                  <a:cubicBezTo>
                    <a:pt x="334" y="0"/>
                    <a:pt x="0" y="334"/>
                    <a:pt x="0" y="762"/>
                  </a:cubicBezTo>
                  <a:cubicBezTo>
                    <a:pt x="0" y="1179"/>
                    <a:pt x="334" y="1512"/>
                    <a:pt x="750" y="1512"/>
                  </a:cubicBezTo>
                  <a:cubicBezTo>
                    <a:pt x="1167" y="1512"/>
                    <a:pt x="1512" y="1179"/>
                    <a:pt x="1512" y="762"/>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59" name="Google Shape;8472;p31">
              <a:extLst>
                <a:ext uri="{FF2B5EF4-FFF2-40B4-BE49-F238E27FC236}">
                  <a16:creationId xmlns:a16="http://schemas.microsoft.com/office/drawing/2014/main" id="{AFB4E7C9-1E95-26C4-F3EF-DF15BD6173FE}"/>
                </a:ext>
              </a:extLst>
            </p:cNvPr>
            <p:cNvSpPr/>
            <p:nvPr/>
          </p:nvSpPr>
          <p:spPr>
            <a:xfrm>
              <a:off x="-6430575" y="1683975"/>
              <a:ext cx="38125" cy="37825"/>
            </a:xfrm>
            <a:custGeom>
              <a:avLst/>
              <a:gdLst/>
              <a:ahLst/>
              <a:cxnLst/>
              <a:rect l="l" t="t" r="r" b="b"/>
              <a:pathLst>
                <a:path w="1525" h="1513" extrusionOk="0">
                  <a:moveTo>
                    <a:pt x="762" y="0"/>
                  </a:moveTo>
                  <a:cubicBezTo>
                    <a:pt x="346" y="0"/>
                    <a:pt x="0" y="334"/>
                    <a:pt x="0" y="762"/>
                  </a:cubicBezTo>
                  <a:cubicBezTo>
                    <a:pt x="0" y="1179"/>
                    <a:pt x="346" y="1512"/>
                    <a:pt x="762" y="1512"/>
                  </a:cubicBezTo>
                  <a:cubicBezTo>
                    <a:pt x="1179" y="1512"/>
                    <a:pt x="1524" y="1179"/>
                    <a:pt x="1524" y="762"/>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60" name="Google Shape;8473;p31">
              <a:extLst>
                <a:ext uri="{FF2B5EF4-FFF2-40B4-BE49-F238E27FC236}">
                  <a16:creationId xmlns:a16="http://schemas.microsoft.com/office/drawing/2014/main" id="{551C35A4-E069-BA04-0A3B-5D60208EFB29}"/>
                </a:ext>
              </a:extLst>
            </p:cNvPr>
            <p:cNvSpPr/>
            <p:nvPr/>
          </p:nvSpPr>
          <p:spPr>
            <a:xfrm>
              <a:off x="-6373725" y="1683975"/>
              <a:ext cx="37825" cy="37825"/>
            </a:xfrm>
            <a:custGeom>
              <a:avLst/>
              <a:gdLst/>
              <a:ahLst/>
              <a:cxnLst/>
              <a:rect l="l" t="t" r="r" b="b"/>
              <a:pathLst>
                <a:path w="1513" h="1513" extrusionOk="0">
                  <a:moveTo>
                    <a:pt x="762" y="0"/>
                  </a:moveTo>
                  <a:cubicBezTo>
                    <a:pt x="346" y="0"/>
                    <a:pt x="0" y="334"/>
                    <a:pt x="0" y="762"/>
                  </a:cubicBezTo>
                  <a:cubicBezTo>
                    <a:pt x="0" y="1179"/>
                    <a:pt x="346" y="1512"/>
                    <a:pt x="762" y="1512"/>
                  </a:cubicBezTo>
                  <a:cubicBezTo>
                    <a:pt x="1179" y="1512"/>
                    <a:pt x="1513" y="1179"/>
                    <a:pt x="1513" y="762"/>
                  </a:cubicBezTo>
                  <a:cubicBezTo>
                    <a:pt x="1513"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61" name="Google Shape;8474;p31">
              <a:extLst>
                <a:ext uri="{FF2B5EF4-FFF2-40B4-BE49-F238E27FC236}">
                  <a16:creationId xmlns:a16="http://schemas.microsoft.com/office/drawing/2014/main" id="{1F33EBCE-E906-3ABF-B956-1477EAE70DFE}"/>
                </a:ext>
              </a:extLst>
            </p:cNvPr>
            <p:cNvSpPr/>
            <p:nvPr/>
          </p:nvSpPr>
          <p:spPr>
            <a:xfrm>
              <a:off x="-6316875" y="1683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79" y="1512"/>
                    <a:pt x="1513" y="1179"/>
                    <a:pt x="1513" y="762"/>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62" name="Google Shape;8475;p31">
              <a:extLst>
                <a:ext uri="{FF2B5EF4-FFF2-40B4-BE49-F238E27FC236}">
                  <a16:creationId xmlns:a16="http://schemas.microsoft.com/office/drawing/2014/main" id="{E808E550-E384-770E-7C72-F0C636063C8D}"/>
                </a:ext>
              </a:extLst>
            </p:cNvPr>
            <p:cNvSpPr/>
            <p:nvPr/>
          </p:nvSpPr>
          <p:spPr>
            <a:xfrm>
              <a:off x="-6260025" y="1683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67" y="1512"/>
                    <a:pt x="1513" y="1179"/>
                    <a:pt x="1513" y="762"/>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63" name="Google Shape;8476;p31">
              <a:extLst>
                <a:ext uri="{FF2B5EF4-FFF2-40B4-BE49-F238E27FC236}">
                  <a16:creationId xmlns:a16="http://schemas.microsoft.com/office/drawing/2014/main" id="{ABD4071A-C98C-E3AC-7176-F9C73DA1B357}"/>
                </a:ext>
              </a:extLst>
            </p:cNvPr>
            <p:cNvSpPr/>
            <p:nvPr/>
          </p:nvSpPr>
          <p:spPr>
            <a:xfrm>
              <a:off x="-6203475" y="1683975"/>
              <a:ext cx="37825" cy="37825"/>
            </a:xfrm>
            <a:custGeom>
              <a:avLst/>
              <a:gdLst/>
              <a:ahLst/>
              <a:cxnLst/>
              <a:rect l="l" t="t" r="r" b="b"/>
              <a:pathLst>
                <a:path w="1513" h="1513" extrusionOk="0">
                  <a:moveTo>
                    <a:pt x="763" y="0"/>
                  </a:moveTo>
                  <a:cubicBezTo>
                    <a:pt x="346" y="0"/>
                    <a:pt x="1" y="334"/>
                    <a:pt x="1" y="762"/>
                  </a:cubicBezTo>
                  <a:cubicBezTo>
                    <a:pt x="1" y="1179"/>
                    <a:pt x="346" y="1512"/>
                    <a:pt x="763" y="1512"/>
                  </a:cubicBezTo>
                  <a:cubicBezTo>
                    <a:pt x="1180" y="1512"/>
                    <a:pt x="1513" y="1179"/>
                    <a:pt x="1513" y="762"/>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64" name="Google Shape;8477;p31">
              <a:extLst>
                <a:ext uri="{FF2B5EF4-FFF2-40B4-BE49-F238E27FC236}">
                  <a16:creationId xmlns:a16="http://schemas.microsoft.com/office/drawing/2014/main" id="{040D8B2E-0BE2-92FF-72BF-418338E402C8}"/>
                </a:ext>
              </a:extLst>
            </p:cNvPr>
            <p:cNvSpPr/>
            <p:nvPr/>
          </p:nvSpPr>
          <p:spPr>
            <a:xfrm>
              <a:off x="-5351875" y="1683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79" y="1512"/>
                    <a:pt x="1513" y="1179"/>
                    <a:pt x="1513" y="762"/>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65" name="Google Shape;8478;p31">
              <a:extLst>
                <a:ext uri="{FF2B5EF4-FFF2-40B4-BE49-F238E27FC236}">
                  <a16:creationId xmlns:a16="http://schemas.microsoft.com/office/drawing/2014/main" id="{6B8E81BD-DCD5-05E7-281B-F40BB0AB92C2}"/>
                </a:ext>
              </a:extLst>
            </p:cNvPr>
            <p:cNvSpPr/>
            <p:nvPr/>
          </p:nvSpPr>
          <p:spPr>
            <a:xfrm>
              <a:off x="-5295025" y="1683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68" y="1512"/>
                    <a:pt x="1513" y="1179"/>
                    <a:pt x="1513" y="762"/>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66" name="Google Shape;8479;p31">
              <a:extLst>
                <a:ext uri="{FF2B5EF4-FFF2-40B4-BE49-F238E27FC236}">
                  <a16:creationId xmlns:a16="http://schemas.microsoft.com/office/drawing/2014/main" id="{8D1F03BD-11CA-3CE7-1158-17C5AD13854B}"/>
                </a:ext>
              </a:extLst>
            </p:cNvPr>
            <p:cNvSpPr/>
            <p:nvPr/>
          </p:nvSpPr>
          <p:spPr>
            <a:xfrm>
              <a:off x="-5238475" y="1683975"/>
              <a:ext cx="37825" cy="37825"/>
            </a:xfrm>
            <a:custGeom>
              <a:avLst/>
              <a:gdLst/>
              <a:ahLst/>
              <a:cxnLst/>
              <a:rect l="l" t="t" r="r" b="b"/>
              <a:pathLst>
                <a:path w="1513" h="1513" extrusionOk="0">
                  <a:moveTo>
                    <a:pt x="763" y="0"/>
                  </a:moveTo>
                  <a:cubicBezTo>
                    <a:pt x="346" y="0"/>
                    <a:pt x="1" y="334"/>
                    <a:pt x="1" y="762"/>
                  </a:cubicBezTo>
                  <a:cubicBezTo>
                    <a:pt x="1" y="1179"/>
                    <a:pt x="346" y="1512"/>
                    <a:pt x="763" y="1512"/>
                  </a:cubicBezTo>
                  <a:cubicBezTo>
                    <a:pt x="1180" y="1512"/>
                    <a:pt x="1513" y="1179"/>
                    <a:pt x="1513" y="762"/>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67" name="Google Shape;8480;p31">
              <a:extLst>
                <a:ext uri="{FF2B5EF4-FFF2-40B4-BE49-F238E27FC236}">
                  <a16:creationId xmlns:a16="http://schemas.microsoft.com/office/drawing/2014/main" id="{09F608A8-3E27-15E1-3D56-4E63AAC92F6C}"/>
                </a:ext>
              </a:extLst>
            </p:cNvPr>
            <p:cNvSpPr/>
            <p:nvPr/>
          </p:nvSpPr>
          <p:spPr>
            <a:xfrm>
              <a:off x="-5124750" y="1683975"/>
              <a:ext cx="37825" cy="37825"/>
            </a:xfrm>
            <a:custGeom>
              <a:avLst/>
              <a:gdLst/>
              <a:ahLst/>
              <a:cxnLst/>
              <a:rect l="l" t="t" r="r" b="b"/>
              <a:pathLst>
                <a:path w="1513" h="1513" extrusionOk="0">
                  <a:moveTo>
                    <a:pt x="750" y="0"/>
                  </a:moveTo>
                  <a:cubicBezTo>
                    <a:pt x="333" y="0"/>
                    <a:pt x="0" y="334"/>
                    <a:pt x="0" y="762"/>
                  </a:cubicBezTo>
                  <a:cubicBezTo>
                    <a:pt x="0" y="1179"/>
                    <a:pt x="333" y="1512"/>
                    <a:pt x="750" y="1512"/>
                  </a:cubicBezTo>
                  <a:cubicBezTo>
                    <a:pt x="1167" y="1512"/>
                    <a:pt x="1512" y="1179"/>
                    <a:pt x="1512" y="762"/>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68" name="Google Shape;8481;p31">
              <a:extLst>
                <a:ext uri="{FF2B5EF4-FFF2-40B4-BE49-F238E27FC236}">
                  <a16:creationId xmlns:a16="http://schemas.microsoft.com/office/drawing/2014/main" id="{71E4D0C8-C8CF-3FD6-56F6-031A5ACF3F17}"/>
                </a:ext>
              </a:extLst>
            </p:cNvPr>
            <p:cNvSpPr/>
            <p:nvPr/>
          </p:nvSpPr>
          <p:spPr>
            <a:xfrm>
              <a:off x="-4613975" y="1683975"/>
              <a:ext cx="37825" cy="37825"/>
            </a:xfrm>
            <a:custGeom>
              <a:avLst/>
              <a:gdLst/>
              <a:ahLst/>
              <a:cxnLst/>
              <a:rect l="l" t="t" r="r" b="b"/>
              <a:pathLst>
                <a:path w="1513" h="1513" extrusionOk="0">
                  <a:moveTo>
                    <a:pt x="762" y="0"/>
                  </a:moveTo>
                  <a:cubicBezTo>
                    <a:pt x="334" y="0"/>
                    <a:pt x="0" y="334"/>
                    <a:pt x="0" y="762"/>
                  </a:cubicBezTo>
                  <a:cubicBezTo>
                    <a:pt x="0" y="1179"/>
                    <a:pt x="334"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69" name="Google Shape;8482;p31">
              <a:extLst>
                <a:ext uri="{FF2B5EF4-FFF2-40B4-BE49-F238E27FC236}">
                  <a16:creationId xmlns:a16="http://schemas.microsoft.com/office/drawing/2014/main" id="{E7FC613E-DE4A-3951-7DE1-D802C5424882}"/>
                </a:ext>
              </a:extLst>
            </p:cNvPr>
            <p:cNvSpPr/>
            <p:nvPr/>
          </p:nvSpPr>
          <p:spPr>
            <a:xfrm>
              <a:off x="-4557125" y="1683975"/>
              <a:ext cx="37825" cy="37825"/>
            </a:xfrm>
            <a:custGeom>
              <a:avLst/>
              <a:gdLst/>
              <a:ahLst/>
              <a:cxnLst/>
              <a:rect l="l" t="t" r="r" b="b"/>
              <a:pathLst>
                <a:path w="1513" h="1513" extrusionOk="0">
                  <a:moveTo>
                    <a:pt x="750" y="0"/>
                  </a:moveTo>
                  <a:cubicBezTo>
                    <a:pt x="334" y="0"/>
                    <a:pt x="0" y="334"/>
                    <a:pt x="0" y="762"/>
                  </a:cubicBezTo>
                  <a:cubicBezTo>
                    <a:pt x="0" y="1179"/>
                    <a:pt x="334" y="1512"/>
                    <a:pt x="750" y="1512"/>
                  </a:cubicBezTo>
                  <a:cubicBezTo>
                    <a:pt x="1167" y="1512"/>
                    <a:pt x="1512" y="1179"/>
                    <a:pt x="1512" y="762"/>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70" name="Google Shape;8483;p31">
              <a:extLst>
                <a:ext uri="{FF2B5EF4-FFF2-40B4-BE49-F238E27FC236}">
                  <a16:creationId xmlns:a16="http://schemas.microsoft.com/office/drawing/2014/main" id="{E9A397A5-C27F-F9F1-4363-09D91DDBBE52}"/>
                </a:ext>
              </a:extLst>
            </p:cNvPr>
            <p:cNvSpPr/>
            <p:nvPr/>
          </p:nvSpPr>
          <p:spPr>
            <a:xfrm>
              <a:off x="-4500575" y="1683975"/>
              <a:ext cx="38125" cy="37825"/>
            </a:xfrm>
            <a:custGeom>
              <a:avLst/>
              <a:gdLst/>
              <a:ahLst/>
              <a:cxnLst/>
              <a:rect l="l" t="t" r="r" b="b"/>
              <a:pathLst>
                <a:path w="1525" h="1513" extrusionOk="0">
                  <a:moveTo>
                    <a:pt x="763" y="0"/>
                  </a:moveTo>
                  <a:cubicBezTo>
                    <a:pt x="346" y="0"/>
                    <a:pt x="1" y="334"/>
                    <a:pt x="1" y="762"/>
                  </a:cubicBezTo>
                  <a:cubicBezTo>
                    <a:pt x="1" y="1179"/>
                    <a:pt x="346" y="1512"/>
                    <a:pt x="763" y="1512"/>
                  </a:cubicBezTo>
                  <a:cubicBezTo>
                    <a:pt x="1179" y="1512"/>
                    <a:pt x="1525" y="1179"/>
                    <a:pt x="1525" y="762"/>
                  </a:cubicBezTo>
                  <a:cubicBezTo>
                    <a:pt x="1525"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71" name="Google Shape;8484;p31">
              <a:extLst>
                <a:ext uri="{FF2B5EF4-FFF2-40B4-BE49-F238E27FC236}">
                  <a16:creationId xmlns:a16="http://schemas.microsoft.com/office/drawing/2014/main" id="{F857F11D-4AAB-0036-5FDE-6BCD5577629F}"/>
                </a:ext>
              </a:extLst>
            </p:cNvPr>
            <p:cNvSpPr/>
            <p:nvPr/>
          </p:nvSpPr>
          <p:spPr>
            <a:xfrm>
              <a:off x="-4443725" y="1683975"/>
              <a:ext cx="37825" cy="37825"/>
            </a:xfrm>
            <a:custGeom>
              <a:avLst/>
              <a:gdLst/>
              <a:ahLst/>
              <a:cxnLst/>
              <a:rect l="l" t="t" r="r" b="b"/>
              <a:pathLst>
                <a:path w="1513" h="1513" extrusionOk="0">
                  <a:moveTo>
                    <a:pt x="763" y="0"/>
                  </a:moveTo>
                  <a:cubicBezTo>
                    <a:pt x="346" y="0"/>
                    <a:pt x="1" y="334"/>
                    <a:pt x="1" y="762"/>
                  </a:cubicBezTo>
                  <a:cubicBezTo>
                    <a:pt x="1" y="1179"/>
                    <a:pt x="346" y="1512"/>
                    <a:pt x="763" y="1512"/>
                  </a:cubicBezTo>
                  <a:cubicBezTo>
                    <a:pt x="1179" y="1512"/>
                    <a:pt x="1513" y="1179"/>
                    <a:pt x="1513" y="762"/>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72" name="Google Shape;8485;p31">
              <a:extLst>
                <a:ext uri="{FF2B5EF4-FFF2-40B4-BE49-F238E27FC236}">
                  <a16:creationId xmlns:a16="http://schemas.microsoft.com/office/drawing/2014/main" id="{F2231430-7818-90D0-E845-C2580B234027}"/>
                </a:ext>
              </a:extLst>
            </p:cNvPr>
            <p:cNvSpPr/>
            <p:nvPr/>
          </p:nvSpPr>
          <p:spPr>
            <a:xfrm>
              <a:off x="-4386875" y="1683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79" y="1512"/>
                    <a:pt x="1513" y="1179"/>
                    <a:pt x="1513" y="762"/>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73" name="Google Shape;8486;p31">
              <a:extLst>
                <a:ext uri="{FF2B5EF4-FFF2-40B4-BE49-F238E27FC236}">
                  <a16:creationId xmlns:a16="http://schemas.microsoft.com/office/drawing/2014/main" id="{D1EA6A4E-E66C-DA22-11F9-CEE3C5D09586}"/>
                </a:ext>
              </a:extLst>
            </p:cNvPr>
            <p:cNvSpPr/>
            <p:nvPr/>
          </p:nvSpPr>
          <p:spPr>
            <a:xfrm>
              <a:off x="-4330025" y="1683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68" y="1512"/>
                    <a:pt x="1513" y="1179"/>
                    <a:pt x="1513" y="762"/>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74" name="Google Shape;8487;p31">
              <a:extLst>
                <a:ext uri="{FF2B5EF4-FFF2-40B4-BE49-F238E27FC236}">
                  <a16:creationId xmlns:a16="http://schemas.microsoft.com/office/drawing/2014/main" id="{F79504D7-E53D-6954-C784-68DD43D7D9F6}"/>
                </a:ext>
              </a:extLst>
            </p:cNvPr>
            <p:cNvSpPr/>
            <p:nvPr/>
          </p:nvSpPr>
          <p:spPr>
            <a:xfrm>
              <a:off x="-4273475" y="1683975"/>
              <a:ext cx="37850" cy="37825"/>
            </a:xfrm>
            <a:custGeom>
              <a:avLst/>
              <a:gdLst/>
              <a:ahLst/>
              <a:cxnLst/>
              <a:rect l="l" t="t" r="r" b="b"/>
              <a:pathLst>
                <a:path w="1514" h="1513" extrusionOk="0">
                  <a:moveTo>
                    <a:pt x="763" y="0"/>
                  </a:moveTo>
                  <a:cubicBezTo>
                    <a:pt x="346" y="0"/>
                    <a:pt x="1" y="334"/>
                    <a:pt x="1" y="762"/>
                  </a:cubicBezTo>
                  <a:cubicBezTo>
                    <a:pt x="1" y="1179"/>
                    <a:pt x="346" y="1512"/>
                    <a:pt x="763" y="1512"/>
                  </a:cubicBezTo>
                  <a:cubicBezTo>
                    <a:pt x="1180" y="1512"/>
                    <a:pt x="1513" y="1179"/>
                    <a:pt x="1513" y="762"/>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75" name="Google Shape;8488;p31">
              <a:extLst>
                <a:ext uri="{FF2B5EF4-FFF2-40B4-BE49-F238E27FC236}">
                  <a16:creationId xmlns:a16="http://schemas.microsoft.com/office/drawing/2014/main" id="{5E1D77CB-216C-6CB9-F9F7-FAE86B0BA0DB}"/>
                </a:ext>
              </a:extLst>
            </p:cNvPr>
            <p:cNvSpPr/>
            <p:nvPr/>
          </p:nvSpPr>
          <p:spPr>
            <a:xfrm>
              <a:off x="-4216600" y="1683975"/>
              <a:ext cx="37825" cy="37825"/>
            </a:xfrm>
            <a:custGeom>
              <a:avLst/>
              <a:gdLst/>
              <a:ahLst/>
              <a:cxnLst/>
              <a:rect l="l" t="t" r="r" b="b"/>
              <a:pathLst>
                <a:path w="1513" h="1513" extrusionOk="0">
                  <a:moveTo>
                    <a:pt x="762" y="0"/>
                  </a:moveTo>
                  <a:cubicBezTo>
                    <a:pt x="333" y="0"/>
                    <a:pt x="0" y="334"/>
                    <a:pt x="0" y="762"/>
                  </a:cubicBezTo>
                  <a:cubicBezTo>
                    <a:pt x="0" y="1179"/>
                    <a:pt x="333"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76" name="Google Shape;8489;p31">
              <a:extLst>
                <a:ext uri="{FF2B5EF4-FFF2-40B4-BE49-F238E27FC236}">
                  <a16:creationId xmlns:a16="http://schemas.microsoft.com/office/drawing/2014/main" id="{89E716F5-C4C1-3857-4334-5B2F7B3FC8DB}"/>
                </a:ext>
              </a:extLst>
            </p:cNvPr>
            <p:cNvSpPr/>
            <p:nvPr/>
          </p:nvSpPr>
          <p:spPr>
            <a:xfrm>
              <a:off x="-4159750" y="1683975"/>
              <a:ext cx="37825" cy="37825"/>
            </a:xfrm>
            <a:custGeom>
              <a:avLst/>
              <a:gdLst/>
              <a:ahLst/>
              <a:cxnLst/>
              <a:rect l="l" t="t" r="r" b="b"/>
              <a:pathLst>
                <a:path w="1513" h="1513" extrusionOk="0">
                  <a:moveTo>
                    <a:pt x="750" y="0"/>
                  </a:moveTo>
                  <a:cubicBezTo>
                    <a:pt x="334" y="0"/>
                    <a:pt x="0" y="334"/>
                    <a:pt x="0" y="762"/>
                  </a:cubicBezTo>
                  <a:cubicBezTo>
                    <a:pt x="0" y="1179"/>
                    <a:pt x="334" y="1512"/>
                    <a:pt x="750" y="1512"/>
                  </a:cubicBezTo>
                  <a:cubicBezTo>
                    <a:pt x="1167" y="1512"/>
                    <a:pt x="1512" y="1179"/>
                    <a:pt x="1512" y="762"/>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77" name="Google Shape;8490;p31">
              <a:extLst>
                <a:ext uri="{FF2B5EF4-FFF2-40B4-BE49-F238E27FC236}">
                  <a16:creationId xmlns:a16="http://schemas.microsoft.com/office/drawing/2014/main" id="{DB22A0A0-D143-78AC-E5EA-C78F5EB35D6D}"/>
                </a:ext>
              </a:extLst>
            </p:cNvPr>
            <p:cNvSpPr/>
            <p:nvPr/>
          </p:nvSpPr>
          <p:spPr>
            <a:xfrm>
              <a:off x="-4103200" y="1683975"/>
              <a:ext cx="38125" cy="37825"/>
            </a:xfrm>
            <a:custGeom>
              <a:avLst/>
              <a:gdLst/>
              <a:ahLst/>
              <a:cxnLst/>
              <a:rect l="l" t="t" r="r" b="b"/>
              <a:pathLst>
                <a:path w="1525" h="1513" extrusionOk="0">
                  <a:moveTo>
                    <a:pt x="762" y="0"/>
                  </a:moveTo>
                  <a:cubicBezTo>
                    <a:pt x="346" y="0"/>
                    <a:pt x="0" y="334"/>
                    <a:pt x="0" y="762"/>
                  </a:cubicBezTo>
                  <a:cubicBezTo>
                    <a:pt x="0" y="1179"/>
                    <a:pt x="346" y="1512"/>
                    <a:pt x="762" y="1512"/>
                  </a:cubicBezTo>
                  <a:cubicBezTo>
                    <a:pt x="1179" y="1512"/>
                    <a:pt x="1524" y="1179"/>
                    <a:pt x="1524" y="762"/>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78" name="Google Shape;8491;p31">
              <a:extLst>
                <a:ext uri="{FF2B5EF4-FFF2-40B4-BE49-F238E27FC236}">
                  <a16:creationId xmlns:a16="http://schemas.microsoft.com/office/drawing/2014/main" id="{078B592F-34F2-02C1-E461-8A5BE5F318B2}"/>
                </a:ext>
              </a:extLst>
            </p:cNvPr>
            <p:cNvSpPr/>
            <p:nvPr/>
          </p:nvSpPr>
          <p:spPr>
            <a:xfrm>
              <a:off x="-4046350" y="1683975"/>
              <a:ext cx="37825" cy="37825"/>
            </a:xfrm>
            <a:custGeom>
              <a:avLst/>
              <a:gdLst/>
              <a:ahLst/>
              <a:cxnLst/>
              <a:rect l="l" t="t" r="r" b="b"/>
              <a:pathLst>
                <a:path w="1513" h="1513" extrusionOk="0">
                  <a:moveTo>
                    <a:pt x="762" y="0"/>
                  </a:moveTo>
                  <a:cubicBezTo>
                    <a:pt x="346" y="0"/>
                    <a:pt x="0" y="334"/>
                    <a:pt x="0" y="762"/>
                  </a:cubicBezTo>
                  <a:cubicBezTo>
                    <a:pt x="0" y="1179"/>
                    <a:pt x="346" y="1512"/>
                    <a:pt x="762" y="1512"/>
                  </a:cubicBezTo>
                  <a:cubicBezTo>
                    <a:pt x="1179" y="1512"/>
                    <a:pt x="1513" y="1179"/>
                    <a:pt x="1513" y="762"/>
                  </a:cubicBezTo>
                  <a:cubicBezTo>
                    <a:pt x="1513"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79" name="Google Shape;8492;p31">
              <a:extLst>
                <a:ext uri="{FF2B5EF4-FFF2-40B4-BE49-F238E27FC236}">
                  <a16:creationId xmlns:a16="http://schemas.microsoft.com/office/drawing/2014/main" id="{14EAD5ED-1A1F-00F7-CD36-8B1CA06CBBFE}"/>
                </a:ext>
              </a:extLst>
            </p:cNvPr>
            <p:cNvSpPr/>
            <p:nvPr/>
          </p:nvSpPr>
          <p:spPr>
            <a:xfrm>
              <a:off x="-3989500" y="1683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67" y="1512"/>
                    <a:pt x="1513" y="1179"/>
                    <a:pt x="1513" y="762"/>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80" name="Google Shape;8493;p31">
              <a:extLst>
                <a:ext uri="{FF2B5EF4-FFF2-40B4-BE49-F238E27FC236}">
                  <a16:creationId xmlns:a16="http://schemas.microsoft.com/office/drawing/2014/main" id="{4D579388-6119-AFC0-0516-440695E481D0}"/>
                </a:ext>
              </a:extLst>
            </p:cNvPr>
            <p:cNvSpPr/>
            <p:nvPr/>
          </p:nvSpPr>
          <p:spPr>
            <a:xfrm>
              <a:off x="-3932650" y="1683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67" y="1512"/>
                    <a:pt x="1513" y="1179"/>
                    <a:pt x="1513" y="762"/>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81" name="Google Shape;8494;p31">
              <a:extLst>
                <a:ext uri="{FF2B5EF4-FFF2-40B4-BE49-F238E27FC236}">
                  <a16:creationId xmlns:a16="http://schemas.microsoft.com/office/drawing/2014/main" id="{D58DCE98-9170-502F-F8D5-2D605CCA125A}"/>
                </a:ext>
              </a:extLst>
            </p:cNvPr>
            <p:cNvSpPr/>
            <p:nvPr/>
          </p:nvSpPr>
          <p:spPr>
            <a:xfrm>
              <a:off x="-3876100" y="1683975"/>
              <a:ext cx="37825" cy="37825"/>
            </a:xfrm>
            <a:custGeom>
              <a:avLst/>
              <a:gdLst/>
              <a:ahLst/>
              <a:cxnLst/>
              <a:rect l="l" t="t" r="r" b="b"/>
              <a:pathLst>
                <a:path w="1513" h="1513" extrusionOk="0">
                  <a:moveTo>
                    <a:pt x="763" y="0"/>
                  </a:moveTo>
                  <a:cubicBezTo>
                    <a:pt x="346" y="0"/>
                    <a:pt x="1" y="334"/>
                    <a:pt x="1" y="762"/>
                  </a:cubicBezTo>
                  <a:cubicBezTo>
                    <a:pt x="1" y="1179"/>
                    <a:pt x="346" y="1512"/>
                    <a:pt x="763" y="1512"/>
                  </a:cubicBezTo>
                  <a:cubicBezTo>
                    <a:pt x="1180" y="1512"/>
                    <a:pt x="1513" y="1179"/>
                    <a:pt x="1513" y="762"/>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82" name="Google Shape;8495;p31">
              <a:extLst>
                <a:ext uri="{FF2B5EF4-FFF2-40B4-BE49-F238E27FC236}">
                  <a16:creationId xmlns:a16="http://schemas.microsoft.com/office/drawing/2014/main" id="{99CD6DDA-B225-8735-4373-E7823FAE4CC9}"/>
                </a:ext>
              </a:extLst>
            </p:cNvPr>
            <p:cNvSpPr/>
            <p:nvPr/>
          </p:nvSpPr>
          <p:spPr>
            <a:xfrm>
              <a:off x="-3819250" y="1683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80" y="1512"/>
                    <a:pt x="1513" y="1179"/>
                    <a:pt x="1513" y="762"/>
                  </a:cubicBezTo>
                  <a:cubicBezTo>
                    <a:pt x="1513" y="334"/>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83" name="Google Shape;8496;p31">
              <a:extLst>
                <a:ext uri="{FF2B5EF4-FFF2-40B4-BE49-F238E27FC236}">
                  <a16:creationId xmlns:a16="http://schemas.microsoft.com/office/drawing/2014/main" id="{B3BCE168-A6F8-C733-B5FD-5C69516BF7F1}"/>
                </a:ext>
              </a:extLst>
            </p:cNvPr>
            <p:cNvSpPr/>
            <p:nvPr/>
          </p:nvSpPr>
          <p:spPr>
            <a:xfrm>
              <a:off x="-3762375" y="1683975"/>
              <a:ext cx="37825" cy="37825"/>
            </a:xfrm>
            <a:custGeom>
              <a:avLst/>
              <a:gdLst/>
              <a:ahLst/>
              <a:cxnLst/>
              <a:rect l="l" t="t" r="r" b="b"/>
              <a:pathLst>
                <a:path w="1513" h="1513" extrusionOk="0">
                  <a:moveTo>
                    <a:pt x="750" y="0"/>
                  </a:moveTo>
                  <a:cubicBezTo>
                    <a:pt x="333" y="0"/>
                    <a:pt x="0" y="334"/>
                    <a:pt x="0" y="762"/>
                  </a:cubicBezTo>
                  <a:cubicBezTo>
                    <a:pt x="0" y="1179"/>
                    <a:pt x="333" y="1512"/>
                    <a:pt x="750" y="1512"/>
                  </a:cubicBezTo>
                  <a:cubicBezTo>
                    <a:pt x="1167" y="1512"/>
                    <a:pt x="1512" y="1179"/>
                    <a:pt x="1512" y="762"/>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84" name="Google Shape;8497;p31">
              <a:extLst>
                <a:ext uri="{FF2B5EF4-FFF2-40B4-BE49-F238E27FC236}">
                  <a16:creationId xmlns:a16="http://schemas.microsoft.com/office/drawing/2014/main" id="{FE9DBC5C-3B59-15EC-CFD9-688C2362ACFA}"/>
                </a:ext>
              </a:extLst>
            </p:cNvPr>
            <p:cNvSpPr/>
            <p:nvPr/>
          </p:nvSpPr>
          <p:spPr>
            <a:xfrm>
              <a:off x="-3705825" y="1683975"/>
              <a:ext cx="37825" cy="37825"/>
            </a:xfrm>
            <a:custGeom>
              <a:avLst/>
              <a:gdLst/>
              <a:ahLst/>
              <a:cxnLst/>
              <a:rect l="l" t="t" r="r" b="b"/>
              <a:pathLst>
                <a:path w="1513" h="1513" extrusionOk="0">
                  <a:moveTo>
                    <a:pt x="762" y="0"/>
                  </a:moveTo>
                  <a:cubicBezTo>
                    <a:pt x="345" y="0"/>
                    <a:pt x="0" y="334"/>
                    <a:pt x="0" y="762"/>
                  </a:cubicBezTo>
                  <a:cubicBezTo>
                    <a:pt x="0" y="1179"/>
                    <a:pt x="345"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85" name="Google Shape;8498;p31">
              <a:extLst>
                <a:ext uri="{FF2B5EF4-FFF2-40B4-BE49-F238E27FC236}">
                  <a16:creationId xmlns:a16="http://schemas.microsoft.com/office/drawing/2014/main" id="{6F51D819-85AE-1AE8-B60A-5941692BAF11}"/>
                </a:ext>
              </a:extLst>
            </p:cNvPr>
            <p:cNvSpPr/>
            <p:nvPr/>
          </p:nvSpPr>
          <p:spPr>
            <a:xfrm>
              <a:off x="-3648975" y="1683975"/>
              <a:ext cx="37825" cy="37825"/>
            </a:xfrm>
            <a:custGeom>
              <a:avLst/>
              <a:gdLst/>
              <a:ahLst/>
              <a:cxnLst/>
              <a:rect l="l" t="t" r="r" b="b"/>
              <a:pathLst>
                <a:path w="1513" h="1513" extrusionOk="0">
                  <a:moveTo>
                    <a:pt x="762" y="0"/>
                  </a:moveTo>
                  <a:cubicBezTo>
                    <a:pt x="346" y="0"/>
                    <a:pt x="0" y="334"/>
                    <a:pt x="0" y="762"/>
                  </a:cubicBezTo>
                  <a:cubicBezTo>
                    <a:pt x="0" y="1179"/>
                    <a:pt x="346"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86" name="Google Shape;8499;p31">
              <a:extLst>
                <a:ext uri="{FF2B5EF4-FFF2-40B4-BE49-F238E27FC236}">
                  <a16:creationId xmlns:a16="http://schemas.microsoft.com/office/drawing/2014/main" id="{81FD1F5A-4159-6FBA-0798-17A2A66AD60A}"/>
                </a:ext>
              </a:extLst>
            </p:cNvPr>
            <p:cNvSpPr/>
            <p:nvPr/>
          </p:nvSpPr>
          <p:spPr>
            <a:xfrm>
              <a:off x="-3592125" y="1683975"/>
              <a:ext cx="37825" cy="37825"/>
            </a:xfrm>
            <a:custGeom>
              <a:avLst/>
              <a:gdLst/>
              <a:ahLst/>
              <a:cxnLst/>
              <a:rect l="l" t="t" r="r" b="b"/>
              <a:pathLst>
                <a:path w="1513" h="1513" extrusionOk="0">
                  <a:moveTo>
                    <a:pt x="750" y="0"/>
                  </a:moveTo>
                  <a:cubicBezTo>
                    <a:pt x="334" y="0"/>
                    <a:pt x="0" y="334"/>
                    <a:pt x="0" y="762"/>
                  </a:cubicBezTo>
                  <a:cubicBezTo>
                    <a:pt x="0" y="1179"/>
                    <a:pt x="334" y="1512"/>
                    <a:pt x="750" y="1512"/>
                  </a:cubicBezTo>
                  <a:cubicBezTo>
                    <a:pt x="1167" y="1512"/>
                    <a:pt x="1512" y="1179"/>
                    <a:pt x="1512" y="762"/>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87" name="Google Shape;8500;p31">
              <a:extLst>
                <a:ext uri="{FF2B5EF4-FFF2-40B4-BE49-F238E27FC236}">
                  <a16:creationId xmlns:a16="http://schemas.microsoft.com/office/drawing/2014/main" id="{F472DC67-B726-11C3-0F65-CE7DFDC1902E}"/>
                </a:ext>
              </a:extLst>
            </p:cNvPr>
            <p:cNvSpPr/>
            <p:nvPr/>
          </p:nvSpPr>
          <p:spPr>
            <a:xfrm>
              <a:off x="-3535575" y="1683975"/>
              <a:ext cx="38125" cy="37825"/>
            </a:xfrm>
            <a:custGeom>
              <a:avLst/>
              <a:gdLst/>
              <a:ahLst/>
              <a:cxnLst/>
              <a:rect l="l" t="t" r="r" b="b"/>
              <a:pathLst>
                <a:path w="1525" h="1513" extrusionOk="0">
                  <a:moveTo>
                    <a:pt x="763" y="0"/>
                  </a:moveTo>
                  <a:cubicBezTo>
                    <a:pt x="346" y="0"/>
                    <a:pt x="1" y="334"/>
                    <a:pt x="1" y="762"/>
                  </a:cubicBezTo>
                  <a:cubicBezTo>
                    <a:pt x="1" y="1179"/>
                    <a:pt x="346" y="1512"/>
                    <a:pt x="763" y="1512"/>
                  </a:cubicBezTo>
                  <a:cubicBezTo>
                    <a:pt x="1179" y="1512"/>
                    <a:pt x="1525" y="1179"/>
                    <a:pt x="1525" y="762"/>
                  </a:cubicBezTo>
                  <a:cubicBezTo>
                    <a:pt x="1525"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88" name="Google Shape;8501;p31">
              <a:extLst>
                <a:ext uri="{FF2B5EF4-FFF2-40B4-BE49-F238E27FC236}">
                  <a16:creationId xmlns:a16="http://schemas.microsoft.com/office/drawing/2014/main" id="{717E739A-D8AE-63F8-4028-938C8D40893B}"/>
                </a:ext>
              </a:extLst>
            </p:cNvPr>
            <p:cNvSpPr/>
            <p:nvPr/>
          </p:nvSpPr>
          <p:spPr>
            <a:xfrm>
              <a:off x="-3478725" y="1683975"/>
              <a:ext cx="37825" cy="37825"/>
            </a:xfrm>
            <a:custGeom>
              <a:avLst/>
              <a:gdLst/>
              <a:ahLst/>
              <a:cxnLst/>
              <a:rect l="l" t="t" r="r" b="b"/>
              <a:pathLst>
                <a:path w="1513" h="1513" extrusionOk="0">
                  <a:moveTo>
                    <a:pt x="763" y="0"/>
                  </a:moveTo>
                  <a:cubicBezTo>
                    <a:pt x="346" y="0"/>
                    <a:pt x="1" y="334"/>
                    <a:pt x="1" y="762"/>
                  </a:cubicBezTo>
                  <a:cubicBezTo>
                    <a:pt x="1" y="1179"/>
                    <a:pt x="346" y="1512"/>
                    <a:pt x="763" y="1512"/>
                  </a:cubicBezTo>
                  <a:cubicBezTo>
                    <a:pt x="1179" y="1512"/>
                    <a:pt x="1513" y="1179"/>
                    <a:pt x="1513" y="762"/>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89" name="Google Shape;8502;p31">
              <a:extLst>
                <a:ext uri="{FF2B5EF4-FFF2-40B4-BE49-F238E27FC236}">
                  <a16:creationId xmlns:a16="http://schemas.microsoft.com/office/drawing/2014/main" id="{F191442F-A31C-850B-3BA1-D867C9CA95E9}"/>
                </a:ext>
              </a:extLst>
            </p:cNvPr>
            <p:cNvSpPr/>
            <p:nvPr/>
          </p:nvSpPr>
          <p:spPr>
            <a:xfrm>
              <a:off x="-3421875" y="1683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79" y="1512"/>
                    <a:pt x="1513" y="1179"/>
                    <a:pt x="1513" y="762"/>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90" name="Google Shape;8503;p31">
              <a:extLst>
                <a:ext uri="{FF2B5EF4-FFF2-40B4-BE49-F238E27FC236}">
                  <a16:creationId xmlns:a16="http://schemas.microsoft.com/office/drawing/2014/main" id="{3D355FF1-5E0C-6498-FD66-242492A18E16}"/>
                </a:ext>
              </a:extLst>
            </p:cNvPr>
            <p:cNvSpPr/>
            <p:nvPr/>
          </p:nvSpPr>
          <p:spPr>
            <a:xfrm>
              <a:off x="-3365025" y="1683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68" y="1512"/>
                    <a:pt x="1513" y="1179"/>
                    <a:pt x="1513" y="762"/>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91" name="Google Shape;8504;p31">
              <a:extLst>
                <a:ext uri="{FF2B5EF4-FFF2-40B4-BE49-F238E27FC236}">
                  <a16:creationId xmlns:a16="http://schemas.microsoft.com/office/drawing/2014/main" id="{D839F0A6-30A8-9424-00DD-33CDEFF9448B}"/>
                </a:ext>
              </a:extLst>
            </p:cNvPr>
            <p:cNvSpPr/>
            <p:nvPr/>
          </p:nvSpPr>
          <p:spPr>
            <a:xfrm>
              <a:off x="-3308450" y="1683975"/>
              <a:ext cx="37825" cy="37825"/>
            </a:xfrm>
            <a:custGeom>
              <a:avLst/>
              <a:gdLst/>
              <a:ahLst/>
              <a:cxnLst/>
              <a:rect l="l" t="t" r="r" b="b"/>
              <a:pathLst>
                <a:path w="1513" h="1513" extrusionOk="0">
                  <a:moveTo>
                    <a:pt x="762" y="0"/>
                  </a:moveTo>
                  <a:cubicBezTo>
                    <a:pt x="345" y="0"/>
                    <a:pt x="0" y="334"/>
                    <a:pt x="0" y="762"/>
                  </a:cubicBezTo>
                  <a:cubicBezTo>
                    <a:pt x="0" y="1179"/>
                    <a:pt x="345"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92" name="Google Shape;8505;p31">
              <a:extLst>
                <a:ext uri="{FF2B5EF4-FFF2-40B4-BE49-F238E27FC236}">
                  <a16:creationId xmlns:a16="http://schemas.microsoft.com/office/drawing/2014/main" id="{8A8389FA-F4BF-C534-FE5F-B2FA491B87FB}"/>
                </a:ext>
              </a:extLst>
            </p:cNvPr>
            <p:cNvSpPr/>
            <p:nvPr/>
          </p:nvSpPr>
          <p:spPr>
            <a:xfrm>
              <a:off x="-3251600" y="1683975"/>
              <a:ext cx="37825" cy="37825"/>
            </a:xfrm>
            <a:custGeom>
              <a:avLst/>
              <a:gdLst/>
              <a:ahLst/>
              <a:cxnLst/>
              <a:rect l="l" t="t" r="r" b="b"/>
              <a:pathLst>
                <a:path w="1513" h="1513" extrusionOk="0">
                  <a:moveTo>
                    <a:pt x="762" y="0"/>
                  </a:moveTo>
                  <a:cubicBezTo>
                    <a:pt x="334" y="0"/>
                    <a:pt x="0" y="334"/>
                    <a:pt x="0" y="762"/>
                  </a:cubicBezTo>
                  <a:cubicBezTo>
                    <a:pt x="0" y="1179"/>
                    <a:pt x="334"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93" name="Google Shape;8506;p31">
              <a:extLst>
                <a:ext uri="{FF2B5EF4-FFF2-40B4-BE49-F238E27FC236}">
                  <a16:creationId xmlns:a16="http://schemas.microsoft.com/office/drawing/2014/main" id="{C028BFA8-8917-8BA1-EB28-8F0CA87C5AAF}"/>
                </a:ext>
              </a:extLst>
            </p:cNvPr>
            <p:cNvSpPr/>
            <p:nvPr/>
          </p:nvSpPr>
          <p:spPr>
            <a:xfrm>
              <a:off x="-3194750" y="1683975"/>
              <a:ext cx="37825" cy="37825"/>
            </a:xfrm>
            <a:custGeom>
              <a:avLst/>
              <a:gdLst/>
              <a:ahLst/>
              <a:cxnLst/>
              <a:rect l="l" t="t" r="r" b="b"/>
              <a:pathLst>
                <a:path w="1513" h="1513" extrusionOk="0">
                  <a:moveTo>
                    <a:pt x="750" y="0"/>
                  </a:moveTo>
                  <a:cubicBezTo>
                    <a:pt x="334" y="0"/>
                    <a:pt x="0" y="334"/>
                    <a:pt x="0" y="762"/>
                  </a:cubicBezTo>
                  <a:cubicBezTo>
                    <a:pt x="0" y="1179"/>
                    <a:pt x="334" y="1512"/>
                    <a:pt x="750" y="1512"/>
                  </a:cubicBezTo>
                  <a:cubicBezTo>
                    <a:pt x="1167" y="1512"/>
                    <a:pt x="1512" y="1179"/>
                    <a:pt x="1512" y="762"/>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94" name="Google Shape;8507;p31">
              <a:extLst>
                <a:ext uri="{FF2B5EF4-FFF2-40B4-BE49-F238E27FC236}">
                  <a16:creationId xmlns:a16="http://schemas.microsoft.com/office/drawing/2014/main" id="{882C4B67-A912-DCE2-F483-3A66D385E808}"/>
                </a:ext>
              </a:extLst>
            </p:cNvPr>
            <p:cNvSpPr/>
            <p:nvPr/>
          </p:nvSpPr>
          <p:spPr>
            <a:xfrm>
              <a:off x="-3138200" y="1683975"/>
              <a:ext cx="38125" cy="37825"/>
            </a:xfrm>
            <a:custGeom>
              <a:avLst/>
              <a:gdLst/>
              <a:ahLst/>
              <a:cxnLst/>
              <a:rect l="l" t="t" r="r" b="b"/>
              <a:pathLst>
                <a:path w="1525" h="1513" extrusionOk="0">
                  <a:moveTo>
                    <a:pt x="762" y="0"/>
                  </a:moveTo>
                  <a:cubicBezTo>
                    <a:pt x="346" y="0"/>
                    <a:pt x="0" y="334"/>
                    <a:pt x="0" y="762"/>
                  </a:cubicBezTo>
                  <a:cubicBezTo>
                    <a:pt x="0" y="1179"/>
                    <a:pt x="346" y="1512"/>
                    <a:pt x="762" y="1512"/>
                  </a:cubicBezTo>
                  <a:cubicBezTo>
                    <a:pt x="1179" y="1512"/>
                    <a:pt x="1524" y="1179"/>
                    <a:pt x="1524" y="762"/>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95" name="Google Shape;8508;p31">
              <a:extLst>
                <a:ext uri="{FF2B5EF4-FFF2-40B4-BE49-F238E27FC236}">
                  <a16:creationId xmlns:a16="http://schemas.microsoft.com/office/drawing/2014/main" id="{A621D6E7-755C-78A2-B972-35B8E067B55C}"/>
                </a:ext>
              </a:extLst>
            </p:cNvPr>
            <p:cNvSpPr/>
            <p:nvPr/>
          </p:nvSpPr>
          <p:spPr>
            <a:xfrm>
              <a:off x="-3081350" y="1683975"/>
              <a:ext cx="37825" cy="37825"/>
            </a:xfrm>
            <a:custGeom>
              <a:avLst/>
              <a:gdLst/>
              <a:ahLst/>
              <a:cxnLst/>
              <a:rect l="l" t="t" r="r" b="b"/>
              <a:pathLst>
                <a:path w="1513" h="1513" extrusionOk="0">
                  <a:moveTo>
                    <a:pt x="763" y="0"/>
                  </a:moveTo>
                  <a:cubicBezTo>
                    <a:pt x="346" y="0"/>
                    <a:pt x="1" y="334"/>
                    <a:pt x="1" y="762"/>
                  </a:cubicBezTo>
                  <a:cubicBezTo>
                    <a:pt x="1" y="1179"/>
                    <a:pt x="346" y="1512"/>
                    <a:pt x="763" y="1512"/>
                  </a:cubicBezTo>
                  <a:cubicBezTo>
                    <a:pt x="1179" y="1512"/>
                    <a:pt x="1513" y="1179"/>
                    <a:pt x="1513" y="762"/>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96" name="Google Shape;8509;p31">
              <a:extLst>
                <a:ext uri="{FF2B5EF4-FFF2-40B4-BE49-F238E27FC236}">
                  <a16:creationId xmlns:a16="http://schemas.microsoft.com/office/drawing/2014/main" id="{8AE0EAD9-CC62-7B0E-12FB-CB46ABBE8A6D}"/>
                </a:ext>
              </a:extLst>
            </p:cNvPr>
            <p:cNvSpPr/>
            <p:nvPr/>
          </p:nvSpPr>
          <p:spPr>
            <a:xfrm>
              <a:off x="-3024500" y="1683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79" y="1512"/>
                    <a:pt x="1513" y="1179"/>
                    <a:pt x="1513" y="762"/>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97" name="Google Shape;8510;p31">
              <a:extLst>
                <a:ext uri="{FF2B5EF4-FFF2-40B4-BE49-F238E27FC236}">
                  <a16:creationId xmlns:a16="http://schemas.microsoft.com/office/drawing/2014/main" id="{7B0E2E2E-88BB-178A-4316-904572AB5A2B}"/>
                </a:ext>
              </a:extLst>
            </p:cNvPr>
            <p:cNvSpPr/>
            <p:nvPr/>
          </p:nvSpPr>
          <p:spPr>
            <a:xfrm>
              <a:off x="-2967650" y="1683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68" y="1512"/>
                    <a:pt x="1513" y="1179"/>
                    <a:pt x="1513" y="762"/>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98" name="Google Shape;8511;p31">
              <a:extLst>
                <a:ext uri="{FF2B5EF4-FFF2-40B4-BE49-F238E27FC236}">
                  <a16:creationId xmlns:a16="http://schemas.microsoft.com/office/drawing/2014/main" id="{0D4E2E21-961C-0765-5258-293B5673BF90}"/>
                </a:ext>
              </a:extLst>
            </p:cNvPr>
            <p:cNvSpPr/>
            <p:nvPr/>
          </p:nvSpPr>
          <p:spPr>
            <a:xfrm>
              <a:off x="-2911100" y="1683975"/>
              <a:ext cx="37825" cy="37825"/>
            </a:xfrm>
            <a:custGeom>
              <a:avLst/>
              <a:gdLst/>
              <a:ahLst/>
              <a:cxnLst/>
              <a:rect l="l" t="t" r="r" b="b"/>
              <a:pathLst>
                <a:path w="1513" h="1513" extrusionOk="0">
                  <a:moveTo>
                    <a:pt x="763" y="0"/>
                  </a:moveTo>
                  <a:cubicBezTo>
                    <a:pt x="346" y="0"/>
                    <a:pt x="1" y="334"/>
                    <a:pt x="1" y="762"/>
                  </a:cubicBezTo>
                  <a:cubicBezTo>
                    <a:pt x="1" y="1179"/>
                    <a:pt x="346" y="1512"/>
                    <a:pt x="763" y="1512"/>
                  </a:cubicBezTo>
                  <a:cubicBezTo>
                    <a:pt x="1180" y="1512"/>
                    <a:pt x="1513" y="1179"/>
                    <a:pt x="1513" y="762"/>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99" name="Google Shape;8512;p31">
              <a:extLst>
                <a:ext uri="{FF2B5EF4-FFF2-40B4-BE49-F238E27FC236}">
                  <a16:creationId xmlns:a16="http://schemas.microsoft.com/office/drawing/2014/main" id="{D8DCA6CD-B1DB-04A2-F4A5-0E9B1FA26217}"/>
                </a:ext>
              </a:extLst>
            </p:cNvPr>
            <p:cNvSpPr/>
            <p:nvPr/>
          </p:nvSpPr>
          <p:spPr>
            <a:xfrm>
              <a:off x="-2854250" y="1683975"/>
              <a:ext cx="37850" cy="37825"/>
            </a:xfrm>
            <a:custGeom>
              <a:avLst/>
              <a:gdLst/>
              <a:ahLst/>
              <a:cxnLst/>
              <a:rect l="l" t="t" r="r" b="b"/>
              <a:pathLst>
                <a:path w="1514" h="1513" extrusionOk="0">
                  <a:moveTo>
                    <a:pt x="763" y="0"/>
                  </a:moveTo>
                  <a:cubicBezTo>
                    <a:pt x="334" y="0"/>
                    <a:pt x="1" y="334"/>
                    <a:pt x="1" y="762"/>
                  </a:cubicBezTo>
                  <a:cubicBezTo>
                    <a:pt x="1" y="1179"/>
                    <a:pt x="334" y="1512"/>
                    <a:pt x="763" y="1512"/>
                  </a:cubicBezTo>
                  <a:cubicBezTo>
                    <a:pt x="1180" y="1512"/>
                    <a:pt x="1513" y="1179"/>
                    <a:pt x="1513" y="762"/>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00" name="Google Shape;8513;p31">
              <a:extLst>
                <a:ext uri="{FF2B5EF4-FFF2-40B4-BE49-F238E27FC236}">
                  <a16:creationId xmlns:a16="http://schemas.microsoft.com/office/drawing/2014/main" id="{A3D9933A-ADE4-59B1-415C-F7274A67A7D1}"/>
                </a:ext>
              </a:extLst>
            </p:cNvPr>
            <p:cNvSpPr/>
            <p:nvPr/>
          </p:nvSpPr>
          <p:spPr>
            <a:xfrm>
              <a:off x="-2797375" y="1683975"/>
              <a:ext cx="37825" cy="37825"/>
            </a:xfrm>
            <a:custGeom>
              <a:avLst/>
              <a:gdLst/>
              <a:ahLst/>
              <a:cxnLst/>
              <a:rect l="l" t="t" r="r" b="b"/>
              <a:pathLst>
                <a:path w="1513" h="1513" extrusionOk="0">
                  <a:moveTo>
                    <a:pt x="750" y="0"/>
                  </a:moveTo>
                  <a:cubicBezTo>
                    <a:pt x="333" y="0"/>
                    <a:pt x="0" y="334"/>
                    <a:pt x="0" y="762"/>
                  </a:cubicBezTo>
                  <a:cubicBezTo>
                    <a:pt x="0" y="1179"/>
                    <a:pt x="333" y="1512"/>
                    <a:pt x="750" y="1512"/>
                  </a:cubicBezTo>
                  <a:cubicBezTo>
                    <a:pt x="1167" y="1512"/>
                    <a:pt x="1512" y="1179"/>
                    <a:pt x="1512" y="762"/>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01" name="Google Shape;8514;p31">
              <a:extLst>
                <a:ext uri="{FF2B5EF4-FFF2-40B4-BE49-F238E27FC236}">
                  <a16:creationId xmlns:a16="http://schemas.microsoft.com/office/drawing/2014/main" id="{9A7A250B-791B-353F-80C1-BCEB5885C9BD}"/>
                </a:ext>
              </a:extLst>
            </p:cNvPr>
            <p:cNvSpPr/>
            <p:nvPr/>
          </p:nvSpPr>
          <p:spPr>
            <a:xfrm>
              <a:off x="-2740825" y="1683975"/>
              <a:ext cx="38125" cy="37825"/>
            </a:xfrm>
            <a:custGeom>
              <a:avLst/>
              <a:gdLst/>
              <a:ahLst/>
              <a:cxnLst/>
              <a:rect l="l" t="t" r="r" b="b"/>
              <a:pathLst>
                <a:path w="1525" h="1513" extrusionOk="0">
                  <a:moveTo>
                    <a:pt x="762" y="0"/>
                  </a:moveTo>
                  <a:cubicBezTo>
                    <a:pt x="346" y="0"/>
                    <a:pt x="0" y="334"/>
                    <a:pt x="0" y="762"/>
                  </a:cubicBezTo>
                  <a:cubicBezTo>
                    <a:pt x="0" y="1179"/>
                    <a:pt x="346" y="1512"/>
                    <a:pt x="762" y="1512"/>
                  </a:cubicBezTo>
                  <a:cubicBezTo>
                    <a:pt x="1179" y="1512"/>
                    <a:pt x="1524" y="1179"/>
                    <a:pt x="1524" y="762"/>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02" name="Google Shape;8515;p31">
              <a:extLst>
                <a:ext uri="{FF2B5EF4-FFF2-40B4-BE49-F238E27FC236}">
                  <a16:creationId xmlns:a16="http://schemas.microsoft.com/office/drawing/2014/main" id="{935195D0-722D-B8DB-478C-4306E9010A2E}"/>
                </a:ext>
              </a:extLst>
            </p:cNvPr>
            <p:cNvSpPr/>
            <p:nvPr/>
          </p:nvSpPr>
          <p:spPr>
            <a:xfrm>
              <a:off x="-2683975" y="1683975"/>
              <a:ext cx="37825" cy="37825"/>
            </a:xfrm>
            <a:custGeom>
              <a:avLst/>
              <a:gdLst/>
              <a:ahLst/>
              <a:cxnLst/>
              <a:rect l="l" t="t" r="r" b="b"/>
              <a:pathLst>
                <a:path w="1513" h="1513" extrusionOk="0">
                  <a:moveTo>
                    <a:pt x="762" y="0"/>
                  </a:moveTo>
                  <a:cubicBezTo>
                    <a:pt x="346" y="0"/>
                    <a:pt x="0" y="334"/>
                    <a:pt x="0" y="762"/>
                  </a:cubicBezTo>
                  <a:cubicBezTo>
                    <a:pt x="0" y="1179"/>
                    <a:pt x="346"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03" name="Google Shape;8516;p31">
              <a:extLst>
                <a:ext uri="{FF2B5EF4-FFF2-40B4-BE49-F238E27FC236}">
                  <a16:creationId xmlns:a16="http://schemas.microsoft.com/office/drawing/2014/main" id="{E4BFE53D-18EB-13B4-5D43-CAED73E0F80A}"/>
                </a:ext>
              </a:extLst>
            </p:cNvPr>
            <p:cNvSpPr/>
            <p:nvPr/>
          </p:nvSpPr>
          <p:spPr>
            <a:xfrm>
              <a:off x="-2627125" y="1683975"/>
              <a:ext cx="37825" cy="37825"/>
            </a:xfrm>
            <a:custGeom>
              <a:avLst/>
              <a:gdLst/>
              <a:ahLst/>
              <a:cxnLst/>
              <a:rect l="l" t="t" r="r" b="b"/>
              <a:pathLst>
                <a:path w="1513" h="1513" extrusionOk="0">
                  <a:moveTo>
                    <a:pt x="751" y="0"/>
                  </a:moveTo>
                  <a:cubicBezTo>
                    <a:pt x="334" y="0"/>
                    <a:pt x="0" y="334"/>
                    <a:pt x="0" y="762"/>
                  </a:cubicBezTo>
                  <a:cubicBezTo>
                    <a:pt x="0" y="1179"/>
                    <a:pt x="334" y="1512"/>
                    <a:pt x="751" y="1512"/>
                  </a:cubicBezTo>
                  <a:cubicBezTo>
                    <a:pt x="1167" y="1512"/>
                    <a:pt x="1513" y="1179"/>
                    <a:pt x="1513" y="762"/>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04" name="Google Shape;8517;p31">
              <a:extLst>
                <a:ext uri="{FF2B5EF4-FFF2-40B4-BE49-F238E27FC236}">
                  <a16:creationId xmlns:a16="http://schemas.microsoft.com/office/drawing/2014/main" id="{92C93915-2BD5-94C1-45CD-779822817875}"/>
                </a:ext>
              </a:extLst>
            </p:cNvPr>
            <p:cNvSpPr/>
            <p:nvPr/>
          </p:nvSpPr>
          <p:spPr>
            <a:xfrm>
              <a:off x="-2570575" y="1683975"/>
              <a:ext cx="38125" cy="37825"/>
            </a:xfrm>
            <a:custGeom>
              <a:avLst/>
              <a:gdLst/>
              <a:ahLst/>
              <a:cxnLst/>
              <a:rect l="l" t="t" r="r" b="b"/>
              <a:pathLst>
                <a:path w="1525" h="1513" extrusionOk="0">
                  <a:moveTo>
                    <a:pt x="763" y="0"/>
                  </a:moveTo>
                  <a:cubicBezTo>
                    <a:pt x="346" y="0"/>
                    <a:pt x="1" y="334"/>
                    <a:pt x="1" y="762"/>
                  </a:cubicBezTo>
                  <a:cubicBezTo>
                    <a:pt x="1" y="1179"/>
                    <a:pt x="346" y="1512"/>
                    <a:pt x="763" y="1512"/>
                  </a:cubicBezTo>
                  <a:cubicBezTo>
                    <a:pt x="1179" y="1512"/>
                    <a:pt x="1525" y="1179"/>
                    <a:pt x="1525" y="762"/>
                  </a:cubicBezTo>
                  <a:cubicBezTo>
                    <a:pt x="1525"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05" name="Google Shape;8518;p31">
              <a:extLst>
                <a:ext uri="{FF2B5EF4-FFF2-40B4-BE49-F238E27FC236}">
                  <a16:creationId xmlns:a16="http://schemas.microsoft.com/office/drawing/2014/main" id="{8FE08979-7D4E-5081-E2C5-410AA98F7DD2}"/>
                </a:ext>
              </a:extLst>
            </p:cNvPr>
            <p:cNvSpPr/>
            <p:nvPr/>
          </p:nvSpPr>
          <p:spPr>
            <a:xfrm>
              <a:off x="-8360575" y="1740825"/>
              <a:ext cx="38125" cy="37825"/>
            </a:xfrm>
            <a:custGeom>
              <a:avLst/>
              <a:gdLst/>
              <a:ahLst/>
              <a:cxnLst/>
              <a:rect l="l" t="t" r="r" b="b"/>
              <a:pathLst>
                <a:path w="1525" h="1513" extrusionOk="0">
                  <a:moveTo>
                    <a:pt x="762" y="0"/>
                  </a:moveTo>
                  <a:cubicBezTo>
                    <a:pt x="346" y="0"/>
                    <a:pt x="0" y="334"/>
                    <a:pt x="0" y="750"/>
                  </a:cubicBezTo>
                  <a:cubicBezTo>
                    <a:pt x="0" y="1167"/>
                    <a:pt x="346" y="1512"/>
                    <a:pt x="762" y="1512"/>
                  </a:cubicBezTo>
                  <a:cubicBezTo>
                    <a:pt x="1179" y="1512"/>
                    <a:pt x="1524" y="1167"/>
                    <a:pt x="1524" y="750"/>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06" name="Google Shape;8519;p31">
              <a:extLst>
                <a:ext uri="{FF2B5EF4-FFF2-40B4-BE49-F238E27FC236}">
                  <a16:creationId xmlns:a16="http://schemas.microsoft.com/office/drawing/2014/main" id="{B67D9419-C69C-B1C9-F2F9-C0D477F460D0}"/>
                </a:ext>
              </a:extLst>
            </p:cNvPr>
            <p:cNvSpPr/>
            <p:nvPr/>
          </p:nvSpPr>
          <p:spPr>
            <a:xfrm>
              <a:off x="-8303725" y="1740825"/>
              <a:ext cx="37825" cy="37825"/>
            </a:xfrm>
            <a:custGeom>
              <a:avLst/>
              <a:gdLst/>
              <a:ahLst/>
              <a:cxnLst/>
              <a:rect l="l" t="t" r="r" b="b"/>
              <a:pathLst>
                <a:path w="1513" h="1513" extrusionOk="0">
                  <a:moveTo>
                    <a:pt x="762" y="0"/>
                  </a:moveTo>
                  <a:cubicBezTo>
                    <a:pt x="346" y="0"/>
                    <a:pt x="0" y="334"/>
                    <a:pt x="0" y="750"/>
                  </a:cubicBezTo>
                  <a:cubicBezTo>
                    <a:pt x="0" y="1167"/>
                    <a:pt x="346"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07" name="Google Shape;8520;p31">
              <a:extLst>
                <a:ext uri="{FF2B5EF4-FFF2-40B4-BE49-F238E27FC236}">
                  <a16:creationId xmlns:a16="http://schemas.microsoft.com/office/drawing/2014/main" id="{ADAE3C37-D518-DCC2-C794-9E15C8961C9B}"/>
                </a:ext>
              </a:extLst>
            </p:cNvPr>
            <p:cNvSpPr/>
            <p:nvPr/>
          </p:nvSpPr>
          <p:spPr>
            <a:xfrm>
              <a:off x="-8246875" y="1740825"/>
              <a:ext cx="37825" cy="37825"/>
            </a:xfrm>
            <a:custGeom>
              <a:avLst/>
              <a:gdLst/>
              <a:ahLst/>
              <a:cxnLst/>
              <a:rect l="l" t="t" r="r" b="b"/>
              <a:pathLst>
                <a:path w="1513" h="1513" extrusionOk="0">
                  <a:moveTo>
                    <a:pt x="751" y="0"/>
                  </a:moveTo>
                  <a:cubicBezTo>
                    <a:pt x="334" y="0"/>
                    <a:pt x="0" y="334"/>
                    <a:pt x="0" y="750"/>
                  </a:cubicBezTo>
                  <a:cubicBezTo>
                    <a:pt x="0" y="1167"/>
                    <a:pt x="334" y="1512"/>
                    <a:pt x="751" y="1512"/>
                  </a:cubicBezTo>
                  <a:cubicBezTo>
                    <a:pt x="1167" y="1512"/>
                    <a:pt x="1513" y="1167"/>
                    <a:pt x="1513" y="750"/>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08" name="Google Shape;8521;p31">
              <a:extLst>
                <a:ext uri="{FF2B5EF4-FFF2-40B4-BE49-F238E27FC236}">
                  <a16:creationId xmlns:a16="http://schemas.microsoft.com/office/drawing/2014/main" id="{8FD67B80-2FB9-D183-2FA0-8E2DB3A80C16}"/>
                </a:ext>
              </a:extLst>
            </p:cNvPr>
            <p:cNvSpPr/>
            <p:nvPr/>
          </p:nvSpPr>
          <p:spPr>
            <a:xfrm>
              <a:off x="-8190325" y="1740825"/>
              <a:ext cx="38125" cy="37825"/>
            </a:xfrm>
            <a:custGeom>
              <a:avLst/>
              <a:gdLst/>
              <a:ahLst/>
              <a:cxnLst/>
              <a:rect l="l" t="t" r="r" b="b"/>
              <a:pathLst>
                <a:path w="1525" h="1513" extrusionOk="0">
                  <a:moveTo>
                    <a:pt x="763" y="0"/>
                  </a:moveTo>
                  <a:cubicBezTo>
                    <a:pt x="346" y="0"/>
                    <a:pt x="1" y="334"/>
                    <a:pt x="1" y="750"/>
                  </a:cubicBezTo>
                  <a:cubicBezTo>
                    <a:pt x="1" y="1167"/>
                    <a:pt x="346" y="1512"/>
                    <a:pt x="763" y="1512"/>
                  </a:cubicBezTo>
                  <a:cubicBezTo>
                    <a:pt x="1179" y="1512"/>
                    <a:pt x="1525" y="1167"/>
                    <a:pt x="1525" y="750"/>
                  </a:cubicBezTo>
                  <a:cubicBezTo>
                    <a:pt x="1525"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09" name="Google Shape;8522;p31">
              <a:extLst>
                <a:ext uri="{FF2B5EF4-FFF2-40B4-BE49-F238E27FC236}">
                  <a16:creationId xmlns:a16="http://schemas.microsoft.com/office/drawing/2014/main" id="{2B2BFE72-BDFD-91E0-97D3-C328F939F0F0}"/>
                </a:ext>
              </a:extLst>
            </p:cNvPr>
            <p:cNvSpPr/>
            <p:nvPr/>
          </p:nvSpPr>
          <p:spPr>
            <a:xfrm>
              <a:off x="-8133475" y="1740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79" y="1512"/>
                    <a:pt x="1513" y="1167"/>
                    <a:pt x="1513" y="750"/>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10" name="Google Shape;8523;p31">
              <a:extLst>
                <a:ext uri="{FF2B5EF4-FFF2-40B4-BE49-F238E27FC236}">
                  <a16:creationId xmlns:a16="http://schemas.microsoft.com/office/drawing/2014/main" id="{9BC18DCE-E959-D8D3-D4B0-31BD111AD8B6}"/>
                </a:ext>
              </a:extLst>
            </p:cNvPr>
            <p:cNvSpPr/>
            <p:nvPr/>
          </p:nvSpPr>
          <p:spPr>
            <a:xfrm>
              <a:off x="-8076625"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80" y="1512"/>
                    <a:pt x="1513" y="1167"/>
                    <a:pt x="1513" y="750"/>
                  </a:cubicBezTo>
                  <a:cubicBezTo>
                    <a:pt x="1513" y="334"/>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11" name="Google Shape;8524;p31">
              <a:extLst>
                <a:ext uri="{FF2B5EF4-FFF2-40B4-BE49-F238E27FC236}">
                  <a16:creationId xmlns:a16="http://schemas.microsoft.com/office/drawing/2014/main" id="{C92634AE-B043-98D1-4E7F-2EEDD2466A25}"/>
                </a:ext>
              </a:extLst>
            </p:cNvPr>
            <p:cNvSpPr/>
            <p:nvPr/>
          </p:nvSpPr>
          <p:spPr>
            <a:xfrm>
              <a:off x="-7849500" y="1740825"/>
              <a:ext cx="37825" cy="37825"/>
            </a:xfrm>
            <a:custGeom>
              <a:avLst/>
              <a:gdLst/>
              <a:ahLst/>
              <a:cxnLst/>
              <a:rect l="l" t="t" r="r" b="b"/>
              <a:pathLst>
                <a:path w="1513" h="1513" extrusionOk="0">
                  <a:moveTo>
                    <a:pt x="750" y="0"/>
                  </a:moveTo>
                  <a:cubicBezTo>
                    <a:pt x="334" y="0"/>
                    <a:pt x="0" y="334"/>
                    <a:pt x="0" y="750"/>
                  </a:cubicBezTo>
                  <a:cubicBezTo>
                    <a:pt x="0" y="1167"/>
                    <a:pt x="334"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12" name="Google Shape;8525;p31">
              <a:extLst>
                <a:ext uri="{FF2B5EF4-FFF2-40B4-BE49-F238E27FC236}">
                  <a16:creationId xmlns:a16="http://schemas.microsoft.com/office/drawing/2014/main" id="{4B1BF765-E683-8288-A6B4-488E26650471}"/>
                </a:ext>
              </a:extLst>
            </p:cNvPr>
            <p:cNvSpPr/>
            <p:nvPr/>
          </p:nvSpPr>
          <p:spPr>
            <a:xfrm>
              <a:off x="-7792950" y="1740825"/>
              <a:ext cx="38125" cy="37825"/>
            </a:xfrm>
            <a:custGeom>
              <a:avLst/>
              <a:gdLst/>
              <a:ahLst/>
              <a:cxnLst/>
              <a:rect l="l" t="t" r="r" b="b"/>
              <a:pathLst>
                <a:path w="1525" h="1513" extrusionOk="0">
                  <a:moveTo>
                    <a:pt x="762" y="0"/>
                  </a:moveTo>
                  <a:cubicBezTo>
                    <a:pt x="346" y="0"/>
                    <a:pt x="0" y="334"/>
                    <a:pt x="0" y="750"/>
                  </a:cubicBezTo>
                  <a:cubicBezTo>
                    <a:pt x="0" y="1167"/>
                    <a:pt x="346" y="1512"/>
                    <a:pt x="762" y="1512"/>
                  </a:cubicBezTo>
                  <a:cubicBezTo>
                    <a:pt x="1179" y="1512"/>
                    <a:pt x="1524" y="1167"/>
                    <a:pt x="1524" y="750"/>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13" name="Google Shape;8526;p31">
              <a:extLst>
                <a:ext uri="{FF2B5EF4-FFF2-40B4-BE49-F238E27FC236}">
                  <a16:creationId xmlns:a16="http://schemas.microsoft.com/office/drawing/2014/main" id="{F4ECA84C-713E-CFB5-A001-C2EAB853B31F}"/>
                </a:ext>
              </a:extLst>
            </p:cNvPr>
            <p:cNvSpPr/>
            <p:nvPr/>
          </p:nvSpPr>
          <p:spPr>
            <a:xfrm>
              <a:off x="-7736100" y="1740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79" y="1512"/>
                    <a:pt x="1513" y="1167"/>
                    <a:pt x="1513" y="750"/>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14" name="Google Shape;8527;p31">
              <a:extLst>
                <a:ext uri="{FF2B5EF4-FFF2-40B4-BE49-F238E27FC236}">
                  <a16:creationId xmlns:a16="http://schemas.microsoft.com/office/drawing/2014/main" id="{5F0A63CB-F0BB-B627-CFBF-8627D6E43B98}"/>
                </a:ext>
              </a:extLst>
            </p:cNvPr>
            <p:cNvSpPr/>
            <p:nvPr/>
          </p:nvSpPr>
          <p:spPr>
            <a:xfrm>
              <a:off x="-7679250"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79" y="1512"/>
                    <a:pt x="1513" y="1167"/>
                    <a:pt x="1513" y="750"/>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15" name="Google Shape;8528;p31">
              <a:extLst>
                <a:ext uri="{FF2B5EF4-FFF2-40B4-BE49-F238E27FC236}">
                  <a16:creationId xmlns:a16="http://schemas.microsoft.com/office/drawing/2014/main" id="{D13A1912-B289-0FF9-5A25-92397F70AA93}"/>
                </a:ext>
              </a:extLst>
            </p:cNvPr>
            <p:cNvSpPr/>
            <p:nvPr/>
          </p:nvSpPr>
          <p:spPr>
            <a:xfrm>
              <a:off x="-7622400"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8" y="1512"/>
                    <a:pt x="1513" y="1167"/>
                    <a:pt x="1513" y="750"/>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16" name="Google Shape;8529;p31">
              <a:extLst>
                <a:ext uri="{FF2B5EF4-FFF2-40B4-BE49-F238E27FC236}">
                  <a16:creationId xmlns:a16="http://schemas.microsoft.com/office/drawing/2014/main" id="{A057F8A4-F7D2-EF31-F013-06AFD40B4BA5}"/>
                </a:ext>
              </a:extLst>
            </p:cNvPr>
            <p:cNvSpPr/>
            <p:nvPr/>
          </p:nvSpPr>
          <p:spPr>
            <a:xfrm>
              <a:off x="-7281875"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7" y="1512"/>
                    <a:pt x="1513" y="1167"/>
                    <a:pt x="1513" y="750"/>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17" name="Google Shape;8530;p31">
              <a:extLst>
                <a:ext uri="{FF2B5EF4-FFF2-40B4-BE49-F238E27FC236}">
                  <a16:creationId xmlns:a16="http://schemas.microsoft.com/office/drawing/2014/main" id="{6D86AF5F-EACF-24E3-9CFC-D96C93CF65A9}"/>
                </a:ext>
              </a:extLst>
            </p:cNvPr>
            <p:cNvSpPr/>
            <p:nvPr/>
          </p:nvSpPr>
          <p:spPr>
            <a:xfrm>
              <a:off x="-7225025"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7" y="1512"/>
                    <a:pt x="1513" y="1167"/>
                    <a:pt x="1513" y="750"/>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18" name="Google Shape;8531;p31">
              <a:extLst>
                <a:ext uri="{FF2B5EF4-FFF2-40B4-BE49-F238E27FC236}">
                  <a16:creationId xmlns:a16="http://schemas.microsoft.com/office/drawing/2014/main" id="{9B2E6893-1131-3EC5-FECF-949FF3630E13}"/>
                </a:ext>
              </a:extLst>
            </p:cNvPr>
            <p:cNvSpPr/>
            <p:nvPr/>
          </p:nvSpPr>
          <p:spPr>
            <a:xfrm>
              <a:off x="-6600825" y="1740825"/>
              <a:ext cx="37825" cy="37825"/>
            </a:xfrm>
            <a:custGeom>
              <a:avLst/>
              <a:gdLst/>
              <a:ahLst/>
              <a:cxnLst/>
              <a:rect l="l" t="t" r="r" b="b"/>
              <a:pathLst>
                <a:path w="1513" h="1513" extrusionOk="0">
                  <a:moveTo>
                    <a:pt x="762" y="0"/>
                  </a:moveTo>
                  <a:cubicBezTo>
                    <a:pt x="345" y="0"/>
                    <a:pt x="0" y="334"/>
                    <a:pt x="0" y="750"/>
                  </a:cubicBezTo>
                  <a:cubicBezTo>
                    <a:pt x="0" y="1167"/>
                    <a:pt x="345"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19" name="Google Shape;8532;p31">
              <a:extLst>
                <a:ext uri="{FF2B5EF4-FFF2-40B4-BE49-F238E27FC236}">
                  <a16:creationId xmlns:a16="http://schemas.microsoft.com/office/drawing/2014/main" id="{7FFA80C7-37B6-2699-7FD7-8F70690DD184}"/>
                </a:ext>
              </a:extLst>
            </p:cNvPr>
            <p:cNvSpPr/>
            <p:nvPr/>
          </p:nvSpPr>
          <p:spPr>
            <a:xfrm>
              <a:off x="-6543975" y="1740825"/>
              <a:ext cx="37825" cy="37825"/>
            </a:xfrm>
            <a:custGeom>
              <a:avLst/>
              <a:gdLst/>
              <a:ahLst/>
              <a:cxnLst/>
              <a:rect l="l" t="t" r="r" b="b"/>
              <a:pathLst>
                <a:path w="1513" h="1513" extrusionOk="0">
                  <a:moveTo>
                    <a:pt x="762" y="0"/>
                  </a:moveTo>
                  <a:cubicBezTo>
                    <a:pt x="333" y="0"/>
                    <a:pt x="0" y="334"/>
                    <a:pt x="0" y="750"/>
                  </a:cubicBezTo>
                  <a:cubicBezTo>
                    <a:pt x="0" y="1167"/>
                    <a:pt x="333"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20" name="Google Shape;8533;p31">
              <a:extLst>
                <a:ext uri="{FF2B5EF4-FFF2-40B4-BE49-F238E27FC236}">
                  <a16:creationId xmlns:a16="http://schemas.microsoft.com/office/drawing/2014/main" id="{D63DBD76-6D90-3B4F-D8F1-142A130B2914}"/>
                </a:ext>
              </a:extLst>
            </p:cNvPr>
            <p:cNvSpPr/>
            <p:nvPr/>
          </p:nvSpPr>
          <p:spPr>
            <a:xfrm>
              <a:off x="-6487125" y="1740825"/>
              <a:ext cx="37825" cy="37825"/>
            </a:xfrm>
            <a:custGeom>
              <a:avLst/>
              <a:gdLst/>
              <a:ahLst/>
              <a:cxnLst/>
              <a:rect l="l" t="t" r="r" b="b"/>
              <a:pathLst>
                <a:path w="1513" h="1513" extrusionOk="0">
                  <a:moveTo>
                    <a:pt x="750" y="0"/>
                  </a:moveTo>
                  <a:cubicBezTo>
                    <a:pt x="334" y="0"/>
                    <a:pt x="0" y="334"/>
                    <a:pt x="0" y="750"/>
                  </a:cubicBezTo>
                  <a:cubicBezTo>
                    <a:pt x="0" y="1167"/>
                    <a:pt x="334"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21" name="Google Shape;8534;p31">
              <a:extLst>
                <a:ext uri="{FF2B5EF4-FFF2-40B4-BE49-F238E27FC236}">
                  <a16:creationId xmlns:a16="http://schemas.microsoft.com/office/drawing/2014/main" id="{E48359D7-1DD4-7783-DDFB-DDCB66D006ED}"/>
                </a:ext>
              </a:extLst>
            </p:cNvPr>
            <p:cNvSpPr/>
            <p:nvPr/>
          </p:nvSpPr>
          <p:spPr>
            <a:xfrm>
              <a:off x="-6430575" y="1740825"/>
              <a:ext cx="38125" cy="37825"/>
            </a:xfrm>
            <a:custGeom>
              <a:avLst/>
              <a:gdLst/>
              <a:ahLst/>
              <a:cxnLst/>
              <a:rect l="l" t="t" r="r" b="b"/>
              <a:pathLst>
                <a:path w="1525" h="1513" extrusionOk="0">
                  <a:moveTo>
                    <a:pt x="762" y="0"/>
                  </a:moveTo>
                  <a:cubicBezTo>
                    <a:pt x="346" y="0"/>
                    <a:pt x="0" y="334"/>
                    <a:pt x="0" y="750"/>
                  </a:cubicBezTo>
                  <a:cubicBezTo>
                    <a:pt x="0" y="1167"/>
                    <a:pt x="346" y="1512"/>
                    <a:pt x="762" y="1512"/>
                  </a:cubicBezTo>
                  <a:cubicBezTo>
                    <a:pt x="1179" y="1512"/>
                    <a:pt x="1524" y="1167"/>
                    <a:pt x="1524" y="750"/>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22" name="Google Shape;8535;p31">
              <a:extLst>
                <a:ext uri="{FF2B5EF4-FFF2-40B4-BE49-F238E27FC236}">
                  <a16:creationId xmlns:a16="http://schemas.microsoft.com/office/drawing/2014/main" id="{B2E48279-2419-5738-8D68-3FC31A088E74}"/>
                </a:ext>
              </a:extLst>
            </p:cNvPr>
            <p:cNvSpPr/>
            <p:nvPr/>
          </p:nvSpPr>
          <p:spPr>
            <a:xfrm>
              <a:off x="-6373725" y="1740825"/>
              <a:ext cx="37825" cy="37825"/>
            </a:xfrm>
            <a:custGeom>
              <a:avLst/>
              <a:gdLst/>
              <a:ahLst/>
              <a:cxnLst/>
              <a:rect l="l" t="t" r="r" b="b"/>
              <a:pathLst>
                <a:path w="1513" h="1513" extrusionOk="0">
                  <a:moveTo>
                    <a:pt x="762" y="0"/>
                  </a:moveTo>
                  <a:cubicBezTo>
                    <a:pt x="346" y="0"/>
                    <a:pt x="0" y="334"/>
                    <a:pt x="0" y="750"/>
                  </a:cubicBezTo>
                  <a:cubicBezTo>
                    <a:pt x="0" y="1167"/>
                    <a:pt x="346" y="1512"/>
                    <a:pt x="762" y="1512"/>
                  </a:cubicBezTo>
                  <a:cubicBezTo>
                    <a:pt x="1179" y="1512"/>
                    <a:pt x="1513" y="1167"/>
                    <a:pt x="1513" y="750"/>
                  </a:cubicBezTo>
                  <a:cubicBezTo>
                    <a:pt x="1513"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23" name="Google Shape;8536;p31">
              <a:extLst>
                <a:ext uri="{FF2B5EF4-FFF2-40B4-BE49-F238E27FC236}">
                  <a16:creationId xmlns:a16="http://schemas.microsoft.com/office/drawing/2014/main" id="{2EEFA10F-C831-05D5-A99C-D734994F7D10}"/>
                </a:ext>
              </a:extLst>
            </p:cNvPr>
            <p:cNvSpPr/>
            <p:nvPr/>
          </p:nvSpPr>
          <p:spPr>
            <a:xfrm>
              <a:off x="-6316875"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79" y="1512"/>
                    <a:pt x="1513" y="1167"/>
                    <a:pt x="1513" y="750"/>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24" name="Google Shape;8537;p31">
              <a:extLst>
                <a:ext uri="{FF2B5EF4-FFF2-40B4-BE49-F238E27FC236}">
                  <a16:creationId xmlns:a16="http://schemas.microsoft.com/office/drawing/2014/main" id="{BD387FDF-BACB-5619-26F0-C0C9A3A8B2A6}"/>
                </a:ext>
              </a:extLst>
            </p:cNvPr>
            <p:cNvSpPr/>
            <p:nvPr/>
          </p:nvSpPr>
          <p:spPr>
            <a:xfrm>
              <a:off x="-6260025"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7" y="1512"/>
                    <a:pt x="1513" y="1167"/>
                    <a:pt x="1513" y="750"/>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25" name="Google Shape;8538;p31">
              <a:extLst>
                <a:ext uri="{FF2B5EF4-FFF2-40B4-BE49-F238E27FC236}">
                  <a16:creationId xmlns:a16="http://schemas.microsoft.com/office/drawing/2014/main" id="{97D22BCC-C223-36BE-27CE-32445E788394}"/>
                </a:ext>
              </a:extLst>
            </p:cNvPr>
            <p:cNvSpPr/>
            <p:nvPr/>
          </p:nvSpPr>
          <p:spPr>
            <a:xfrm>
              <a:off x="-5351875"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79" y="1512"/>
                    <a:pt x="1513" y="1167"/>
                    <a:pt x="1513" y="750"/>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26" name="Google Shape;8539;p31">
              <a:extLst>
                <a:ext uri="{FF2B5EF4-FFF2-40B4-BE49-F238E27FC236}">
                  <a16:creationId xmlns:a16="http://schemas.microsoft.com/office/drawing/2014/main" id="{AB21C092-9C58-44E0-749C-ADED72FD6B17}"/>
                </a:ext>
              </a:extLst>
            </p:cNvPr>
            <p:cNvSpPr/>
            <p:nvPr/>
          </p:nvSpPr>
          <p:spPr>
            <a:xfrm>
              <a:off x="-5295025"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8" y="1512"/>
                    <a:pt x="1513" y="1167"/>
                    <a:pt x="1513" y="750"/>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27" name="Google Shape;8540;p31">
              <a:extLst>
                <a:ext uri="{FF2B5EF4-FFF2-40B4-BE49-F238E27FC236}">
                  <a16:creationId xmlns:a16="http://schemas.microsoft.com/office/drawing/2014/main" id="{75BACC55-8340-E67C-3DBD-4F7B67DEA1B7}"/>
                </a:ext>
              </a:extLst>
            </p:cNvPr>
            <p:cNvSpPr/>
            <p:nvPr/>
          </p:nvSpPr>
          <p:spPr>
            <a:xfrm>
              <a:off x="-5238475" y="1740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80" y="1512"/>
                    <a:pt x="1513" y="1167"/>
                    <a:pt x="1513" y="750"/>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28" name="Google Shape;8541;p31">
              <a:extLst>
                <a:ext uri="{FF2B5EF4-FFF2-40B4-BE49-F238E27FC236}">
                  <a16:creationId xmlns:a16="http://schemas.microsoft.com/office/drawing/2014/main" id="{E75F34E3-F888-4DEE-AD20-31A8F2CEEF74}"/>
                </a:ext>
              </a:extLst>
            </p:cNvPr>
            <p:cNvSpPr/>
            <p:nvPr/>
          </p:nvSpPr>
          <p:spPr>
            <a:xfrm>
              <a:off x="-5181600" y="1740825"/>
              <a:ext cx="37825" cy="37825"/>
            </a:xfrm>
            <a:custGeom>
              <a:avLst/>
              <a:gdLst/>
              <a:ahLst/>
              <a:cxnLst/>
              <a:rect l="l" t="t" r="r" b="b"/>
              <a:pathLst>
                <a:path w="1513" h="1513" extrusionOk="0">
                  <a:moveTo>
                    <a:pt x="762" y="0"/>
                  </a:moveTo>
                  <a:cubicBezTo>
                    <a:pt x="333" y="0"/>
                    <a:pt x="0" y="334"/>
                    <a:pt x="0" y="750"/>
                  </a:cubicBezTo>
                  <a:cubicBezTo>
                    <a:pt x="0" y="1167"/>
                    <a:pt x="333"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29" name="Google Shape;8542;p31">
              <a:extLst>
                <a:ext uri="{FF2B5EF4-FFF2-40B4-BE49-F238E27FC236}">
                  <a16:creationId xmlns:a16="http://schemas.microsoft.com/office/drawing/2014/main" id="{98A25989-5491-8154-D1F5-222A3CB2AF33}"/>
                </a:ext>
              </a:extLst>
            </p:cNvPr>
            <p:cNvSpPr/>
            <p:nvPr/>
          </p:nvSpPr>
          <p:spPr>
            <a:xfrm>
              <a:off x="-5124750" y="1740825"/>
              <a:ext cx="37825" cy="37825"/>
            </a:xfrm>
            <a:custGeom>
              <a:avLst/>
              <a:gdLst/>
              <a:ahLst/>
              <a:cxnLst/>
              <a:rect l="l" t="t" r="r" b="b"/>
              <a:pathLst>
                <a:path w="1513" h="1513" extrusionOk="0">
                  <a:moveTo>
                    <a:pt x="750" y="0"/>
                  </a:moveTo>
                  <a:cubicBezTo>
                    <a:pt x="333" y="0"/>
                    <a:pt x="0" y="334"/>
                    <a:pt x="0" y="750"/>
                  </a:cubicBezTo>
                  <a:cubicBezTo>
                    <a:pt x="0" y="1167"/>
                    <a:pt x="333"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30" name="Google Shape;8543;p31">
              <a:extLst>
                <a:ext uri="{FF2B5EF4-FFF2-40B4-BE49-F238E27FC236}">
                  <a16:creationId xmlns:a16="http://schemas.microsoft.com/office/drawing/2014/main" id="{A41ABDBA-724B-28D8-7B85-7E0C88D3B7B7}"/>
                </a:ext>
              </a:extLst>
            </p:cNvPr>
            <p:cNvSpPr/>
            <p:nvPr/>
          </p:nvSpPr>
          <p:spPr>
            <a:xfrm>
              <a:off x="-5068200" y="1740825"/>
              <a:ext cx="38125" cy="37825"/>
            </a:xfrm>
            <a:custGeom>
              <a:avLst/>
              <a:gdLst/>
              <a:ahLst/>
              <a:cxnLst/>
              <a:rect l="l" t="t" r="r" b="b"/>
              <a:pathLst>
                <a:path w="1525" h="1513" extrusionOk="0">
                  <a:moveTo>
                    <a:pt x="762" y="0"/>
                  </a:moveTo>
                  <a:cubicBezTo>
                    <a:pt x="346" y="0"/>
                    <a:pt x="0" y="334"/>
                    <a:pt x="0" y="750"/>
                  </a:cubicBezTo>
                  <a:cubicBezTo>
                    <a:pt x="0" y="1167"/>
                    <a:pt x="346" y="1512"/>
                    <a:pt x="762" y="1512"/>
                  </a:cubicBezTo>
                  <a:cubicBezTo>
                    <a:pt x="1179" y="1512"/>
                    <a:pt x="1524" y="1167"/>
                    <a:pt x="1524" y="750"/>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31" name="Google Shape;8544;p31">
              <a:extLst>
                <a:ext uri="{FF2B5EF4-FFF2-40B4-BE49-F238E27FC236}">
                  <a16:creationId xmlns:a16="http://schemas.microsoft.com/office/drawing/2014/main" id="{047009FA-AD12-1095-FEB1-7277D4501A40}"/>
                </a:ext>
              </a:extLst>
            </p:cNvPr>
            <p:cNvSpPr/>
            <p:nvPr/>
          </p:nvSpPr>
          <p:spPr>
            <a:xfrm>
              <a:off x="-4841100" y="1740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79" y="1512"/>
                    <a:pt x="1513" y="1167"/>
                    <a:pt x="1513" y="750"/>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32" name="Google Shape;8545;p31">
              <a:extLst>
                <a:ext uri="{FF2B5EF4-FFF2-40B4-BE49-F238E27FC236}">
                  <a16:creationId xmlns:a16="http://schemas.microsoft.com/office/drawing/2014/main" id="{7EFD81FA-00C5-2598-1D53-0845E964E5B4}"/>
                </a:ext>
              </a:extLst>
            </p:cNvPr>
            <p:cNvSpPr/>
            <p:nvPr/>
          </p:nvSpPr>
          <p:spPr>
            <a:xfrm>
              <a:off x="-4784250"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80" y="1512"/>
                    <a:pt x="1513" y="1167"/>
                    <a:pt x="1513" y="750"/>
                  </a:cubicBezTo>
                  <a:cubicBezTo>
                    <a:pt x="1513" y="334"/>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33" name="Google Shape;8546;p31">
              <a:extLst>
                <a:ext uri="{FF2B5EF4-FFF2-40B4-BE49-F238E27FC236}">
                  <a16:creationId xmlns:a16="http://schemas.microsoft.com/office/drawing/2014/main" id="{2D00962E-F003-2900-469D-24CDB4EE62DA}"/>
                </a:ext>
              </a:extLst>
            </p:cNvPr>
            <p:cNvSpPr/>
            <p:nvPr/>
          </p:nvSpPr>
          <p:spPr>
            <a:xfrm>
              <a:off x="-4727400" y="1740825"/>
              <a:ext cx="37850" cy="37825"/>
            </a:xfrm>
            <a:custGeom>
              <a:avLst/>
              <a:gdLst/>
              <a:ahLst/>
              <a:cxnLst/>
              <a:rect l="l" t="t" r="r" b="b"/>
              <a:pathLst>
                <a:path w="1514" h="1513" extrusionOk="0">
                  <a:moveTo>
                    <a:pt x="751" y="0"/>
                  </a:moveTo>
                  <a:cubicBezTo>
                    <a:pt x="334" y="0"/>
                    <a:pt x="1" y="334"/>
                    <a:pt x="1" y="750"/>
                  </a:cubicBezTo>
                  <a:cubicBezTo>
                    <a:pt x="1" y="1167"/>
                    <a:pt x="334" y="1512"/>
                    <a:pt x="751" y="1512"/>
                  </a:cubicBezTo>
                  <a:cubicBezTo>
                    <a:pt x="1168" y="1512"/>
                    <a:pt x="1513" y="1167"/>
                    <a:pt x="1513" y="750"/>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34" name="Google Shape;8547;p31">
              <a:extLst>
                <a:ext uri="{FF2B5EF4-FFF2-40B4-BE49-F238E27FC236}">
                  <a16:creationId xmlns:a16="http://schemas.microsoft.com/office/drawing/2014/main" id="{30ECBD7E-0260-6C1F-2583-38F15E5FC482}"/>
                </a:ext>
              </a:extLst>
            </p:cNvPr>
            <p:cNvSpPr/>
            <p:nvPr/>
          </p:nvSpPr>
          <p:spPr>
            <a:xfrm>
              <a:off x="-4670825" y="1740825"/>
              <a:ext cx="37825" cy="37825"/>
            </a:xfrm>
            <a:custGeom>
              <a:avLst/>
              <a:gdLst/>
              <a:ahLst/>
              <a:cxnLst/>
              <a:rect l="l" t="t" r="r" b="b"/>
              <a:pathLst>
                <a:path w="1513" h="1513" extrusionOk="0">
                  <a:moveTo>
                    <a:pt x="762" y="0"/>
                  </a:moveTo>
                  <a:cubicBezTo>
                    <a:pt x="345" y="0"/>
                    <a:pt x="0" y="334"/>
                    <a:pt x="0" y="750"/>
                  </a:cubicBezTo>
                  <a:cubicBezTo>
                    <a:pt x="0" y="1167"/>
                    <a:pt x="345"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35" name="Google Shape;8548;p31">
              <a:extLst>
                <a:ext uri="{FF2B5EF4-FFF2-40B4-BE49-F238E27FC236}">
                  <a16:creationId xmlns:a16="http://schemas.microsoft.com/office/drawing/2014/main" id="{FE5ED577-4C1B-5AD1-B5B4-C76D508F1AFB}"/>
                </a:ext>
              </a:extLst>
            </p:cNvPr>
            <p:cNvSpPr/>
            <p:nvPr/>
          </p:nvSpPr>
          <p:spPr>
            <a:xfrm>
              <a:off x="-4613975" y="1740825"/>
              <a:ext cx="37825" cy="37825"/>
            </a:xfrm>
            <a:custGeom>
              <a:avLst/>
              <a:gdLst/>
              <a:ahLst/>
              <a:cxnLst/>
              <a:rect l="l" t="t" r="r" b="b"/>
              <a:pathLst>
                <a:path w="1513" h="1513" extrusionOk="0">
                  <a:moveTo>
                    <a:pt x="762" y="0"/>
                  </a:moveTo>
                  <a:cubicBezTo>
                    <a:pt x="334" y="0"/>
                    <a:pt x="0" y="334"/>
                    <a:pt x="0" y="750"/>
                  </a:cubicBezTo>
                  <a:cubicBezTo>
                    <a:pt x="0" y="1167"/>
                    <a:pt x="334"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36" name="Google Shape;8549;p31">
              <a:extLst>
                <a:ext uri="{FF2B5EF4-FFF2-40B4-BE49-F238E27FC236}">
                  <a16:creationId xmlns:a16="http://schemas.microsoft.com/office/drawing/2014/main" id="{D572352D-28FA-D264-C63B-5D675A6C57E6}"/>
                </a:ext>
              </a:extLst>
            </p:cNvPr>
            <p:cNvSpPr/>
            <p:nvPr/>
          </p:nvSpPr>
          <p:spPr>
            <a:xfrm>
              <a:off x="-4557125" y="1740825"/>
              <a:ext cx="37825" cy="37825"/>
            </a:xfrm>
            <a:custGeom>
              <a:avLst/>
              <a:gdLst/>
              <a:ahLst/>
              <a:cxnLst/>
              <a:rect l="l" t="t" r="r" b="b"/>
              <a:pathLst>
                <a:path w="1513" h="1513" extrusionOk="0">
                  <a:moveTo>
                    <a:pt x="750" y="0"/>
                  </a:moveTo>
                  <a:cubicBezTo>
                    <a:pt x="334" y="0"/>
                    <a:pt x="0" y="334"/>
                    <a:pt x="0" y="750"/>
                  </a:cubicBezTo>
                  <a:cubicBezTo>
                    <a:pt x="0" y="1167"/>
                    <a:pt x="334"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37" name="Google Shape;8550;p31">
              <a:extLst>
                <a:ext uri="{FF2B5EF4-FFF2-40B4-BE49-F238E27FC236}">
                  <a16:creationId xmlns:a16="http://schemas.microsoft.com/office/drawing/2014/main" id="{113CB347-4E76-43F5-CCD5-5BD3E9FB3BAB}"/>
                </a:ext>
              </a:extLst>
            </p:cNvPr>
            <p:cNvSpPr/>
            <p:nvPr/>
          </p:nvSpPr>
          <p:spPr>
            <a:xfrm>
              <a:off x="-4500575" y="1740825"/>
              <a:ext cx="38125" cy="37825"/>
            </a:xfrm>
            <a:custGeom>
              <a:avLst/>
              <a:gdLst/>
              <a:ahLst/>
              <a:cxnLst/>
              <a:rect l="l" t="t" r="r" b="b"/>
              <a:pathLst>
                <a:path w="1525" h="1513" extrusionOk="0">
                  <a:moveTo>
                    <a:pt x="763" y="0"/>
                  </a:moveTo>
                  <a:cubicBezTo>
                    <a:pt x="346" y="0"/>
                    <a:pt x="1" y="334"/>
                    <a:pt x="1" y="750"/>
                  </a:cubicBezTo>
                  <a:cubicBezTo>
                    <a:pt x="1" y="1167"/>
                    <a:pt x="346" y="1512"/>
                    <a:pt x="763" y="1512"/>
                  </a:cubicBezTo>
                  <a:cubicBezTo>
                    <a:pt x="1179" y="1512"/>
                    <a:pt x="1525" y="1167"/>
                    <a:pt x="1525" y="750"/>
                  </a:cubicBezTo>
                  <a:cubicBezTo>
                    <a:pt x="1525"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38" name="Google Shape;8551;p31">
              <a:extLst>
                <a:ext uri="{FF2B5EF4-FFF2-40B4-BE49-F238E27FC236}">
                  <a16:creationId xmlns:a16="http://schemas.microsoft.com/office/drawing/2014/main" id="{90095ACC-6BCF-7EFC-2A17-8A03C3F1D2EC}"/>
                </a:ext>
              </a:extLst>
            </p:cNvPr>
            <p:cNvSpPr/>
            <p:nvPr/>
          </p:nvSpPr>
          <p:spPr>
            <a:xfrm>
              <a:off x="-4443725" y="1740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79" y="1512"/>
                    <a:pt x="1513" y="1167"/>
                    <a:pt x="1513" y="750"/>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39" name="Google Shape;8552;p31">
              <a:extLst>
                <a:ext uri="{FF2B5EF4-FFF2-40B4-BE49-F238E27FC236}">
                  <a16:creationId xmlns:a16="http://schemas.microsoft.com/office/drawing/2014/main" id="{9C7FCD85-A4B2-33D1-94A3-FC7B24F366C1}"/>
                </a:ext>
              </a:extLst>
            </p:cNvPr>
            <p:cNvSpPr/>
            <p:nvPr/>
          </p:nvSpPr>
          <p:spPr>
            <a:xfrm>
              <a:off x="-4386875"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79" y="1512"/>
                    <a:pt x="1513" y="1167"/>
                    <a:pt x="1513" y="750"/>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40" name="Google Shape;8553;p31">
              <a:extLst>
                <a:ext uri="{FF2B5EF4-FFF2-40B4-BE49-F238E27FC236}">
                  <a16:creationId xmlns:a16="http://schemas.microsoft.com/office/drawing/2014/main" id="{065746F9-0971-83EA-E7A9-5753FB8E4A8E}"/>
                </a:ext>
              </a:extLst>
            </p:cNvPr>
            <p:cNvSpPr/>
            <p:nvPr/>
          </p:nvSpPr>
          <p:spPr>
            <a:xfrm>
              <a:off x="-4330025"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8" y="1512"/>
                    <a:pt x="1513" y="1167"/>
                    <a:pt x="1513" y="750"/>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41" name="Google Shape;8554;p31">
              <a:extLst>
                <a:ext uri="{FF2B5EF4-FFF2-40B4-BE49-F238E27FC236}">
                  <a16:creationId xmlns:a16="http://schemas.microsoft.com/office/drawing/2014/main" id="{BD636FE9-C4F7-ECCB-38BF-59ED4DAFA9EE}"/>
                </a:ext>
              </a:extLst>
            </p:cNvPr>
            <p:cNvSpPr/>
            <p:nvPr/>
          </p:nvSpPr>
          <p:spPr>
            <a:xfrm>
              <a:off x="-4273475" y="1740825"/>
              <a:ext cx="37850" cy="37825"/>
            </a:xfrm>
            <a:custGeom>
              <a:avLst/>
              <a:gdLst/>
              <a:ahLst/>
              <a:cxnLst/>
              <a:rect l="l" t="t" r="r" b="b"/>
              <a:pathLst>
                <a:path w="1514" h="1513" extrusionOk="0">
                  <a:moveTo>
                    <a:pt x="763" y="0"/>
                  </a:moveTo>
                  <a:cubicBezTo>
                    <a:pt x="346" y="0"/>
                    <a:pt x="1" y="334"/>
                    <a:pt x="1" y="750"/>
                  </a:cubicBezTo>
                  <a:cubicBezTo>
                    <a:pt x="1" y="1167"/>
                    <a:pt x="346" y="1512"/>
                    <a:pt x="763" y="1512"/>
                  </a:cubicBezTo>
                  <a:cubicBezTo>
                    <a:pt x="1180" y="1512"/>
                    <a:pt x="1513" y="1167"/>
                    <a:pt x="1513" y="750"/>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42" name="Google Shape;8555;p31">
              <a:extLst>
                <a:ext uri="{FF2B5EF4-FFF2-40B4-BE49-F238E27FC236}">
                  <a16:creationId xmlns:a16="http://schemas.microsoft.com/office/drawing/2014/main" id="{675852CC-B985-7F5C-7E22-AC88D5C0E9C5}"/>
                </a:ext>
              </a:extLst>
            </p:cNvPr>
            <p:cNvSpPr/>
            <p:nvPr/>
          </p:nvSpPr>
          <p:spPr>
            <a:xfrm>
              <a:off x="-4216600" y="1740825"/>
              <a:ext cx="37825" cy="37825"/>
            </a:xfrm>
            <a:custGeom>
              <a:avLst/>
              <a:gdLst/>
              <a:ahLst/>
              <a:cxnLst/>
              <a:rect l="l" t="t" r="r" b="b"/>
              <a:pathLst>
                <a:path w="1513" h="1513" extrusionOk="0">
                  <a:moveTo>
                    <a:pt x="762" y="0"/>
                  </a:moveTo>
                  <a:cubicBezTo>
                    <a:pt x="333" y="0"/>
                    <a:pt x="0" y="334"/>
                    <a:pt x="0" y="750"/>
                  </a:cubicBezTo>
                  <a:cubicBezTo>
                    <a:pt x="0" y="1167"/>
                    <a:pt x="333"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43" name="Google Shape;8556;p31">
              <a:extLst>
                <a:ext uri="{FF2B5EF4-FFF2-40B4-BE49-F238E27FC236}">
                  <a16:creationId xmlns:a16="http://schemas.microsoft.com/office/drawing/2014/main" id="{9B4D2C3C-3986-5EC6-EBBB-1D2EEED77146}"/>
                </a:ext>
              </a:extLst>
            </p:cNvPr>
            <p:cNvSpPr/>
            <p:nvPr/>
          </p:nvSpPr>
          <p:spPr>
            <a:xfrm>
              <a:off x="-4159750" y="1740825"/>
              <a:ext cx="37825" cy="37825"/>
            </a:xfrm>
            <a:custGeom>
              <a:avLst/>
              <a:gdLst/>
              <a:ahLst/>
              <a:cxnLst/>
              <a:rect l="l" t="t" r="r" b="b"/>
              <a:pathLst>
                <a:path w="1513" h="1513" extrusionOk="0">
                  <a:moveTo>
                    <a:pt x="750" y="0"/>
                  </a:moveTo>
                  <a:cubicBezTo>
                    <a:pt x="334" y="0"/>
                    <a:pt x="0" y="334"/>
                    <a:pt x="0" y="750"/>
                  </a:cubicBezTo>
                  <a:cubicBezTo>
                    <a:pt x="0" y="1167"/>
                    <a:pt x="334"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44" name="Google Shape;8557;p31">
              <a:extLst>
                <a:ext uri="{FF2B5EF4-FFF2-40B4-BE49-F238E27FC236}">
                  <a16:creationId xmlns:a16="http://schemas.microsoft.com/office/drawing/2014/main" id="{32CA5DEB-43DF-F1C7-FC82-A97F963C377C}"/>
                </a:ext>
              </a:extLst>
            </p:cNvPr>
            <p:cNvSpPr/>
            <p:nvPr/>
          </p:nvSpPr>
          <p:spPr>
            <a:xfrm>
              <a:off x="-4103200" y="1740825"/>
              <a:ext cx="38125" cy="37825"/>
            </a:xfrm>
            <a:custGeom>
              <a:avLst/>
              <a:gdLst/>
              <a:ahLst/>
              <a:cxnLst/>
              <a:rect l="l" t="t" r="r" b="b"/>
              <a:pathLst>
                <a:path w="1525" h="1513" extrusionOk="0">
                  <a:moveTo>
                    <a:pt x="762" y="0"/>
                  </a:moveTo>
                  <a:cubicBezTo>
                    <a:pt x="346" y="0"/>
                    <a:pt x="0" y="334"/>
                    <a:pt x="0" y="750"/>
                  </a:cubicBezTo>
                  <a:cubicBezTo>
                    <a:pt x="0" y="1167"/>
                    <a:pt x="346" y="1512"/>
                    <a:pt x="762" y="1512"/>
                  </a:cubicBezTo>
                  <a:cubicBezTo>
                    <a:pt x="1179" y="1512"/>
                    <a:pt x="1524" y="1167"/>
                    <a:pt x="1524" y="750"/>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45" name="Google Shape;8558;p31">
              <a:extLst>
                <a:ext uri="{FF2B5EF4-FFF2-40B4-BE49-F238E27FC236}">
                  <a16:creationId xmlns:a16="http://schemas.microsoft.com/office/drawing/2014/main" id="{78A52CAF-5CE6-CF86-C96F-A419C217365C}"/>
                </a:ext>
              </a:extLst>
            </p:cNvPr>
            <p:cNvSpPr/>
            <p:nvPr/>
          </p:nvSpPr>
          <p:spPr>
            <a:xfrm>
              <a:off x="-4046350" y="1740825"/>
              <a:ext cx="37825" cy="37825"/>
            </a:xfrm>
            <a:custGeom>
              <a:avLst/>
              <a:gdLst/>
              <a:ahLst/>
              <a:cxnLst/>
              <a:rect l="l" t="t" r="r" b="b"/>
              <a:pathLst>
                <a:path w="1513" h="1513" extrusionOk="0">
                  <a:moveTo>
                    <a:pt x="762" y="0"/>
                  </a:moveTo>
                  <a:cubicBezTo>
                    <a:pt x="346" y="0"/>
                    <a:pt x="0" y="334"/>
                    <a:pt x="0" y="750"/>
                  </a:cubicBezTo>
                  <a:cubicBezTo>
                    <a:pt x="0" y="1167"/>
                    <a:pt x="346" y="1512"/>
                    <a:pt x="762" y="1512"/>
                  </a:cubicBezTo>
                  <a:cubicBezTo>
                    <a:pt x="1179" y="1512"/>
                    <a:pt x="1513" y="1167"/>
                    <a:pt x="1513" y="750"/>
                  </a:cubicBezTo>
                  <a:cubicBezTo>
                    <a:pt x="1513"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46" name="Google Shape;8559;p31">
              <a:extLst>
                <a:ext uri="{FF2B5EF4-FFF2-40B4-BE49-F238E27FC236}">
                  <a16:creationId xmlns:a16="http://schemas.microsoft.com/office/drawing/2014/main" id="{EE2FE533-E04A-CE10-EA95-0CA53BAC01EC}"/>
                </a:ext>
              </a:extLst>
            </p:cNvPr>
            <p:cNvSpPr/>
            <p:nvPr/>
          </p:nvSpPr>
          <p:spPr>
            <a:xfrm>
              <a:off x="-3989500"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7" y="1512"/>
                    <a:pt x="1513" y="1167"/>
                    <a:pt x="1513" y="750"/>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47" name="Google Shape;8560;p31">
              <a:extLst>
                <a:ext uri="{FF2B5EF4-FFF2-40B4-BE49-F238E27FC236}">
                  <a16:creationId xmlns:a16="http://schemas.microsoft.com/office/drawing/2014/main" id="{D43F564F-620C-2325-BE83-D57170CA7BC9}"/>
                </a:ext>
              </a:extLst>
            </p:cNvPr>
            <p:cNvSpPr/>
            <p:nvPr/>
          </p:nvSpPr>
          <p:spPr>
            <a:xfrm>
              <a:off x="-3932650"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7" y="1512"/>
                    <a:pt x="1513" y="1167"/>
                    <a:pt x="1513" y="750"/>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48" name="Google Shape;8561;p31">
              <a:extLst>
                <a:ext uri="{FF2B5EF4-FFF2-40B4-BE49-F238E27FC236}">
                  <a16:creationId xmlns:a16="http://schemas.microsoft.com/office/drawing/2014/main" id="{9E52B3B6-E523-B810-14FD-99824D330023}"/>
                </a:ext>
              </a:extLst>
            </p:cNvPr>
            <p:cNvSpPr/>
            <p:nvPr/>
          </p:nvSpPr>
          <p:spPr>
            <a:xfrm>
              <a:off x="-3876100" y="1740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80" y="1512"/>
                    <a:pt x="1513" y="1167"/>
                    <a:pt x="1513" y="750"/>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49" name="Google Shape;8562;p31">
              <a:extLst>
                <a:ext uri="{FF2B5EF4-FFF2-40B4-BE49-F238E27FC236}">
                  <a16:creationId xmlns:a16="http://schemas.microsoft.com/office/drawing/2014/main" id="{06259DE4-4129-4E24-2E74-CB6437B36BF6}"/>
                </a:ext>
              </a:extLst>
            </p:cNvPr>
            <p:cNvSpPr/>
            <p:nvPr/>
          </p:nvSpPr>
          <p:spPr>
            <a:xfrm>
              <a:off x="-3819250"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80" y="1512"/>
                    <a:pt x="1513" y="1167"/>
                    <a:pt x="1513" y="750"/>
                  </a:cubicBezTo>
                  <a:cubicBezTo>
                    <a:pt x="1513" y="334"/>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50" name="Google Shape;8563;p31">
              <a:extLst>
                <a:ext uri="{FF2B5EF4-FFF2-40B4-BE49-F238E27FC236}">
                  <a16:creationId xmlns:a16="http://schemas.microsoft.com/office/drawing/2014/main" id="{D31B3554-19F9-6395-93E6-F4EE0FCC4923}"/>
                </a:ext>
              </a:extLst>
            </p:cNvPr>
            <p:cNvSpPr/>
            <p:nvPr/>
          </p:nvSpPr>
          <p:spPr>
            <a:xfrm>
              <a:off x="-3762375" y="1740825"/>
              <a:ext cx="37825" cy="37825"/>
            </a:xfrm>
            <a:custGeom>
              <a:avLst/>
              <a:gdLst/>
              <a:ahLst/>
              <a:cxnLst/>
              <a:rect l="l" t="t" r="r" b="b"/>
              <a:pathLst>
                <a:path w="1513" h="1513" extrusionOk="0">
                  <a:moveTo>
                    <a:pt x="750" y="0"/>
                  </a:moveTo>
                  <a:cubicBezTo>
                    <a:pt x="333" y="0"/>
                    <a:pt x="0" y="334"/>
                    <a:pt x="0" y="750"/>
                  </a:cubicBezTo>
                  <a:cubicBezTo>
                    <a:pt x="0" y="1167"/>
                    <a:pt x="333"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51" name="Google Shape;8564;p31">
              <a:extLst>
                <a:ext uri="{FF2B5EF4-FFF2-40B4-BE49-F238E27FC236}">
                  <a16:creationId xmlns:a16="http://schemas.microsoft.com/office/drawing/2014/main" id="{FCF9DDD1-5269-3F83-15C6-B321A3756D15}"/>
                </a:ext>
              </a:extLst>
            </p:cNvPr>
            <p:cNvSpPr/>
            <p:nvPr/>
          </p:nvSpPr>
          <p:spPr>
            <a:xfrm>
              <a:off x="-3705825" y="1740825"/>
              <a:ext cx="37825" cy="37825"/>
            </a:xfrm>
            <a:custGeom>
              <a:avLst/>
              <a:gdLst/>
              <a:ahLst/>
              <a:cxnLst/>
              <a:rect l="l" t="t" r="r" b="b"/>
              <a:pathLst>
                <a:path w="1513" h="1513" extrusionOk="0">
                  <a:moveTo>
                    <a:pt x="762" y="0"/>
                  </a:moveTo>
                  <a:cubicBezTo>
                    <a:pt x="345" y="0"/>
                    <a:pt x="0" y="334"/>
                    <a:pt x="0" y="750"/>
                  </a:cubicBezTo>
                  <a:cubicBezTo>
                    <a:pt x="0" y="1167"/>
                    <a:pt x="345"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52" name="Google Shape;8565;p31">
              <a:extLst>
                <a:ext uri="{FF2B5EF4-FFF2-40B4-BE49-F238E27FC236}">
                  <a16:creationId xmlns:a16="http://schemas.microsoft.com/office/drawing/2014/main" id="{7AED32C4-03A8-5590-DA80-A8B527DFF8BE}"/>
                </a:ext>
              </a:extLst>
            </p:cNvPr>
            <p:cNvSpPr/>
            <p:nvPr/>
          </p:nvSpPr>
          <p:spPr>
            <a:xfrm>
              <a:off x="-3648975" y="1740825"/>
              <a:ext cx="37825" cy="37825"/>
            </a:xfrm>
            <a:custGeom>
              <a:avLst/>
              <a:gdLst/>
              <a:ahLst/>
              <a:cxnLst/>
              <a:rect l="l" t="t" r="r" b="b"/>
              <a:pathLst>
                <a:path w="1513" h="1513" extrusionOk="0">
                  <a:moveTo>
                    <a:pt x="762" y="0"/>
                  </a:moveTo>
                  <a:cubicBezTo>
                    <a:pt x="346" y="0"/>
                    <a:pt x="0" y="334"/>
                    <a:pt x="0" y="750"/>
                  </a:cubicBezTo>
                  <a:cubicBezTo>
                    <a:pt x="0" y="1167"/>
                    <a:pt x="346"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53" name="Google Shape;8566;p31">
              <a:extLst>
                <a:ext uri="{FF2B5EF4-FFF2-40B4-BE49-F238E27FC236}">
                  <a16:creationId xmlns:a16="http://schemas.microsoft.com/office/drawing/2014/main" id="{105A02A9-67F4-FD2F-2979-B4B104E7C59A}"/>
                </a:ext>
              </a:extLst>
            </p:cNvPr>
            <p:cNvSpPr/>
            <p:nvPr/>
          </p:nvSpPr>
          <p:spPr>
            <a:xfrm>
              <a:off x="-3592125" y="1740825"/>
              <a:ext cx="37825" cy="37825"/>
            </a:xfrm>
            <a:custGeom>
              <a:avLst/>
              <a:gdLst/>
              <a:ahLst/>
              <a:cxnLst/>
              <a:rect l="l" t="t" r="r" b="b"/>
              <a:pathLst>
                <a:path w="1513" h="1513" extrusionOk="0">
                  <a:moveTo>
                    <a:pt x="750" y="0"/>
                  </a:moveTo>
                  <a:cubicBezTo>
                    <a:pt x="334" y="0"/>
                    <a:pt x="0" y="334"/>
                    <a:pt x="0" y="750"/>
                  </a:cubicBezTo>
                  <a:cubicBezTo>
                    <a:pt x="0" y="1167"/>
                    <a:pt x="334"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54" name="Google Shape;8567;p31">
              <a:extLst>
                <a:ext uri="{FF2B5EF4-FFF2-40B4-BE49-F238E27FC236}">
                  <a16:creationId xmlns:a16="http://schemas.microsoft.com/office/drawing/2014/main" id="{7CB8622D-44B8-5E09-7AC8-5074BB29D9D5}"/>
                </a:ext>
              </a:extLst>
            </p:cNvPr>
            <p:cNvSpPr/>
            <p:nvPr/>
          </p:nvSpPr>
          <p:spPr>
            <a:xfrm>
              <a:off x="-3535575" y="1740825"/>
              <a:ext cx="38125" cy="37825"/>
            </a:xfrm>
            <a:custGeom>
              <a:avLst/>
              <a:gdLst/>
              <a:ahLst/>
              <a:cxnLst/>
              <a:rect l="l" t="t" r="r" b="b"/>
              <a:pathLst>
                <a:path w="1525" h="1513" extrusionOk="0">
                  <a:moveTo>
                    <a:pt x="763" y="0"/>
                  </a:moveTo>
                  <a:cubicBezTo>
                    <a:pt x="346" y="0"/>
                    <a:pt x="1" y="334"/>
                    <a:pt x="1" y="750"/>
                  </a:cubicBezTo>
                  <a:cubicBezTo>
                    <a:pt x="1" y="1167"/>
                    <a:pt x="346" y="1512"/>
                    <a:pt x="763" y="1512"/>
                  </a:cubicBezTo>
                  <a:cubicBezTo>
                    <a:pt x="1179" y="1512"/>
                    <a:pt x="1525" y="1167"/>
                    <a:pt x="1525" y="750"/>
                  </a:cubicBezTo>
                  <a:cubicBezTo>
                    <a:pt x="1525"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55" name="Google Shape;8568;p31">
              <a:extLst>
                <a:ext uri="{FF2B5EF4-FFF2-40B4-BE49-F238E27FC236}">
                  <a16:creationId xmlns:a16="http://schemas.microsoft.com/office/drawing/2014/main" id="{5BF8C0E4-080E-3071-6617-64FBCAF5D84A}"/>
                </a:ext>
              </a:extLst>
            </p:cNvPr>
            <p:cNvSpPr/>
            <p:nvPr/>
          </p:nvSpPr>
          <p:spPr>
            <a:xfrm>
              <a:off x="-3478725" y="1740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79" y="1512"/>
                    <a:pt x="1513" y="1167"/>
                    <a:pt x="1513" y="750"/>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56" name="Google Shape;8569;p31">
              <a:extLst>
                <a:ext uri="{FF2B5EF4-FFF2-40B4-BE49-F238E27FC236}">
                  <a16:creationId xmlns:a16="http://schemas.microsoft.com/office/drawing/2014/main" id="{C748A068-F198-CA89-6970-662FEB14ED39}"/>
                </a:ext>
              </a:extLst>
            </p:cNvPr>
            <p:cNvSpPr/>
            <p:nvPr/>
          </p:nvSpPr>
          <p:spPr>
            <a:xfrm>
              <a:off x="-3421875"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79" y="1512"/>
                    <a:pt x="1513" y="1167"/>
                    <a:pt x="1513" y="750"/>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57" name="Google Shape;8570;p31">
              <a:extLst>
                <a:ext uri="{FF2B5EF4-FFF2-40B4-BE49-F238E27FC236}">
                  <a16:creationId xmlns:a16="http://schemas.microsoft.com/office/drawing/2014/main" id="{E6CD71F6-C61C-42B1-A331-11034B81A9A1}"/>
                </a:ext>
              </a:extLst>
            </p:cNvPr>
            <p:cNvSpPr/>
            <p:nvPr/>
          </p:nvSpPr>
          <p:spPr>
            <a:xfrm>
              <a:off x="-3365025"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8" y="1512"/>
                    <a:pt x="1513" y="1167"/>
                    <a:pt x="1513" y="750"/>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58" name="Google Shape;8571;p31">
              <a:extLst>
                <a:ext uri="{FF2B5EF4-FFF2-40B4-BE49-F238E27FC236}">
                  <a16:creationId xmlns:a16="http://schemas.microsoft.com/office/drawing/2014/main" id="{231A4342-83BB-822A-D6BA-4CE27902268F}"/>
                </a:ext>
              </a:extLst>
            </p:cNvPr>
            <p:cNvSpPr/>
            <p:nvPr/>
          </p:nvSpPr>
          <p:spPr>
            <a:xfrm>
              <a:off x="-3308450" y="1740825"/>
              <a:ext cx="37825" cy="37825"/>
            </a:xfrm>
            <a:custGeom>
              <a:avLst/>
              <a:gdLst/>
              <a:ahLst/>
              <a:cxnLst/>
              <a:rect l="l" t="t" r="r" b="b"/>
              <a:pathLst>
                <a:path w="1513" h="1513" extrusionOk="0">
                  <a:moveTo>
                    <a:pt x="762" y="0"/>
                  </a:moveTo>
                  <a:cubicBezTo>
                    <a:pt x="345" y="0"/>
                    <a:pt x="0" y="334"/>
                    <a:pt x="0" y="750"/>
                  </a:cubicBezTo>
                  <a:cubicBezTo>
                    <a:pt x="0" y="1167"/>
                    <a:pt x="345"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59" name="Google Shape;8572;p31">
              <a:extLst>
                <a:ext uri="{FF2B5EF4-FFF2-40B4-BE49-F238E27FC236}">
                  <a16:creationId xmlns:a16="http://schemas.microsoft.com/office/drawing/2014/main" id="{B954D56E-5FF1-345E-8F65-26F39A125D24}"/>
                </a:ext>
              </a:extLst>
            </p:cNvPr>
            <p:cNvSpPr/>
            <p:nvPr/>
          </p:nvSpPr>
          <p:spPr>
            <a:xfrm>
              <a:off x="-3251600" y="1740825"/>
              <a:ext cx="37825" cy="37825"/>
            </a:xfrm>
            <a:custGeom>
              <a:avLst/>
              <a:gdLst/>
              <a:ahLst/>
              <a:cxnLst/>
              <a:rect l="l" t="t" r="r" b="b"/>
              <a:pathLst>
                <a:path w="1513" h="1513" extrusionOk="0">
                  <a:moveTo>
                    <a:pt x="762" y="0"/>
                  </a:moveTo>
                  <a:cubicBezTo>
                    <a:pt x="334" y="0"/>
                    <a:pt x="0" y="334"/>
                    <a:pt x="0" y="750"/>
                  </a:cubicBezTo>
                  <a:cubicBezTo>
                    <a:pt x="0" y="1167"/>
                    <a:pt x="334"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60" name="Google Shape;8573;p31">
              <a:extLst>
                <a:ext uri="{FF2B5EF4-FFF2-40B4-BE49-F238E27FC236}">
                  <a16:creationId xmlns:a16="http://schemas.microsoft.com/office/drawing/2014/main" id="{B90BCED6-18CD-2F0B-D7FF-86BB1ADA4B21}"/>
                </a:ext>
              </a:extLst>
            </p:cNvPr>
            <p:cNvSpPr/>
            <p:nvPr/>
          </p:nvSpPr>
          <p:spPr>
            <a:xfrm>
              <a:off x="-3194750" y="1740825"/>
              <a:ext cx="37825" cy="37825"/>
            </a:xfrm>
            <a:custGeom>
              <a:avLst/>
              <a:gdLst/>
              <a:ahLst/>
              <a:cxnLst/>
              <a:rect l="l" t="t" r="r" b="b"/>
              <a:pathLst>
                <a:path w="1513" h="1513" extrusionOk="0">
                  <a:moveTo>
                    <a:pt x="750" y="0"/>
                  </a:moveTo>
                  <a:cubicBezTo>
                    <a:pt x="334" y="0"/>
                    <a:pt x="0" y="334"/>
                    <a:pt x="0" y="750"/>
                  </a:cubicBezTo>
                  <a:cubicBezTo>
                    <a:pt x="0" y="1167"/>
                    <a:pt x="334"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61" name="Google Shape;8574;p31">
              <a:extLst>
                <a:ext uri="{FF2B5EF4-FFF2-40B4-BE49-F238E27FC236}">
                  <a16:creationId xmlns:a16="http://schemas.microsoft.com/office/drawing/2014/main" id="{E352029F-21F6-B792-F8BA-D45F59C38A82}"/>
                </a:ext>
              </a:extLst>
            </p:cNvPr>
            <p:cNvSpPr/>
            <p:nvPr/>
          </p:nvSpPr>
          <p:spPr>
            <a:xfrm>
              <a:off x="-3138200" y="1740825"/>
              <a:ext cx="38125" cy="37825"/>
            </a:xfrm>
            <a:custGeom>
              <a:avLst/>
              <a:gdLst/>
              <a:ahLst/>
              <a:cxnLst/>
              <a:rect l="l" t="t" r="r" b="b"/>
              <a:pathLst>
                <a:path w="1525" h="1513" extrusionOk="0">
                  <a:moveTo>
                    <a:pt x="762" y="0"/>
                  </a:moveTo>
                  <a:cubicBezTo>
                    <a:pt x="346" y="0"/>
                    <a:pt x="0" y="334"/>
                    <a:pt x="0" y="750"/>
                  </a:cubicBezTo>
                  <a:cubicBezTo>
                    <a:pt x="0" y="1167"/>
                    <a:pt x="346" y="1512"/>
                    <a:pt x="762" y="1512"/>
                  </a:cubicBezTo>
                  <a:cubicBezTo>
                    <a:pt x="1179" y="1512"/>
                    <a:pt x="1524" y="1167"/>
                    <a:pt x="1524" y="750"/>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62" name="Google Shape;8575;p31">
              <a:extLst>
                <a:ext uri="{FF2B5EF4-FFF2-40B4-BE49-F238E27FC236}">
                  <a16:creationId xmlns:a16="http://schemas.microsoft.com/office/drawing/2014/main" id="{EBC9A8C6-27B4-E801-E4A2-90C2CFE699AB}"/>
                </a:ext>
              </a:extLst>
            </p:cNvPr>
            <p:cNvSpPr/>
            <p:nvPr/>
          </p:nvSpPr>
          <p:spPr>
            <a:xfrm>
              <a:off x="-3081350" y="1740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79" y="1512"/>
                    <a:pt x="1513" y="1167"/>
                    <a:pt x="1513" y="750"/>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63" name="Google Shape;8576;p31">
              <a:extLst>
                <a:ext uri="{FF2B5EF4-FFF2-40B4-BE49-F238E27FC236}">
                  <a16:creationId xmlns:a16="http://schemas.microsoft.com/office/drawing/2014/main" id="{4EC39F54-9F16-86D6-C370-6DEBA4C2466B}"/>
                </a:ext>
              </a:extLst>
            </p:cNvPr>
            <p:cNvSpPr/>
            <p:nvPr/>
          </p:nvSpPr>
          <p:spPr>
            <a:xfrm>
              <a:off x="-3024500"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79" y="1512"/>
                    <a:pt x="1513" y="1167"/>
                    <a:pt x="1513" y="750"/>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64" name="Google Shape;8577;p31">
              <a:extLst>
                <a:ext uri="{FF2B5EF4-FFF2-40B4-BE49-F238E27FC236}">
                  <a16:creationId xmlns:a16="http://schemas.microsoft.com/office/drawing/2014/main" id="{5EFBBE8B-51B6-9839-6D0D-587418BF26ED}"/>
                </a:ext>
              </a:extLst>
            </p:cNvPr>
            <p:cNvSpPr/>
            <p:nvPr/>
          </p:nvSpPr>
          <p:spPr>
            <a:xfrm>
              <a:off x="-2967650" y="174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8" y="1512"/>
                    <a:pt x="1513" y="1167"/>
                    <a:pt x="1513" y="750"/>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65" name="Google Shape;8578;p31">
              <a:extLst>
                <a:ext uri="{FF2B5EF4-FFF2-40B4-BE49-F238E27FC236}">
                  <a16:creationId xmlns:a16="http://schemas.microsoft.com/office/drawing/2014/main" id="{18121258-4F0B-5D58-2E53-33383B70E5D3}"/>
                </a:ext>
              </a:extLst>
            </p:cNvPr>
            <p:cNvSpPr/>
            <p:nvPr/>
          </p:nvSpPr>
          <p:spPr>
            <a:xfrm>
              <a:off x="-2911100" y="1740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80" y="1512"/>
                    <a:pt x="1513" y="1167"/>
                    <a:pt x="1513" y="750"/>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66" name="Google Shape;8579;p31">
              <a:extLst>
                <a:ext uri="{FF2B5EF4-FFF2-40B4-BE49-F238E27FC236}">
                  <a16:creationId xmlns:a16="http://schemas.microsoft.com/office/drawing/2014/main" id="{5F4DA34F-2A44-31FD-60FF-EEF8EC7565DC}"/>
                </a:ext>
              </a:extLst>
            </p:cNvPr>
            <p:cNvSpPr/>
            <p:nvPr/>
          </p:nvSpPr>
          <p:spPr>
            <a:xfrm>
              <a:off x="-2854250" y="1740825"/>
              <a:ext cx="37850" cy="37825"/>
            </a:xfrm>
            <a:custGeom>
              <a:avLst/>
              <a:gdLst/>
              <a:ahLst/>
              <a:cxnLst/>
              <a:rect l="l" t="t" r="r" b="b"/>
              <a:pathLst>
                <a:path w="1514" h="1513" extrusionOk="0">
                  <a:moveTo>
                    <a:pt x="763" y="0"/>
                  </a:moveTo>
                  <a:cubicBezTo>
                    <a:pt x="334" y="0"/>
                    <a:pt x="1" y="334"/>
                    <a:pt x="1" y="750"/>
                  </a:cubicBezTo>
                  <a:cubicBezTo>
                    <a:pt x="1" y="1167"/>
                    <a:pt x="334" y="1512"/>
                    <a:pt x="763" y="1512"/>
                  </a:cubicBezTo>
                  <a:cubicBezTo>
                    <a:pt x="1180" y="1512"/>
                    <a:pt x="1513" y="1167"/>
                    <a:pt x="1513" y="750"/>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67" name="Google Shape;8580;p31">
              <a:extLst>
                <a:ext uri="{FF2B5EF4-FFF2-40B4-BE49-F238E27FC236}">
                  <a16:creationId xmlns:a16="http://schemas.microsoft.com/office/drawing/2014/main" id="{44A7ACE7-45B3-4A91-2B8D-4B522233E061}"/>
                </a:ext>
              </a:extLst>
            </p:cNvPr>
            <p:cNvSpPr/>
            <p:nvPr/>
          </p:nvSpPr>
          <p:spPr>
            <a:xfrm>
              <a:off x="-2797375" y="1740825"/>
              <a:ext cx="37825" cy="37825"/>
            </a:xfrm>
            <a:custGeom>
              <a:avLst/>
              <a:gdLst/>
              <a:ahLst/>
              <a:cxnLst/>
              <a:rect l="l" t="t" r="r" b="b"/>
              <a:pathLst>
                <a:path w="1513" h="1513" extrusionOk="0">
                  <a:moveTo>
                    <a:pt x="750" y="0"/>
                  </a:moveTo>
                  <a:cubicBezTo>
                    <a:pt x="333" y="0"/>
                    <a:pt x="0" y="334"/>
                    <a:pt x="0" y="750"/>
                  </a:cubicBezTo>
                  <a:cubicBezTo>
                    <a:pt x="0" y="1167"/>
                    <a:pt x="333"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68" name="Google Shape;8581;p31">
              <a:extLst>
                <a:ext uri="{FF2B5EF4-FFF2-40B4-BE49-F238E27FC236}">
                  <a16:creationId xmlns:a16="http://schemas.microsoft.com/office/drawing/2014/main" id="{D136B9CD-1F6A-2A70-DFCF-BA7ACC1C2F4A}"/>
                </a:ext>
              </a:extLst>
            </p:cNvPr>
            <p:cNvSpPr/>
            <p:nvPr/>
          </p:nvSpPr>
          <p:spPr>
            <a:xfrm>
              <a:off x="-2740825" y="1740825"/>
              <a:ext cx="38125" cy="37825"/>
            </a:xfrm>
            <a:custGeom>
              <a:avLst/>
              <a:gdLst/>
              <a:ahLst/>
              <a:cxnLst/>
              <a:rect l="l" t="t" r="r" b="b"/>
              <a:pathLst>
                <a:path w="1525" h="1513" extrusionOk="0">
                  <a:moveTo>
                    <a:pt x="762" y="0"/>
                  </a:moveTo>
                  <a:cubicBezTo>
                    <a:pt x="346" y="0"/>
                    <a:pt x="0" y="334"/>
                    <a:pt x="0" y="750"/>
                  </a:cubicBezTo>
                  <a:cubicBezTo>
                    <a:pt x="0" y="1167"/>
                    <a:pt x="346" y="1512"/>
                    <a:pt x="762" y="1512"/>
                  </a:cubicBezTo>
                  <a:cubicBezTo>
                    <a:pt x="1179" y="1512"/>
                    <a:pt x="1524" y="1167"/>
                    <a:pt x="1524" y="750"/>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69" name="Google Shape;8582;p31">
              <a:extLst>
                <a:ext uri="{FF2B5EF4-FFF2-40B4-BE49-F238E27FC236}">
                  <a16:creationId xmlns:a16="http://schemas.microsoft.com/office/drawing/2014/main" id="{6BF50EF1-2062-1919-C643-39C9E8453264}"/>
                </a:ext>
              </a:extLst>
            </p:cNvPr>
            <p:cNvSpPr/>
            <p:nvPr/>
          </p:nvSpPr>
          <p:spPr>
            <a:xfrm>
              <a:off x="-2683975" y="1740825"/>
              <a:ext cx="37825" cy="37825"/>
            </a:xfrm>
            <a:custGeom>
              <a:avLst/>
              <a:gdLst/>
              <a:ahLst/>
              <a:cxnLst/>
              <a:rect l="l" t="t" r="r" b="b"/>
              <a:pathLst>
                <a:path w="1513" h="1513" extrusionOk="0">
                  <a:moveTo>
                    <a:pt x="762" y="0"/>
                  </a:moveTo>
                  <a:cubicBezTo>
                    <a:pt x="346" y="0"/>
                    <a:pt x="0" y="334"/>
                    <a:pt x="0" y="750"/>
                  </a:cubicBezTo>
                  <a:cubicBezTo>
                    <a:pt x="0" y="1167"/>
                    <a:pt x="346"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70" name="Google Shape;8583;p31">
              <a:extLst>
                <a:ext uri="{FF2B5EF4-FFF2-40B4-BE49-F238E27FC236}">
                  <a16:creationId xmlns:a16="http://schemas.microsoft.com/office/drawing/2014/main" id="{83DE0E8F-9C23-A8F9-B0C5-100D98E457CE}"/>
                </a:ext>
              </a:extLst>
            </p:cNvPr>
            <p:cNvSpPr/>
            <p:nvPr/>
          </p:nvSpPr>
          <p:spPr>
            <a:xfrm>
              <a:off x="-2627125" y="1740825"/>
              <a:ext cx="37825" cy="37825"/>
            </a:xfrm>
            <a:custGeom>
              <a:avLst/>
              <a:gdLst/>
              <a:ahLst/>
              <a:cxnLst/>
              <a:rect l="l" t="t" r="r" b="b"/>
              <a:pathLst>
                <a:path w="1513" h="1513" extrusionOk="0">
                  <a:moveTo>
                    <a:pt x="751" y="0"/>
                  </a:moveTo>
                  <a:cubicBezTo>
                    <a:pt x="334" y="0"/>
                    <a:pt x="0" y="334"/>
                    <a:pt x="0" y="750"/>
                  </a:cubicBezTo>
                  <a:cubicBezTo>
                    <a:pt x="0" y="1167"/>
                    <a:pt x="334" y="1512"/>
                    <a:pt x="751" y="1512"/>
                  </a:cubicBezTo>
                  <a:cubicBezTo>
                    <a:pt x="1167" y="1512"/>
                    <a:pt x="1513" y="1167"/>
                    <a:pt x="1513" y="750"/>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71" name="Google Shape;8584;p31">
              <a:extLst>
                <a:ext uri="{FF2B5EF4-FFF2-40B4-BE49-F238E27FC236}">
                  <a16:creationId xmlns:a16="http://schemas.microsoft.com/office/drawing/2014/main" id="{C7850F91-4E3A-44BC-34A8-739AA2FFCBC3}"/>
                </a:ext>
              </a:extLst>
            </p:cNvPr>
            <p:cNvSpPr/>
            <p:nvPr/>
          </p:nvSpPr>
          <p:spPr>
            <a:xfrm>
              <a:off x="-2570575" y="1740825"/>
              <a:ext cx="38125" cy="37825"/>
            </a:xfrm>
            <a:custGeom>
              <a:avLst/>
              <a:gdLst/>
              <a:ahLst/>
              <a:cxnLst/>
              <a:rect l="l" t="t" r="r" b="b"/>
              <a:pathLst>
                <a:path w="1525" h="1513" extrusionOk="0">
                  <a:moveTo>
                    <a:pt x="763" y="0"/>
                  </a:moveTo>
                  <a:cubicBezTo>
                    <a:pt x="346" y="0"/>
                    <a:pt x="1" y="334"/>
                    <a:pt x="1" y="750"/>
                  </a:cubicBezTo>
                  <a:cubicBezTo>
                    <a:pt x="1" y="1167"/>
                    <a:pt x="346" y="1512"/>
                    <a:pt x="763" y="1512"/>
                  </a:cubicBezTo>
                  <a:cubicBezTo>
                    <a:pt x="1179" y="1512"/>
                    <a:pt x="1525" y="1167"/>
                    <a:pt x="1525" y="750"/>
                  </a:cubicBezTo>
                  <a:cubicBezTo>
                    <a:pt x="1525"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72" name="Google Shape;8585;p31">
              <a:extLst>
                <a:ext uri="{FF2B5EF4-FFF2-40B4-BE49-F238E27FC236}">
                  <a16:creationId xmlns:a16="http://schemas.microsoft.com/office/drawing/2014/main" id="{116FCE9C-5B18-1672-4E27-80CEB298AA9A}"/>
                </a:ext>
              </a:extLst>
            </p:cNvPr>
            <p:cNvSpPr/>
            <p:nvPr/>
          </p:nvSpPr>
          <p:spPr>
            <a:xfrm>
              <a:off x="-2513725" y="1740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79" y="1512"/>
                    <a:pt x="1513" y="1167"/>
                    <a:pt x="1513" y="750"/>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73" name="Google Shape;8586;p31">
              <a:extLst>
                <a:ext uri="{FF2B5EF4-FFF2-40B4-BE49-F238E27FC236}">
                  <a16:creationId xmlns:a16="http://schemas.microsoft.com/office/drawing/2014/main" id="{546509C9-4896-0E53-F611-694D5F6A37F3}"/>
                </a:ext>
              </a:extLst>
            </p:cNvPr>
            <p:cNvSpPr/>
            <p:nvPr/>
          </p:nvSpPr>
          <p:spPr>
            <a:xfrm>
              <a:off x="-8417125" y="1797375"/>
              <a:ext cx="37825" cy="38125"/>
            </a:xfrm>
            <a:custGeom>
              <a:avLst/>
              <a:gdLst/>
              <a:ahLst/>
              <a:cxnLst/>
              <a:rect l="l" t="t" r="r" b="b"/>
              <a:pathLst>
                <a:path w="1513" h="1525" extrusionOk="0">
                  <a:moveTo>
                    <a:pt x="750" y="0"/>
                  </a:moveTo>
                  <a:cubicBezTo>
                    <a:pt x="333" y="0"/>
                    <a:pt x="0" y="346"/>
                    <a:pt x="0" y="762"/>
                  </a:cubicBezTo>
                  <a:cubicBezTo>
                    <a:pt x="0" y="1179"/>
                    <a:pt x="333"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74" name="Google Shape;8587;p31">
              <a:extLst>
                <a:ext uri="{FF2B5EF4-FFF2-40B4-BE49-F238E27FC236}">
                  <a16:creationId xmlns:a16="http://schemas.microsoft.com/office/drawing/2014/main" id="{B0B750F7-2D73-77A1-F64A-2ABF09740FBE}"/>
                </a:ext>
              </a:extLst>
            </p:cNvPr>
            <p:cNvSpPr/>
            <p:nvPr/>
          </p:nvSpPr>
          <p:spPr>
            <a:xfrm>
              <a:off x="-8360575" y="1797375"/>
              <a:ext cx="37825" cy="38125"/>
            </a:xfrm>
            <a:custGeom>
              <a:avLst/>
              <a:gdLst/>
              <a:ahLst/>
              <a:cxnLst/>
              <a:rect l="l" t="t" r="r" b="b"/>
              <a:pathLst>
                <a:path w="1513" h="1525" extrusionOk="0">
                  <a:moveTo>
                    <a:pt x="762" y="0"/>
                  </a:moveTo>
                  <a:cubicBezTo>
                    <a:pt x="346" y="0"/>
                    <a:pt x="0" y="346"/>
                    <a:pt x="0" y="762"/>
                  </a:cubicBezTo>
                  <a:cubicBezTo>
                    <a:pt x="0" y="1179"/>
                    <a:pt x="346"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75" name="Google Shape;8588;p31">
              <a:extLst>
                <a:ext uri="{FF2B5EF4-FFF2-40B4-BE49-F238E27FC236}">
                  <a16:creationId xmlns:a16="http://schemas.microsoft.com/office/drawing/2014/main" id="{D1206C3C-8A3A-239E-28FF-77C54232F855}"/>
                </a:ext>
              </a:extLst>
            </p:cNvPr>
            <p:cNvSpPr/>
            <p:nvPr/>
          </p:nvSpPr>
          <p:spPr>
            <a:xfrm>
              <a:off x="-8303725" y="1797375"/>
              <a:ext cx="37825" cy="38125"/>
            </a:xfrm>
            <a:custGeom>
              <a:avLst/>
              <a:gdLst/>
              <a:ahLst/>
              <a:cxnLst/>
              <a:rect l="l" t="t" r="r" b="b"/>
              <a:pathLst>
                <a:path w="1513" h="1525" extrusionOk="0">
                  <a:moveTo>
                    <a:pt x="762" y="0"/>
                  </a:moveTo>
                  <a:cubicBezTo>
                    <a:pt x="346" y="0"/>
                    <a:pt x="0" y="346"/>
                    <a:pt x="0" y="762"/>
                  </a:cubicBezTo>
                  <a:cubicBezTo>
                    <a:pt x="0" y="1179"/>
                    <a:pt x="346"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76" name="Google Shape;8589;p31">
              <a:extLst>
                <a:ext uri="{FF2B5EF4-FFF2-40B4-BE49-F238E27FC236}">
                  <a16:creationId xmlns:a16="http://schemas.microsoft.com/office/drawing/2014/main" id="{48443626-B56D-3054-0D09-42B5C919E887}"/>
                </a:ext>
              </a:extLst>
            </p:cNvPr>
            <p:cNvSpPr/>
            <p:nvPr/>
          </p:nvSpPr>
          <p:spPr>
            <a:xfrm>
              <a:off x="-8246875" y="1797375"/>
              <a:ext cx="37825" cy="38125"/>
            </a:xfrm>
            <a:custGeom>
              <a:avLst/>
              <a:gdLst/>
              <a:ahLst/>
              <a:cxnLst/>
              <a:rect l="l" t="t" r="r" b="b"/>
              <a:pathLst>
                <a:path w="1513" h="1525" extrusionOk="0">
                  <a:moveTo>
                    <a:pt x="751" y="0"/>
                  </a:moveTo>
                  <a:cubicBezTo>
                    <a:pt x="334" y="0"/>
                    <a:pt x="0" y="346"/>
                    <a:pt x="0" y="762"/>
                  </a:cubicBezTo>
                  <a:cubicBezTo>
                    <a:pt x="0" y="1179"/>
                    <a:pt x="334" y="1524"/>
                    <a:pt x="751" y="1524"/>
                  </a:cubicBezTo>
                  <a:cubicBezTo>
                    <a:pt x="1167" y="1524"/>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77" name="Google Shape;8590;p31">
              <a:extLst>
                <a:ext uri="{FF2B5EF4-FFF2-40B4-BE49-F238E27FC236}">
                  <a16:creationId xmlns:a16="http://schemas.microsoft.com/office/drawing/2014/main" id="{70220070-B9CD-9C70-9321-E054FFF12341}"/>
                </a:ext>
              </a:extLst>
            </p:cNvPr>
            <p:cNvSpPr/>
            <p:nvPr/>
          </p:nvSpPr>
          <p:spPr>
            <a:xfrm>
              <a:off x="-8190325" y="1797375"/>
              <a:ext cx="38125" cy="38125"/>
            </a:xfrm>
            <a:custGeom>
              <a:avLst/>
              <a:gdLst/>
              <a:ahLst/>
              <a:cxnLst/>
              <a:rect l="l" t="t" r="r" b="b"/>
              <a:pathLst>
                <a:path w="1525" h="1525" extrusionOk="0">
                  <a:moveTo>
                    <a:pt x="763" y="0"/>
                  </a:moveTo>
                  <a:cubicBezTo>
                    <a:pt x="346" y="0"/>
                    <a:pt x="1" y="346"/>
                    <a:pt x="1" y="762"/>
                  </a:cubicBezTo>
                  <a:cubicBezTo>
                    <a:pt x="1" y="1179"/>
                    <a:pt x="346" y="1524"/>
                    <a:pt x="763" y="1524"/>
                  </a:cubicBezTo>
                  <a:cubicBezTo>
                    <a:pt x="1179" y="1524"/>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78" name="Google Shape;8591;p31">
              <a:extLst>
                <a:ext uri="{FF2B5EF4-FFF2-40B4-BE49-F238E27FC236}">
                  <a16:creationId xmlns:a16="http://schemas.microsoft.com/office/drawing/2014/main" id="{16EA924D-33AC-658E-F086-68F81402BC20}"/>
                </a:ext>
              </a:extLst>
            </p:cNvPr>
            <p:cNvSpPr/>
            <p:nvPr/>
          </p:nvSpPr>
          <p:spPr>
            <a:xfrm>
              <a:off x="-8133475" y="1797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79" name="Google Shape;8592;p31">
              <a:extLst>
                <a:ext uri="{FF2B5EF4-FFF2-40B4-BE49-F238E27FC236}">
                  <a16:creationId xmlns:a16="http://schemas.microsoft.com/office/drawing/2014/main" id="{34FD88C1-4D49-FB99-6E8E-F38FA97195E4}"/>
                </a:ext>
              </a:extLst>
            </p:cNvPr>
            <p:cNvSpPr/>
            <p:nvPr/>
          </p:nvSpPr>
          <p:spPr>
            <a:xfrm>
              <a:off x="-8076625"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80" y="1524"/>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80" name="Google Shape;8593;p31">
              <a:extLst>
                <a:ext uri="{FF2B5EF4-FFF2-40B4-BE49-F238E27FC236}">
                  <a16:creationId xmlns:a16="http://schemas.microsoft.com/office/drawing/2014/main" id="{9B7E5C59-C242-CDCF-1EDC-9CCB6D965308}"/>
                </a:ext>
              </a:extLst>
            </p:cNvPr>
            <p:cNvSpPr/>
            <p:nvPr/>
          </p:nvSpPr>
          <p:spPr>
            <a:xfrm>
              <a:off x="-8019775"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81" name="Google Shape;8594;p31">
              <a:extLst>
                <a:ext uri="{FF2B5EF4-FFF2-40B4-BE49-F238E27FC236}">
                  <a16:creationId xmlns:a16="http://schemas.microsoft.com/office/drawing/2014/main" id="{898416C3-4C8D-EC31-7990-585A9F55F862}"/>
                </a:ext>
              </a:extLst>
            </p:cNvPr>
            <p:cNvSpPr/>
            <p:nvPr/>
          </p:nvSpPr>
          <p:spPr>
            <a:xfrm>
              <a:off x="-7963200" y="1797375"/>
              <a:ext cx="37825" cy="38125"/>
            </a:xfrm>
            <a:custGeom>
              <a:avLst/>
              <a:gdLst/>
              <a:ahLst/>
              <a:cxnLst/>
              <a:rect l="l" t="t" r="r" b="b"/>
              <a:pathLst>
                <a:path w="1513" h="1525" extrusionOk="0">
                  <a:moveTo>
                    <a:pt x="762" y="0"/>
                  </a:moveTo>
                  <a:cubicBezTo>
                    <a:pt x="345" y="0"/>
                    <a:pt x="0" y="346"/>
                    <a:pt x="0" y="762"/>
                  </a:cubicBezTo>
                  <a:cubicBezTo>
                    <a:pt x="0" y="1179"/>
                    <a:pt x="345"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82" name="Google Shape;8595;p31">
              <a:extLst>
                <a:ext uri="{FF2B5EF4-FFF2-40B4-BE49-F238E27FC236}">
                  <a16:creationId xmlns:a16="http://schemas.microsoft.com/office/drawing/2014/main" id="{FBC5A692-233A-6F4C-CADC-C035D5CD21E1}"/>
                </a:ext>
              </a:extLst>
            </p:cNvPr>
            <p:cNvSpPr/>
            <p:nvPr/>
          </p:nvSpPr>
          <p:spPr>
            <a:xfrm>
              <a:off x="-7906350" y="1797375"/>
              <a:ext cx="37825" cy="38125"/>
            </a:xfrm>
            <a:custGeom>
              <a:avLst/>
              <a:gdLst/>
              <a:ahLst/>
              <a:cxnLst/>
              <a:rect l="l" t="t" r="r" b="b"/>
              <a:pathLst>
                <a:path w="1513" h="1525" extrusionOk="0">
                  <a:moveTo>
                    <a:pt x="762" y="0"/>
                  </a:moveTo>
                  <a:cubicBezTo>
                    <a:pt x="334" y="0"/>
                    <a:pt x="0" y="346"/>
                    <a:pt x="0" y="762"/>
                  </a:cubicBezTo>
                  <a:cubicBezTo>
                    <a:pt x="0" y="1179"/>
                    <a:pt x="334"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83" name="Google Shape;8596;p31">
              <a:extLst>
                <a:ext uri="{FF2B5EF4-FFF2-40B4-BE49-F238E27FC236}">
                  <a16:creationId xmlns:a16="http://schemas.microsoft.com/office/drawing/2014/main" id="{129526DF-D5AE-839D-07D3-9505C6CEF732}"/>
                </a:ext>
              </a:extLst>
            </p:cNvPr>
            <p:cNvSpPr/>
            <p:nvPr/>
          </p:nvSpPr>
          <p:spPr>
            <a:xfrm>
              <a:off x="-7849500" y="1797375"/>
              <a:ext cx="37825" cy="38125"/>
            </a:xfrm>
            <a:custGeom>
              <a:avLst/>
              <a:gdLst/>
              <a:ahLst/>
              <a:cxnLst/>
              <a:rect l="l" t="t" r="r" b="b"/>
              <a:pathLst>
                <a:path w="1513" h="1525" extrusionOk="0">
                  <a:moveTo>
                    <a:pt x="750" y="0"/>
                  </a:moveTo>
                  <a:cubicBezTo>
                    <a:pt x="334" y="0"/>
                    <a:pt x="0" y="346"/>
                    <a:pt x="0" y="762"/>
                  </a:cubicBezTo>
                  <a:cubicBezTo>
                    <a:pt x="0" y="1179"/>
                    <a:pt x="334"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84" name="Google Shape;8597;p31">
              <a:extLst>
                <a:ext uri="{FF2B5EF4-FFF2-40B4-BE49-F238E27FC236}">
                  <a16:creationId xmlns:a16="http://schemas.microsoft.com/office/drawing/2014/main" id="{B96E1E33-2B89-27BC-E6ED-AF73314B2282}"/>
                </a:ext>
              </a:extLst>
            </p:cNvPr>
            <p:cNvSpPr/>
            <p:nvPr/>
          </p:nvSpPr>
          <p:spPr>
            <a:xfrm>
              <a:off x="-7792950" y="1797375"/>
              <a:ext cx="38125" cy="38125"/>
            </a:xfrm>
            <a:custGeom>
              <a:avLst/>
              <a:gdLst/>
              <a:ahLst/>
              <a:cxnLst/>
              <a:rect l="l" t="t" r="r" b="b"/>
              <a:pathLst>
                <a:path w="1525" h="1525" extrusionOk="0">
                  <a:moveTo>
                    <a:pt x="762" y="0"/>
                  </a:moveTo>
                  <a:cubicBezTo>
                    <a:pt x="346" y="0"/>
                    <a:pt x="0" y="346"/>
                    <a:pt x="0" y="762"/>
                  </a:cubicBezTo>
                  <a:cubicBezTo>
                    <a:pt x="0" y="1179"/>
                    <a:pt x="346" y="1524"/>
                    <a:pt x="762" y="1524"/>
                  </a:cubicBezTo>
                  <a:cubicBezTo>
                    <a:pt x="1179" y="1524"/>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85" name="Google Shape;8598;p31">
              <a:extLst>
                <a:ext uri="{FF2B5EF4-FFF2-40B4-BE49-F238E27FC236}">
                  <a16:creationId xmlns:a16="http://schemas.microsoft.com/office/drawing/2014/main" id="{C5BAFC2B-BD3C-1D64-FCE7-E500E033F592}"/>
                </a:ext>
              </a:extLst>
            </p:cNvPr>
            <p:cNvSpPr/>
            <p:nvPr/>
          </p:nvSpPr>
          <p:spPr>
            <a:xfrm>
              <a:off x="-7736100" y="1797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86" name="Google Shape;8599;p31">
              <a:extLst>
                <a:ext uri="{FF2B5EF4-FFF2-40B4-BE49-F238E27FC236}">
                  <a16:creationId xmlns:a16="http://schemas.microsoft.com/office/drawing/2014/main" id="{7BF1396D-3C55-9481-4B64-F9A9B64D50D2}"/>
                </a:ext>
              </a:extLst>
            </p:cNvPr>
            <p:cNvSpPr/>
            <p:nvPr/>
          </p:nvSpPr>
          <p:spPr>
            <a:xfrm>
              <a:off x="-7679250"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79" y="1524"/>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87" name="Google Shape;8600;p31">
              <a:extLst>
                <a:ext uri="{FF2B5EF4-FFF2-40B4-BE49-F238E27FC236}">
                  <a16:creationId xmlns:a16="http://schemas.microsoft.com/office/drawing/2014/main" id="{2B642DAB-CCDE-8D69-77A5-6CC5010E5DED}"/>
                </a:ext>
              </a:extLst>
            </p:cNvPr>
            <p:cNvSpPr/>
            <p:nvPr/>
          </p:nvSpPr>
          <p:spPr>
            <a:xfrm>
              <a:off x="-7622400"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88" name="Google Shape;8601;p31">
              <a:extLst>
                <a:ext uri="{FF2B5EF4-FFF2-40B4-BE49-F238E27FC236}">
                  <a16:creationId xmlns:a16="http://schemas.microsoft.com/office/drawing/2014/main" id="{B1D744F3-7A51-8BA4-1ADB-DB2E05B59A68}"/>
                </a:ext>
              </a:extLst>
            </p:cNvPr>
            <p:cNvSpPr/>
            <p:nvPr/>
          </p:nvSpPr>
          <p:spPr>
            <a:xfrm>
              <a:off x="-7281875"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7" y="1524"/>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89" name="Google Shape;8602;p31">
              <a:extLst>
                <a:ext uri="{FF2B5EF4-FFF2-40B4-BE49-F238E27FC236}">
                  <a16:creationId xmlns:a16="http://schemas.microsoft.com/office/drawing/2014/main" id="{B7C4DC22-3DCA-95D1-6576-8E40938E90D4}"/>
                </a:ext>
              </a:extLst>
            </p:cNvPr>
            <p:cNvSpPr/>
            <p:nvPr/>
          </p:nvSpPr>
          <p:spPr>
            <a:xfrm>
              <a:off x="-7225025"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7" y="1524"/>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90" name="Google Shape;8603;p31">
              <a:extLst>
                <a:ext uri="{FF2B5EF4-FFF2-40B4-BE49-F238E27FC236}">
                  <a16:creationId xmlns:a16="http://schemas.microsoft.com/office/drawing/2014/main" id="{FCF6A9B0-88DF-8D98-43D9-F0185DA05C32}"/>
                </a:ext>
              </a:extLst>
            </p:cNvPr>
            <p:cNvSpPr/>
            <p:nvPr/>
          </p:nvSpPr>
          <p:spPr>
            <a:xfrm>
              <a:off x="-7168475" y="1797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80" y="1524"/>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91" name="Google Shape;8604;p31">
              <a:extLst>
                <a:ext uri="{FF2B5EF4-FFF2-40B4-BE49-F238E27FC236}">
                  <a16:creationId xmlns:a16="http://schemas.microsoft.com/office/drawing/2014/main" id="{4D32ABED-4F16-4576-255E-D23246C04AFB}"/>
                </a:ext>
              </a:extLst>
            </p:cNvPr>
            <p:cNvSpPr/>
            <p:nvPr/>
          </p:nvSpPr>
          <p:spPr>
            <a:xfrm>
              <a:off x="-6600825" y="1797375"/>
              <a:ext cx="37825" cy="38125"/>
            </a:xfrm>
            <a:custGeom>
              <a:avLst/>
              <a:gdLst/>
              <a:ahLst/>
              <a:cxnLst/>
              <a:rect l="l" t="t" r="r" b="b"/>
              <a:pathLst>
                <a:path w="1513" h="1525" extrusionOk="0">
                  <a:moveTo>
                    <a:pt x="762" y="0"/>
                  </a:moveTo>
                  <a:cubicBezTo>
                    <a:pt x="345" y="0"/>
                    <a:pt x="0" y="346"/>
                    <a:pt x="0" y="762"/>
                  </a:cubicBezTo>
                  <a:cubicBezTo>
                    <a:pt x="0" y="1179"/>
                    <a:pt x="345"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92" name="Google Shape;8605;p31">
              <a:extLst>
                <a:ext uri="{FF2B5EF4-FFF2-40B4-BE49-F238E27FC236}">
                  <a16:creationId xmlns:a16="http://schemas.microsoft.com/office/drawing/2014/main" id="{30A4EFB3-8A1C-5FD7-45F7-6FB512D0A2B2}"/>
                </a:ext>
              </a:extLst>
            </p:cNvPr>
            <p:cNvSpPr/>
            <p:nvPr/>
          </p:nvSpPr>
          <p:spPr>
            <a:xfrm>
              <a:off x="-6543975" y="1797375"/>
              <a:ext cx="37825" cy="38125"/>
            </a:xfrm>
            <a:custGeom>
              <a:avLst/>
              <a:gdLst/>
              <a:ahLst/>
              <a:cxnLst/>
              <a:rect l="l" t="t" r="r" b="b"/>
              <a:pathLst>
                <a:path w="1513" h="1525" extrusionOk="0">
                  <a:moveTo>
                    <a:pt x="762" y="0"/>
                  </a:moveTo>
                  <a:cubicBezTo>
                    <a:pt x="333" y="0"/>
                    <a:pt x="0" y="346"/>
                    <a:pt x="0" y="762"/>
                  </a:cubicBezTo>
                  <a:cubicBezTo>
                    <a:pt x="0" y="1179"/>
                    <a:pt x="333"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93" name="Google Shape;8606;p31">
              <a:extLst>
                <a:ext uri="{FF2B5EF4-FFF2-40B4-BE49-F238E27FC236}">
                  <a16:creationId xmlns:a16="http://schemas.microsoft.com/office/drawing/2014/main" id="{FC4DD220-240C-7F10-3740-199C5053182A}"/>
                </a:ext>
              </a:extLst>
            </p:cNvPr>
            <p:cNvSpPr/>
            <p:nvPr/>
          </p:nvSpPr>
          <p:spPr>
            <a:xfrm>
              <a:off x="-6487125" y="1797375"/>
              <a:ext cx="37825" cy="38125"/>
            </a:xfrm>
            <a:custGeom>
              <a:avLst/>
              <a:gdLst/>
              <a:ahLst/>
              <a:cxnLst/>
              <a:rect l="l" t="t" r="r" b="b"/>
              <a:pathLst>
                <a:path w="1513" h="1525" extrusionOk="0">
                  <a:moveTo>
                    <a:pt x="750" y="0"/>
                  </a:moveTo>
                  <a:cubicBezTo>
                    <a:pt x="334" y="0"/>
                    <a:pt x="0" y="346"/>
                    <a:pt x="0" y="762"/>
                  </a:cubicBezTo>
                  <a:cubicBezTo>
                    <a:pt x="0" y="1179"/>
                    <a:pt x="334"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94" name="Google Shape;8607;p31">
              <a:extLst>
                <a:ext uri="{FF2B5EF4-FFF2-40B4-BE49-F238E27FC236}">
                  <a16:creationId xmlns:a16="http://schemas.microsoft.com/office/drawing/2014/main" id="{628A15A3-6201-7B2E-9C92-1DF7051E5D54}"/>
                </a:ext>
              </a:extLst>
            </p:cNvPr>
            <p:cNvSpPr/>
            <p:nvPr/>
          </p:nvSpPr>
          <p:spPr>
            <a:xfrm>
              <a:off x="-6430575" y="1797375"/>
              <a:ext cx="38125" cy="38125"/>
            </a:xfrm>
            <a:custGeom>
              <a:avLst/>
              <a:gdLst/>
              <a:ahLst/>
              <a:cxnLst/>
              <a:rect l="l" t="t" r="r" b="b"/>
              <a:pathLst>
                <a:path w="1525" h="1525" extrusionOk="0">
                  <a:moveTo>
                    <a:pt x="762" y="0"/>
                  </a:moveTo>
                  <a:cubicBezTo>
                    <a:pt x="346" y="0"/>
                    <a:pt x="0" y="346"/>
                    <a:pt x="0" y="762"/>
                  </a:cubicBezTo>
                  <a:cubicBezTo>
                    <a:pt x="0" y="1179"/>
                    <a:pt x="346" y="1524"/>
                    <a:pt x="762" y="1524"/>
                  </a:cubicBezTo>
                  <a:cubicBezTo>
                    <a:pt x="1179" y="1524"/>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95" name="Google Shape;8608;p31">
              <a:extLst>
                <a:ext uri="{FF2B5EF4-FFF2-40B4-BE49-F238E27FC236}">
                  <a16:creationId xmlns:a16="http://schemas.microsoft.com/office/drawing/2014/main" id="{F132BD28-5E12-A8D9-DCA8-7BDB41369FA4}"/>
                </a:ext>
              </a:extLst>
            </p:cNvPr>
            <p:cNvSpPr/>
            <p:nvPr/>
          </p:nvSpPr>
          <p:spPr>
            <a:xfrm>
              <a:off x="-6373725" y="1797375"/>
              <a:ext cx="37825" cy="38125"/>
            </a:xfrm>
            <a:custGeom>
              <a:avLst/>
              <a:gdLst/>
              <a:ahLst/>
              <a:cxnLst/>
              <a:rect l="l" t="t" r="r" b="b"/>
              <a:pathLst>
                <a:path w="1513" h="1525" extrusionOk="0">
                  <a:moveTo>
                    <a:pt x="762" y="0"/>
                  </a:moveTo>
                  <a:cubicBezTo>
                    <a:pt x="346" y="0"/>
                    <a:pt x="0" y="346"/>
                    <a:pt x="0" y="762"/>
                  </a:cubicBezTo>
                  <a:cubicBezTo>
                    <a:pt x="0" y="1179"/>
                    <a:pt x="346" y="1524"/>
                    <a:pt x="762" y="1524"/>
                  </a:cubicBezTo>
                  <a:cubicBezTo>
                    <a:pt x="1179" y="1524"/>
                    <a:pt x="1513" y="1179"/>
                    <a:pt x="1513" y="762"/>
                  </a:cubicBezTo>
                  <a:cubicBezTo>
                    <a:pt x="1513"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96" name="Google Shape;8609;p31">
              <a:extLst>
                <a:ext uri="{FF2B5EF4-FFF2-40B4-BE49-F238E27FC236}">
                  <a16:creationId xmlns:a16="http://schemas.microsoft.com/office/drawing/2014/main" id="{F6A863CB-4C66-AF0A-424B-3D188A4A6AAF}"/>
                </a:ext>
              </a:extLst>
            </p:cNvPr>
            <p:cNvSpPr/>
            <p:nvPr/>
          </p:nvSpPr>
          <p:spPr>
            <a:xfrm>
              <a:off x="-6316875"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79" y="1524"/>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97" name="Google Shape;8610;p31">
              <a:extLst>
                <a:ext uri="{FF2B5EF4-FFF2-40B4-BE49-F238E27FC236}">
                  <a16:creationId xmlns:a16="http://schemas.microsoft.com/office/drawing/2014/main" id="{3BA055AF-8485-3B8A-7B3E-C4AC84ED880D}"/>
                </a:ext>
              </a:extLst>
            </p:cNvPr>
            <p:cNvSpPr/>
            <p:nvPr/>
          </p:nvSpPr>
          <p:spPr>
            <a:xfrm>
              <a:off x="-5408725" y="1797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98" name="Google Shape;8611;p31">
              <a:extLst>
                <a:ext uri="{FF2B5EF4-FFF2-40B4-BE49-F238E27FC236}">
                  <a16:creationId xmlns:a16="http://schemas.microsoft.com/office/drawing/2014/main" id="{51ADDC8C-C7F7-5C3D-7493-E310D4704CCD}"/>
                </a:ext>
              </a:extLst>
            </p:cNvPr>
            <p:cNvSpPr/>
            <p:nvPr/>
          </p:nvSpPr>
          <p:spPr>
            <a:xfrm>
              <a:off x="-5351875"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79" y="1524"/>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399" name="Google Shape;8612;p31">
              <a:extLst>
                <a:ext uri="{FF2B5EF4-FFF2-40B4-BE49-F238E27FC236}">
                  <a16:creationId xmlns:a16="http://schemas.microsoft.com/office/drawing/2014/main" id="{6116DF27-9994-4F67-EFCB-CA32FD1D9EA5}"/>
                </a:ext>
              </a:extLst>
            </p:cNvPr>
            <p:cNvSpPr/>
            <p:nvPr/>
          </p:nvSpPr>
          <p:spPr>
            <a:xfrm>
              <a:off x="-5295025"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00" name="Google Shape;8613;p31">
              <a:extLst>
                <a:ext uri="{FF2B5EF4-FFF2-40B4-BE49-F238E27FC236}">
                  <a16:creationId xmlns:a16="http://schemas.microsoft.com/office/drawing/2014/main" id="{D6158E9E-9561-335C-BEF1-66C19999930E}"/>
                </a:ext>
              </a:extLst>
            </p:cNvPr>
            <p:cNvSpPr/>
            <p:nvPr/>
          </p:nvSpPr>
          <p:spPr>
            <a:xfrm>
              <a:off x="-5238475" y="1797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80" y="1524"/>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01" name="Google Shape;8614;p31">
              <a:extLst>
                <a:ext uri="{FF2B5EF4-FFF2-40B4-BE49-F238E27FC236}">
                  <a16:creationId xmlns:a16="http://schemas.microsoft.com/office/drawing/2014/main" id="{988F834B-F4FC-5CD7-7673-8857696CB532}"/>
                </a:ext>
              </a:extLst>
            </p:cNvPr>
            <p:cNvSpPr/>
            <p:nvPr/>
          </p:nvSpPr>
          <p:spPr>
            <a:xfrm>
              <a:off x="-5181600" y="1797375"/>
              <a:ext cx="37825" cy="38125"/>
            </a:xfrm>
            <a:custGeom>
              <a:avLst/>
              <a:gdLst/>
              <a:ahLst/>
              <a:cxnLst/>
              <a:rect l="l" t="t" r="r" b="b"/>
              <a:pathLst>
                <a:path w="1513" h="1525" extrusionOk="0">
                  <a:moveTo>
                    <a:pt x="762" y="0"/>
                  </a:moveTo>
                  <a:cubicBezTo>
                    <a:pt x="333" y="0"/>
                    <a:pt x="0" y="346"/>
                    <a:pt x="0" y="762"/>
                  </a:cubicBezTo>
                  <a:cubicBezTo>
                    <a:pt x="0" y="1179"/>
                    <a:pt x="333"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02" name="Google Shape;8615;p31">
              <a:extLst>
                <a:ext uri="{FF2B5EF4-FFF2-40B4-BE49-F238E27FC236}">
                  <a16:creationId xmlns:a16="http://schemas.microsoft.com/office/drawing/2014/main" id="{70BBF056-47EB-F6AB-56AD-A8BEBE73928D}"/>
                </a:ext>
              </a:extLst>
            </p:cNvPr>
            <p:cNvSpPr/>
            <p:nvPr/>
          </p:nvSpPr>
          <p:spPr>
            <a:xfrm>
              <a:off x="-5124750" y="1797375"/>
              <a:ext cx="37825" cy="38125"/>
            </a:xfrm>
            <a:custGeom>
              <a:avLst/>
              <a:gdLst/>
              <a:ahLst/>
              <a:cxnLst/>
              <a:rect l="l" t="t" r="r" b="b"/>
              <a:pathLst>
                <a:path w="1513" h="1525" extrusionOk="0">
                  <a:moveTo>
                    <a:pt x="750" y="0"/>
                  </a:moveTo>
                  <a:cubicBezTo>
                    <a:pt x="333" y="0"/>
                    <a:pt x="0" y="346"/>
                    <a:pt x="0" y="762"/>
                  </a:cubicBezTo>
                  <a:cubicBezTo>
                    <a:pt x="0" y="1179"/>
                    <a:pt x="333"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03" name="Google Shape;8616;p31">
              <a:extLst>
                <a:ext uri="{FF2B5EF4-FFF2-40B4-BE49-F238E27FC236}">
                  <a16:creationId xmlns:a16="http://schemas.microsoft.com/office/drawing/2014/main" id="{745E28CB-AD2F-5596-9338-CF9D1A9F6E46}"/>
                </a:ext>
              </a:extLst>
            </p:cNvPr>
            <p:cNvSpPr/>
            <p:nvPr/>
          </p:nvSpPr>
          <p:spPr>
            <a:xfrm>
              <a:off x="-5068200" y="1797375"/>
              <a:ext cx="38125" cy="38125"/>
            </a:xfrm>
            <a:custGeom>
              <a:avLst/>
              <a:gdLst/>
              <a:ahLst/>
              <a:cxnLst/>
              <a:rect l="l" t="t" r="r" b="b"/>
              <a:pathLst>
                <a:path w="1525" h="1525" extrusionOk="0">
                  <a:moveTo>
                    <a:pt x="762" y="0"/>
                  </a:moveTo>
                  <a:cubicBezTo>
                    <a:pt x="346" y="0"/>
                    <a:pt x="0" y="346"/>
                    <a:pt x="0" y="762"/>
                  </a:cubicBezTo>
                  <a:cubicBezTo>
                    <a:pt x="0" y="1179"/>
                    <a:pt x="346" y="1524"/>
                    <a:pt x="762" y="1524"/>
                  </a:cubicBezTo>
                  <a:cubicBezTo>
                    <a:pt x="1179" y="1524"/>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04" name="Google Shape;8617;p31">
              <a:extLst>
                <a:ext uri="{FF2B5EF4-FFF2-40B4-BE49-F238E27FC236}">
                  <a16:creationId xmlns:a16="http://schemas.microsoft.com/office/drawing/2014/main" id="{BA8B1D71-BC52-CF67-345C-5F0DBF4E93FF}"/>
                </a:ext>
              </a:extLst>
            </p:cNvPr>
            <p:cNvSpPr/>
            <p:nvPr/>
          </p:nvSpPr>
          <p:spPr>
            <a:xfrm>
              <a:off x="-5011350" y="1797375"/>
              <a:ext cx="37825" cy="38125"/>
            </a:xfrm>
            <a:custGeom>
              <a:avLst/>
              <a:gdLst/>
              <a:ahLst/>
              <a:cxnLst/>
              <a:rect l="l" t="t" r="r" b="b"/>
              <a:pathLst>
                <a:path w="1513" h="1525" extrusionOk="0">
                  <a:moveTo>
                    <a:pt x="762" y="0"/>
                  </a:moveTo>
                  <a:cubicBezTo>
                    <a:pt x="346" y="0"/>
                    <a:pt x="0" y="346"/>
                    <a:pt x="0" y="762"/>
                  </a:cubicBezTo>
                  <a:cubicBezTo>
                    <a:pt x="0" y="1179"/>
                    <a:pt x="346"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05" name="Google Shape;8618;p31">
              <a:extLst>
                <a:ext uri="{FF2B5EF4-FFF2-40B4-BE49-F238E27FC236}">
                  <a16:creationId xmlns:a16="http://schemas.microsoft.com/office/drawing/2014/main" id="{D3BC3DAE-8135-2C68-1369-EACF2804CFA9}"/>
                </a:ext>
              </a:extLst>
            </p:cNvPr>
            <p:cNvSpPr/>
            <p:nvPr/>
          </p:nvSpPr>
          <p:spPr>
            <a:xfrm>
              <a:off x="-4897650"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7" y="1524"/>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06" name="Google Shape;8619;p31">
              <a:extLst>
                <a:ext uri="{FF2B5EF4-FFF2-40B4-BE49-F238E27FC236}">
                  <a16:creationId xmlns:a16="http://schemas.microsoft.com/office/drawing/2014/main" id="{53BF0663-4198-8583-D543-DBE7A04FFB18}"/>
                </a:ext>
              </a:extLst>
            </p:cNvPr>
            <p:cNvSpPr/>
            <p:nvPr/>
          </p:nvSpPr>
          <p:spPr>
            <a:xfrm>
              <a:off x="-4841100" y="1797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07" name="Google Shape;8620;p31">
              <a:extLst>
                <a:ext uri="{FF2B5EF4-FFF2-40B4-BE49-F238E27FC236}">
                  <a16:creationId xmlns:a16="http://schemas.microsoft.com/office/drawing/2014/main" id="{C6AC7B0B-C871-F7A6-44A0-0630A0FDCB80}"/>
                </a:ext>
              </a:extLst>
            </p:cNvPr>
            <p:cNvSpPr/>
            <p:nvPr/>
          </p:nvSpPr>
          <p:spPr>
            <a:xfrm>
              <a:off x="-4784250"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80" y="1524"/>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08" name="Google Shape;8621;p31">
              <a:extLst>
                <a:ext uri="{FF2B5EF4-FFF2-40B4-BE49-F238E27FC236}">
                  <a16:creationId xmlns:a16="http://schemas.microsoft.com/office/drawing/2014/main" id="{F131FB17-9B6C-01C8-9BB5-B3881BDB148D}"/>
                </a:ext>
              </a:extLst>
            </p:cNvPr>
            <p:cNvSpPr/>
            <p:nvPr/>
          </p:nvSpPr>
          <p:spPr>
            <a:xfrm>
              <a:off x="-4727400" y="1797375"/>
              <a:ext cx="37850" cy="38125"/>
            </a:xfrm>
            <a:custGeom>
              <a:avLst/>
              <a:gdLst/>
              <a:ahLst/>
              <a:cxnLst/>
              <a:rect l="l" t="t" r="r" b="b"/>
              <a:pathLst>
                <a:path w="1514"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09" name="Google Shape;8622;p31">
              <a:extLst>
                <a:ext uri="{FF2B5EF4-FFF2-40B4-BE49-F238E27FC236}">
                  <a16:creationId xmlns:a16="http://schemas.microsoft.com/office/drawing/2014/main" id="{547C97D8-CC02-E45E-DCD1-678F53E33631}"/>
                </a:ext>
              </a:extLst>
            </p:cNvPr>
            <p:cNvSpPr/>
            <p:nvPr/>
          </p:nvSpPr>
          <p:spPr>
            <a:xfrm>
              <a:off x="-4670825" y="1797375"/>
              <a:ext cx="37825" cy="38125"/>
            </a:xfrm>
            <a:custGeom>
              <a:avLst/>
              <a:gdLst/>
              <a:ahLst/>
              <a:cxnLst/>
              <a:rect l="l" t="t" r="r" b="b"/>
              <a:pathLst>
                <a:path w="1513" h="1525" extrusionOk="0">
                  <a:moveTo>
                    <a:pt x="762" y="0"/>
                  </a:moveTo>
                  <a:cubicBezTo>
                    <a:pt x="345" y="0"/>
                    <a:pt x="0" y="346"/>
                    <a:pt x="0" y="762"/>
                  </a:cubicBezTo>
                  <a:cubicBezTo>
                    <a:pt x="0" y="1179"/>
                    <a:pt x="345"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10" name="Google Shape;8623;p31">
              <a:extLst>
                <a:ext uri="{FF2B5EF4-FFF2-40B4-BE49-F238E27FC236}">
                  <a16:creationId xmlns:a16="http://schemas.microsoft.com/office/drawing/2014/main" id="{B133142A-9B28-52B2-0440-6BEC6E04D762}"/>
                </a:ext>
              </a:extLst>
            </p:cNvPr>
            <p:cNvSpPr/>
            <p:nvPr/>
          </p:nvSpPr>
          <p:spPr>
            <a:xfrm>
              <a:off x="-4613975" y="1797375"/>
              <a:ext cx="37825" cy="38125"/>
            </a:xfrm>
            <a:custGeom>
              <a:avLst/>
              <a:gdLst/>
              <a:ahLst/>
              <a:cxnLst/>
              <a:rect l="l" t="t" r="r" b="b"/>
              <a:pathLst>
                <a:path w="1513" h="1525" extrusionOk="0">
                  <a:moveTo>
                    <a:pt x="762" y="0"/>
                  </a:moveTo>
                  <a:cubicBezTo>
                    <a:pt x="334" y="0"/>
                    <a:pt x="0" y="346"/>
                    <a:pt x="0" y="762"/>
                  </a:cubicBezTo>
                  <a:cubicBezTo>
                    <a:pt x="0" y="1179"/>
                    <a:pt x="334"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11" name="Google Shape;8624;p31">
              <a:extLst>
                <a:ext uri="{FF2B5EF4-FFF2-40B4-BE49-F238E27FC236}">
                  <a16:creationId xmlns:a16="http://schemas.microsoft.com/office/drawing/2014/main" id="{78430383-B624-D673-AF75-63A7E586D8BE}"/>
                </a:ext>
              </a:extLst>
            </p:cNvPr>
            <p:cNvSpPr/>
            <p:nvPr/>
          </p:nvSpPr>
          <p:spPr>
            <a:xfrm>
              <a:off x="-4557125" y="1797375"/>
              <a:ext cx="37825" cy="38125"/>
            </a:xfrm>
            <a:custGeom>
              <a:avLst/>
              <a:gdLst/>
              <a:ahLst/>
              <a:cxnLst/>
              <a:rect l="l" t="t" r="r" b="b"/>
              <a:pathLst>
                <a:path w="1513" h="1525" extrusionOk="0">
                  <a:moveTo>
                    <a:pt x="750" y="0"/>
                  </a:moveTo>
                  <a:cubicBezTo>
                    <a:pt x="334" y="0"/>
                    <a:pt x="0" y="346"/>
                    <a:pt x="0" y="762"/>
                  </a:cubicBezTo>
                  <a:cubicBezTo>
                    <a:pt x="0" y="1179"/>
                    <a:pt x="334"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12" name="Google Shape;8625;p31">
              <a:extLst>
                <a:ext uri="{FF2B5EF4-FFF2-40B4-BE49-F238E27FC236}">
                  <a16:creationId xmlns:a16="http://schemas.microsoft.com/office/drawing/2014/main" id="{64B21423-DFCB-D6A4-8D51-73A779A9FB49}"/>
                </a:ext>
              </a:extLst>
            </p:cNvPr>
            <p:cNvSpPr/>
            <p:nvPr/>
          </p:nvSpPr>
          <p:spPr>
            <a:xfrm>
              <a:off x="-4500575" y="1797375"/>
              <a:ext cx="38125" cy="38125"/>
            </a:xfrm>
            <a:custGeom>
              <a:avLst/>
              <a:gdLst/>
              <a:ahLst/>
              <a:cxnLst/>
              <a:rect l="l" t="t" r="r" b="b"/>
              <a:pathLst>
                <a:path w="1525" h="1525" extrusionOk="0">
                  <a:moveTo>
                    <a:pt x="763" y="0"/>
                  </a:moveTo>
                  <a:cubicBezTo>
                    <a:pt x="346" y="0"/>
                    <a:pt x="1" y="346"/>
                    <a:pt x="1" y="762"/>
                  </a:cubicBezTo>
                  <a:cubicBezTo>
                    <a:pt x="1" y="1179"/>
                    <a:pt x="346" y="1524"/>
                    <a:pt x="763" y="1524"/>
                  </a:cubicBezTo>
                  <a:cubicBezTo>
                    <a:pt x="1179" y="1524"/>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13" name="Google Shape;8626;p31">
              <a:extLst>
                <a:ext uri="{FF2B5EF4-FFF2-40B4-BE49-F238E27FC236}">
                  <a16:creationId xmlns:a16="http://schemas.microsoft.com/office/drawing/2014/main" id="{A7F7AB55-2EAB-430F-EF7C-1B77F37BDACC}"/>
                </a:ext>
              </a:extLst>
            </p:cNvPr>
            <p:cNvSpPr/>
            <p:nvPr/>
          </p:nvSpPr>
          <p:spPr>
            <a:xfrm>
              <a:off x="-4443725" y="1797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14" name="Google Shape;8627;p31">
              <a:extLst>
                <a:ext uri="{FF2B5EF4-FFF2-40B4-BE49-F238E27FC236}">
                  <a16:creationId xmlns:a16="http://schemas.microsoft.com/office/drawing/2014/main" id="{42C7DF7F-B1D1-660E-76C2-C257F7FE4130}"/>
                </a:ext>
              </a:extLst>
            </p:cNvPr>
            <p:cNvSpPr/>
            <p:nvPr/>
          </p:nvSpPr>
          <p:spPr>
            <a:xfrm>
              <a:off x="-4386875"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79" y="1524"/>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15" name="Google Shape;8628;p31">
              <a:extLst>
                <a:ext uri="{FF2B5EF4-FFF2-40B4-BE49-F238E27FC236}">
                  <a16:creationId xmlns:a16="http://schemas.microsoft.com/office/drawing/2014/main" id="{378AE2A2-306B-A52D-D7A8-DEDE37A7A938}"/>
                </a:ext>
              </a:extLst>
            </p:cNvPr>
            <p:cNvSpPr/>
            <p:nvPr/>
          </p:nvSpPr>
          <p:spPr>
            <a:xfrm>
              <a:off x="-4330025"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16" name="Google Shape;8629;p31">
              <a:extLst>
                <a:ext uri="{FF2B5EF4-FFF2-40B4-BE49-F238E27FC236}">
                  <a16:creationId xmlns:a16="http://schemas.microsoft.com/office/drawing/2014/main" id="{6AEA7BDB-CC49-EF9D-CD74-E2F22275B5D3}"/>
                </a:ext>
              </a:extLst>
            </p:cNvPr>
            <p:cNvSpPr/>
            <p:nvPr/>
          </p:nvSpPr>
          <p:spPr>
            <a:xfrm>
              <a:off x="-4273475" y="1797375"/>
              <a:ext cx="37850" cy="38125"/>
            </a:xfrm>
            <a:custGeom>
              <a:avLst/>
              <a:gdLst/>
              <a:ahLst/>
              <a:cxnLst/>
              <a:rect l="l" t="t" r="r" b="b"/>
              <a:pathLst>
                <a:path w="1514" h="1525" extrusionOk="0">
                  <a:moveTo>
                    <a:pt x="763" y="0"/>
                  </a:moveTo>
                  <a:cubicBezTo>
                    <a:pt x="346" y="0"/>
                    <a:pt x="1" y="346"/>
                    <a:pt x="1" y="762"/>
                  </a:cubicBezTo>
                  <a:cubicBezTo>
                    <a:pt x="1" y="1179"/>
                    <a:pt x="346" y="1524"/>
                    <a:pt x="763" y="1524"/>
                  </a:cubicBezTo>
                  <a:cubicBezTo>
                    <a:pt x="1180" y="1524"/>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17" name="Google Shape;8630;p31">
              <a:extLst>
                <a:ext uri="{FF2B5EF4-FFF2-40B4-BE49-F238E27FC236}">
                  <a16:creationId xmlns:a16="http://schemas.microsoft.com/office/drawing/2014/main" id="{F1949EF6-1B62-0B4C-C44B-137526389C61}"/>
                </a:ext>
              </a:extLst>
            </p:cNvPr>
            <p:cNvSpPr/>
            <p:nvPr/>
          </p:nvSpPr>
          <p:spPr>
            <a:xfrm>
              <a:off x="-4216600" y="1797375"/>
              <a:ext cx="37825" cy="38125"/>
            </a:xfrm>
            <a:custGeom>
              <a:avLst/>
              <a:gdLst/>
              <a:ahLst/>
              <a:cxnLst/>
              <a:rect l="l" t="t" r="r" b="b"/>
              <a:pathLst>
                <a:path w="1513" h="1525" extrusionOk="0">
                  <a:moveTo>
                    <a:pt x="762" y="0"/>
                  </a:moveTo>
                  <a:cubicBezTo>
                    <a:pt x="333" y="0"/>
                    <a:pt x="0" y="346"/>
                    <a:pt x="0" y="762"/>
                  </a:cubicBezTo>
                  <a:cubicBezTo>
                    <a:pt x="0" y="1179"/>
                    <a:pt x="333"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18" name="Google Shape;8631;p31">
              <a:extLst>
                <a:ext uri="{FF2B5EF4-FFF2-40B4-BE49-F238E27FC236}">
                  <a16:creationId xmlns:a16="http://schemas.microsoft.com/office/drawing/2014/main" id="{3ED52E13-C46D-BBD9-5970-21760BC82F8D}"/>
                </a:ext>
              </a:extLst>
            </p:cNvPr>
            <p:cNvSpPr/>
            <p:nvPr/>
          </p:nvSpPr>
          <p:spPr>
            <a:xfrm>
              <a:off x="-4159750" y="1797375"/>
              <a:ext cx="37825" cy="38125"/>
            </a:xfrm>
            <a:custGeom>
              <a:avLst/>
              <a:gdLst/>
              <a:ahLst/>
              <a:cxnLst/>
              <a:rect l="l" t="t" r="r" b="b"/>
              <a:pathLst>
                <a:path w="1513" h="1525" extrusionOk="0">
                  <a:moveTo>
                    <a:pt x="750" y="0"/>
                  </a:moveTo>
                  <a:cubicBezTo>
                    <a:pt x="334" y="0"/>
                    <a:pt x="0" y="346"/>
                    <a:pt x="0" y="762"/>
                  </a:cubicBezTo>
                  <a:cubicBezTo>
                    <a:pt x="0" y="1179"/>
                    <a:pt x="334"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19" name="Google Shape;8632;p31">
              <a:extLst>
                <a:ext uri="{FF2B5EF4-FFF2-40B4-BE49-F238E27FC236}">
                  <a16:creationId xmlns:a16="http://schemas.microsoft.com/office/drawing/2014/main" id="{E7BE0287-C320-2D92-EF1E-DC35C2989700}"/>
                </a:ext>
              </a:extLst>
            </p:cNvPr>
            <p:cNvSpPr/>
            <p:nvPr/>
          </p:nvSpPr>
          <p:spPr>
            <a:xfrm>
              <a:off x="-4103200" y="1797375"/>
              <a:ext cx="38125" cy="38125"/>
            </a:xfrm>
            <a:custGeom>
              <a:avLst/>
              <a:gdLst/>
              <a:ahLst/>
              <a:cxnLst/>
              <a:rect l="l" t="t" r="r" b="b"/>
              <a:pathLst>
                <a:path w="1525" h="1525" extrusionOk="0">
                  <a:moveTo>
                    <a:pt x="762" y="0"/>
                  </a:moveTo>
                  <a:cubicBezTo>
                    <a:pt x="346" y="0"/>
                    <a:pt x="0" y="346"/>
                    <a:pt x="0" y="762"/>
                  </a:cubicBezTo>
                  <a:cubicBezTo>
                    <a:pt x="0" y="1179"/>
                    <a:pt x="346" y="1524"/>
                    <a:pt x="762" y="1524"/>
                  </a:cubicBezTo>
                  <a:cubicBezTo>
                    <a:pt x="1179" y="1524"/>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20" name="Google Shape;8633;p31">
              <a:extLst>
                <a:ext uri="{FF2B5EF4-FFF2-40B4-BE49-F238E27FC236}">
                  <a16:creationId xmlns:a16="http://schemas.microsoft.com/office/drawing/2014/main" id="{3326B888-295A-D3C7-8CAC-DF41AC219E3A}"/>
                </a:ext>
              </a:extLst>
            </p:cNvPr>
            <p:cNvSpPr/>
            <p:nvPr/>
          </p:nvSpPr>
          <p:spPr>
            <a:xfrm>
              <a:off x="-4046350" y="1797375"/>
              <a:ext cx="37825" cy="38125"/>
            </a:xfrm>
            <a:custGeom>
              <a:avLst/>
              <a:gdLst/>
              <a:ahLst/>
              <a:cxnLst/>
              <a:rect l="l" t="t" r="r" b="b"/>
              <a:pathLst>
                <a:path w="1513" h="1525" extrusionOk="0">
                  <a:moveTo>
                    <a:pt x="762" y="0"/>
                  </a:moveTo>
                  <a:cubicBezTo>
                    <a:pt x="346" y="0"/>
                    <a:pt x="0" y="346"/>
                    <a:pt x="0" y="762"/>
                  </a:cubicBezTo>
                  <a:cubicBezTo>
                    <a:pt x="0" y="1179"/>
                    <a:pt x="346" y="1524"/>
                    <a:pt x="762" y="1524"/>
                  </a:cubicBezTo>
                  <a:cubicBezTo>
                    <a:pt x="1179" y="1524"/>
                    <a:pt x="1513" y="1179"/>
                    <a:pt x="1513" y="762"/>
                  </a:cubicBezTo>
                  <a:cubicBezTo>
                    <a:pt x="1513"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21" name="Google Shape;8634;p31">
              <a:extLst>
                <a:ext uri="{FF2B5EF4-FFF2-40B4-BE49-F238E27FC236}">
                  <a16:creationId xmlns:a16="http://schemas.microsoft.com/office/drawing/2014/main" id="{7A874858-653C-006D-CC79-D86427047E34}"/>
                </a:ext>
              </a:extLst>
            </p:cNvPr>
            <p:cNvSpPr/>
            <p:nvPr/>
          </p:nvSpPr>
          <p:spPr>
            <a:xfrm>
              <a:off x="-3989500"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7" y="1524"/>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22" name="Google Shape;8635;p31">
              <a:extLst>
                <a:ext uri="{FF2B5EF4-FFF2-40B4-BE49-F238E27FC236}">
                  <a16:creationId xmlns:a16="http://schemas.microsoft.com/office/drawing/2014/main" id="{4CD79ADD-3240-080A-9E16-DBF78152C239}"/>
                </a:ext>
              </a:extLst>
            </p:cNvPr>
            <p:cNvSpPr/>
            <p:nvPr/>
          </p:nvSpPr>
          <p:spPr>
            <a:xfrm>
              <a:off x="-3932650"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7" y="1524"/>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23" name="Google Shape;8636;p31">
              <a:extLst>
                <a:ext uri="{FF2B5EF4-FFF2-40B4-BE49-F238E27FC236}">
                  <a16:creationId xmlns:a16="http://schemas.microsoft.com/office/drawing/2014/main" id="{96840B4D-5C34-877C-7727-49E5155BD564}"/>
                </a:ext>
              </a:extLst>
            </p:cNvPr>
            <p:cNvSpPr/>
            <p:nvPr/>
          </p:nvSpPr>
          <p:spPr>
            <a:xfrm>
              <a:off x="-3876100" y="1797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80" y="1524"/>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24" name="Google Shape;8637;p31">
              <a:extLst>
                <a:ext uri="{FF2B5EF4-FFF2-40B4-BE49-F238E27FC236}">
                  <a16:creationId xmlns:a16="http://schemas.microsoft.com/office/drawing/2014/main" id="{87D61976-C731-F4B5-18B7-118B875738DD}"/>
                </a:ext>
              </a:extLst>
            </p:cNvPr>
            <p:cNvSpPr/>
            <p:nvPr/>
          </p:nvSpPr>
          <p:spPr>
            <a:xfrm>
              <a:off x="-3819250"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80" y="1524"/>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25" name="Google Shape;8638;p31">
              <a:extLst>
                <a:ext uri="{FF2B5EF4-FFF2-40B4-BE49-F238E27FC236}">
                  <a16:creationId xmlns:a16="http://schemas.microsoft.com/office/drawing/2014/main" id="{27DBE98F-A9EC-B87B-870F-CE7D904D82F9}"/>
                </a:ext>
              </a:extLst>
            </p:cNvPr>
            <p:cNvSpPr/>
            <p:nvPr/>
          </p:nvSpPr>
          <p:spPr>
            <a:xfrm>
              <a:off x="-3762375" y="1797375"/>
              <a:ext cx="37825" cy="38125"/>
            </a:xfrm>
            <a:custGeom>
              <a:avLst/>
              <a:gdLst/>
              <a:ahLst/>
              <a:cxnLst/>
              <a:rect l="l" t="t" r="r" b="b"/>
              <a:pathLst>
                <a:path w="1513" h="1525" extrusionOk="0">
                  <a:moveTo>
                    <a:pt x="750" y="0"/>
                  </a:moveTo>
                  <a:cubicBezTo>
                    <a:pt x="333" y="0"/>
                    <a:pt x="0" y="346"/>
                    <a:pt x="0" y="762"/>
                  </a:cubicBezTo>
                  <a:cubicBezTo>
                    <a:pt x="0" y="1179"/>
                    <a:pt x="333"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26" name="Google Shape;8639;p31">
              <a:extLst>
                <a:ext uri="{FF2B5EF4-FFF2-40B4-BE49-F238E27FC236}">
                  <a16:creationId xmlns:a16="http://schemas.microsoft.com/office/drawing/2014/main" id="{CAC44526-EF6B-48E7-BD17-E21046EE9D55}"/>
                </a:ext>
              </a:extLst>
            </p:cNvPr>
            <p:cNvSpPr/>
            <p:nvPr/>
          </p:nvSpPr>
          <p:spPr>
            <a:xfrm>
              <a:off x="-3705825" y="1797375"/>
              <a:ext cx="37825" cy="38125"/>
            </a:xfrm>
            <a:custGeom>
              <a:avLst/>
              <a:gdLst/>
              <a:ahLst/>
              <a:cxnLst/>
              <a:rect l="l" t="t" r="r" b="b"/>
              <a:pathLst>
                <a:path w="1513" h="1525" extrusionOk="0">
                  <a:moveTo>
                    <a:pt x="762" y="0"/>
                  </a:moveTo>
                  <a:cubicBezTo>
                    <a:pt x="345" y="0"/>
                    <a:pt x="0" y="346"/>
                    <a:pt x="0" y="762"/>
                  </a:cubicBezTo>
                  <a:cubicBezTo>
                    <a:pt x="0" y="1179"/>
                    <a:pt x="345"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27" name="Google Shape;8640;p31">
              <a:extLst>
                <a:ext uri="{FF2B5EF4-FFF2-40B4-BE49-F238E27FC236}">
                  <a16:creationId xmlns:a16="http://schemas.microsoft.com/office/drawing/2014/main" id="{3A0CE17E-02DB-56EB-A8DF-BCA2498899A4}"/>
                </a:ext>
              </a:extLst>
            </p:cNvPr>
            <p:cNvSpPr/>
            <p:nvPr/>
          </p:nvSpPr>
          <p:spPr>
            <a:xfrm>
              <a:off x="-3648975" y="1797375"/>
              <a:ext cx="37825" cy="38125"/>
            </a:xfrm>
            <a:custGeom>
              <a:avLst/>
              <a:gdLst/>
              <a:ahLst/>
              <a:cxnLst/>
              <a:rect l="l" t="t" r="r" b="b"/>
              <a:pathLst>
                <a:path w="1513" h="1525" extrusionOk="0">
                  <a:moveTo>
                    <a:pt x="762" y="0"/>
                  </a:moveTo>
                  <a:cubicBezTo>
                    <a:pt x="346" y="0"/>
                    <a:pt x="0" y="346"/>
                    <a:pt x="0" y="762"/>
                  </a:cubicBezTo>
                  <a:cubicBezTo>
                    <a:pt x="0" y="1179"/>
                    <a:pt x="346"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28" name="Google Shape;8641;p31">
              <a:extLst>
                <a:ext uri="{FF2B5EF4-FFF2-40B4-BE49-F238E27FC236}">
                  <a16:creationId xmlns:a16="http://schemas.microsoft.com/office/drawing/2014/main" id="{A4FA6333-0419-2543-6BC9-79FC6CA0042E}"/>
                </a:ext>
              </a:extLst>
            </p:cNvPr>
            <p:cNvSpPr/>
            <p:nvPr/>
          </p:nvSpPr>
          <p:spPr>
            <a:xfrm>
              <a:off x="-3592125" y="1797375"/>
              <a:ext cx="37825" cy="38125"/>
            </a:xfrm>
            <a:custGeom>
              <a:avLst/>
              <a:gdLst/>
              <a:ahLst/>
              <a:cxnLst/>
              <a:rect l="l" t="t" r="r" b="b"/>
              <a:pathLst>
                <a:path w="1513" h="1525" extrusionOk="0">
                  <a:moveTo>
                    <a:pt x="750" y="0"/>
                  </a:moveTo>
                  <a:cubicBezTo>
                    <a:pt x="334" y="0"/>
                    <a:pt x="0" y="346"/>
                    <a:pt x="0" y="762"/>
                  </a:cubicBezTo>
                  <a:cubicBezTo>
                    <a:pt x="0" y="1179"/>
                    <a:pt x="334"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29" name="Google Shape;8642;p31">
              <a:extLst>
                <a:ext uri="{FF2B5EF4-FFF2-40B4-BE49-F238E27FC236}">
                  <a16:creationId xmlns:a16="http://schemas.microsoft.com/office/drawing/2014/main" id="{B3A0ECE7-7ACA-C071-46B7-6072B7551999}"/>
                </a:ext>
              </a:extLst>
            </p:cNvPr>
            <p:cNvSpPr/>
            <p:nvPr/>
          </p:nvSpPr>
          <p:spPr>
            <a:xfrm>
              <a:off x="-3535575" y="1797375"/>
              <a:ext cx="38125" cy="38125"/>
            </a:xfrm>
            <a:custGeom>
              <a:avLst/>
              <a:gdLst/>
              <a:ahLst/>
              <a:cxnLst/>
              <a:rect l="l" t="t" r="r" b="b"/>
              <a:pathLst>
                <a:path w="1525" h="1525" extrusionOk="0">
                  <a:moveTo>
                    <a:pt x="763" y="0"/>
                  </a:moveTo>
                  <a:cubicBezTo>
                    <a:pt x="346" y="0"/>
                    <a:pt x="1" y="346"/>
                    <a:pt x="1" y="762"/>
                  </a:cubicBezTo>
                  <a:cubicBezTo>
                    <a:pt x="1" y="1179"/>
                    <a:pt x="346" y="1524"/>
                    <a:pt x="763" y="1524"/>
                  </a:cubicBezTo>
                  <a:cubicBezTo>
                    <a:pt x="1179" y="1524"/>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30" name="Google Shape;8643;p31">
              <a:extLst>
                <a:ext uri="{FF2B5EF4-FFF2-40B4-BE49-F238E27FC236}">
                  <a16:creationId xmlns:a16="http://schemas.microsoft.com/office/drawing/2014/main" id="{504A1981-BF99-E21E-7F9D-5C3415D406C0}"/>
                </a:ext>
              </a:extLst>
            </p:cNvPr>
            <p:cNvSpPr/>
            <p:nvPr/>
          </p:nvSpPr>
          <p:spPr>
            <a:xfrm>
              <a:off x="-3478725" y="1797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31" name="Google Shape;8644;p31">
              <a:extLst>
                <a:ext uri="{FF2B5EF4-FFF2-40B4-BE49-F238E27FC236}">
                  <a16:creationId xmlns:a16="http://schemas.microsoft.com/office/drawing/2014/main" id="{AAE4DC3F-7035-A0ED-0868-46B223C23E7A}"/>
                </a:ext>
              </a:extLst>
            </p:cNvPr>
            <p:cNvSpPr/>
            <p:nvPr/>
          </p:nvSpPr>
          <p:spPr>
            <a:xfrm>
              <a:off x="-3421875"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79" y="1524"/>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32" name="Google Shape;8645;p31">
              <a:extLst>
                <a:ext uri="{FF2B5EF4-FFF2-40B4-BE49-F238E27FC236}">
                  <a16:creationId xmlns:a16="http://schemas.microsoft.com/office/drawing/2014/main" id="{37DCD200-2470-F731-78FE-7FAE5B4D878A}"/>
                </a:ext>
              </a:extLst>
            </p:cNvPr>
            <p:cNvSpPr/>
            <p:nvPr/>
          </p:nvSpPr>
          <p:spPr>
            <a:xfrm>
              <a:off x="-3365025"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33" name="Google Shape;8646;p31">
              <a:extLst>
                <a:ext uri="{FF2B5EF4-FFF2-40B4-BE49-F238E27FC236}">
                  <a16:creationId xmlns:a16="http://schemas.microsoft.com/office/drawing/2014/main" id="{EDB81B1C-CA7D-E203-FD00-D7300A764E0D}"/>
                </a:ext>
              </a:extLst>
            </p:cNvPr>
            <p:cNvSpPr/>
            <p:nvPr/>
          </p:nvSpPr>
          <p:spPr>
            <a:xfrm>
              <a:off x="-3308450" y="1797375"/>
              <a:ext cx="37825" cy="38125"/>
            </a:xfrm>
            <a:custGeom>
              <a:avLst/>
              <a:gdLst/>
              <a:ahLst/>
              <a:cxnLst/>
              <a:rect l="l" t="t" r="r" b="b"/>
              <a:pathLst>
                <a:path w="1513" h="1525" extrusionOk="0">
                  <a:moveTo>
                    <a:pt x="762" y="0"/>
                  </a:moveTo>
                  <a:cubicBezTo>
                    <a:pt x="345" y="0"/>
                    <a:pt x="0" y="346"/>
                    <a:pt x="0" y="762"/>
                  </a:cubicBezTo>
                  <a:cubicBezTo>
                    <a:pt x="0" y="1179"/>
                    <a:pt x="345"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34" name="Google Shape;8647;p31">
              <a:extLst>
                <a:ext uri="{FF2B5EF4-FFF2-40B4-BE49-F238E27FC236}">
                  <a16:creationId xmlns:a16="http://schemas.microsoft.com/office/drawing/2014/main" id="{27B9F2DD-DA3A-2D0D-CCF9-15984C971420}"/>
                </a:ext>
              </a:extLst>
            </p:cNvPr>
            <p:cNvSpPr/>
            <p:nvPr/>
          </p:nvSpPr>
          <p:spPr>
            <a:xfrm>
              <a:off x="-3251600" y="1797375"/>
              <a:ext cx="37825" cy="38125"/>
            </a:xfrm>
            <a:custGeom>
              <a:avLst/>
              <a:gdLst/>
              <a:ahLst/>
              <a:cxnLst/>
              <a:rect l="l" t="t" r="r" b="b"/>
              <a:pathLst>
                <a:path w="1513" h="1525" extrusionOk="0">
                  <a:moveTo>
                    <a:pt x="762" y="0"/>
                  </a:moveTo>
                  <a:cubicBezTo>
                    <a:pt x="334" y="0"/>
                    <a:pt x="0" y="346"/>
                    <a:pt x="0" y="762"/>
                  </a:cubicBezTo>
                  <a:cubicBezTo>
                    <a:pt x="0" y="1179"/>
                    <a:pt x="334"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35" name="Google Shape;8648;p31">
              <a:extLst>
                <a:ext uri="{FF2B5EF4-FFF2-40B4-BE49-F238E27FC236}">
                  <a16:creationId xmlns:a16="http://schemas.microsoft.com/office/drawing/2014/main" id="{F9670DAB-1F77-92CB-1D6C-EB911735C5D9}"/>
                </a:ext>
              </a:extLst>
            </p:cNvPr>
            <p:cNvSpPr/>
            <p:nvPr/>
          </p:nvSpPr>
          <p:spPr>
            <a:xfrm>
              <a:off x="-3194750" y="1797375"/>
              <a:ext cx="37825" cy="38125"/>
            </a:xfrm>
            <a:custGeom>
              <a:avLst/>
              <a:gdLst/>
              <a:ahLst/>
              <a:cxnLst/>
              <a:rect l="l" t="t" r="r" b="b"/>
              <a:pathLst>
                <a:path w="1513" h="1525" extrusionOk="0">
                  <a:moveTo>
                    <a:pt x="750" y="0"/>
                  </a:moveTo>
                  <a:cubicBezTo>
                    <a:pt x="334" y="0"/>
                    <a:pt x="0" y="346"/>
                    <a:pt x="0" y="762"/>
                  </a:cubicBezTo>
                  <a:cubicBezTo>
                    <a:pt x="0" y="1179"/>
                    <a:pt x="334"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36" name="Google Shape;8649;p31">
              <a:extLst>
                <a:ext uri="{FF2B5EF4-FFF2-40B4-BE49-F238E27FC236}">
                  <a16:creationId xmlns:a16="http://schemas.microsoft.com/office/drawing/2014/main" id="{2CE4552E-C248-A2BB-1D97-E6D72EE8955B}"/>
                </a:ext>
              </a:extLst>
            </p:cNvPr>
            <p:cNvSpPr/>
            <p:nvPr/>
          </p:nvSpPr>
          <p:spPr>
            <a:xfrm>
              <a:off x="-3138200" y="1797375"/>
              <a:ext cx="38125" cy="38125"/>
            </a:xfrm>
            <a:custGeom>
              <a:avLst/>
              <a:gdLst/>
              <a:ahLst/>
              <a:cxnLst/>
              <a:rect l="l" t="t" r="r" b="b"/>
              <a:pathLst>
                <a:path w="1525" h="1525" extrusionOk="0">
                  <a:moveTo>
                    <a:pt x="762" y="0"/>
                  </a:moveTo>
                  <a:cubicBezTo>
                    <a:pt x="346" y="0"/>
                    <a:pt x="0" y="346"/>
                    <a:pt x="0" y="762"/>
                  </a:cubicBezTo>
                  <a:cubicBezTo>
                    <a:pt x="0" y="1179"/>
                    <a:pt x="346" y="1524"/>
                    <a:pt x="762" y="1524"/>
                  </a:cubicBezTo>
                  <a:cubicBezTo>
                    <a:pt x="1179" y="1524"/>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37" name="Google Shape;8650;p31">
              <a:extLst>
                <a:ext uri="{FF2B5EF4-FFF2-40B4-BE49-F238E27FC236}">
                  <a16:creationId xmlns:a16="http://schemas.microsoft.com/office/drawing/2014/main" id="{2E7C762F-BF9B-DB69-397B-F774841F4F66}"/>
                </a:ext>
              </a:extLst>
            </p:cNvPr>
            <p:cNvSpPr/>
            <p:nvPr/>
          </p:nvSpPr>
          <p:spPr>
            <a:xfrm>
              <a:off x="-3081350" y="1797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38" name="Google Shape;8651;p31">
              <a:extLst>
                <a:ext uri="{FF2B5EF4-FFF2-40B4-BE49-F238E27FC236}">
                  <a16:creationId xmlns:a16="http://schemas.microsoft.com/office/drawing/2014/main" id="{F4177027-114F-DC09-E89E-5E5070F4EC00}"/>
                </a:ext>
              </a:extLst>
            </p:cNvPr>
            <p:cNvSpPr/>
            <p:nvPr/>
          </p:nvSpPr>
          <p:spPr>
            <a:xfrm>
              <a:off x="-3024500"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79" y="1524"/>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39" name="Google Shape;8652;p31">
              <a:extLst>
                <a:ext uri="{FF2B5EF4-FFF2-40B4-BE49-F238E27FC236}">
                  <a16:creationId xmlns:a16="http://schemas.microsoft.com/office/drawing/2014/main" id="{816DBA78-AE3E-C32B-36B3-DA229424FA14}"/>
                </a:ext>
              </a:extLst>
            </p:cNvPr>
            <p:cNvSpPr/>
            <p:nvPr/>
          </p:nvSpPr>
          <p:spPr>
            <a:xfrm>
              <a:off x="-2967650"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40" name="Google Shape;8653;p31">
              <a:extLst>
                <a:ext uri="{FF2B5EF4-FFF2-40B4-BE49-F238E27FC236}">
                  <a16:creationId xmlns:a16="http://schemas.microsoft.com/office/drawing/2014/main" id="{328653EB-5A9E-622A-8125-5827431FCDD1}"/>
                </a:ext>
              </a:extLst>
            </p:cNvPr>
            <p:cNvSpPr/>
            <p:nvPr/>
          </p:nvSpPr>
          <p:spPr>
            <a:xfrm>
              <a:off x="-2911100" y="1797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80" y="1524"/>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41" name="Google Shape;8654;p31">
              <a:extLst>
                <a:ext uri="{FF2B5EF4-FFF2-40B4-BE49-F238E27FC236}">
                  <a16:creationId xmlns:a16="http://schemas.microsoft.com/office/drawing/2014/main" id="{586FE380-F9B1-7D9C-9BE1-5B065479FF9D}"/>
                </a:ext>
              </a:extLst>
            </p:cNvPr>
            <p:cNvSpPr/>
            <p:nvPr/>
          </p:nvSpPr>
          <p:spPr>
            <a:xfrm>
              <a:off x="-2854250" y="1797375"/>
              <a:ext cx="37850" cy="38125"/>
            </a:xfrm>
            <a:custGeom>
              <a:avLst/>
              <a:gdLst/>
              <a:ahLst/>
              <a:cxnLst/>
              <a:rect l="l" t="t" r="r" b="b"/>
              <a:pathLst>
                <a:path w="1514" h="1525" extrusionOk="0">
                  <a:moveTo>
                    <a:pt x="763" y="0"/>
                  </a:moveTo>
                  <a:cubicBezTo>
                    <a:pt x="334" y="0"/>
                    <a:pt x="1" y="346"/>
                    <a:pt x="1" y="762"/>
                  </a:cubicBezTo>
                  <a:cubicBezTo>
                    <a:pt x="1" y="1179"/>
                    <a:pt x="334" y="1524"/>
                    <a:pt x="763" y="1524"/>
                  </a:cubicBezTo>
                  <a:cubicBezTo>
                    <a:pt x="1180" y="1524"/>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42" name="Google Shape;8655;p31">
              <a:extLst>
                <a:ext uri="{FF2B5EF4-FFF2-40B4-BE49-F238E27FC236}">
                  <a16:creationId xmlns:a16="http://schemas.microsoft.com/office/drawing/2014/main" id="{CC0EF038-A43B-20FC-DD81-9C74193D22B5}"/>
                </a:ext>
              </a:extLst>
            </p:cNvPr>
            <p:cNvSpPr/>
            <p:nvPr/>
          </p:nvSpPr>
          <p:spPr>
            <a:xfrm>
              <a:off x="-2797375" y="1797375"/>
              <a:ext cx="37825" cy="38125"/>
            </a:xfrm>
            <a:custGeom>
              <a:avLst/>
              <a:gdLst/>
              <a:ahLst/>
              <a:cxnLst/>
              <a:rect l="l" t="t" r="r" b="b"/>
              <a:pathLst>
                <a:path w="1513" h="1525" extrusionOk="0">
                  <a:moveTo>
                    <a:pt x="750" y="0"/>
                  </a:moveTo>
                  <a:cubicBezTo>
                    <a:pt x="333" y="0"/>
                    <a:pt x="0" y="346"/>
                    <a:pt x="0" y="762"/>
                  </a:cubicBezTo>
                  <a:cubicBezTo>
                    <a:pt x="0" y="1179"/>
                    <a:pt x="333"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43" name="Google Shape;8656;p31">
              <a:extLst>
                <a:ext uri="{FF2B5EF4-FFF2-40B4-BE49-F238E27FC236}">
                  <a16:creationId xmlns:a16="http://schemas.microsoft.com/office/drawing/2014/main" id="{657A9992-682D-CE5E-693B-92AD583366B4}"/>
                </a:ext>
              </a:extLst>
            </p:cNvPr>
            <p:cNvSpPr/>
            <p:nvPr/>
          </p:nvSpPr>
          <p:spPr>
            <a:xfrm>
              <a:off x="-2740825" y="1797375"/>
              <a:ext cx="37825" cy="38125"/>
            </a:xfrm>
            <a:custGeom>
              <a:avLst/>
              <a:gdLst/>
              <a:ahLst/>
              <a:cxnLst/>
              <a:rect l="l" t="t" r="r" b="b"/>
              <a:pathLst>
                <a:path w="1513" h="1525" extrusionOk="0">
                  <a:moveTo>
                    <a:pt x="762" y="0"/>
                  </a:moveTo>
                  <a:cubicBezTo>
                    <a:pt x="346" y="0"/>
                    <a:pt x="0" y="346"/>
                    <a:pt x="0" y="762"/>
                  </a:cubicBezTo>
                  <a:cubicBezTo>
                    <a:pt x="0" y="1179"/>
                    <a:pt x="346"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44" name="Google Shape;8657;p31">
              <a:extLst>
                <a:ext uri="{FF2B5EF4-FFF2-40B4-BE49-F238E27FC236}">
                  <a16:creationId xmlns:a16="http://schemas.microsoft.com/office/drawing/2014/main" id="{0F35B75C-7C3A-7788-B635-3D3F4350D514}"/>
                </a:ext>
              </a:extLst>
            </p:cNvPr>
            <p:cNvSpPr/>
            <p:nvPr/>
          </p:nvSpPr>
          <p:spPr>
            <a:xfrm>
              <a:off x="-2683975" y="1797375"/>
              <a:ext cx="37825" cy="38125"/>
            </a:xfrm>
            <a:custGeom>
              <a:avLst/>
              <a:gdLst/>
              <a:ahLst/>
              <a:cxnLst/>
              <a:rect l="l" t="t" r="r" b="b"/>
              <a:pathLst>
                <a:path w="1513" h="1525" extrusionOk="0">
                  <a:moveTo>
                    <a:pt x="762" y="0"/>
                  </a:moveTo>
                  <a:cubicBezTo>
                    <a:pt x="346" y="0"/>
                    <a:pt x="0" y="346"/>
                    <a:pt x="0" y="762"/>
                  </a:cubicBezTo>
                  <a:cubicBezTo>
                    <a:pt x="0" y="1179"/>
                    <a:pt x="346"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45" name="Google Shape;8658;p31">
              <a:extLst>
                <a:ext uri="{FF2B5EF4-FFF2-40B4-BE49-F238E27FC236}">
                  <a16:creationId xmlns:a16="http://schemas.microsoft.com/office/drawing/2014/main" id="{24B916CC-389E-387B-F08D-F8E677E2936B}"/>
                </a:ext>
              </a:extLst>
            </p:cNvPr>
            <p:cNvSpPr/>
            <p:nvPr/>
          </p:nvSpPr>
          <p:spPr>
            <a:xfrm>
              <a:off x="-2627125" y="1797375"/>
              <a:ext cx="37825" cy="38125"/>
            </a:xfrm>
            <a:custGeom>
              <a:avLst/>
              <a:gdLst/>
              <a:ahLst/>
              <a:cxnLst/>
              <a:rect l="l" t="t" r="r" b="b"/>
              <a:pathLst>
                <a:path w="1513" h="1525" extrusionOk="0">
                  <a:moveTo>
                    <a:pt x="751" y="0"/>
                  </a:moveTo>
                  <a:cubicBezTo>
                    <a:pt x="334" y="0"/>
                    <a:pt x="0" y="346"/>
                    <a:pt x="0" y="762"/>
                  </a:cubicBezTo>
                  <a:cubicBezTo>
                    <a:pt x="0" y="1179"/>
                    <a:pt x="334" y="1524"/>
                    <a:pt x="751" y="1524"/>
                  </a:cubicBezTo>
                  <a:cubicBezTo>
                    <a:pt x="1167" y="1524"/>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46" name="Google Shape;8659;p31">
              <a:extLst>
                <a:ext uri="{FF2B5EF4-FFF2-40B4-BE49-F238E27FC236}">
                  <a16:creationId xmlns:a16="http://schemas.microsoft.com/office/drawing/2014/main" id="{A9CBEF9E-CE31-8C1A-6AEB-B8FD9D8B3FEA}"/>
                </a:ext>
              </a:extLst>
            </p:cNvPr>
            <p:cNvSpPr/>
            <p:nvPr/>
          </p:nvSpPr>
          <p:spPr>
            <a:xfrm>
              <a:off x="-2570575" y="1797375"/>
              <a:ext cx="38125" cy="38125"/>
            </a:xfrm>
            <a:custGeom>
              <a:avLst/>
              <a:gdLst/>
              <a:ahLst/>
              <a:cxnLst/>
              <a:rect l="l" t="t" r="r" b="b"/>
              <a:pathLst>
                <a:path w="1525" h="1525" extrusionOk="0">
                  <a:moveTo>
                    <a:pt x="763" y="0"/>
                  </a:moveTo>
                  <a:cubicBezTo>
                    <a:pt x="346" y="0"/>
                    <a:pt x="1" y="346"/>
                    <a:pt x="1" y="762"/>
                  </a:cubicBezTo>
                  <a:cubicBezTo>
                    <a:pt x="1" y="1179"/>
                    <a:pt x="346" y="1524"/>
                    <a:pt x="763" y="1524"/>
                  </a:cubicBezTo>
                  <a:cubicBezTo>
                    <a:pt x="1179" y="1524"/>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47" name="Google Shape;8660;p31">
              <a:extLst>
                <a:ext uri="{FF2B5EF4-FFF2-40B4-BE49-F238E27FC236}">
                  <a16:creationId xmlns:a16="http://schemas.microsoft.com/office/drawing/2014/main" id="{B1BE9EB4-E8DA-C37F-809C-650E3A76CD79}"/>
                </a:ext>
              </a:extLst>
            </p:cNvPr>
            <p:cNvSpPr/>
            <p:nvPr/>
          </p:nvSpPr>
          <p:spPr>
            <a:xfrm>
              <a:off x="-2513725" y="1797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48" name="Google Shape;8661;p31">
              <a:extLst>
                <a:ext uri="{FF2B5EF4-FFF2-40B4-BE49-F238E27FC236}">
                  <a16:creationId xmlns:a16="http://schemas.microsoft.com/office/drawing/2014/main" id="{0A950EBB-2C61-A839-7D28-C1BDA9E6AF0D}"/>
                </a:ext>
              </a:extLst>
            </p:cNvPr>
            <p:cNvSpPr/>
            <p:nvPr/>
          </p:nvSpPr>
          <p:spPr>
            <a:xfrm>
              <a:off x="-2456875" y="179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80" y="1524"/>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49" name="Google Shape;8662;p31">
              <a:extLst>
                <a:ext uri="{FF2B5EF4-FFF2-40B4-BE49-F238E27FC236}">
                  <a16:creationId xmlns:a16="http://schemas.microsoft.com/office/drawing/2014/main" id="{9472C103-CC0F-3573-ACD1-DA53E2E141A6}"/>
                </a:ext>
              </a:extLst>
            </p:cNvPr>
            <p:cNvSpPr/>
            <p:nvPr/>
          </p:nvSpPr>
          <p:spPr>
            <a:xfrm>
              <a:off x="-8360575" y="1854225"/>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50" name="Google Shape;8663;p31">
              <a:extLst>
                <a:ext uri="{FF2B5EF4-FFF2-40B4-BE49-F238E27FC236}">
                  <a16:creationId xmlns:a16="http://schemas.microsoft.com/office/drawing/2014/main" id="{4CFDE3C2-1539-3BFE-82E6-E4888B7731D3}"/>
                </a:ext>
              </a:extLst>
            </p:cNvPr>
            <p:cNvSpPr/>
            <p:nvPr/>
          </p:nvSpPr>
          <p:spPr>
            <a:xfrm>
              <a:off x="-8303725" y="1854225"/>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51" name="Google Shape;8664;p31">
              <a:extLst>
                <a:ext uri="{FF2B5EF4-FFF2-40B4-BE49-F238E27FC236}">
                  <a16:creationId xmlns:a16="http://schemas.microsoft.com/office/drawing/2014/main" id="{06AFC8BF-996E-A5F8-B0ED-C34A30CD299E}"/>
                </a:ext>
              </a:extLst>
            </p:cNvPr>
            <p:cNvSpPr/>
            <p:nvPr/>
          </p:nvSpPr>
          <p:spPr>
            <a:xfrm>
              <a:off x="-8246875" y="1854225"/>
              <a:ext cx="37825" cy="37825"/>
            </a:xfrm>
            <a:custGeom>
              <a:avLst/>
              <a:gdLst/>
              <a:ahLst/>
              <a:cxnLst/>
              <a:rect l="l" t="t" r="r" b="b"/>
              <a:pathLst>
                <a:path w="1513" h="1513" extrusionOk="0">
                  <a:moveTo>
                    <a:pt x="751" y="1"/>
                  </a:moveTo>
                  <a:cubicBezTo>
                    <a:pt x="334" y="1"/>
                    <a:pt x="0" y="346"/>
                    <a:pt x="0" y="763"/>
                  </a:cubicBezTo>
                  <a:cubicBezTo>
                    <a:pt x="0"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52" name="Google Shape;8665;p31">
              <a:extLst>
                <a:ext uri="{FF2B5EF4-FFF2-40B4-BE49-F238E27FC236}">
                  <a16:creationId xmlns:a16="http://schemas.microsoft.com/office/drawing/2014/main" id="{2AE595DA-5671-C3D1-02EA-D30A0AA23D48}"/>
                </a:ext>
              </a:extLst>
            </p:cNvPr>
            <p:cNvSpPr/>
            <p:nvPr/>
          </p:nvSpPr>
          <p:spPr>
            <a:xfrm>
              <a:off x="-8190325" y="1854225"/>
              <a:ext cx="38125" cy="37825"/>
            </a:xfrm>
            <a:custGeom>
              <a:avLst/>
              <a:gdLst/>
              <a:ahLst/>
              <a:cxnLst/>
              <a:rect l="l" t="t" r="r" b="b"/>
              <a:pathLst>
                <a:path w="1525" h="1513" extrusionOk="0">
                  <a:moveTo>
                    <a:pt x="763" y="1"/>
                  </a:moveTo>
                  <a:cubicBezTo>
                    <a:pt x="346" y="1"/>
                    <a:pt x="1" y="346"/>
                    <a:pt x="1" y="763"/>
                  </a:cubicBezTo>
                  <a:cubicBezTo>
                    <a:pt x="1" y="1179"/>
                    <a:pt x="346" y="1513"/>
                    <a:pt x="763" y="1513"/>
                  </a:cubicBezTo>
                  <a:cubicBezTo>
                    <a:pt x="1179" y="1513"/>
                    <a:pt x="1525" y="1179"/>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53" name="Google Shape;8666;p31">
              <a:extLst>
                <a:ext uri="{FF2B5EF4-FFF2-40B4-BE49-F238E27FC236}">
                  <a16:creationId xmlns:a16="http://schemas.microsoft.com/office/drawing/2014/main" id="{E25E8E2C-455F-E1E4-A288-F17E4F302AC3}"/>
                </a:ext>
              </a:extLst>
            </p:cNvPr>
            <p:cNvSpPr/>
            <p:nvPr/>
          </p:nvSpPr>
          <p:spPr>
            <a:xfrm>
              <a:off x="-8133475" y="1854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54" name="Google Shape;8667;p31">
              <a:extLst>
                <a:ext uri="{FF2B5EF4-FFF2-40B4-BE49-F238E27FC236}">
                  <a16:creationId xmlns:a16="http://schemas.microsoft.com/office/drawing/2014/main" id="{CC6785D3-1A46-E372-42B5-D9CB0C23CC1D}"/>
                </a:ext>
              </a:extLst>
            </p:cNvPr>
            <p:cNvSpPr/>
            <p:nvPr/>
          </p:nvSpPr>
          <p:spPr>
            <a:xfrm>
              <a:off x="-8076625"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80" y="1513"/>
                    <a:pt x="1513" y="1179"/>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55" name="Google Shape;8668;p31">
              <a:extLst>
                <a:ext uri="{FF2B5EF4-FFF2-40B4-BE49-F238E27FC236}">
                  <a16:creationId xmlns:a16="http://schemas.microsoft.com/office/drawing/2014/main" id="{EE194786-285A-DF04-5B6B-630A44185694}"/>
                </a:ext>
              </a:extLst>
            </p:cNvPr>
            <p:cNvSpPr/>
            <p:nvPr/>
          </p:nvSpPr>
          <p:spPr>
            <a:xfrm>
              <a:off x="-8019775"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56" name="Google Shape;8669;p31">
              <a:extLst>
                <a:ext uri="{FF2B5EF4-FFF2-40B4-BE49-F238E27FC236}">
                  <a16:creationId xmlns:a16="http://schemas.microsoft.com/office/drawing/2014/main" id="{DE79585A-EAAA-C110-5BFA-D1A8D7CEDACC}"/>
                </a:ext>
              </a:extLst>
            </p:cNvPr>
            <p:cNvSpPr/>
            <p:nvPr/>
          </p:nvSpPr>
          <p:spPr>
            <a:xfrm>
              <a:off x="-7963200" y="1854225"/>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57" name="Google Shape;8670;p31">
              <a:extLst>
                <a:ext uri="{FF2B5EF4-FFF2-40B4-BE49-F238E27FC236}">
                  <a16:creationId xmlns:a16="http://schemas.microsoft.com/office/drawing/2014/main" id="{F032F55C-B28E-D5B4-CC29-A76FB77F5FC3}"/>
                </a:ext>
              </a:extLst>
            </p:cNvPr>
            <p:cNvSpPr/>
            <p:nvPr/>
          </p:nvSpPr>
          <p:spPr>
            <a:xfrm>
              <a:off x="-7906350" y="1854225"/>
              <a:ext cx="37825" cy="37825"/>
            </a:xfrm>
            <a:custGeom>
              <a:avLst/>
              <a:gdLst/>
              <a:ahLst/>
              <a:cxnLst/>
              <a:rect l="l" t="t" r="r" b="b"/>
              <a:pathLst>
                <a:path w="1513" h="1513" extrusionOk="0">
                  <a:moveTo>
                    <a:pt x="762" y="1"/>
                  </a:moveTo>
                  <a:cubicBezTo>
                    <a:pt x="334" y="1"/>
                    <a:pt x="0" y="346"/>
                    <a:pt x="0" y="763"/>
                  </a:cubicBezTo>
                  <a:cubicBezTo>
                    <a:pt x="0" y="1179"/>
                    <a:pt x="334"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58" name="Google Shape;8671;p31">
              <a:extLst>
                <a:ext uri="{FF2B5EF4-FFF2-40B4-BE49-F238E27FC236}">
                  <a16:creationId xmlns:a16="http://schemas.microsoft.com/office/drawing/2014/main" id="{C8112F82-834D-774E-4622-6223A51A94D2}"/>
                </a:ext>
              </a:extLst>
            </p:cNvPr>
            <p:cNvSpPr/>
            <p:nvPr/>
          </p:nvSpPr>
          <p:spPr>
            <a:xfrm>
              <a:off x="-7849500" y="1854225"/>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59" name="Google Shape;8672;p31">
              <a:extLst>
                <a:ext uri="{FF2B5EF4-FFF2-40B4-BE49-F238E27FC236}">
                  <a16:creationId xmlns:a16="http://schemas.microsoft.com/office/drawing/2014/main" id="{FCB0CB01-CFB2-8233-EE35-70528458D961}"/>
                </a:ext>
              </a:extLst>
            </p:cNvPr>
            <p:cNvSpPr/>
            <p:nvPr/>
          </p:nvSpPr>
          <p:spPr>
            <a:xfrm>
              <a:off x="-7792950" y="1854225"/>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60" name="Google Shape;8673;p31">
              <a:extLst>
                <a:ext uri="{FF2B5EF4-FFF2-40B4-BE49-F238E27FC236}">
                  <a16:creationId xmlns:a16="http://schemas.microsoft.com/office/drawing/2014/main" id="{F385A9E0-C4FA-1A33-6B09-726E36C79D90}"/>
                </a:ext>
              </a:extLst>
            </p:cNvPr>
            <p:cNvSpPr/>
            <p:nvPr/>
          </p:nvSpPr>
          <p:spPr>
            <a:xfrm>
              <a:off x="-7736100" y="1854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61" name="Google Shape;8674;p31">
              <a:extLst>
                <a:ext uri="{FF2B5EF4-FFF2-40B4-BE49-F238E27FC236}">
                  <a16:creationId xmlns:a16="http://schemas.microsoft.com/office/drawing/2014/main" id="{CDF3FB41-FAD7-05CC-3BB9-96D3643D362D}"/>
                </a:ext>
              </a:extLst>
            </p:cNvPr>
            <p:cNvSpPr/>
            <p:nvPr/>
          </p:nvSpPr>
          <p:spPr>
            <a:xfrm>
              <a:off x="-7679250"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62" name="Google Shape;8675;p31">
              <a:extLst>
                <a:ext uri="{FF2B5EF4-FFF2-40B4-BE49-F238E27FC236}">
                  <a16:creationId xmlns:a16="http://schemas.microsoft.com/office/drawing/2014/main" id="{E2192CEA-7F00-7F30-393A-A03C0D8480C6}"/>
                </a:ext>
              </a:extLst>
            </p:cNvPr>
            <p:cNvSpPr/>
            <p:nvPr/>
          </p:nvSpPr>
          <p:spPr>
            <a:xfrm>
              <a:off x="-7622400"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63" name="Google Shape;8676;p31">
              <a:extLst>
                <a:ext uri="{FF2B5EF4-FFF2-40B4-BE49-F238E27FC236}">
                  <a16:creationId xmlns:a16="http://schemas.microsoft.com/office/drawing/2014/main" id="{CFC077A1-DE85-585E-CD37-B3AE932B01A6}"/>
                </a:ext>
              </a:extLst>
            </p:cNvPr>
            <p:cNvSpPr/>
            <p:nvPr/>
          </p:nvSpPr>
          <p:spPr>
            <a:xfrm>
              <a:off x="-7565850" y="1854225"/>
              <a:ext cx="37850" cy="37825"/>
            </a:xfrm>
            <a:custGeom>
              <a:avLst/>
              <a:gdLst/>
              <a:ahLst/>
              <a:cxnLst/>
              <a:rect l="l" t="t" r="r" b="b"/>
              <a:pathLst>
                <a:path w="1514"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64" name="Google Shape;8677;p31">
              <a:extLst>
                <a:ext uri="{FF2B5EF4-FFF2-40B4-BE49-F238E27FC236}">
                  <a16:creationId xmlns:a16="http://schemas.microsoft.com/office/drawing/2014/main" id="{F64EDD9B-ED02-515F-F7C4-03396C737B61}"/>
                </a:ext>
              </a:extLst>
            </p:cNvPr>
            <p:cNvSpPr/>
            <p:nvPr/>
          </p:nvSpPr>
          <p:spPr>
            <a:xfrm>
              <a:off x="-7508975" y="1854225"/>
              <a:ext cx="37825" cy="37825"/>
            </a:xfrm>
            <a:custGeom>
              <a:avLst/>
              <a:gdLst/>
              <a:ahLst/>
              <a:cxnLst/>
              <a:rect l="l" t="t" r="r" b="b"/>
              <a:pathLst>
                <a:path w="1513" h="1513" extrusionOk="0">
                  <a:moveTo>
                    <a:pt x="762" y="1"/>
                  </a:moveTo>
                  <a:cubicBezTo>
                    <a:pt x="333" y="1"/>
                    <a:pt x="0" y="346"/>
                    <a:pt x="0" y="763"/>
                  </a:cubicBezTo>
                  <a:cubicBezTo>
                    <a:pt x="0" y="1179"/>
                    <a:pt x="333"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65" name="Google Shape;8678;p31">
              <a:extLst>
                <a:ext uri="{FF2B5EF4-FFF2-40B4-BE49-F238E27FC236}">
                  <a16:creationId xmlns:a16="http://schemas.microsoft.com/office/drawing/2014/main" id="{D6D19653-0A42-5B1A-BE26-D9C5E40E18DE}"/>
                </a:ext>
              </a:extLst>
            </p:cNvPr>
            <p:cNvSpPr/>
            <p:nvPr/>
          </p:nvSpPr>
          <p:spPr>
            <a:xfrm>
              <a:off x="-7452125" y="1854225"/>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66" name="Google Shape;8679;p31">
              <a:extLst>
                <a:ext uri="{FF2B5EF4-FFF2-40B4-BE49-F238E27FC236}">
                  <a16:creationId xmlns:a16="http://schemas.microsoft.com/office/drawing/2014/main" id="{BEBC7A03-91D4-3B5C-1E0E-E23E2DAE3D66}"/>
                </a:ext>
              </a:extLst>
            </p:cNvPr>
            <p:cNvSpPr/>
            <p:nvPr/>
          </p:nvSpPr>
          <p:spPr>
            <a:xfrm>
              <a:off x="-7395575" y="1854225"/>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67" name="Google Shape;8680;p31">
              <a:extLst>
                <a:ext uri="{FF2B5EF4-FFF2-40B4-BE49-F238E27FC236}">
                  <a16:creationId xmlns:a16="http://schemas.microsoft.com/office/drawing/2014/main" id="{06D902CD-926C-A801-F0ED-991EA69A36C3}"/>
                </a:ext>
              </a:extLst>
            </p:cNvPr>
            <p:cNvSpPr/>
            <p:nvPr/>
          </p:nvSpPr>
          <p:spPr>
            <a:xfrm>
              <a:off x="-7338725" y="1854225"/>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3" y="1179"/>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68" name="Google Shape;8681;p31">
              <a:extLst>
                <a:ext uri="{FF2B5EF4-FFF2-40B4-BE49-F238E27FC236}">
                  <a16:creationId xmlns:a16="http://schemas.microsoft.com/office/drawing/2014/main" id="{2DD75F10-E64D-776E-D18B-A44B1DD0EB75}"/>
                </a:ext>
              </a:extLst>
            </p:cNvPr>
            <p:cNvSpPr/>
            <p:nvPr/>
          </p:nvSpPr>
          <p:spPr>
            <a:xfrm>
              <a:off x="-7281875"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69" name="Google Shape;8682;p31">
              <a:extLst>
                <a:ext uri="{FF2B5EF4-FFF2-40B4-BE49-F238E27FC236}">
                  <a16:creationId xmlns:a16="http://schemas.microsoft.com/office/drawing/2014/main" id="{39BC90DB-3499-A99D-623F-4D9B790C4828}"/>
                </a:ext>
              </a:extLst>
            </p:cNvPr>
            <p:cNvSpPr/>
            <p:nvPr/>
          </p:nvSpPr>
          <p:spPr>
            <a:xfrm>
              <a:off x="-7225025"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70" name="Google Shape;8683;p31">
              <a:extLst>
                <a:ext uri="{FF2B5EF4-FFF2-40B4-BE49-F238E27FC236}">
                  <a16:creationId xmlns:a16="http://schemas.microsoft.com/office/drawing/2014/main" id="{F9C10C8F-C6FB-25F4-037D-0358242E641C}"/>
                </a:ext>
              </a:extLst>
            </p:cNvPr>
            <p:cNvSpPr/>
            <p:nvPr/>
          </p:nvSpPr>
          <p:spPr>
            <a:xfrm>
              <a:off x="-7168475" y="1854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71" name="Google Shape;8684;p31">
              <a:extLst>
                <a:ext uri="{FF2B5EF4-FFF2-40B4-BE49-F238E27FC236}">
                  <a16:creationId xmlns:a16="http://schemas.microsoft.com/office/drawing/2014/main" id="{84FBA61B-A6DB-3427-C331-925C66EFF050}"/>
                </a:ext>
              </a:extLst>
            </p:cNvPr>
            <p:cNvSpPr/>
            <p:nvPr/>
          </p:nvSpPr>
          <p:spPr>
            <a:xfrm>
              <a:off x="-7111625"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80" y="1513"/>
                    <a:pt x="1513" y="1179"/>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72" name="Google Shape;8685;p31">
              <a:extLst>
                <a:ext uri="{FF2B5EF4-FFF2-40B4-BE49-F238E27FC236}">
                  <a16:creationId xmlns:a16="http://schemas.microsoft.com/office/drawing/2014/main" id="{9B375F35-C1AB-043B-29F1-F4BE961165E0}"/>
                </a:ext>
              </a:extLst>
            </p:cNvPr>
            <p:cNvSpPr/>
            <p:nvPr/>
          </p:nvSpPr>
          <p:spPr>
            <a:xfrm>
              <a:off x="-6543975" y="1854225"/>
              <a:ext cx="37825" cy="37825"/>
            </a:xfrm>
            <a:custGeom>
              <a:avLst/>
              <a:gdLst/>
              <a:ahLst/>
              <a:cxnLst/>
              <a:rect l="l" t="t" r="r" b="b"/>
              <a:pathLst>
                <a:path w="1513" h="1513" extrusionOk="0">
                  <a:moveTo>
                    <a:pt x="762" y="1"/>
                  </a:moveTo>
                  <a:cubicBezTo>
                    <a:pt x="333" y="1"/>
                    <a:pt x="0" y="346"/>
                    <a:pt x="0" y="763"/>
                  </a:cubicBezTo>
                  <a:cubicBezTo>
                    <a:pt x="0" y="1179"/>
                    <a:pt x="333"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73" name="Google Shape;8686;p31">
              <a:extLst>
                <a:ext uri="{FF2B5EF4-FFF2-40B4-BE49-F238E27FC236}">
                  <a16:creationId xmlns:a16="http://schemas.microsoft.com/office/drawing/2014/main" id="{7BBC2B89-D5BA-0084-DCD1-E81CCBA61FC4}"/>
                </a:ext>
              </a:extLst>
            </p:cNvPr>
            <p:cNvSpPr/>
            <p:nvPr/>
          </p:nvSpPr>
          <p:spPr>
            <a:xfrm>
              <a:off x="-6487125" y="1854225"/>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74" name="Google Shape;8687;p31">
              <a:extLst>
                <a:ext uri="{FF2B5EF4-FFF2-40B4-BE49-F238E27FC236}">
                  <a16:creationId xmlns:a16="http://schemas.microsoft.com/office/drawing/2014/main" id="{E67C6D88-715E-2224-5FE7-2D54B900A0D2}"/>
                </a:ext>
              </a:extLst>
            </p:cNvPr>
            <p:cNvSpPr/>
            <p:nvPr/>
          </p:nvSpPr>
          <p:spPr>
            <a:xfrm>
              <a:off x="-6430575" y="1854225"/>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75" name="Google Shape;8688;p31">
              <a:extLst>
                <a:ext uri="{FF2B5EF4-FFF2-40B4-BE49-F238E27FC236}">
                  <a16:creationId xmlns:a16="http://schemas.microsoft.com/office/drawing/2014/main" id="{33AD09A6-F1D5-13AF-FEFA-C3188F78D36B}"/>
                </a:ext>
              </a:extLst>
            </p:cNvPr>
            <p:cNvSpPr/>
            <p:nvPr/>
          </p:nvSpPr>
          <p:spPr>
            <a:xfrm>
              <a:off x="-6373725" y="1854225"/>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3" y="1179"/>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76" name="Google Shape;8689;p31">
              <a:extLst>
                <a:ext uri="{FF2B5EF4-FFF2-40B4-BE49-F238E27FC236}">
                  <a16:creationId xmlns:a16="http://schemas.microsoft.com/office/drawing/2014/main" id="{10CE932E-65C8-4FE9-4FE6-19035A62B521}"/>
                </a:ext>
              </a:extLst>
            </p:cNvPr>
            <p:cNvSpPr/>
            <p:nvPr/>
          </p:nvSpPr>
          <p:spPr>
            <a:xfrm>
              <a:off x="-6316875"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77" name="Google Shape;8690;p31">
              <a:extLst>
                <a:ext uri="{FF2B5EF4-FFF2-40B4-BE49-F238E27FC236}">
                  <a16:creationId xmlns:a16="http://schemas.microsoft.com/office/drawing/2014/main" id="{26944A5B-636E-D3F5-785E-85E0C170E17F}"/>
                </a:ext>
              </a:extLst>
            </p:cNvPr>
            <p:cNvSpPr/>
            <p:nvPr/>
          </p:nvSpPr>
          <p:spPr>
            <a:xfrm>
              <a:off x="-6033200" y="1854225"/>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78" name="Google Shape;8691;p31">
              <a:extLst>
                <a:ext uri="{FF2B5EF4-FFF2-40B4-BE49-F238E27FC236}">
                  <a16:creationId xmlns:a16="http://schemas.microsoft.com/office/drawing/2014/main" id="{77F63E30-39FC-6FA0-20A4-4BAF511E78F1}"/>
                </a:ext>
              </a:extLst>
            </p:cNvPr>
            <p:cNvSpPr/>
            <p:nvPr/>
          </p:nvSpPr>
          <p:spPr>
            <a:xfrm>
              <a:off x="-5919500" y="1854225"/>
              <a:ext cx="37825" cy="37825"/>
            </a:xfrm>
            <a:custGeom>
              <a:avLst/>
              <a:gdLst/>
              <a:ahLst/>
              <a:cxnLst/>
              <a:rect l="l" t="t" r="r" b="b"/>
              <a:pathLst>
                <a:path w="1513" h="1513" extrusionOk="0">
                  <a:moveTo>
                    <a:pt x="751" y="1"/>
                  </a:moveTo>
                  <a:cubicBezTo>
                    <a:pt x="334" y="1"/>
                    <a:pt x="0" y="346"/>
                    <a:pt x="0" y="763"/>
                  </a:cubicBezTo>
                  <a:cubicBezTo>
                    <a:pt x="0"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79" name="Google Shape;8692;p31">
              <a:extLst>
                <a:ext uri="{FF2B5EF4-FFF2-40B4-BE49-F238E27FC236}">
                  <a16:creationId xmlns:a16="http://schemas.microsoft.com/office/drawing/2014/main" id="{2117E9B6-0E6F-9410-655D-D30A3974B939}"/>
                </a:ext>
              </a:extLst>
            </p:cNvPr>
            <p:cNvSpPr/>
            <p:nvPr/>
          </p:nvSpPr>
          <p:spPr>
            <a:xfrm>
              <a:off x="-5862950" y="1854225"/>
              <a:ext cx="38125" cy="37825"/>
            </a:xfrm>
            <a:custGeom>
              <a:avLst/>
              <a:gdLst/>
              <a:ahLst/>
              <a:cxnLst/>
              <a:rect l="l" t="t" r="r" b="b"/>
              <a:pathLst>
                <a:path w="1525" h="1513" extrusionOk="0">
                  <a:moveTo>
                    <a:pt x="763" y="1"/>
                  </a:moveTo>
                  <a:cubicBezTo>
                    <a:pt x="346" y="1"/>
                    <a:pt x="1" y="346"/>
                    <a:pt x="1" y="763"/>
                  </a:cubicBezTo>
                  <a:cubicBezTo>
                    <a:pt x="1" y="1179"/>
                    <a:pt x="346" y="1513"/>
                    <a:pt x="763" y="1513"/>
                  </a:cubicBezTo>
                  <a:cubicBezTo>
                    <a:pt x="1179" y="1513"/>
                    <a:pt x="1525" y="1179"/>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80" name="Google Shape;8693;p31">
              <a:extLst>
                <a:ext uri="{FF2B5EF4-FFF2-40B4-BE49-F238E27FC236}">
                  <a16:creationId xmlns:a16="http://schemas.microsoft.com/office/drawing/2014/main" id="{F0842D19-C684-8D0E-9BBF-900FB039C73D}"/>
                </a:ext>
              </a:extLst>
            </p:cNvPr>
            <p:cNvSpPr/>
            <p:nvPr/>
          </p:nvSpPr>
          <p:spPr>
            <a:xfrm>
              <a:off x="-5408725" y="1854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81" name="Google Shape;8694;p31">
              <a:extLst>
                <a:ext uri="{FF2B5EF4-FFF2-40B4-BE49-F238E27FC236}">
                  <a16:creationId xmlns:a16="http://schemas.microsoft.com/office/drawing/2014/main" id="{5FE026C1-47FF-C9E7-82F6-981F1C3E42A5}"/>
                </a:ext>
              </a:extLst>
            </p:cNvPr>
            <p:cNvSpPr/>
            <p:nvPr/>
          </p:nvSpPr>
          <p:spPr>
            <a:xfrm>
              <a:off x="-5351875"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82" name="Google Shape;8695;p31">
              <a:extLst>
                <a:ext uri="{FF2B5EF4-FFF2-40B4-BE49-F238E27FC236}">
                  <a16:creationId xmlns:a16="http://schemas.microsoft.com/office/drawing/2014/main" id="{8CF15B01-DAAE-816C-FC9E-1EFC1487FEE1}"/>
                </a:ext>
              </a:extLst>
            </p:cNvPr>
            <p:cNvSpPr/>
            <p:nvPr/>
          </p:nvSpPr>
          <p:spPr>
            <a:xfrm>
              <a:off x="-5295025"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83" name="Google Shape;8696;p31">
              <a:extLst>
                <a:ext uri="{FF2B5EF4-FFF2-40B4-BE49-F238E27FC236}">
                  <a16:creationId xmlns:a16="http://schemas.microsoft.com/office/drawing/2014/main" id="{7FA9C2B1-0A39-7ABD-1718-3439223259E7}"/>
                </a:ext>
              </a:extLst>
            </p:cNvPr>
            <p:cNvSpPr/>
            <p:nvPr/>
          </p:nvSpPr>
          <p:spPr>
            <a:xfrm>
              <a:off x="-5181600" y="1854225"/>
              <a:ext cx="37825" cy="37825"/>
            </a:xfrm>
            <a:custGeom>
              <a:avLst/>
              <a:gdLst/>
              <a:ahLst/>
              <a:cxnLst/>
              <a:rect l="l" t="t" r="r" b="b"/>
              <a:pathLst>
                <a:path w="1513" h="1513" extrusionOk="0">
                  <a:moveTo>
                    <a:pt x="762" y="1"/>
                  </a:moveTo>
                  <a:cubicBezTo>
                    <a:pt x="333" y="1"/>
                    <a:pt x="0" y="346"/>
                    <a:pt x="0" y="763"/>
                  </a:cubicBezTo>
                  <a:cubicBezTo>
                    <a:pt x="0" y="1179"/>
                    <a:pt x="333"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84" name="Google Shape;8697;p31">
              <a:extLst>
                <a:ext uri="{FF2B5EF4-FFF2-40B4-BE49-F238E27FC236}">
                  <a16:creationId xmlns:a16="http://schemas.microsoft.com/office/drawing/2014/main" id="{6D7F2109-7148-F5B8-47FB-AAE767CB5209}"/>
                </a:ext>
              </a:extLst>
            </p:cNvPr>
            <p:cNvSpPr/>
            <p:nvPr/>
          </p:nvSpPr>
          <p:spPr>
            <a:xfrm>
              <a:off x="-5124750" y="1854225"/>
              <a:ext cx="37825" cy="37825"/>
            </a:xfrm>
            <a:custGeom>
              <a:avLst/>
              <a:gdLst/>
              <a:ahLst/>
              <a:cxnLst/>
              <a:rect l="l" t="t" r="r" b="b"/>
              <a:pathLst>
                <a:path w="1513" h="1513" extrusionOk="0">
                  <a:moveTo>
                    <a:pt x="750" y="1"/>
                  </a:moveTo>
                  <a:cubicBezTo>
                    <a:pt x="333" y="1"/>
                    <a:pt x="0" y="346"/>
                    <a:pt x="0" y="763"/>
                  </a:cubicBezTo>
                  <a:cubicBezTo>
                    <a:pt x="0" y="1179"/>
                    <a:pt x="333"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85" name="Google Shape;8698;p31">
              <a:extLst>
                <a:ext uri="{FF2B5EF4-FFF2-40B4-BE49-F238E27FC236}">
                  <a16:creationId xmlns:a16="http://schemas.microsoft.com/office/drawing/2014/main" id="{3B4A3C53-3645-DF46-E3F9-FAAD851BA854}"/>
                </a:ext>
              </a:extLst>
            </p:cNvPr>
            <p:cNvSpPr/>
            <p:nvPr/>
          </p:nvSpPr>
          <p:spPr>
            <a:xfrm>
              <a:off x="-5068200" y="1854225"/>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86" name="Google Shape;8699;p31">
              <a:extLst>
                <a:ext uri="{FF2B5EF4-FFF2-40B4-BE49-F238E27FC236}">
                  <a16:creationId xmlns:a16="http://schemas.microsoft.com/office/drawing/2014/main" id="{167D7574-049F-8D79-9317-1F4B796400B6}"/>
                </a:ext>
              </a:extLst>
            </p:cNvPr>
            <p:cNvSpPr/>
            <p:nvPr/>
          </p:nvSpPr>
          <p:spPr>
            <a:xfrm>
              <a:off x="-4954500" y="1854225"/>
              <a:ext cx="37825" cy="37825"/>
            </a:xfrm>
            <a:custGeom>
              <a:avLst/>
              <a:gdLst/>
              <a:ahLst/>
              <a:cxnLst/>
              <a:rect l="l" t="t" r="r" b="b"/>
              <a:pathLst>
                <a:path w="1513" h="1513" extrusionOk="0">
                  <a:moveTo>
                    <a:pt x="751" y="1"/>
                  </a:moveTo>
                  <a:cubicBezTo>
                    <a:pt x="334" y="1"/>
                    <a:pt x="0" y="346"/>
                    <a:pt x="0" y="763"/>
                  </a:cubicBezTo>
                  <a:cubicBezTo>
                    <a:pt x="0"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87" name="Google Shape;8700;p31">
              <a:extLst>
                <a:ext uri="{FF2B5EF4-FFF2-40B4-BE49-F238E27FC236}">
                  <a16:creationId xmlns:a16="http://schemas.microsoft.com/office/drawing/2014/main" id="{CDBD16F7-C89A-20D8-7B30-50DC841CB7E7}"/>
                </a:ext>
              </a:extLst>
            </p:cNvPr>
            <p:cNvSpPr/>
            <p:nvPr/>
          </p:nvSpPr>
          <p:spPr>
            <a:xfrm>
              <a:off x="-4897650"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88" name="Google Shape;8701;p31">
              <a:extLst>
                <a:ext uri="{FF2B5EF4-FFF2-40B4-BE49-F238E27FC236}">
                  <a16:creationId xmlns:a16="http://schemas.microsoft.com/office/drawing/2014/main" id="{476DC5D5-81B8-AD6B-0612-D294709333D2}"/>
                </a:ext>
              </a:extLst>
            </p:cNvPr>
            <p:cNvSpPr/>
            <p:nvPr/>
          </p:nvSpPr>
          <p:spPr>
            <a:xfrm>
              <a:off x="-4841100" y="1854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89" name="Google Shape;8702;p31">
              <a:extLst>
                <a:ext uri="{FF2B5EF4-FFF2-40B4-BE49-F238E27FC236}">
                  <a16:creationId xmlns:a16="http://schemas.microsoft.com/office/drawing/2014/main" id="{5E31D2F8-E8D1-D3ED-0113-F0CDA1A43A18}"/>
                </a:ext>
              </a:extLst>
            </p:cNvPr>
            <p:cNvSpPr/>
            <p:nvPr/>
          </p:nvSpPr>
          <p:spPr>
            <a:xfrm>
              <a:off x="-4784250"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80" y="1513"/>
                    <a:pt x="1513" y="1179"/>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90" name="Google Shape;8703;p31">
              <a:extLst>
                <a:ext uri="{FF2B5EF4-FFF2-40B4-BE49-F238E27FC236}">
                  <a16:creationId xmlns:a16="http://schemas.microsoft.com/office/drawing/2014/main" id="{5443446F-9468-9818-B638-EA825F2E3348}"/>
                </a:ext>
              </a:extLst>
            </p:cNvPr>
            <p:cNvSpPr/>
            <p:nvPr/>
          </p:nvSpPr>
          <p:spPr>
            <a:xfrm>
              <a:off x="-4727400" y="1854225"/>
              <a:ext cx="37850" cy="37825"/>
            </a:xfrm>
            <a:custGeom>
              <a:avLst/>
              <a:gdLst/>
              <a:ahLst/>
              <a:cxnLst/>
              <a:rect l="l" t="t" r="r" b="b"/>
              <a:pathLst>
                <a:path w="1514"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91" name="Google Shape;8704;p31">
              <a:extLst>
                <a:ext uri="{FF2B5EF4-FFF2-40B4-BE49-F238E27FC236}">
                  <a16:creationId xmlns:a16="http://schemas.microsoft.com/office/drawing/2014/main" id="{F4CDFD02-D37C-09D9-C391-990B5C89A336}"/>
                </a:ext>
              </a:extLst>
            </p:cNvPr>
            <p:cNvSpPr/>
            <p:nvPr/>
          </p:nvSpPr>
          <p:spPr>
            <a:xfrm>
              <a:off x="-4670825" y="1854225"/>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92" name="Google Shape;8705;p31">
              <a:extLst>
                <a:ext uri="{FF2B5EF4-FFF2-40B4-BE49-F238E27FC236}">
                  <a16:creationId xmlns:a16="http://schemas.microsoft.com/office/drawing/2014/main" id="{9A940918-F715-C6A3-CEE3-B629F8F5E8A1}"/>
                </a:ext>
              </a:extLst>
            </p:cNvPr>
            <p:cNvSpPr/>
            <p:nvPr/>
          </p:nvSpPr>
          <p:spPr>
            <a:xfrm>
              <a:off x="-4613975" y="1854225"/>
              <a:ext cx="37825" cy="37825"/>
            </a:xfrm>
            <a:custGeom>
              <a:avLst/>
              <a:gdLst/>
              <a:ahLst/>
              <a:cxnLst/>
              <a:rect l="l" t="t" r="r" b="b"/>
              <a:pathLst>
                <a:path w="1513" h="1513" extrusionOk="0">
                  <a:moveTo>
                    <a:pt x="762" y="1"/>
                  </a:moveTo>
                  <a:cubicBezTo>
                    <a:pt x="334" y="1"/>
                    <a:pt x="0" y="346"/>
                    <a:pt x="0" y="763"/>
                  </a:cubicBezTo>
                  <a:cubicBezTo>
                    <a:pt x="0" y="1179"/>
                    <a:pt x="334"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93" name="Google Shape;8706;p31">
              <a:extLst>
                <a:ext uri="{FF2B5EF4-FFF2-40B4-BE49-F238E27FC236}">
                  <a16:creationId xmlns:a16="http://schemas.microsoft.com/office/drawing/2014/main" id="{71B205F2-84FF-3361-E44B-B629DDC4E9F4}"/>
                </a:ext>
              </a:extLst>
            </p:cNvPr>
            <p:cNvSpPr/>
            <p:nvPr/>
          </p:nvSpPr>
          <p:spPr>
            <a:xfrm>
              <a:off x="-4557125" y="1854225"/>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94" name="Google Shape;8707;p31">
              <a:extLst>
                <a:ext uri="{FF2B5EF4-FFF2-40B4-BE49-F238E27FC236}">
                  <a16:creationId xmlns:a16="http://schemas.microsoft.com/office/drawing/2014/main" id="{25D37865-82AC-14B8-D1EB-2A3818F5CF71}"/>
                </a:ext>
              </a:extLst>
            </p:cNvPr>
            <p:cNvSpPr/>
            <p:nvPr/>
          </p:nvSpPr>
          <p:spPr>
            <a:xfrm>
              <a:off x="-4500575" y="1854225"/>
              <a:ext cx="38125" cy="37825"/>
            </a:xfrm>
            <a:custGeom>
              <a:avLst/>
              <a:gdLst/>
              <a:ahLst/>
              <a:cxnLst/>
              <a:rect l="l" t="t" r="r" b="b"/>
              <a:pathLst>
                <a:path w="1525" h="1513" extrusionOk="0">
                  <a:moveTo>
                    <a:pt x="763" y="1"/>
                  </a:moveTo>
                  <a:cubicBezTo>
                    <a:pt x="346" y="1"/>
                    <a:pt x="1" y="346"/>
                    <a:pt x="1" y="763"/>
                  </a:cubicBezTo>
                  <a:cubicBezTo>
                    <a:pt x="1" y="1179"/>
                    <a:pt x="346" y="1513"/>
                    <a:pt x="763" y="1513"/>
                  </a:cubicBezTo>
                  <a:cubicBezTo>
                    <a:pt x="1179" y="1513"/>
                    <a:pt x="1525" y="1179"/>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95" name="Google Shape;8708;p31">
              <a:extLst>
                <a:ext uri="{FF2B5EF4-FFF2-40B4-BE49-F238E27FC236}">
                  <a16:creationId xmlns:a16="http://schemas.microsoft.com/office/drawing/2014/main" id="{93F87775-C538-4AAB-F8FC-1450EDA8302E}"/>
                </a:ext>
              </a:extLst>
            </p:cNvPr>
            <p:cNvSpPr/>
            <p:nvPr/>
          </p:nvSpPr>
          <p:spPr>
            <a:xfrm>
              <a:off x="-4443725" y="1854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96" name="Google Shape;8709;p31">
              <a:extLst>
                <a:ext uri="{FF2B5EF4-FFF2-40B4-BE49-F238E27FC236}">
                  <a16:creationId xmlns:a16="http://schemas.microsoft.com/office/drawing/2014/main" id="{A786B9CF-AECC-CFC3-D2AF-4266B6C9744A}"/>
                </a:ext>
              </a:extLst>
            </p:cNvPr>
            <p:cNvSpPr/>
            <p:nvPr/>
          </p:nvSpPr>
          <p:spPr>
            <a:xfrm>
              <a:off x="-4386875"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97" name="Google Shape;8710;p31">
              <a:extLst>
                <a:ext uri="{FF2B5EF4-FFF2-40B4-BE49-F238E27FC236}">
                  <a16:creationId xmlns:a16="http://schemas.microsoft.com/office/drawing/2014/main" id="{56DDEA42-2671-58DA-1C17-5A42FAD9A854}"/>
                </a:ext>
              </a:extLst>
            </p:cNvPr>
            <p:cNvSpPr/>
            <p:nvPr/>
          </p:nvSpPr>
          <p:spPr>
            <a:xfrm>
              <a:off x="-4330025"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98" name="Google Shape;8711;p31">
              <a:extLst>
                <a:ext uri="{FF2B5EF4-FFF2-40B4-BE49-F238E27FC236}">
                  <a16:creationId xmlns:a16="http://schemas.microsoft.com/office/drawing/2014/main" id="{537D6EF2-258D-1853-5ED4-B9F8DE8630CA}"/>
                </a:ext>
              </a:extLst>
            </p:cNvPr>
            <p:cNvSpPr/>
            <p:nvPr/>
          </p:nvSpPr>
          <p:spPr>
            <a:xfrm>
              <a:off x="-4273475" y="1854225"/>
              <a:ext cx="37850" cy="37825"/>
            </a:xfrm>
            <a:custGeom>
              <a:avLst/>
              <a:gdLst/>
              <a:ahLst/>
              <a:cxnLst/>
              <a:rect l="l" t="t" r="r" b="b"/>
              <a:pathLst>
                <a:path w="1514"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499" name="Google Shape;8712;p31">
              <a:extLst>
                <a:ext uri="{FF2B5EF4-FFF2-40B4-BE49-F238E27FC236}">
                  <a16:creationId xmlns:a16="http://schemas.microsoft.com/office/drawing/2014/main" id="{1995509F-73BD-7135-69A7-CE7910A3CCE9}"/>
                </a:ext>
              </a:extLst>
            </p:cNvPr>
            <p:cNvSpPr/>
            <p:nvPr/>
          </p:nvSpPr>
          <p:spPr>
            <a:xfrm>
              <a:off x="-4216600" y="1854225"/>
              <a:ext cx="37825" cy="37825"/>
            </a:xfrm>
            <a:custGeom>
              <a:avLst/>
              <a:gdLst/>
              <a:ahLst/>
              <a:cxnLst/>
              <a:rect l="l" t="t" r="r" b="b"/>
              <a:pathLst>
                <a:path w="1513" h="1513" extrusionOk="0">
                  <a:moveTo>
                    <a:pt x="762" y="1"/>
                  </a:moveTo>
                  <a:cubicBezTo>
                    <a:pt x="333" y="1"/>
                    <a:pt x="0" y="346"/>
                    <a:pt x="0" y="763"/>
                  </a:cubicBezTo>
                  <a:cubicBezTo>
                    <a:pt x="0" y="1179"/>
                    <a:pt x="333"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00" name="Google Shape;8713;p31">
              <a:extLst>
                <a:ext uri="{FF2B5EF4-FFF2-40B4-BE49-F238E27FC236}">
                  <a16:creationId xmlns:a16="http://schemas.microsoft.com/office/drawing/2014/main" id="{AC493F90-4EF9-CA35-E513-F68A8403ACD6}"/>
                </a:ext>
              </a:extLst>
            </p:cNvPr>
            <p:cNvSpPr/>
            <p:nvPr/>
          </p:nvSpPr>
          <p:spPr>
            <a:xfrm>
              <a:off x="-4159750" y="1854225"/>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01" name="Google Shape;8714;p31">
              <a:extLst>
                <a:ext uri="{FF2B5EF4-FFF2-40B4-BE49-F238E27FC236}">
                  <a16:creationId xmlns:a16="http://schemas.microsoft.com/office/drawing/2014/main" id="{E14AFBF9-07D1-9238-6DAB-FE0AA0CEDBF1}"/>
                </a:ext>
              </a:extLst>
            </p:cNvPr>
            <p:cNvSpPr/>
            <p:nvPr/>
          </p:nvSpPr>
          <p:spPr>
            <a:xfrm>
              <a:off x="-4103200" y="1854225"/>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02" name="Google Shape;8715;p31">
              <a:extLst>
                <a:ext uri="{FF2B5EF4-FFF2-40B4-BE49-F238E27FC236}">
                  <a16:creationId xmlns:a16="http://schemas.microsoft.com/office/drawing/2014/main" id="{E8AD8633-A4E7-A443-FCD6-890C8020400D}"/>
                </a:ext>
              </a:extLst>
            </p:cNvPr>
            <p:cNvSpPr/>
            <p:nvPr/>
          </p:nvSpPr>
          <p:spPr>
            <a:xfrm>
              <a:off x="-4046350" y="1854225"/>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3" y="1179"/>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03" name="Google Shape;8716;p31">
              <a:extLst>
                <a:ext uri="{FF2B5EF4-FFF2-40B4-BE49-F238E27FC236}">
                  <a16:creationId xmlns:a16="http://schemas.microsoft.com/office/drawing/2014/main" id="{8E7EA1B4-CD56-1434-1A51-DC2AB27F61A9}"/>
                </a:ext>
              </a:extLst>
            </p:cNvPr>
            <p:cNvSpPr/>
            <p:nvPr/>
          </p:nvSpPr>
          <p:spPr>
            <a:xfrm>
              <a:off x="-3989500"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04" name="Google Shape;8717;p31">
              <a:extLst>
                <a:ext uri="{FF2B5EF4-FFF2-40B4-BE49-F238E27FC236}">
                  <a16:creationId xmlns:a16="http://schemas.microsoft.com/office/drawing/2014/main" id="{D0B03206-FE10-5717-9AE4-868AAFFE708C}"/>
                </a:ext>
              </a:extLst>
            </p:cNvPr>
            <p:cNvSpPr/>
            <p:nvPr/>
          </p:nvSpPr>
          <p:spPr>
            <a:xfrm>
              <a:off x="-3932650"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05" name="Google Shape;8718;p31">
              <a:extLst>
                <a:ext uri="{FF2B5EF4-FFF2-40B4-BE49-F238E27FC236}">
                  <a16:creationId xmlns:a16="http://schemas.microsoft.com/office/drawing/2014/main" id="{D865040A-A752-C29A-1687-371EAE56D4AA}"/>
                </a:ext>
              </a:extLst>
            </p:cNvPr>
            <p:cNvSpPr/>
            <p:nvPr/>
          </p:nvSpPr>
          <p:spPr>
            <a:xfrm>
              <a:off x="-3876100" y="1854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06" name="Google Shape;8719;p31">
              <a:extLst>
                <a:ext uri="{FF2B5EF4-FFF2-40B4-BE49-F238E27FC236}">
                  <a16:creationId xmlns:a16="http://schemas.microsoft.com/office/drawing/2014/main" id="{50DF1EB1-B41D-F2C1-2F29-161EC4ABE0CB}"/>
                </a:ext>
              </a:extLst>
            </p:cNvPr>
            <p:cNvSpPr/>
            <p:nvPr/>
          </p:nvSpPr>
          <p:spPr>
            <a:xfrm>
              <a:off x="-3819250"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80" y="1513"/>
                    <a:pt x="1513" y="1179"/>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07" name="Google Shape;8720;p31">
              <a:extLst>
                <a:ext uri="{FF2B5EF4-FFF2-40B4-BE49-F238E27FC236}">
                  <a16:creationId xmlns:a16="http://schemas.microsoft.com/office/drawing/2014/main" id="{713CCA06-3E8D-F752-0907-814D91A111FF}"/>
                </a:ext>
              </a:extLst>
            </p:cNvPr>
            <p:cNvSpPr/>
            <p:nvPr/>
          </p:nvSpPr>
          <p:spPr>
            <a:xfrm>
              <a:off x="-3762375" y="1854225"/>
              <a:ext cx="37825" cy="37825"/>
            </a:xfrm>
            <a:custGeom>
              <a:avLst/>
              <a:gdLst/>
              <a:ahLst/>
              <a:cxnLst/>
              <a:rect l="l" t="t" r="r" b="b"/>
              <a:pathLst>
                <a:path w="1513" h="1513" extrusionOk="0">
                  <a:moveTo>
                    <a:pt x="750" y="1"/>
                  </a:moveTo>
                  <a:cubicBezTo>
                    <a:pt x="333" y="1"/>
                    <a:pt x="0" y="346"/>
                    <a:pt x="0" y="763"/>
                  </a:cubicBezTo>
                  <a:cubicBezTo>
                    <a:pt x="0" y="1179"/>
                    <a:pt x="333"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08" name="Google Shape;8721;p31">
              <a:extLst>
                <a:ext uri="{FF2B5EF4-FFF2-40B4-BE49-F238E27FC236}">
                  <a16:creationId xmlns:a16="http://schemas.microsoft.com/office/drawing/2014/main" id="{8CED21E9-3D16-03B2-0327-EF626087130F}"/>
                </a:ext>
              </a:extLst>
            </p:cNvPr>
            <p:cNvSpPr/>
            <p:nvPr/>
          </p:nvSpPr>
          <p:spPr>
            <a:xfrm>
              <a:off x="-3705825" y="1854225"/>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09" name="Google Shape;8722;p31">
              <a:extLst>
                <a:ext uri="{FF2B5EF4-FFF2-40B4-BE49-F238E27FC236}">
                  <a16:creationId xmlns:a16="http://schemas.microsoft.com/office/drawing/2014/main" id="{DB8832F0-22DF-B1C3-E711-1C80D9ACEDD4}"/>
                </a:ext>
              </a:extLst>
            </p:cNvPr>
            <p:cNvSpPr/>
            <p:nvPr/>
          </p:nvSpPr>
          <p:spPr>
            <a:xfrm>
              <a:off x="-3648975" y="1854225"/>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10" name="Google Shape;8723;p31">
              <a:extLst>
                <a:ext uri="{FF2B5EF4-FFF2-40B4-BE49-F238E27FC236}">
                  <a16:creationId xmlns:a16="http://schemas.microsoft.com/office/drawing/2014/main" id="{3CB73613-6B07-0F7B-7A9C-C0A0760548E3}"/>
                </a:ext>
              </a:extLst>
            </p:cNvPr>
            <p:cNvSpPr/>
            <p:nvPr/>
          </p:nvSpPr>
          <p:spPr>
            <a:xfrm>
              <a:off x="-3592125" y="1854225"/>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11" name="Google Shape;8724;p31">
              <a:extLst>
                <a:ext uri="{FF2B5EF4-FFF2-40B4-BE49-F238E27FC236}">
                  <a16:creationId xmlns:a16="http://schemas.microsoft.com/office/drawing/2014/main" id="{A3108C0B-42C0-AB7F-8449-F7C08569F966}"/>
                </a:ext>
              </a:extLst>
            </p:cNvPr>
            <p:cNvSpPr/>
            <p:nvPr/>
          </p:nvSpPr>
          <p:spPr>
            <a:xfrm>
              <a:off x="-3535575" y="1854225"/>
              <a:ext cx="38125" cy="37825"/>
            </a:xfrm>
            <a:custGeom>
              <a:avLst/>
              <a:gdLst/>
              <a:ahLst/>
              <a:cxnLst/>
              <a:rect l="l" t="t" r="r" b="b"/>
              <a:pathLst>
                <a:path w="1525" h="1513" extrusionOk="0">
                  <a:moveTo>
                    <a:pt x="763" y="1"/>
                  </a:moveTo>
                  <a:cubicBezTo>
                    <a:pt x="346" y="1"/>
                    <a:pt x="1" y="346"/>
                    <a:pt x="1" y="763"/>
                  </a:cubicBezTo>
                  <a:cubicBezTo>
                    <a:pt x="1" y="1179"/>
                    <a:pt x="346" y="1513"/>
                    <a:pt x="763" y="1513"/>
                  </a:cubicBezTo>
                  <a:cubicBezTo>
                    <a:pt x="1179" y="1513"/>
                    <a:pt x="1525" y="1179"/>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12" name="Google Shape;8725;p31">
              <a:extLst>
                <a:ext uri="{FF2B5EF4-FFF2-40B4-BE49-F238E27FC236}">
                  <a16:creationId xmlns:a16="http://schemas.microsoft.com/office/drawing/2014/main" id="{4259325C-05B5-DD47-4A7F-9E31AC7AAD64}"/>
                </a:ext>
              </a:extLst>
            </p:cNvPr>
            <p:cNvSpPr/>
            <p:nvPr/>
          </p:nvSpPr>
          <p:spPr>
            <a:xfrm>
              <a:off x="-3478725" y="1854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13" name="Google Shape;8726;p31">
              <a:extLst>
                <a:ext uri="{FF2B5EF4-FFF2-40B4-BE49-F238E27FC236}">
                  <a16:creationId xmlns:a16="http://schemas.microsoft.com/office/drawing/2014/main" id="{7EA25793-E058-E457-5CC6-B266A88FBA3F}"/>
                </a:ext>
              </a:extLst>
            </p:cNvPr>
            <p:cNvSpPr/>
            <p:nvPr/>
          </p:nvSpPr>
          <p:spPr>
            <a:xfrm>
              <a:off x="-3421875"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14" name="Google Shape;8727;p31">
              <a:extLst>
                <a:ext uri="{FF2B5EF4-FFF2-40B4-BE49-F238E27FC236}">
                  <a16:creationId xmlns:a16="http://schemas.microsoft.com/office/drawing/2014/main" id="{45682FB9-6B00-415F-E620-D3C073243F5B}"/>
                </a:ext>
              </a:extLst>
            </p:cNvPr>
            <p:cNvSpPr/>
            <p:nvPr/>
          </p:nvSpPr>
          <p:spPr>
            <a:xfrm>
              <a:off x="-3365025"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15" name="Google Shape;8728;p31">
              <a:extLst>
                <a:ext uri="{FF2B5EF4-FFF2-40B4-BE49-F238E27FC236}">
                  <a16:creationId xmlns:a16="http://schemas.microsoft.com/office/drawing/2014/main" id="{7F2D0F0D-4EBE-D78D-516F-BFAC60325718}"/>
                </a:ext>
              </a:extLst>
            </p:cNvPr>
            <p:cNvSpPr/>
            <p:nvPr/>
          </p:nvSpPr>
          <p:spPr>
            <a:xfrm>
              <a:off x="-3308450" y="1854225"/>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16" name="Google Shape;8729;p31">
              <a:extLst>
                <a:ext uri="{FF2B5EF4-FFF2-40B4-BE49-F238E27FC236}">
                  <a16:creationId xmlns:a16="http://schemas.microsoft.com/office/drawing/2014/main" id="{B9604E3C-88A1-4FB7-8489-5BF1932AFC1D}"/>
                </a:ext>
              </a:extLst>
            </p:cNvPr>
            <p:cNvSpPr/>
            <p:nvPr/>
          </p:nvSpPr>
          <p:spPr>
            <a:xfrm>
              <a:off x="-3251600" y="1854225"/>
              <a:ext cx="37825" cy="37825"/>
            </a:xfrm>
            <a:custGeom>
              <a:avLst/>
              <a:gdLst/>
              <a:ahLst/>
              <a:cxnLst/>
              <a:rect l="l" t="t" r="r" b="b"/>
              <a:pathLst>
                <a:path w="1513" h="1513" extrusionOk="0">
                  <a:moveTo>
                    <a:pt x="762" y="1"/>
                  </a:moveTo>
                  <a:cubicBezTo>
                    <a:pt x="334" y="1"/>
                    <a:pt x="0" y="346"/>
                    <a:pt x="0" y="763"/>
                  </a:cubicBezTo>
                  <a:cubicBezTo>
                    <a:pt x="0" y="1179"/>
                    <a:pt x="334"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17" name="Google Shape;8730;p31">
              <a:extLst>
                <a:ext uri="{FF2B5EF4-FFF2-40B4-BE49-F238E27FC236}">
                  <a16:creationId xmlns:a16="http://schemas.microsoft.com/office/drawing/2014/main" id="{C0E39DC5-C346-D51E-5A67-D90B1EA5CDEB}"/>
                </a:ext>
              </a:extLst>
            </p:cNvPr>
            <p:cNvSpPr/>
            <p:nvPr/>
          </p:nvSpPr>
          <p:spPr>
            <a:xfrm>
              <a:off x="-3194750" y="1854225"/>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18" name="Google Shape;8731;p31">
              <a:extLst>
                <a:ext uri="{FF2B5EF4-FFF2-40B4-BE49-F238E27FC236}">
                  <a16:creationId xmlns:a16="http://schemas.microsoft.com/office/drawing/2014/main" id="{B8CD2B95-C306-5A05-6A3F-92848E4BC5F2}"/>
                </a:ext>
              </a:extLst>
            </p:cNvPr>
            <p:cNvSpPr/>
            <p:nvPr/>
          </p:nvSpPr>
          <p:spPr>
            <a:xfrm>
              <a:off x="-3138200" y="1854225"/>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19" name="Google Shape;8732;p31">
              <a:extLst>
                <a:ext uri="{FF2B5EF4-FFF2-40B4-BE49-F238E27FC236}">
                  <a16:creationId xmlns:a16="http://schemas.microsoft.com/office/drawing/2014/main" id="{4CB5CDDA-EAED-25E8-06C3-1C96D466CB4E}"/>
                </a:ext>
              </a:extLst>
            </p:cNvPr>
            <p:cNvSpPr/>
            <p:nvPr/>
          </p:nvSpPr>
          <p:spPr>
            <a:xfrm>
              <a:off x="-3081350" y="1854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20" name="Google Shape;8733;p31">
              <a:extLst>
                <a:ext uri="{FF2B5EF4-FFF2-40B4-BE49-F238E27FC236}">
                  <a16:creationId xmlns:a16="http://schemas.microsoft.com/office/drawing/2014/main" id="{E3E87AF8-C7C7-2C80-A5F8-8A7573499C15}"/>
                </a:ext>
              </a:extLst>
            </p:cNvPr>
            <p:cNvSpPr/>
            <p:nvPr/>
          </p:nvSpPr>
          <p:spPr>
            <a:xfrm>
              <a:off x="-3024500"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21" name="Google Shape;8734;p31">
              <a:extLst>
                <a:ext uri="{FF2B5EF4-FFF2-40B4-BE49-F238E27FC236}">
                  <a16:creationId xmlns:a16="http://schemas.microsoft.com/office/drawing/2014/main" id="{89CFC603-5571-CA65-6B31-C67470DDB8AD}"/>
                </a:ext>
              </a:extLst>
            </p:cNvPr>
            <p:cNvSpPr/>
            <p:nvPr/>
          </p:nvSpPr>
          <p:spPr>
            <a:xfrm>
              <a:off x="-2967650"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22" name="Google Shape;8735;p31">
              <a:extLst>
                <a:ext uri="{FF2B5EF4-FFF2-40B4-BE49-F238E27FC236}">
                  <a16:creationId xmlns:a16="http://schemas.microsoft.com/office/drawing/2014/main" id="{DCF24E33-8493-5DE2-A853-D4AA801EA803}"/>
                </a:ext>
              </a:extLst>
            </p:cNvPr>
            <p:cNvSpPr/>
            <p:nvPr/>
          </p:nvSpPr>
          <p:spPr>
            <a:xfrm>
              <a:off x="-2911100" y="1854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23" name="Google Shape;8736;p31">
              <a:extLst>
                <a:ext uri="{FF2B5EF4-FFF2-40B4-BE49-F238E27FC236}">
                  <a16:creationId xmlns:a16="http://schemas.microsoft.com/office/drawing/2014/main" id="{5C84A2DD-2629-9665-1F7F-DCC840603233}"/>
                </a:ext>
              </a:extLst>
            </p:cNvPr>
            <p:cNvSpPr/>
            <p:nvPr/>
          </p:nvSpPr>
          <p:spPr>
            <a:xfrm>
              <a:off x="-2854250" y="1854225"/>
              <a:ext cx="37850" cy="37825"/>
            </a:xfrm>
            <a:custGeom>
              <a:avLst/>
              <a:gdLst/>
              <a:ahLst/>
              <a:cxnLst/>
              <a:rect l="l" t="t" r="r" b="b"/>
              <a:pathLst>
                <a:path w="1514" h="1513" extrusionOk="0">
                  <a:moveTo>
                    <a:pt x="763" y="1"/>
                  </a:moveTo>
                  <a:cubicBezTo>
                    <a:pt x="334" y="1"/>
                    <a:pt x="1" y="346"/>
                    <a:pt x="1" y="763"/>
                  </a:cubicBezTo>
                  <a:cubicBezTo>
                    <a:pt x="1" y="1179"/>
                    <a:pt x="334"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24" name="Google Shape;8737;p31">
              <a:extLst>
                <a:ext uri="{FF2B5EF4-FFF2-40B4-BE49-F238E27FC236}">
                  <a16:creationId xmlns:a16="http://schemas.microsoft.com/office/drawing/2014/main" id="{BF3D7D9D-A578-9B9B-473E-5C7F42136341}"/>
                </a:ext>
              </a:extLst>
            </p:cNvPr>
            <p:cNvSpPr/>
            <p:nvPr/>
          </p:nvSpPr>
          <p:spPr>
            <a:xfrm>
              <a:off x="-2797375" y="1854225"/>
              <a:ext cx="37825" cy="37825"/>
            </a:xfrm>
            <a:custGeom>
              <a:avLst/>
              <a:gdLst/>
              <a:ahLst/>
              <a:cxnLst/>
              <a:rect l="l" t="t" r="r" b="b"/>
              <a:pathLst>
                <a:path w="1513" h="1513" extrusionOk="0">
                  <a:moveTo>
                    <a:pt x="750" y="1"/>
                  </a:moveTo>
                  <a:cubicBezTo>
                    <a:pt x="333" y="1"/>
                    <a:pt x="0" y="346"/>
                    <a:pt x="0" y="763"/>
                  </a:cubicBezTo>
                  <a:cubicBezTo>
                    <a:pt x="0" y="1179"/>
                    <a:pt x="333"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25" name="Google Shape;8738;p31">
              <a:extLst>
                <a:ext uri="{FF2B5EF4-FFF2-40B4-BE49-F238E27FC236}">
                  <a16:creationId xmlns:a16="http://schemas.microsoft.com/office/drawing/2014/main" id="{818B7169-0117-13B8-3B79-1C66DAFE24BB}"/>
                </a:ext>
              </a:extLst>
            </p:cNvPr>
            <p:cNvSpPr/>
            <p:nvPr/>
          </p:nvSpPr>
          <p:spPr>
            <a:xfrm>
              <a:off x="-2740825" y="1854225"/>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26" name="Google Shape;8739;p31">
              <a:extLst>
                <a:ext uri="{FF2B5EF4-FFF2-40B4-BE49-F238E27FC236}">
                  <a16:creationId xmlns:a16="http://schemas.microsoft.com/office/drawing/2014/main" id="{7FC2ECAE-C0E1-3C22-696C-A3F8CAB4931C}"/>
                </a:ext>
              </a:extLst>
            </p:cNvPr>
            <p:cNvSpPr/>
            <p:nvPr/>
          </p:nvSpPr>
          <p:spPr>
            <a:xfrm>
              <a:off x="-2683975" y="1854225"/>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27" name="Google Shape;8740;p31">
              <a:extLst>
                <a:ext uri="{FF2B5EF4-FFF2-40B4-BE49-F238E27FC236}">
                  <a16:creationId xmlns:a16="http://schemas.microsoft.com/office/drawing/2014/main" id="{38D31BAD-176A-7288-7DD0-7421D92DBB5D}"/>
                </a:ext>
              </a:extLst>
            </p:cNvPr>
            <p:cNvSpPr/>
            <p:nvPr/>
          </p:nvSpPr>
          <p:spPr>
            <a:xfrm>
              <a:off x="-2627125" y="1854225"/>
              <a:ext cx="37825" cy="37825"/>
            </a:xfrm>
            <a:custGeom>
              <a:avLst/>
              <a:gdLst/>
              <a:ahLst/>
              <a:cxnLst/>
              <a:rect l="l" t="t" r="r" b="b"/>
              <a:pathLst>
                <a:path w="1513" h="1513" extrusionOk="0">
                  <a:moveTo>
                    <a:pt x="751" y="1"/>
                  </a:moveTo>
                  <a:cubicBezTo>
                    <a:pt x="334" y="1"/>
                    <a:pt x="0" y="346"/>
                    <a:pt x="0" y="763"/>
                  </a:cubicBezTo>
                  <a:cubicBezTo>
                    <a:pt x="0"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28" name="Google Shape;8741;p31">
              <a:extLst>
                <a:ext uri="{FF2B5EF4-FFF2-40B4-BE49-F238E27FC236}">
                  <a16:creationId xmlns:a16="http://schemas.microsoft.com/office/drawing/2014/main" id="{C574D827-861C-6F13-DEA3-8367EB32E393}"/>
                </a:ext>
              </a:extLst>
            </p:cNvPr>
            <p:cNvSpPr/>
            <p:nvPr/>
          </p:nvSpPr>
          <p:spPr>
            <a:xfrm>
              <a:off x="-2513725" y="1854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29" name="Google Shape;8742;p31">
              <a:extLst>
                <a:ext uri="{FF2B5EF4-FFF2-40B4-BE49-F238E27FC236}">
                  <a16:creationId xmlns:a16="http://schemas.microsoft.com/office/drawing/2014/main" id="{89678846-3746-FBD6-4B43-F34AAAEE7036}"/>
                </a:ext>
              </a:extLst>
            </p:cNvPr>
            <p:cNvSpPr/>
            <p:nvPr/>
          </p:nvSpPr>
          <p:spPr>
            <a:xfrm>
              <a:off x="-2456875" y="185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80" y="1513"/>
                    <a:pt x="1513" y="1179"/>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30" name="Google Shape;8743;p31">
              <a:extLst>
                <a:ext uri="{FF2B5EF4-FFF2-40B4-BE49-F238E27FC236}">
                  <a16:creationId xmlns:a16="http://schemas.microsoft.com/office/drawing/2014/main" id="{1F214F49-AEA9-F156-1E01-9C8FFF8F6404}"/>
                </a:ext>
              </a:extLst>
            </p:cNvPr>
            <p:cNvSpPr/>
            <p:nvPr/>
          </p:nvSpPr>
          <p:spPr>
            <a:xfrm>
              <a:off x="-8417125" y="1911075"/>
              <a:ext cx="37825" cy="37825"/>
            </a:xfrm>
            <a:custGeom>
              <a:avLst/>
              <a:gdLst/>
              <a:ahLst/>
              <a:cxnLst/>
              <a:rect l="l" t="t" r="r" b="b"/>
              <a:pathLst>
                <a:path w="1513" h="1513" extrusionOk="0">
                  <a:moveTo>
                    <a:pt x="750" y="1"/>
                  </a:moveTo>
                  <a:cubicBezTo>
                    <a:pt x="333" y="1"/>
                    <a:pt x="0" y="334"/>
                    <a:pt x="0" y="751"/>
                  </a:cubicBezTo>
                  <a:cubicBezTo>
                    <a:pt x="0" y="1179"/>
                    <a:pt x="333"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31" name="Google Shape;8744;p31">
              <a:extLst>
                <a:ext uri="{FF2B5EF4-FFF2-40B4-BE49-F238E27FC236}">
                  <a16:creationId xmlns:a16="http://schemas.microsoft.com/office/drawing/2014/main" id="{7CDDDBEF-481C-CC7B-D637-DFC8812044E9}"/>
                </a:ext>
              </a:extLst>
            </p:cNvPr>
            <p:cNvSpPr/>
            <p:nvPr/>
          </p:nvSpPr>
          <p:spPr>
            <a:xfrm>
              <a:off x="-8360575" y="1911075"/>
              <a:ext cx="37825" cy="37825"/>
            </a:xfrm>
            <a:custGeom>
              <a:avLst/>
              <a:gdLst/>
              <a:ahLst/>
              <a:cxnLst/>
              <a:rect l="l" t="t" r="r" b="b"/>
              <a:pathLst>
                <a:path w="1513" h="1513" extrusionOk="0">
                  <a:moveTo>
                    <a:pt x="762" y="1"/>
                  </a:moveTo>
                  <a:cubicBezTo>
                    <a:pt x="346" y="1"/>
                    <a:pt x="0" y="334"/>
                    <a:pt x="0" y="751"/>
                  </a:cubicBezTo>
                  <a:cubicBezTo>
                    <a:pt x="0" y="1179"/>
                    <a:pt x="346"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32" name="Google Shape;8745;p31">
              <a:extLst>
                <a:ext uri="{FF2B5EF4-FFF2-40B4-BE49-F238E27FC236}">
                  <a16:creationId xmlns:a16="http://schemas.microsoft.com/office/drawing/2014/main" id="{7A31250D-9E72-16DA-320D-22A7EC3041F7}"/>
                </a:ext>
              </a:extLst>
            </p:cNvPr>
            <p:cNvSpPr/>
            <p:nvPr/>
          </p:nvSpPr>
          <p:spPr>
            <a:xfrm>
              <a:off x="-8303725" y="1911075"/>
              <a:ext cx="37825" cy="37825"/>
            </a:xfrm>
            <a:custGeom>
              <a:avLst/>
              <a:gdLst/>
              <a:ahLst/>
              <a:cxnLst/>
              <a:rect l="l" t="t" r="r" b="b"/>
              <a:pathLst>
                <a:path w="1513" h="1513" extrusionOk="0">
                  <a:moveTo>
                    <a:pt x="762" y="1"/>
                  </a:moveTo>
                  <a:cubicBezTo>
                    <a:pt x="346" y="1"/>
                    <a:pt x="0" y="334"/>
                    <a:pt x="0" y="751"/>
                  </a:cubicBezTo>
                  <a:cubicBezTo>
                    <a:pt x="0" y="1179"/>
                    <a:pt x="346"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33" name="Google Shape;8746;p31">
              <a:extLst>
                <a:ext uri="{FF2B5EF4-FFF2-40B4-BE49-F238E27FC236}">
                  <a16:creationId xmlns:a16="http://schemas.microsoft.com/office/drawing/2014/main" id="{136C80B0-E2D1-8988-BBE0-F30C46A788C0}"/>
                </a:ext>
              </a:extLst>
            </p:cNvPr>
            <p:cNvSpPr/>
            <p:nvPr/>
          </p:nvSpPr>
          <p:spPr>
            <a:xfrm>
              <a:off x="-8246875" y="1911075"/>
              <a:ext cx="37825" cy="37825"/>
            </a:xfrm>
            <a:custGeom>
              <a:avLst/>
              <a:gdLst/>
              <a:ahLst/>
              <a:cxnLst/>
              <a:rect l="l" t="t" r="r" b="b"/>
              <a:pathLst>
                <a:path w="1513" h="1513" extrusionOk="0">
                  <a:moveTo>
                    <a:pt x="751" y="1"/>
                  </a:moveTo>
                  <a:cubicBezTo>
                    <a:pt x="334" y="1"/>
                    <a:pt x="0" y="334"/>
                    <a:pt x="0" y="751"/>
                  </a:cubicBezTo>
                  <a:cubicBezTo>
                    <a:pt x="0" y="1179"/>
                    <a:pt x="334" y="1513"/>
                    <a:pt x="751" y="1513"/>
                  </a:cubicBezTo>
                  <a:cubicBezTo>
                    <a:pt x="1167" y="1513"/>
                    <a:pt x="1513" y="1179"/>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34" name="Google Shape;8747;p31">
              <a:extLst>
                <a:ext uri="{FF2B5EF4-FFF2-40B4-BE49-F238E27FC236}">
                  <a16:creationId xmlns:a16="http://schemas.microsoft.com/office/drawing/2014/main" id="{820D2C1C-E404-60DA-C02F-A6204737D103}"/>
                </a:ext>
              </a:extLst>
            </p:cNvPr>
            <p:cNvSpPr/>
            <p:nvPr/>
          </p:nvSpPr>
          <p:spPr>
            <a:xfrm>
              <a:off x="-8190325" y="1911075"/>
              <a:ext cx="38125" cy="37825"/>
            </a:xfrm>
            <a:custGeom>
              <a:avLst/>
              <a:gdLst/>
              <a:ahLst/>
              <a:cxnLst/>
              <a:rect l="l" t="t" r="r" b="b"/>
              <a:pathLst>
                <a:path w="1525" h="1513" extrusionOk="0">
                  <a:moveTo>
                    <a:pt x="763" y="1"/>
                  </a:moveTo>
                  <a:cubicBezTo>
                    <a:pt x="346" y="1"/>
                    <a:pt x="1" y="334"/>
                    <a:pt x="1" y="751"/>
                  </a:cubicBezTo>
                  <a:cubicBezTo>
                    <a:pt x="1" y="1179"/>
                    <a:pt x="346" y="1513"/>
                    <a:pt x="763" y="1513"/>
                  </a:cubicBezTo>
                  <a:cubicBezTo>
                    <a:pt x="1179" y="1513"/>
                    <a:pt x="1525" y="1179"/>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35" name="Google Shape;8748;p31">
              <a:extLst>
                <a:ext uri="{FF2B5EF4-FFF2-40B4-BE49-F238E27FC236}">
                  <a16:creationId xmlns:a16="http://schemas.microsoft.com/office/drawing/2014/main" id="{21DD84CF-3412-4434-9668-CA3231788522}"/>
                </a:ext>
              </a:extLst>
            </p:cNvPr>
            <p:cNvSpPr/>
            <p:nvPr/>
          </p:nvSpPr>
          <p:spPr>
            <a:xfrm>
              <a:off x="-8133475" y="1911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79" y="1513"/>
                    <a:pt x="1513" y="1179"/>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36" name="Google Shape;8749;p31">
              <a:extLst>
                <a:ext uri="{FF2B5EF4-FFF2-40B4-BE49-F238E27FC236}">
                  <a16:creationId xmlns:a16="http://schemas.microsoft.com/office/drawing/2014/main" id="{29F66BE0-440B-C09C-49B8-59698A100B33}"/>
                </a:ext>
              </a:extLst>
            </p:cNvPr>
            <p:cNvSpPr/>
            <p:nvPr/>
          </p:nvSpPr>
          <p:spPr>
            <a:xfrm>
              <a:off x="-8076625"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80" y="1513"/>
                    <a:pt x="1513" y="1179"/>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37" name="Google Shape;8750;p31">
              <a:extLst>
                <a:ext uri="{FF2B5EF4-FFF2-40B4-BE49-F238E27FC236}">
                  <a16:creationId xmlns:a16="http://schemas.microsoft.com/office/drawing/2014/main" id="{8F8B195F-8A69-9ABB-1A3B-BB23ED0940A8}"/>
                </a:ext>
              </a:extLst>
            </p:cNvPr>
            <p:cNvSpPr/>
            <p:nvPr/>
          </p:nvSpPr>
          <p:spPr>
            <a:xfrm>
              <a:off x="-8019775"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8" y="1513"/>
                    <a:pt x="1513" y="1179"/>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38" name="Google Shape;8751;p31">
              <a:extLst>
                <a:ext uri="{FF2B5EF4-FFF2-40B4-BE49-F238E27FC236}">
                  <a16:creationId xmlns:a16="http://schemas.microsoft.com/office/drawing/2014/main" id="{DD9F6602-E6C4-BD66-7643-1CBD2D9BB54F}"/>
                </a:ext>
              </a:extLst>
            </p:cNvPr>
            <p:cNvSpPr/>
            <p:nvPr/>
          </p:nvSpPr>
          <p:spPr>
            <a:xfrm>
              <a:off x="-7963200" y="1911075"/>
              <a:ext cx="37825" cy="37825"/>
            </a:xfrm>
            <a:custGeom>
              <a:avLst/>
              <a:gdLst/>
              <a:ahLst/>
              <a:cxnLst/>
              <a:rect l="l" t="t" r="r" b="b"/>
              <a:pathLst>
                <a:path w="1513" h="1513" extrusionOk="0">
                  <a:moveTo>
                    <a:pt x="762" y="1"/>
                  </a:moveTo>
                  <a:cubicBezTo>
                    <a:pt x="345" y="1"/>
                    <a:pt x="0" y="334"/>
                    <a:pt x="0" y="751"/>
                  </a:cubicBezTo>
                  <a:cubicBezTo>
                    <a:pt x="0" y="1179"/>
                    <a:pt x="345"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39" name="Google Shape;8752;p31">
              <a:extLst>
                <a:ext uri="{FF2B5EF4-FFF2-40B4-BE49-F238E27FC236}">
                  <a16:creationId xmlns:a16="http://schemas.microsoft.com/office/drawing/2014/main" id="{E65C3F9E-0397-642A-4505-517519653B09}"/>
                </a:ext>
              </a:extLst>
            </p:cNvPr>
            <p:cNvSpPr/>
            <p:nvPr/>
          </p:nvSpPr>
          <p:spPr>
            <a:xfrm>
              <a:off x="-7906350" y="1911075"/>
              <a:ext cx="37825" cy="37825"/>
            </a:xfrm>
            <a:custGeom>
              <a:avLst/>
              <a:gdLst/>
              <a:ahLst/>
              <a:cxnLst/>
              <a:rect l="l" t="t" r="r" b="b"/>
              <a:pathLst>
                <a:path w="1513" h="1513" extrusionOk="0">
                  <a:moveTo>
                    <a:pt x="762" y="1"/>
                  </a:moveTo>
                  <a:cubicBezTo>
                    <a:pt x="334" y="1"/>
                    <a:pt x="0" y="334"/>
                    <a:pt x="0" y="751"/>
                  </a:cubicBezTo>
                  <a:cubicBezTo>
                    <a:pt x="0" y="1179"/>
                    <a:pt x="334"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40" name="Google Shape;8753;p31">
              <a:extLst>
                <a:ext uri="{FF2B5EF4-FFF2-40B4-BE49-F238E27FC236}">
                  <a16:creationId xmlns:a16="http://schemas.microsoft.com/office/drawing/2014/main" id="{0862507F-62DC-B0D5-D722-455914FBD974}"/>
                </a:ext>
              </a:extLst>
            </p:cNvPr>
            <p:cNvSpPr/>
            <p:nvPr/>
          </p:nvSpPr>
          <p:spPr>
            <a:xfrm>
              <a:off x="-7849500" y="1911075"/>
              <a:ext cx="37825" cy="37825"/>
            </a:xfrm>
            <a:custGeom>
              <a:avLst/>
              <a:gdLst/>
              <a:ahLst/>
              <a:cxnLst/>
              <a:rect l="l" t="t" r="r" b="b"/>
              <a:pathLst>
                <a:path w="1513" h="1513" extrusionOk="0">
                  <a:moveTo>
                    <a:pt x="750" y="1"/>
                  </a:moveTo>
                  <a:cubicBezTo>
                    <a:pt x="334" y="1"/>
                    <a:pt x="0" y="334"/>
                    <a:pt x="0" y="751"/>
                  </a:cubicBezTo>
                  <a:cubicBezTo>
                    <a:pt x="0" y="1179"/>
                    <a:pt x="334"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41" name="Google Shape;8754;p31">
              <a:extLst>
                <a:ext uri="{FF2B5EF4-FFF2-40B4-BE49-F238E27FC236}">
                  <a16:creationId xmlns:a16="http://schemas.microsoft.com/office/drawing/2014/main" id="{C7E27FED-FC1B-DE73-3B01-79583024E848}"/>
                </a:ext>
              </a:extLst>
            </p:cNvPr>
            <p:cNvSpPr/>
            <p:nvPr/>
          </p:nvSpPr>
          <p:spPr>
            <a:xfrm>
              <a:off x="-7792950" y="1911075"/>
              <a:ext cx="38125" cy="37825"/>
            </a:xfrm>
            <a:custGeom>
              <a:avLst/>
              <a:gdLst/>
              <a:ahLst/>
              <a:cxnLst/>
              <a:rect l="l" t="t" r="r" b="b"/>
              <a:pathLst>
                <a:path w="1525" h="1513" extrusionOk="0">
                  <a:moveTo>
                    <a:pt x="762" y="1"/>
                  </a:moveTo>
                  <a:cubicBezTo>
                    <a:pt x="346" y="1"/>
                    <a:pt x="0" y="334"/>
                    <a:pt x="0" y="751"/>
                  </a:cubicBezTo>
                  <a:cubicBezTo>
                    <a:pt x="0" y="1179"/>
                    <a:pt x="346" y="1513"/>
                    <a:pt x="762" y="1513"/>
                  </a:cubicBezTo>
                  <a:cubicBezTo>
                    <a:pt x="1179" y="1513"/>
                    <a:pt x="1524" y="1179"/>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42" name="Google Shape;8755;p31">
              <a:extLst>
                <a:ext uri="{FF2B5EF4-FFF2-40B4-BE49-F238E27FC236}">
                  <a16:creationId xmlns:a16="http://schemas.microsoft.com/office/drawing/2014/main" id="{72F92755-AC88-7CEE-A538-00DEE1AD9410}"/>
                </a:ext>
              </a:extLst>
            </p:cNvPr>
            <p:cNvSpPr/>
            <p:nvPr/>
          </p:nvSpPr>
          <p:spPr>
            <a:xfrm>
              <a:off x="-7736100" y="1911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79" y="1513"/>
                    <a:pt x="1513" y="1179"/>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43" name="Google Shape;8756;p31">
              <a:extLst>
                <a:ext uri="{FF2B5EF4-FFF2-40B4-BE49-F238E27FC236}">
                  <a16:creationId xmlns:a16="http://schemas.microsoft.com/office/drawing/2014/main" id="{17BB5008-113A-22A0-D2C0-4385B7430EEF}"/>
                </a:ext>
              </a:extLst>
            </p:cNvPr>
            <p:cNvSpPr/>
            <p:nvPr/>
          </p:nvSpPr>
          <p:spPr>
            <a:xfrm>
              <a:off x="-7679250"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79" y="1513"/>
                    <a:pt x="1513" y="1179"/>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44" name="Google Shape;8757;p31">
              <a:extLst>
                <a:ext uri="{FF2B5EF4-FFF2-40B4-BE49-F238E27FC236}">
                  <a16:creationId xmlns:a16="http://schemas.microsoft.com/office/drawing/2014/main" id="{DF3D1BF4-ED5E-F138-4D1E-88B085BC12DE}"/>
                </a:ext>
              </a:extLst>
            </p:cNvPr>
            <p:cNvSpPr/>
            <p:nvPr/>
          </p:nvSpPr>
          <p:spPr>
            <a:xfrm>
              <a:off x="-7622400"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8" y="1513"/>
                    <a:pt x="1513" y="1179"/>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45" name="Google Shape;8758;p31">
              <a:extLst>
                <a:ext uri="{FF2B5EF4-FFF2-40B4-BE49-F238E27FC236}">
                  <a16:creationId xmlns:a16="http://schemas.microsoft.com/office/drawing/2014/main" id="{C7D51CB5-4BC7-28B2-CC76-EBB929EB0395}"/>
                </a:ext>
              </a:extLst>
            </p:cNvPr>
            <p:cNvSpPr/>
            <p:nvPr/>
          </p:nvSpPr>
          <p:spPr>
            <a:xfrm>
              <a:off x="-7565850" y="1911075"/>
              <a:ext cx="37850" cy="37825"/>
            </a:xfrm>
            <a:custGeom>
              <a:avLst/>
              <a:gdLst/>
              <a:ahLst/>
              <a:cxnLst/>
              <a:rect l="l" t="t" r="r" b="b"/>
              <a:pathLst>
                <a:path w="1514" h="1513" extrusionOk="0">
                  <a:moveTo>
                    <a:pt x="763" y="1"/>
                  </a:moveTo>
                  <a:cubicBezTo>
                    <a:pt x="346" y="1"/>
                    <a:pt x="1" y="334"/>
                    <a:pt x="1" y="751"/>
                  </a:cubicBezTo>
                  <a:cubicBezTo>
                    <a:pt x="1" y="1179"/>
                    <a:pt x="346" y="1513"/>
                    <a:pt x="763" y="1513"/>
                  </a:cubicBezTo>
                  <a:cubicBezTo>
                    <a:pt x="1180" y="1513"/>
                    <a:pt x="1513" y="1179"/>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46" name="Google Shape;8759;p31">
              <a:extLst>
                <a:ext uri="{FF2B5EF4-FFF2-40B4-BE49-F238E27FC236}">
                  <a16:creationId xmlns:a16="http://schemas.microsoft.com/office/drawing/2014/main" id="{54B6D946-AB1D-8348-2AF8-A10E092A7520}"/>
                </a:ext>
              </a:extLst>
            </p:cNvPr>
            <p:cNvSpPr/>
            <p:nvPr/>
          </p:nvSpPr>
          <p:spPr>
            <a:xfrm>
              <a:off x="-7508975" y="1911075"/>
              <a:ext cx="37825" cy="37825"/>
            </a:xfrm>
            <a:custGeom>
              <a:avLst/>
              <a:gdLst/>
              <a:ahLst/>
              <a:cxnLst/>
              <a:rect l="l" t="t" r="r" b="b"/>
              <a:pathLst>
                <a:path w="1513" h="1513" extrusionOk="0">
                  <a:moveTo>
                    <a:pt x="762" y="1"/>
                  </a:moveTo>
                  <a:cubicBezTo>
                    <a:pt x="333" y="1"/>
                    <a:pt x="0" y="334"/>
                    <a:pt x="0" y="751"/>
                  </a:cubicBezTo>
                  <a:cubicBezTo>
                    <a:pt x="0" y="1179"/>
                    <a:pt x="333"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47" name="Google Shape;8760;p31">
              <a:extLst>
                <a:ext uri="{FF2B5EF4-FFF2-40B4-BE49-F238E27FC236}">
                  <a16:creationId xmlns:a16="http://schemas.microsoft.com/office/drawing/2014/main" id="{B8482C78-651E-A8C7-1D3E-849732A4A5CD}"/>
                </a:ext>
              </a:extLst>
            </p:cNvPr>
            <p:cNvSpPr/>
            <p:nvPr/>
          </p:nvSpPr>
          <p:spPr>
            <a:xfrm>
              <a:off x="-7452125" y="1911075"/>
              <a:ext cx="37825" cy="37825"/>
            </a:xfrm>
            <a:custGeom>
              <a:avLst/>
              <a:gdLst/>
              <a:ahLst/>
              <a:cxnLst/>
              <a:rect l="l" t="t" r="r" b="b"/>
              <a:pathLst>
                <a:path w="1513" h="1513" extrusionOk="0">
                  <a:moveTo>
                    <a:pt x="750" y="1"/>
                  </a:moveTo>
                  <a:cubicBezTo>
                    <a:pt x="334" y="1"/>
                    <a:pt x="0" y="334"/>
                    <a:pt x="0" y="751"/>
                  </a:cubicBezTo>
                  <a:cubicBezTo>
                    <a:pt x="0" y="1179"/>
                    <a:pt x="334"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48" name="Google Shape;8761;p31">
              <a:extLst>
                <a:ext uri="{FF2B5EF4-FFF2-40B4-BE49-F238E27FC236}">
                  <a16:creationId xmlns:a16="http://schemas.microsoft.com/office/drawing/2014/main" id="{F8D6C076-0FC3-502E-F222-1D39A098AB8B}"/>
                </a:ext>
              </a:extLst>
            </p:cNvPr>
            <p:cNvSpPr/>
            <p:nvPr/>
          </p:nvSpPr>
          <p:spPr>
            <a:xfrm>
              <a:off x="-7395575" y="1911075"/>
              <a:ext cx="38125" cy="37825"/>
            </a:xfrm>
            <a:custGeom>
              <a:avLst/>
              <a:gdLst/>
              <a:ahLst/>
              <a:cxnLst/>
              <a:rect l="l" t="t" r="r" b="b"/>
              <a:pathLst>
                <a:path w="1525" h="1513" extrusionOk="0">
                  <a:moveTo>
                    <a:pt x="762" y="1"/>
                  </a:moveTo>
                  <a:cubicBezTo>
                    <a:pt x="346" y="1"/>
                    <a:pt x="0" y="334"/>
                    <a:pt x="0" y="751"/>
                  </a:cubicBezTo>
                  <a:cubicBezTo>
                    <a:pt x="0" y="1179"/>
                    <a:pt x="346" y="1513"/>
                    <a:pt x="762" y="1513"/>
                  </a:cubicBezTo>
                  <a:cubicBezTo>
                    <a:pt x="1179" y="1513"/>
                    <a:pt x="1524" y="1179"/>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49" name="Google Shape;8762;p31">
              <a:extLst>
                <a:ext uri="{FF2B5EF4-FFF2-40B4-BE49-F238E27FC236}">
                  <a16:creationId xmlns:a16="http://schemas.microsoft.com/office/drawing/2014/main" id="{3AA3D7A5-34EE-DDA9-DF8A-79A28A1C0978}"/>
                </a:ext>
              </a:extLst>
            </p:cNvPr>
            <p:cNvSpPr/>
            <p:nvPr/>
          </p:nvSpPr>
          <p:spPr>
            <a:xfrm>
              <a:off x="-7338725" y="1911075"/>
              <a:ext cx="37825" cy="37825"/>
            </a:xfrm>
            <a:custGeom>
              <a:avLst/>
              <a:gdLst/>
              <a:ahLst/>
              <a:cxnLst/>
              <a:rect l="l" t="t" r="r" b="b"/>
              <a:pathLst>
                <a:path w="1513" h="1513" extrusionOk="0">
                  <a:moveTo>
                    <a:pt x="762" y="1"/>
                  </a:moveTo>
                  <a:cubicBezTo>
                    <a:pt x="346" y="1"/>
                    <a:pt x="0" y="334"/>
                    <a:pt x="0" y="751"/>
                  </a:cubicBezTo>
                  <a:cubicBezTo>
                    <a:pt x="0" y="1179"/>
                    <a:pt x="346" y="1513"/>
                    <a:pt x="762" y="1513"/>
                  </a:cubicBezTo>
                  <a:cubicBezTo>
                    <a:pt x="1179" y="1513"/>
                    <a:pt x="1513" y="1179"/>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50" name="Google Shape;8763;p31">
              <a:extLst>
                <a:ext uri="{FF2B5EF4-FFF2-40B4-BE49-F238E27FC236}">
                  <a16:creationId xmlns:a16="http://schemas.microsoft.com/office/drawing/2014/main" id="{3C7834F2-85A0-9D79-8251-4A72CCD5D5D6}"/>
                </a:ext>
              </a:extLst>
            </p:cNvPr>
            <p:cNvSpPr/>
            <p:nvPr/>
          </p:nvSpPr>
          <p:spPr>
            <a:xfrm>
              <a:off x="-7281875"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7" y="1513"/>
                    <a:pt x="1513" y="1179"/>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51" name="Google Shape;8764;p31">
              <a:extLst>
                <a:ext uri="{FF2B5EF4-FFF2-40B4-BE49-F238E27FC236}">
                  <a16:creationId xmlns:a16="http://schemas.microsoft.com/office/drawing/2014/main" id="{DE49DDED-7075-38F4-298D-E2DDE5E6370E}"/>
                </a:ext>
              </a:extLst>
            </p:cNvPr>
            <p:cNvSpPr/>
            <p:nvPr/>
          </p:nvSpPr>
          <p:spPr>
            <a:xfrm>
              <a:off x="-7225025"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7" y="1513"/>
                    <a:pt x="1513" y="1179"/>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52" name="Google Shape;8765;p31">
              <a:extLst>
                <a:ext uri="{FF2B5EF4-FFF2-40B4-BE49-F238E27FC236}">
                  <a16:creationId xmlns:a16="http://schemas.microsoft.com/office/drawing/2014/main" id="{F77DFFE5-A9B7-7431-20A9-9274A82E24B6}"/>
                </a:ext>
              </a:extLst>
            </p:cNvPr>
            <p:cNvSpPr/>
            <p:nvPr/>
          </p:nvSpPr>
          <p:spPr>
            <a:xfrm>
              <a:off x="-7168475" y="1911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80" y="1513"/>
                    <a:pt x="1513" y="1179"/>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53" name="Google Shape;8766;p31">
              <a:extLst>
                <a:ext uri="{FF2B5EF4-FFF2-40B4-BE49-F238E27FC236}">
                  <a16:creationId xmlns:a16="http://schemas.microsoft.com/office/drawing/2014/main" id="{68F03B6E-C8AB-F719-864E-E678F3E79929}"/>
                </a:ext>
              </a:extLst>
            </p:cNvPr>
            <p:cNvSpPr/>
            <p:nvPr/>
          </p:nvSpPr>
          <p:spPr>
            <a:xfrm>
              <a:off x="-7111625"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80" y="1513"/>
                    <a:pt x="1513" y="1179"/>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54" name="Google Shape;8767;p31">
              <a:extLst>
                <a:ext uri="{FF2B5EF4-FFF2-40B4-BE49-F238E27FC236}">
                  <a16:creationId xmlns:a16="http://schemas.microsoft.com/office/drawing/2014/main" id="{5C53E317-65A9-8A4B-9F73-074ADFE9046D}"/>
                </a:ext>
              </a:extLst>
            </p:cNvPr>
            <p:cNvSpPr/>
            <p:nvPr/>
          </p:nvSpPr>
          <p:spPr>
            <a:xfrm>
              <a:off x="-6487125" y="1911075"/>
              <a:ext cx="37825" cy="37825"/>
            </a:xfrm>
            <a:custGeom>
              <a:avLst/>
              <a:gdLst/>
              <a:ahLst/>
              <a:cxnLst/>
              <a:rect l="l" t="t" r="r" b="b"/>
              <a:pathLst>
                <a:path w="1513" h="1513" extrusionOk="0">
                  <a:moveTo>
                    <a:pt x="750" y="1"/>
                  </a:moveTo>
                  <a:cubicBezTo>
                    <a:pt x="334" y="1"/>
                    <a:pt x="0" y="334"/>
                    <a:pt x="0" y="751"/>
                  </a:cubicBezTo>
                  <a:cubicBezTo>
                    <a:pt x="0" y="1179"/>
                    <a:pt x="334"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55" name="Google Shape;8768;p31">
              <a:extLst>
                <a:ext uri="{FF2B5EF4-FFF2-40B4-BE49-F238E27FC236}">
                  <a16:creationId xmlns:a16="http://schemas.microsoft.com/office/drawing/2014/main" id="{86CA5213-F0E7-434D-5134-13E17979B130}"/>
                </a:ext>
              </a:extLst>
            </p:cNvPr>
            <p:cNvSpPr/>
            <p:nvPr/>
          </p:nvSpPr>
          <p:spPr>
            <a:xfrm>
              <a:off x="-6430575" y="1911075"/>
              <a:ext cx="38125" cy="37825"/>
            </a:xfrm>
            <a:custGeom>
              <a:avLst/>
              <a:gdLst/>
              <a:ahLst/>
              <a:cxnLst/>
              <a:rect l="l" t="t" r="r" b="b"/>
              <a:pathLst>
                <a:path w="1525" h="1513" extrusionOk="0">
                  <a:moveTo>
                    <a:pt x="762" y="1"/>
                  </a:moveTo>
                  <a:cubicBezTo>
                    <a:pt x="346" y="1"/>
                    <a:pt x="0" y="334"/>
                    <a:pt x="0" y="751"/>
                  </a:cubicBezTo>
                  <a:cubicBezTo>
                    <a:pt x="0" y="1179"/>
                    <a:pt x="346" y="1513"/>
                    <a:pt x="762" y="1513"/>
                  </a:cubicBezTo>
                  <a:cubicBezTo>
                    <a:pt x="1179" y="1513"/>
                    <a:pt x="1524" y="1179"/>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56" name="Google Shape;8769;p31">
              <a:extLst>
                <a:ext uri="{FF2B5EF4-FFF2-40B4-BE49-F238E27FC236}">
                  <a16:creationId xmlns:a16="http://schemas.microsoft.com/office/drawing/2014/main" id="{29538DEE-A116-4581-9F19-669B5CAA81DF}"/>
                </a:ext>
              </a:extLst>
            </p:cNvPr>
            <p:cNvSpPr/>
            <p:nvPr/>
          </p:nvSpPr>
          <p:spPr>
            <a:xfrm>
              <a:off x="-6373725" y="1911075"/>
              <a:ext cx="37825" cy="37825"/>
            </a:xfrm>
            <a:custGeom>
              <a:avLst/>
              <a:gdLst/>
              <a:ahLst/>
              <a:cxnLst/>
              <a:rect l="l" t="t" r="r" b="b"/>
              <a:pathLst>
                <a:path w="1513" h="1513" extrusionOk="0">
                  <a:moveTo>
                    <a:pt x="762" y="1"/>
                  </a:moveTo>
                  <a:cubicBezTo>
                    <a:pt x="346" y="1"/>
                    <a:pt x="0" y="334"/>
                    <a:pt x="0" y="751"/>
                  </a:cubicBezTo>
                  <a:cubicBezTo>
                    <a:pt x="0" y="1179"/>
                    <a:pt x="346" y="1513"/>
                    <a:pt x="762" y="1513"/>
                  </a:cubicBezTo>
                  <a:cubicBezTo>
                    <a:pt x="1179" y="1513"/>
                    <a:pt x="1513" y="1179"/>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57" name="Google Shape;8770;p31">
              <a:extLst>
                <a:ext uri="{FF2B5EF4-FFF2-40B4-BE49-F238E27FC236}">
                  <a16:creationId xmlns:a16="http://schemas.microsoft.com/office/drawing/2014/main" id="{E8034491-0B5D-CD86-4086-FE300FAD0CF0}"/>
                </a:ext>
              </a:extLst>
            </p:cNvPr>
            <p:cNvSpPr/>
            <p:nvPr/>
          </p:nvSpPr>
          <p:spPr>
            <a:xfrm>
              <a:off x="-6316875"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79" y="1513"/>
                    <a:pt x="1513" y="1179"/>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58" name="Google Shape;8771;p31">
              <a:extLst>
                <a:ext uri="{FF2B5EF4-FFF2-40B4-BE49-F238E27FC236}">
                  <a16:creationId xmlns:a16="http://schemas.microsoft.com/office/drawing/2014/main" id="{EC307019-444A-A1E6-FCE3-7EE049DF434D}"/>
                </a:ext>
              </a:extLst>
            </p:cNvPr>
            <p:cNvSpPr/>
            <p:nvPr/>
          </p:nvSpPr>
          <p:spPr>
            <a:xfrm>
              <a:off x="-6033200" y="1911075"/>
              <a:ext cx="37825" cy="37825"/>
            </a:xfrm>
            <a:custGeom>
              <a:avLst/>
              <a:gdLst/>
              <a:ahLst/>
              <a:cxnLst/>
              <a:rect l="l" t="t" r="r" b="b"/>
              <a:pathLst>
                <a:path w="1513" h="1513" extrusionOk="0">
                  <a:moveTo>
                    <a:pt x="762" y="1"/>
                  </a:moveTo>
                  <a:cubicBezTo>
                    <a:pt x="346" y="1"/>
                    <a:pt x="0" y="334"/>
                    <a:pt x="0" y="751"/>
                  </a:cubicBezTo>
                  <a:cubicBezTo>
                    <a:pt x="0" y="1179"/>
                    <a:pt x="346"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59" name="Google Shape;8772;p31">
              <a:extLst>
                <a:ext uri="{FF2B5EF4-FFF2-40B4-BE49-F238E27FC236}">
                  <a16:creationId xmlns:a16="http://schemas.microsoft.com/office/drawing/2014/main" id="{F9100083-EB5F-DAD1-3420-9E6DEA92D774}"/>
                </a:ext>
              </a:extLst>
            </p:cNvPr>
            <p:cNvSpPr/>
            <p:nvPr/>
          </p:nvSpPr>
          <p:spPr>
            <a:xfrm>
              <a:off x="-5976350" y="1911075"/>
              <a:ext cx="37825" cy="37825"/>
            </a:xfrm>
            <a:custGeom>
              <a:avLst/>
              <a:gdLst/>
              <a:ahLst/>
              <a:cxnLst/>
              <a:rect l="l" t="t" r="r" b="b"/>
              <a:pathLst>
                <a:path w="1513" h="1513" extrusionOk="0">
                  <a:moveTo>
                    <a:pt x="762" y="1"/>
                  </a:moveTo>
                  <a:cubicBezTo>
                    <a:pt x="346" y="1"/>
                    <a:pt x="0" y="334"/>
                    <a:pt x="0" y="751"/>
                  </a:cubicBezTo>
                  <a:cubicBezTo>
                    <a:pt x="0" y="1179"/>
                    <a:pt x="346"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60" name="Google Shape;8773;p31">
              <a:extLst>
                <a:ext uri="{FF2B5EF4-FFF2-40B4-BE49-F238E27FC236}">
                  <a16:creationId xmlns:a16="http://schemas.microsoft.com/office/drawing/2014/main" id="{4D1E92D1-92AC-EE95-E8E9-EBEF7DD90D38}"/>
                </a:ext>
              </a:extLst>
            </p:cNvPr>
            <p:cNvSpPr/>
            <p:nvPr/>
          </p:nvSpPr>
          <p:spPr>
            <a:xfrm>
              <a:off x="-5919500" y="1911075"/>
              <a:ext cx="37825" cy="37825"/>
            </a:xfrm>
            <a:custGeom>
              <a:avLst/>
              <a:gdLst/>
              <a:ahLst/>
              <a:cxnLst/>
              <a:rect l="l" t="t" r="r" b="b"/>
              <a:pathLst>
                <a:path w="1513" h="1513" extrusionOk="0">
                  <a:moveTo>
                    <a:pt x="751" y="1"/>
                  </a:moveTo>
                  <a:cubicBezTo>
                    <a:pt x="334" y="1"/>
                    <a:pt x="0" y="334"/>
                    <a:pt x="0" y="751"/>
                  </a:cubicBezTo>
                  <a:cubicBezTo>
                    <a:pt x="0" y="1179"/>
                    <a:pt x="334" y="1513"/>
                    <a:pt x="751" y="1513"/>
                  </a:cubicBezTo>
                  <a:cubicBezTo>
                    <a:pt x="1167" y="1513"/>
                    <a:pt x="1513" y="1179"/>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61" name="Google Shape;8774;p31">
              <a:extLst>
                <a:ext uri="{FF2B5EF4-FFF2-40B4-BE49-F238E27FC236}">
                  <a16:creationId xmlns:a16="http://schemas.microsoft.com/office/drawing/2014/main" id="{5C714D70-CACF-CFB6-2733-5DE3C8D8501D}"/>
                </a:ext>
              </a:extLst>
            </p:cNvPr>
            <p:cNvSpPr/>
            <p:nvPr/>
          </p:nvSpPr>
          <p:spPr>
            <a:xfrm>
              <a:off x="-5465575" y="1911075"/>
              <a:ext cx="38125" cy="37825"/>
            </a:xfrm>
            <a:custGeom>
              <a:avLst/>
              <a:gdLst/>
              <a:ahLst/>
              <a:cxnLst/>
              <a:rect l="l" t="t" r="r" b="b"/>
              <a:pathLst>
                <a:path w="1525" h="1513" extrusionOk="0">
                  <a:moveTo>
                    <a:pt x="762" y="1"/>
                  </a:moveTo>
                  <a:cubicBezTo>
                    <a:pt x="346" y="1"/>
                    <a:pt x="0" y="334"/>
                    <a:pt x="0" y="751"/>
                  </a:cubicBezTo>
                  <a:cubicBezTo>
                    <a:pt x="0" y="1179"/>
                    <a:pt x="346" y="1513"/>
                    <a:pt x="762" y="1513"/>
                  </a:cubicBezTo>
                  <a:cubicBezTo>
                    <a:pt x="1179" y="1513"/>
                    <a:pt x="1524" y="1179"/>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62" name="Google Shape;8775;p31">
              <a:extLst>
                <a:ext uri="{FF2B5EF4-FFF2-40B4-BE49-F238E27FC236}">
                  <a16:creationId xmlns:a16="http://schemas.microsoft.com/office/drawing/2014/main" id="{7A9577A1-9EDD-010B-27A5-A6DAE9CB04E6}"/>
                </a:ext>
              </a:extLst>
            </p:cNvPr>
            <p:cNvSpPr/>
            <p:nvPr/>
          </p:nvSpPr>
          <p:spPr>
            <a:xfrm>
              <a:off x="-5408725" y="1911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79" y="1513"/>
                    <a:pt x="1513" y="1179"/>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63" name="Google Shape;8776;p31">
              <a:extLst>
                <a:ext uri="{FF2B5EF4-FFF2-40B4-BE49-F238E27FC236}">
                  <a16:creationId xmlns:a16="http://schemas.microsoft.com/office/drawing/2014/main" id="{E0B0419A-A425-F96F-767B-9A9ECC094D92}"/>
                </a:ext>
              </a:extLst>
            </p:cNvPr>
            <p:cNvSpPr/>
            <p:nvPr/>
          </p:nvSpPr>
          <p:spPr>
            <a:xfrm>
              <a:off x="-5351875"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79" y="1513"/>
                    <a:pt x="1513" y="1179"/>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64" name="Google Shape;8777;p31">
              <a:extLst>
                <a:ext uri="{FF2B5EF4-FFF2-40B4-BE49-F238E27FC236}">
                  <a16:creationId xmlns:a16="http://schemas.microsoft.com/office/drawing/2014/main" id="{2CCFFA93-47EB-C128-DF18-AAC022D53887}"/>
                </a:ext>
              </a:extLst>
            </p:cNvPr>
            <p:cNvSpPr/>
            <p:nvPr/>
          </p:nvSpPr>
          <p:spPr>
            <a:xfrm>
              <a:off x="-5238475" y="1911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80" y="1513"/>
                    <a:pt x="1513" y="1179"/>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65" name="Google Shape;8778;p31">
              <a:extLst>
                <a:ext uri="{FF2B5EF4-FFF2-40B4-BE49-F238E27FC236}">
                  <a16:creationId xmlns:a16="http://schemas.microsoft.com/office/drawing/2014/main" id="{D5B33E12-0A39-5A74-76F5-1CAA10E45261}"/>
                </a:ext>
              </a:extLst>
            </p:cNvPr>
            <p:cNvSpPr/>
            <p:nvPr/>
          </p:nvSpPr>
          <p:spPr>
            <a:xfrm>
              <a:off x="-5181600" y="1911075"/>
              <a:ext cx="37825" cy="37825"/>
            </a:xfrm>
            <a:custGeom>
              <a:avLst/>
              <a:gdLst/>
              <a:ahLst/>
              <a:cxnLst/>
              <a:rect l="l" t="t" r="r" b="b"/>
              <a:pathLst>
                <a:path w="1513" h="1513" extrusionOk="0">
                  <a:moveTo>
                    <a:pt x="762" y="1"/>
                  </a:moveTo>
                  <a:cubicBezTo>
                    <a:pt x="333" y="1"/>
                    <a:pt x="0" y="334"/>
                    <a:pt x="0" y="751"/>
                  </a:cubicBezTo>
                  <a:cubicBezTo>
                    <a:pt x="0" y="1179"/>
                    <a:pt x="333"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66" name="Google Shape;8779;p31">
              <a:extLst>
                <a:ext uri="{FF2B5EF4-FFF2-40B4-BE49-F238E27FC236}">
                  <a16:creationId xmlns:a16="http://schemas.microsoft.com/office/drawing/2014/main" id="{B956D788-5482-44BC-ED9F-6AD7EE74F573}"/>
                </a:ext>
              </a:extLst>
            </p:cNvPr>
            <p:cNvSpPr/>
            <p:nvPr/>
          </p:nvSpPr>
          <p:spPr>
            <a:xfrm>
              <a:off x="-5124750" y="1911075"/>
              <a:ext cx="37825" cy="37825"/>
            </a:xfrm>
            <a:custGeom>
              <a:avLst/>
              <a:gdLst/>
              <a:ahLst/>
              <a:cxnLst/>
              <a:rect l="l" t="t" r="r" b="b"/>
              <a:pathLst>
                <a:path w="1513" h="1513" extrusionOk="0">
                  <a:moveTo>
                    <a:pt x="750" y="1"/>
                  </a:moveTo>
                  <a:cubicBezTo>
                    <a:pt x="333" y="1"/>
                    <a:pt x="0" y="334"/>
                    <a:pt x="0" y="751"/>
                  </a:cubicBezTo>
                  <a:cubicBezTo>
                    <a:pt x="0" y="1179"/>
                    <a:pt x="333"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67" name="Google Shape;8780;p31">
              <a:extLst>
                <a:ext uri="{FF2B5EF4-FFF2-40B4-BE49-F238E27FC236}">
                  <a16:creationId xmlns:a16="http://schemas.microsoft.com/office/drawing/2014/main" id="{67EE7C79-7207-27DF-ADA7-A586C79B26B1}"/>
                </a:ext>
              </a:extLst>
            </p:cNvPr>
            <p:cNvSpPr/>
            <p:nvPr/>
          </p:nvSpPr>
          <p:spPr>
            <a:xfrm>
              <a:off x="-5068200" y="1911075"/>
              <a:ext cx="38125" cy="37825"/>
            </a:xfrm>
            <a:custGeom>
              <a:avLst/>
              <a:gdLst/>
              <a:ahLst/>
              <a:cxnLst/>
              <a:rect l="l" t="t" r="r" b="b"/>
              <a:pathLst>
                <a:path w="1525" h="1513" extrusionOk="0">
                  <a:moveTo>
                    <a:pt x="762" y="1"/>
                  </a:moveTo>
                  <a:cubicBezTo>
                    <a:pt x="346" y="1"/>
                    <a:pt x="0" y="334"/>
                    <a:pt x="0" y="751"/>
                  </a:cubicBezTo>
                  <a:cubicBezTo>
                    <a:pt x="0" y="1179"/>
                    <a:pt x="346" y="1513"/>
                    <a:pt x="762" y="1513"/>
                  </a:cubicBezTo>
                  <a:cubicBezTo>
                    <a:pt x="1179" y="1513"/>
                    <a:pt x="1524" y="1179"/>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68" name="Google Shape;8781;p31">
              <a:extLst>
                <a:ext uri="{FF2B5EF4-FFF2-40B4-BE49-F238E27FC236}">
                  <a16:creationId xmlns:a16="http://schemas.microsoft.com/office/drawing/2014/main" id="{FF2DDE98-2351-FFBD-9837-5F2EFF9F72B3}"/>
                </a:ext>
              </a:extLst>
            </p:cNvPr>
            <p:cNvSpPr/>
            <p:nvPr/>
          </p:nvSpPr>
          <p:spPr>
            <a:xfrm>
              <a:off x="-5011350" y="1911075"/>
              <a:ext cx="37825" cy="37825"/>
            </a:xfrm>
            <a:custGeom>
              <a:avLst/>
              <a:gdLst/>
              <a:ahLst/>
              <a:cxnLst/>
              <a:rect l="l" t="t" r="r" b="b"/>
              <a:pathLst>
                <a:path w="1513" h="1513" extrusionOk="0">
                  <a:moveTo>
                    <a:pt x="762" y="1"/>
                  </a:moveTo>
                  <a:cubicBezTo>
                    <a:pt x="346" y="1"/>
                    <a:pt x="0" y="334"/>
                    <a:pt x="0" y="751"/>
                  </a:cubicBezTo>
                  <a:cubicBezTo>
                    <a:pt x="0" y="1179"/>
                    <a:pt x="346"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69" name="Google Shape;8782;p31">
              <a:extLst>
                <a:ext uri="{FF2B5EF4-FFF2-40B4-BE49-F238E27FC236}">
                  <a16:creationId xmlns:a16="http://schemas.microsoft.com/office/drawing/2014/main" id="{AE475756-B08B-F300-1E53-EB3256CE2480}"/>
                </a:ext>
              </a:extLst>
            </p:cNvPr>
            <p:cNvSpPr/>
            <p:nvPr/>
          </p:nvSpPr>
          <p:spPr>
            <a:xfrm>
              <a:off x="-4954500" y="1911075"/>
              <a:ext cx="37825" cy="37825"/>
            </a:xfrm>
            <a:custGeom>
              <a:avLst/>
              <a:gdLst/>
              <a:ahLst/>
              <a:cxnLst/>
              <a:rect l="l" t="t" r="r" b="b"/>
              <a:pathLst>
                <a:path w="1513" h="1513" extrusionOk="0">
                  <a:moveTo>
                    <a:pt x="751" y="1"/>
                  </a:moveTo>
                  <a:cubicBezTo>
                    <a:pt x="334" y="1"/>
                    <a:pt x="0" y="334"/>
                    <a:pt x="0" y="751"/>
                  </a:cubicBezTo>
                  <a:cubicBezTo>
                    <a:pt x="0" y="1179"/>
                    <a:pt x="334" y="1513"/>
                    <a:pt x="751" y="1513"/>
                  </a:cubicBezTo>
                  <a:cubicBezTo>
                    <a:pt x="1167" y="1513"/>
                    <a:pt x="1513" y="1179"/>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70" name="Google Shape;8783;p31">
              <a:extLst>
                <a:ext uri="{FF2B5EF4-FFF2-40B4-BE49-F238E27FC236}">
                  <a16:creationId xmlns:a16="http://schemas.microsoft.com/office/drawing/2014/main" id="{FC1CC1A5-DBBA-12AA-AC38-FA3D129C9F89}"/>
                </a:ext>
              </a:extLst>
            </p:cNvPr>
            <p:cNvSpPr/>
            <p:nvPr/>
          </p:nvSpPr>
          <p:spPr>
            <a:xfrm>
              <a:off x="-4897650"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7" y="1513"/>
                    <a:pt x="1513" y="1179"/>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71" name="Google Shape;8784;p31">
              <a:extLst>
                <a:ext uri="{FF2B5EF4-FFF2-40B4-BE49-F238E27FC236}">
                  <a16:creationId xmlns:a16="http://schemas.microsoft.com/office/drawing/2014/main" id="{67FBF8B2-B1A1-8C77-50FA-867E0182688C}"/>
                </a:ext>
              </a:extLst>
            </p:cNvPr>
            <p:cNvSpPr/>
            <p:nvPr/>
          </p:nvSpPr>
          <p:spPr>
            <a:xfrm>
              <a:off x="-4841100" y="1911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79" y="1513"/>
                    <a:pt x="1513" y="1179"/>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72" name="Google Shape;8785;p31">
              <a:extLst>
                <a:ext uri="{FF2B5EF4-FFF2-40B4-BE49-F238E27FC236}">
                  <a16:creationId xmlns:a16="http://schemas.microsoft.com/office/drawing/2014/main" id="{5402921B-951A-4313-F4E3-5D6B8F59603B}"/>
                </a:ext>
              </a:extLst>
            </p:cNvPr>
            <p:cNvSpPr/>
            <p:nvPr/>
          </p:nvSpPr>
          <p:spPr>
            <a:xfrm>
              <a:off x="-4784250"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80" y="1513"/>
                    <a:pt x="1513" y="1179"/>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73" name="Google Shape;8786;p31">
              <a:extLst>
                <a:ext uri="{FF2B5EF4-FFF2-40B4-BE49-F238E27FC236}">
                  <a16:creationId xmlns:a16="http://schemas.microsoft.com/office/drawing/2014/main" id="{731D05D3-47F8-C126-4830-6E9AFFAA0F62}"/>
                </a:ext>
              </a:extLst>
            </p:cNvPr>
            <p:cNvSpPr/>
            <p:nvPr/>
          </p:nvSpPr>
          <p:spPr>
            <a:xfrm>
              <a:off x="-4727400" y="1911075"/>
              <a:ext cx="37850" cy="37825"/>
            </a:xfrm>
            <a:custGeom>
              <a:avLst/>
              <a:gdLst/>
              <a:ahLst/>
              <a:cxnLst/>
              <a:rect l="l" t="t" r="r" b="b"/>
              <a:pathLst>
                <a:path w="1514" h="1513" extrusionOk="0">
                  <a:moveTo>
                    <a:pt x="751" y="1"/>
                  </a:moveTo>
                  <a:cubicBezTo>
                    <a:pt x="334" y="1"/>
                    <a:pt x="1" y="334"/>
                    <a:pt x="1" y="751"/>
                  </a:cubicBezTo>
                  <a:cubicBezTo>
                    <a:pt x="1" y="1179"/>
                    <a:pt x="334" y="1513"/>
                    <a:pt x="751" y="1513"/>
                  </a:cubicBezTo>
                  <a:cubicBezTo>
                    <a:pt x="1168" y="1513"/>
                    <a:pt x="1513" y="1179"/>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74" name="Google Shape;8787;p31">
              <a:extLst>
                <a:ext uri="{FF2B5EF4-FFF2-40B4-BE49-F238E27FC236}">
                  <a16:creationId xmlns:a16="http://schemas.microsoft.com/office/drawing/2014/main" id="{449AFF69-88F1-1432-D068-8DD3A238B99F}"/>
                </a:ext>
              </a:extLst>
            </p:cNvPr>
            <p:cNvSpPr/>
            <p:nvPr/>
          </p:nvSpPr>
          <p:spPr>
            <a:xfrm>
              <a:off x="-4670825" y="1911075"/>
              <a:ext cx="37825" cy="37825"/>
            </a:xfrm>
            <a:custGeom>
              <a:avLst/>
              <a:gdLst/>
              <a:ahLst/>
              <a:cxnLst/>
              <a:rect l="l" t="t" r="r" b="b"/>
              <a:pathLst>
                <a:path w="1513" h="1513" extrusionOk="0">
                  <a:moveTo>
                    <a:pt x="762" y="1"/>
                  </a:moveTo>
                  <a:cubicBezTo>
                    <a:pt x="345" y="1"/>
                    <a:pt x="0" y="334"/>
                    <a:pt x="0" y="751"/>
                  </a:cubicBezTo>
                  <a:cubicBezTo>
                    <a:pt x="0" y="1179"/>
                    <a:pt x="345"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75" name="Google Shape;8788;p31">
              <a:extLst>
                <a:ext uri="{FF2B5EF4-FFF2-40B4-BE49-F238E27FC236}">
                  <a16:creationId xmlns:a16="http://schemas.microsoft.com/office/drawing/2014/main" id="{E14BBC3D-37BE-551B-C78E-4351C2B4576C}"/>
                </a:ext>
              </a:extLst>
            </p:cNvPr>
            <p:cNvSpPr/>
            <p:nvPr/>
          </p:nvSpPr>
          <p:spPr>
            <a:xfrm>
              <a:off x="-4613975" y="1911075"/>
              <a:ext cx="37825" cy="37825"/>
            </a:xfrm>
            <a:custGeom>
              <a:avLst/>
              <a:gdLst/>
              <a:ahLst/>
              <a:cxnLst/>
              <a:rect l="l" t="t" r="r" b="b"/>
              <a:pathLst>
                <a:path w="1513" h="1513" extrusionOk="0">
                  <a:moveTo>
                    <a:pt x="762" y="1"/>
                  </a:moveTo>
                  <a:cubicBezTo>
                    <a:pt x="334" y="1"/>
                    <a:pt x="0" y="334"/>
                    <a:pt x="0" y="751"/>
                  </a:cubicBezTo>
                  <a:cubicBezTo>
                    <a:pt x="0" y="1179"/>
                    <a:pt x="334"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76" name="Google Shape;8789;p31">
              <a:extLst>
                <a:ext uri="{FF2B5EF4-FFF2-40B4-BE49-F238E27FC236}">
                  <a16:creationId xmlns:a16="http://schemas.microsoft.com/office/drawing/2014/main" id="{92F8E059-7051-5427-9673-4ACE098903FB}"/>
                </a:ext>
              </a:extLst>
            </p:cNvPr>
            <p:cNvSpPr/>
            <p:nvPr/>
          </p:nvSpPr>
          <p:spPr>
            <a:xfrm>
              <a:off x="-4557125" y="1911075"/>
              <a:ext cx="37825" cy="37825"/>
            </a:xfrm>
            <a:custGeom>
              <a:avLst/>
              <a:gdLst/>
              <a:ahLst/>
              <a:cxnLst/>
              <a:rect l="l" t="t" r="r" b="b"/>
              <a:pathLst>
                <a:path w="1513" h="1513" extrusionOk="0">
                  <a:moveTo>
                    <a:pt x="750" y="1"/>
                  </a:moveTo>
                  <a:cubicBezTo>
                    <a:pt x="334" y="1"/>
                    <a:pt x="0" y="334"/>
                    <a:pt x="0" y="751"/>
                  </a:cubicBezTo>
                  <a:cubicBezTo>
                    <a:pt x="0" y="1179"/>
                    <a:pt x="334"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77" name="Google Shape;8790;p31">
              <a:extLst>
                <a:ext uri="{FF2B5EF4-FFF2-40B4-BE49-F238E27FC236}">
                  <a16:creationId xmlns:a16="http://schemas.microsoft.com/office/drawing/2014/main" id="{2CA0765E-9286-3BCC-F7AC-80B86687C294}"/>
                </a:ext>
              </a:extLst>
            </p:cNvPr>
            <p:cNvSpPr/>
            <p:nvPr/>
          </p:nvSpPr>
          <p:spPr>
            <a:xfrm>
              <a:off x="-4500575" y="1911075"/>
              <a:ext cx="38125" cy="37825"/>
            </a:xfrm>
            <a:custGeom>
              <a:avLst/>
              <a:gdLst/>
              <a:ahLst/>
              <a:cxnLst/>
              <a:rect l="l" t="t" r="r" b="b"/>
              <a:pathLst>
                <a:path w="1525" h="1513" extrusionOk="0">
                  <a:moveTo>
                    <a:pt x="763" y="1"/>
                  </a:moveTo>
                  <a:cubicBezTo>
                    <a:pt x="346" y="1"/>
                    <a:pt x="1" y="334"/>
                    <a:pt x="1" y="751"/>
                  </a:cubicBezTo>
                  <a:cubicBezTo>
                    <a:pt x="1" y="1179"/>
                    <a:pt x="346" y="1513"/>
                    <a:pt x="763" y="1513"/>
                  </a:cubicBezTo>
                  <a:cubicBezTo>
                    <a:pt x="1179" y="1513"/>
                    <a:pt x="1525" y="1179"/>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78" name="Google Shape;8791;p31">
              <a:extLst>
                <a:ext uri="{FF2B5EF4-FFF2-40B4-BE49-F238E27FC236}">
                  <a16:creationId xmlns:a16="http://schemas.microsoft.com/office/drawing/2014/main" id="{FB57C9A3-5DCB-77E0-6514-10D89F814D60}"/>
                </a:ext>
              </a:extLst>
            </p:cNvPr>
            <p:cNvSpPr/>
            <p:nvPr/>
          </p:nvSpPr>
          <p:spPr>
            <a:xfrm>
              <a:off x="-4443725" y="1911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79" y="1513"/>
                    <a:pt x="1513" y="1179"/>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79" name="Google Shape;8792;p31">
              <a:extLst>
                <a:ext uri="{FF2B5EF4-FFF2-40B4-BE49-F238E27FC236}">
                  <a16:creationId xmlns:a16="http://schemas.microsoft.com/office/drawing/2014/main" id="{A7DD659E-E8B4-89A0-BB66-58A04B11B576}"/>
                </a:ext>
              </a:extLst>
            </p:cNvPr>
            <p:cNvSpPr/>
            <p:nvPr/>
          </p:nvSpPr>
          <p:spPr>
            <a:xfrm>
              <a:off x="-4386875"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79" y="1513"/>
                    <a:pt x="1513" y="1179"/>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80" name="Google Shape;8793;p31">
              <a:extLst>
                <a:ext uri="{FF2B5EF4-FFF2-40B4-BE49-F238E27FC236}">
                  <a16:creationId xmlns:a16="http://schemas.microsoft.com/office/drawing/2014/main" id="{768F31B4-C316-F73E-0969-232F542B3F77}"/>
                </a:ext>
              </a:extLst>
            </p:cNvPr>
            <p:cNvSpPr/>
            <p:nvPr/>
          </p:nvSpPr>
          <p:spPr>
            <a:xfrm>
              <a:off x="-4330025"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8" y="1513"/>
                    <a:pt x="1513" y="1179"/>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81" name="Google Shape;8794;p31">
              <a:extLst>
                <a:ext uri="{FF2B5EF4-FFF2-40B4-BE49-F238E27FC236}">
                  <a16:creationId xmlns:a16="http://schemas.microsoft.com/office/drawing/2014/main" id="{06CF26F2-6E07-4A77-5D90-A0E0EF4AEEA4}"/>
                </a:ext>
              </a:extLst>
            </p:cNvPr>
            <p:cNvSpPr/>
            <p:nvPr/>
          </p:nvSpPr>
          <p:spPr>
            <a:xfrm>
              <a:off x="-4273475" y="1911075"/>
              <a:ext cx="37850" cy="37825"/>
            </a:xfrm>
            <a:custGeom>
              <a:avLst/>
              <a:gdLst/>
              <a:ahLst/>
              <a:cxnLst/>
              <a:rect l="l" t="t" r="r" b="b"/>
              <a:pathLst>
                <a:path w="1514" h="1513" extrusionOk="0">
                  <a:moveTo>
                    <a:pt x="763" y="1"/>
                  </a:moveTo>
                  <a:cubicBezTo>
                    <a:pt x="346" y="1"/>
                    <a:pt x="1" y="334"/>
                    <a:pt x="1" y="751"/>
                  </a:cubicBezTo>
                  <a:cubicBezTo>
                    <a:pt x="1" y="1179"/>
                    <a:pt x="346" y="1513"/>
                    <a:pt x="763" y="1513"/>
                  </a:cubicBezTo>
                  <a:cubicBezTo>
                    <a:pt x="1180" y="1513"/>
                    <a:pt x="1513" y="1179"/>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82" name="Google Shape;8795;p31">
              <a:extLst>
                <a:ext uri="{FF2B5EF4-FFF2-40B4-BE49-F238E27FC236}">
                  <a16:creationId xmlns:a16="http://schemas.microsoft.com/office/drawing/2014/main" id="{28F86A3D-F7ED-216F-C0EA-1200DC1C8BF6}"/>
                </a:ext>
              </a:extLst>
            </p:cNvPr>
            <p:cNvSpPr/>
            <p:nvPr/>
          </p:nvSpPr>
          <p:spPr>
            <a:xfrm>
              <a:off x="-4216600" y="1911075"/>
              <a:ext cx="37825" cy="37825"/>
            </a:xfrm>
            <a:custGeom>
              <a:avLst/>
              <a:gdLst/>
              <a:ahLst/>
              <a:cxnLst/>
              <a:rect l="l" t="t" r="r" b="b"/>
              <a:pathLst>
                <a:path w="1513" h="1513" extrusionOk="0">
                  <a:moveTo>
                    <a:pt x="762" y="1"/>
                  </a:moveTo>
                  <a:cubicBezTo>
                    <a:pt x="333" y="1"/>
                    <a:pt x="0" y="334"/>
                    <a:pt x="0" y="751"/>
                  </a:cubicBezTo>
                  <a:cubicBezTo>
                    <a:pt x="0" y="1179"/>
                    <a:pt x="333"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83" name="Google Shape;8796;p31">
              <a:extLst>
                <a:ext uri="{FF2B5EF4-FFF2-40B4-BE49-F238E27FC236}">
                  <a16:creationId xmlns:a16="http://schemas.microsoft.com/office/drawing/2014/main" id="{3930B606-A5ED-39CB-653D-6435217CFF35}"/>
                </a:ext>
              </a:extLst>
            </p:cNvPr>
            <p:cNvSpPr/>
            <p:nvPr/>
          </p:nvSpPr>
          <p:spPr>
            <a:xfrm>
              <a:off x="-4159750" y="1911075"/>
              <a:ext cx="37825" cy="37825"/>
            </a:xfrm>
            <a:custGeom>
              <a:avLst/>
              <a:gdLst/>
              <a:ahLst/>
              <a:cxnLst/>
              <a:rect l="l" t="t" r="r" b="b"/>
              <a:pathLst>
                <a:path w="1513" h="1513" extrusionOk="0">
                  <a:moveTo>
                    <a:pt x="750" y="1"/>
                  </a:moveTo>
                  <a:cubicBezTo>
                    <a:pt x="334" y="1"/>
                    <a:pt x="0" y="334"/>
                    <a:pt x="0" y="751"/>
                  </a:cubicBezTo>
                  <a:cubicBezTo>
                    <a:pt x="0" y="1179"/>
                    <a:pt x="334"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84" name="Google Shape;8797;p31">
              <a:extLst>
                <a:ext uri="{FF2B5EF4-FFF2-40B4-BE49-F238E27FC236}">
                  <a16:creationId xmlns:a16="http://schemas.microsoft.com/office/drawing/2014/main" id="{90F99567-DC06-D29B-2598-B2D0733CD365}"/>
                </a:ext>
              </a:extLst>
            </p:cNvPr>
            <p:cNvSpPr/>
            <p:nvPr/>
          </p:nvSpPr>
          <p:spPr>
            <a:xfrm>
              <a:off x="-4103200" y="1911075"/>
              <a:ext cx="38125" cy="37825"/>
            </a:xfrm>
            <a:custGeom>
              <a:avLst/>
              <a:gdLst/>
              <a:ahLst/>
              <a:cxnLst/>
              <a:rect l="l" t="t" r="r" b="b"/>
              <a:pathLst>
                <a:path w="1525" h="1513" extrusionOk="0">
                  <a:moveTo>
                    <a:pt x="762" y="1"/>
                  </a:moveTo>
                  <a:cubicBezTo>
                    <a:pt x="346" y="1"/>
                    <a:pt x="0" y="334"/>
                    <a:pt x="0" y="751"/>
                  </a:cubicBezTo>
                  <a:cubicBezTo>
                    <a:pt x="0" y="1179"/>
                    <a:pt x="346" y="1513"/>
                    <a:pt x="762" y="1513"/>
                  </a:cubicBezTo>
                  <a:cubicBezTo>
                    <a:pt x="1179" y="1513"/>
                    <a:pt x="1524" y="1179"/>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85" name="Google Shape;8798;p31">
              <a:extLst>
                <a:ext uri="{FF2B5EF4-FFF2-40B4-BE49-F238E27FC236}">
                  <a16:creationId xmlns:a16="http://schemas.microsoft.com/office/drawing/2014/main" id="{B9F7266A-C1B7-BECA-5638-228B9E2B2A12}"/>
                </a:ext>
              </a:extLst>
            </p:cNvPr>
            <p:cNvSpPr/>
            <p:nvPr/>
          </p:nvSpPr>
          <p:spPr>
            <a:xfrm>
              <a:off x="-4046350" y="1911075"/>
              <a:ext cx="37825" cy="37825"/>
            </a:xfrm>
            <a:custGeom>
              <a:avLst/>
              <a:gdLst/>
              <a:ahLst/>
              <a:cxnLst/>
              <a:rect l="l" t="t" r="r" b="b"/>
              <a:pathLst>
                <a:path w="1513" h="1513" extrusionOk="0">
                  <a:moveTo>
                    <a:pt x="762" y="1"/>
                  </a:moveTo>
                  <a:cubicBezTo>
                    <a:pt x="346" y="1"/>
                    <a:pt x="0" y="334"/>
                    <a:pt x="0" y="751"/>
                  </a:cubicBezTo>
                  <a:cubicBezTo>
                    <a:pt x="0" y="1179"/>
                    <a:pt x="346" y="1513"/>
                    <a:pt x="762" y="1513"/>
                  </a:cubicBezTo>
                  <a:cubicBezTo>
                    <a:pt x="1179" y="1513"/>
                    <a:pt x="1513" y="1179"/>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86" name="Google Shape;8799;p31">
              <a:extLst>
                <a:ext uri="{FF2B5EF4-FFF2-40B4-BE49-F238E27FC236}">
                  <a16:creationId xmlns:a16="http://schemas.microsoft.com/office/drawing/2014/main" id="{40D2ABE8-FE63-FE04-06A5-7978DE995D8C}"/>
                </a:ext>
              </a:extLst>
            </p:cNvPr>
            <p:cNvSpPr/>
            <p:nvPr/>
          </p:nvSpPr>
          <p:spPr>
            <a:xfrm>
              <a:off x="-3989500"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7" y="1513"/>
                    <a:pt x="1513" y="1179"/>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87" name="Google Shape;8800;p31">
              <a:extLst>
                <a:ext uri="{FF2B5EF4-FFF2-40B4-BE49-F238E27FC236}">
                  <a16:creationId xmlns:a16="http://schemas.microsoft.com/office/drawing/2014/main" id="{1434AB82-9D5A-5B1E-9469-53C8E74BF712}"/>
                </a:ext>
              </a:extLst>
            </p:cNvPr>
            <p:cNvSpPr/>
            <p:nvPr/>
          </p:nvSpPr>
          <p:spPr>
            <a:xfrm>
              <a:off x="-3932650"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7" y="1513"/>
                    <a:pt x="1513" y="1179"/>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88" name="Google Shape;8801;p31">
              <a:extLst>
                <a:ext uri="{FF2B5EF4-FFF2-40B4-BE49-F238E27FC236}">
                  <a16:creationId xmlns:a16="http://schemas.microsoft.com/office/drawing/2014/main" id="{26B60F1C-3272-80D1-905D-88EDBCC4398B}"/>
                </a:ext>
              </a:extLst>
            </p:cNvPr>
            <p:cNvSpPr/>
            <p:nvPr/>
          </p:nvSpPr>
          <p:spPr>
            <a:xfrm>
              <a:off x="-3876100" y="1911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80" y="1513"/>
                    <a:pt x="1513" y="1179"/>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89" name="Google Shape;8802;p31">
              <a:extLst>
                <a:ext uri="{FF2B5EF4-FFF2-40B4-BE49-F238E27FC236}">
                  <a16:creationId xmlns:a16="http://schemas.microsoft.com/office/drawing/2014/main" id="{A9279C8D-B354-4EF8-1378-CD71D24225C1}"/>
                </a:ext>
              </a:extLst>
            </p:cNvPr>
            <p:cNvSpPr/>
            <p:nvPr/>
          </p:nvSpPr>
          <p:spPr>
            <a:xfrm>
              <a:off x="-3819250"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80" y="1513"/>
                    <a:pt x="1513" y="1179"/>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90" name="Google Shape;8803;p31">
              <a:extLst>
                <a:ext uri="{FF2B5EF4-FFF2-40B4-BE49-F238E27FC236}">
                  <a16:creationId xmlns:a16="http://schemas.microsoft.com/office/drawing/2014/main" id="{3C3EE613-0C8C-9842-970E-A7ABA136CC2D}"/>
                </a:ext>
              </a:extLst>
            </p:cNvPr>
            <p:cNvSpPr/>
            <p:nvPr/>
          </p:nvSpPr>
          <p:spPr>
            <a:xfrm>
              <a:off x="-3762375" y="1911075"/>
              <a:ext cx="37825" cy="37825"/>
            </a:xfrm>
            <a:custGeom>
              <a:avLst/>
              <a:gdLst/>
              <a:ahLst/>
              <a:cxnLst/>
              <a:rect l="l" t="t" r="r" b="b"/>
              <a:pathLst>
                <a:path w="1513" h="1513" extrusionOk="0">
                  <a:moveTo>
                    <a:pt x="750" y="1"/>
                  </a:moveTo>
                  <a:cubicBezTo>
                    <a:pt x="333" y="1"/>
                    <a:pt x="0" y="334"/>
                    <a:pt x="0" y="751"/>
                  </a:cubicBezTo>
                  <a:cubicBezTo>
                    <a:pt x="0" y="1179"/>
                    <a:pt x="333"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91" name="Google Shape;8804;p31">
              <a:extLst>
                <a:ext uri="{FF2B5EF4-FFF2-40B4-BE49-F238E27FC236}">
                  <a16:creationId xmlns:a16="http://schemas.microsoft.com/office/drawing/2014/main" id="{AC48E65C-5176-2329-A60B-60E3EE23A719}"/>
                </a:ext>
              </a:extLst>
            </p:cNvPr>
            <p:cNvSpPr/>
            <p:nvPr/>
          </p:nvSpPr>
          <p:spPr>
            <a:xfrm>
              <a:off x="-3705825" y="1911075"/>
              <a:ext cx="37825" cy="37825"/>
            </a:xfrm>
            <a:custGeom>
              <a:avLst/>
              <a:gdLst/>
              <a:ahLst/>
              <a:cxnLst/>
              <a:rect l="l" t="t" r="r" b="b"/>
              <a:pathLst>
                <a:path w="1513" h="1513" extrusionOk="0">
                  <a:moveTo>
                    <a:pt x="762" y="1"/>
                  </a:moveTo>
                  <a:cubicBezTo>
                    <a:pt x="345" y="1"/>
                    <a:pt x="0" y="334"/>
                    <a:pt x="0" y="751"/>
                  </a:cubicBezTo>
                  <a:cubicBezTo>
                    <a:pt x="0" y="1179"/>
                    <a:pt x="345"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92" name="Google Shape;8805;p31">
              <a:extLst>
                <a:ext uri="{FF2B5EF4-FFF2-40B4-BE49-F238E27FC236}">
                  <a16:creationId xmlns:a16="http://schemas.microsoft.com/office/drawing/2014/main" id="{16ED003D-D414-F2A4-E078-BCB1BEADC6E8}"/>
                </a:ext>
              </a:extLst>
            </p:cNvPr>
            <p:cNvSpPr/>
            <p:nvPr/>
          </p:nvSpPr>
          <p:spPr>
            <a:xfrm>
              <a:off x="-3648975" y="1911075"/>
              <a:ext cx="37825" cy="37825"/>
            </a:xfrm>
            <a:custGeom>
              <a:avLst/>
              <a:gdLst/>
              <a:ahLst/>
              <a:cxnLst/>
              <a:rect l="l" t="t" r="r" b="b"/>
              <a:pathLst>
                <a:path w="1513" h="1513" extrusionOk="0">
                  <a:moveTo>
                    <a:pt x="762" y="1"/>
                  </a:moveTo>
                  <a:cubicBezTo>
                    <a:pt x="346" y="1"/>
                    <a:pt x="0" y="334"/>
                    <a:pt x="0" y="751"/>
                  </a:cubicBezTo>
                  <a:cubicBezTo>
                    <a:pt x="0" y="1179"/>
                    <a:pt x="346"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93" name="Google Shape;8806;p31">
              <a:extLst>
                <a:ext uri="{FF2B5EF4-FFF2-40B4-BE49-F238E27FC236}">
                  <a16:creationId xmlns:a16="http://schemas.microsoft.com/office/drawing/2014/main" id="{6C388174-6116-9F85-11A8-807D8FA9A923}"/>
                </a:ext>
              </a:extLst>
            </p:cNvPr>
            <p:cNvSpPr/>
            <p:nvPr/>
          </p:nvSpPr>
          <p:spPr>
            <a:xfrm>
              <a:off x="-3592125" y="1911075"/>
              <a:ext cx="37825" cy="37825"/>
            </a:xfrm>
            <a:custGeom>
              <a:avLst/>
              <a:gdLst/>
              <a:ahLst/>
              <a:cxnLst/>
              <a:rect l="l" t="t" r="r" b="b"/>
              <a:pathLst>
                <a:path w="1513" h="1513" extrusionOk="0">
                  <a:moveTo>
                    <a:pt x="750" y="1"/>
                  </a:moveTo>
                  <a:cubicBezTo>
                    <a:pt x="334" y="1"/>
                    <a:pt x="0" y="334"/>
                    <a:pt x="0" y="751"/>
                  </a:cubicBezTo>
                  <a:cubicBezTo>
                    <a:pt x="0" y="1179"/>
                    <a:pt x="334"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94" name="Google Shape;8807;p31">
              <a:extLst>
                <a:ext uri="{FF2B5EF4-FFF2-40B4-BE49-F238E27FC236}">
                  <a16:creationId xmlns:a16="http://schemas.microsoft.com/office/drawing/2014/main" id="{E0D514B2-14C3-4EEF-6A91-D08E3FAC01C9}"/>
                </a:ext>
              </a:extLst>
            </p:cNvPr>
            <p:cNvSpPr/>
            <p:nvPr/>
          </p:nvSpPr>
          <p:spPr>
            <a:xfrm>
              <a:off x="-3535575" y="1911075"/>
              <a:ext cx="38125" cy="37825"/>
            </a:xfrm>
            <a:custGeom>
              <a:avLst/>
              <a:gdLst/>
              <a:ahLst/>
              <a:cxnLst/>
              <a:rect l="l" t="t" r="r" b="b"/>
              <a:pathLst>
                <a:path w="1525" h="1513" extrusionOk="0">
                  <a:moveTo>
                    <a:pt x="763" y="1"/>
                  </a:moveTo>
                  <a:cubicBezTo>
                    <a:pt x="346" y="1"/>
                    <a:pt x="1" y="334"/>
                    <a:pt x="1" y="751"/>
                  </a:cubicBezTo>
                  <a:cubicBezTo>
                    <a:pt x="1" y="1179"/>
                    <a:pt x="346" y="1513"/>
                    <a:pt x="763" y="1513"/>
                  </a:cubicBezTo>
                  <a:cubicBezTo>
                    <a:pt x="1179" y="1513"/>
                    <a:pt x="1525" y="1179"/>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95" name="Google Shape;8808;p31">
              <a:extLst>
                <a:ext uri="{FF2B5EF4-FFF2-40B4-BE49-F238E27FC236}">
                  <a16:creationId xmlns:a16="http://schemas.microsoft.com/office/drawing/2014/main" id="{67602DCC-06DA-4B3E-B363-FF739EDCD320}"/>
                </a:ext>
              </a:extLst>
            </p:cNvPr>
            <p:cNvSpPr/>
            <p:nvPr/>
          </p:nvSpPr>
          <p:spPr>
            <a:xfrm>
              <a:off x="-3478725" y="1911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79" y="1513"/>
                    <a:pt x="1513" y="1179"/>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96" name="Google Shape;8809;p31">
              <a:extLst>
                <a:ext uri="{FF2B5EF4-FFF2-40B4-BE49-F238E27FC236}">
                  <a16:creationId xmlns:a16="http://schemas.microsoft.com/office/drawing/2014/main" id="{D2BE6FCA-220A-2B5E-25CD-B9F1193C4681}"/>
                </a:ext>
              </a:extLst>
            </p:cNvPr>
            <p:cNvSpPr/>
            <p:nvPr/>
          </p:nvSpPr>
          <p:spPr>
            <a:xfrm>
              <a:off x="-3421875"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79" y="1513"/>
                    <a:pt x="1513" y="1179"/>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97" name="Google Shape;8810;p31">
              <a:extLst>
                <a:ext uri="{FF2B5EF4-FFF2-40B4-BE49-F238E27FC236}">
                  <a16:creationId xmlns:a16="http://schemas.microsoft.com/office/drawing/2014/main" id="{C194B77E-7A40-4690-4E7D-1EC8A89F5D8D}"/>
                </a:ext>
              </a:extLst>
            </p:cNvPr>
            <p:cNvSpPr/>
            <p:nvPr/>
          </p:nvSpPr>
          <p:spPr>
            <a:xfrm>
              <a:off x="-3365025"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8" y="1513"/>
                    <a:pt x="1513" y="1179"/>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98" name="Google Shape;8811;p31">
              <a:extLst>
                <a:ext uri="{FF2B5EF4-FFF2-40B4-BE49-F238E27FC236}">
                  <a16:creationId xmlns:a16="http://schemas.microsoft.com/office/drawing/2014/main" id="{3B677AC3-1191-30A4-4FDE-1FC2BD034D08}"/>
                </a:ext>
              </a:extLst>
            </p:cNvPr>
            <p:cNvSpPr/>
            <p:nvPr/>
          </p:nvSpPr>
          <p:spPr>
            <a:xfrm>
              <a:off x="-3308450" y="1911075"/>
              <a:ext cx="37825" cy="37825"/>
            </a:xfrm>
            <a:custGeom>
              <a:avLst/>
              <a:gdLst/>
              <a:ahLst/>
              <a:cxnLst/>
              <a:rect l="l" t="t" r="r" b="b"/>
              <a:pathLst>
                <a:path w="1513" h="1513" extrusionOk="0">
                  <a:moveTo>
                    <a:pt x="762" y="1"/>
                  </a:moveTo>
                  <a:cubicBezTo>
                    <a:pt x="345" y="1"/>
                    <a:pt x="0" y="334"/>
                    <a:pt x="0" y="751"/>
                  </a:cubicBezTo>
                  <a:cubicBezTo>
                    <a:pt x="0" y="1179"/>
                    <a:pt x="345"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599" name="Google Shape;8812;p31">
              <a:extLst>
                <a:ext uri="{FF2B5EF4-FFF2-40B4-BE49-F238E27FC236}">
                  <a16:creationId xmlns:a16="http://schemas.microsoft.com/office/drawing/2014/main" id="{9C270498-27C3-2208-143C-DA5309C9478C}"/>
                </a:ext>
              </a:extLst>
            </p:cNvPr>
            <p:cNvSpPr/>
            <p:nvPr/>
          </p:nvSpPr>
          <p:spPr>
            <a:xfrm>
              <a:off x="-3251600" y="1911075"/>
              <a:ext cx="37825" cy="37825"/>
            </a:xfrm>
            <a:custGeom>
              <a:avLst/>
              <a:gdLst/>
              <a:ahLst/>
              <a:cxnLst/>
              <a:rect l="l" t="t" r="r" b="b"/>
              <a:pathLst>
                <a:path w="1513" h="1513" extrusionOk="0">
                  <a:moveTo>
                    <a:pt x="762" y="1"/>
                  </a:moveTo>
                  <a:cubicBezTo>
                    <a:pt x="334" y="1"/>
                    <a:pt x="0" y="334"/>
                    <a:pt x="0" y="751"/>
                  </a:cubicBezTo>
                  <a:cubicBezTo>
                    <a:pt x="0" y="1179"/>
                    <a:pt x="334"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00" name="Google Shape;8813;p31">
              <a:extLst>
                <a:ext uri="{FF2B5EF4-FFF2-40B4-BE49-F238E27FC236}">
                  <a16:creationId xmlns:a16="http://schemas.microsoft.com/office/drawing/2014/main" id="{59F0C82A-CB88-7FE6-70E8-A587A4ECD45E}"/>
                </a:ext>
              </a:extLst>
            </p:cNvPr>
            <p:cNvSpPr/>
            <p:nvPr/>
          </p:nvSpPr>
          <p:spPr>
            <a:xfrm>
              <a:off x="-3194750" y="1911075"/>
              <a:ext cx="37825" cy="37825"/>
            </a:xfrm>
            <a:custGeom>
              <a:avLst/>
              <a:gdLst/>
              <a:ahLst/>
              <a:cxnLst/>
              <a:rect l="l" t="t" r="r" b="b"/>
              <a:pathLst>
                <a:path w="1513" h="1513" extrusionOk="0">
                  <a:moveTo>
                    <a:pt x="750" y="1"/>
                  </a:moveTo>
                  <a:cubicBezTo>
                    <a:pt x="334" y="1"/>
                    <a:pt x="0" y="334"/>
                    <a:pt x="0" y="751"/>
                  </a:cubicBezTo>
                  <a:cubicBezTo>
                    <a:pt x="0" y="1179"/>
                    <a:pt x="334"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01" name="Google Shape;8814;p31">
              <a:extLst>
                <a:ext uri="{FF2B5EF4-FFF2-40B4-BE49-F238E27FC236}">
                  <a16:creationId xmlns:a16="http://schemas.microsoft.com/office/drawing/2014/main" id="{837D82B8-0BFF-32F2-08CD-48AE4676F356}"/>
                </a:ext>
              </a:extLst>
            </p:cNvPr>
            <p:cNvSpPr/>
            <p:nvPr/>
          </p:nvSpPr>
          <p:spPr>
            <a:xfrm>
              <a:off x="-3138200" y="1911075"/>
              <a:ext cx="38125" cy="37825"/>
            </a:xfrm>
            <a:custGeom>
              <a:avLst/>
              <a:gdLst/>
              <a:ahLst/>
              <a:cxnLst/>
              <a:rect l="l" t="t" r="r" b="b"/>
              <a:pathLst>
                <a:path w="1525" h="1513" extrusionOk="0">
                  <a:moveTo>
                    <a:pt x="762" y="1"/>
                  </a:moveTo>
                  <a:cubicBezTo>
                    <a:pt x="346" y="1"/>
                    <a:pt x="0" y="334"/>
                    <a:pt x="0" y="751"/>
                  </a:cubicBezTo>
                  <a:cubicBezTo>
                    <a:pt x="0" y="1179"/>
                    <a:pt x="346" y="1513"/>
                    <a:pt x="762" y="1513"/>
                  </a:cubicBezTo>
                  <a:cubicBezTo>
                    <a:pt x="1179" y="1513"/>
                    <a:pt x="1524" y="1179"/>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02" name="Google Shape;8815;p31">
              <a:extLst>
                <a:ext uri="{FF2B5EF4-FFF2-40B4-BE49-F238E27FC236}">
                  <a16:creationId xmlns:a16="http://schemas.microsoft.com/office/drawing/2014/main" id="{689F226A-4FFB-2069-5B57-6D9B486F4182}"/>
                </a:ext>
              </a:extLst>
            </p:cNvPr>
            <p:cNvSpPr/>
            <p:nvPr/>
          </p:nvSpPr>
          <p:spPr>
            <a:xfrm>
              <a:off x="-3081350" y="1911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79" y="1513"/>
                    <a:pt x="1513" y="1179"/>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03" name="Google Shape;8816;p31">
              <a:extLst>
                <a:ext uri="{FF2B5EF4-FFF2-40B4-BE49-F238E27FC236}">
                  <a16:creationId xmlns:a16="http://schemas.microsoft.com/office/drawing/2014/main" id="{C4B7B62B-A29E-601A-BB72-97D8A5E406E0}"/>
                </a:ext>
              </a:extLst>
            </p:cNvPr>
            <p:cNvSpPr/>
            <p:nvPr/>
          </p:nvSpPr>
          <p:spPr>
            <a:xfrm>
              <a:off x="-3024500"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79" y="1513"/>
                    <a:pt x="1513" y="1179"/>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04" name="Google Shape;8817;p31">
              <a:extLst>
                <a:ext uri="{FF2B5EF4-FFF2-40B4-BE49-F238E27FC236}">
                  <a16:creationId xmlns:a16="http://schemas.microsoft.com/office/drawing/2014/main" id="{0C4B0404-AC32-91BD-52FA-1683E407081B}"/>
                </a:ext>
              </a:extLst>
            </p:cNvPr>
            <p:cNvSpPr/>
            <p:nvPr/>
          </p:nvSpPr>
          <p:spPr>
            <a:xfrm>
              <a:off x="-2967650" y="191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8" y="1513"/>
                    <a:pt x="1513" y="1179"/>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05" name="Google Shape;8818;p31">
              <a:extLst>
                <a:ext uri="{FF2B5EF4-FFF2-40B4-BE49-F238E27FC236}">
                  <a16:creationId xmlns:a16="http://schemas.microsoft.com/office/drawing/2014/main" id="{68BE8732-B0D0-0F16-F91D-42B78DA6C15B}"/>
                </a:ext>
              </a:extLst>
            </p:cNvPr>
            <p:cNvSpPr/>
            <p:nvPr/>
          </p:nvSpPr>
          <p:spPr>
            <a:xfrm>
              <a:off x="-2911100" y="1911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80" y="1513"/>
                    <a:pt x="1513" y="1179"/>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06" name="Google Shape;8819;p31">
              <a:extLst>
                <a:ext uri="{FF2B5EF4-FFF2-40B4-BE49-F238E27FC236}">
                  <a16:creationId xmlns:a16="http://schemas.microsoft.com/office/drawing/2014/main" id="{99A3A9F8-F8F6-5D9B-19EE-DD6900E63A53}"/>
                </a:ext>
              </a:extLst>
            </p:cNvPr>
            <p:cNvSpPr/>
            <p:nvPr/>
          </p:nvSpPr>
          <p:spPr>
            <a:xfrm>
              <a:off x="-2854250" y="1911075"/>
              <a:ext cx="37850" cy="37825"/>
            </a:xfrm>
            <a:custGeom>
              <a:avLst/>
              <a:gdLst/>
              <a:ahLst/>
              <a:cxnLst/>
              <a:rect l="l" t="t" r="r" b="b"/>
              <a:pathLst>
                <a:path w="1514" h="1513" extrusionOk="0">
                  <a:moveTo>
                    <a:pt x="763" y="1"/>
                  </a:moveTo>
                  <a:cubicBezTo>
                    <a:pt x="334" y="1"/>
                    <a:pt x="1" y="334"/>
                    <a:pt x="1" y="751"/>
                  </a:cubicBezTo>
                  <a:cubicBezTo>
                    <a:pt x="1" y="1179"/>
                    <a:pt x="334" y="1513"/>
                    <a:pt x="763" y="1513"/>
                  </a:cubicBezTo>
                  <a:cubicBezTo>
                    <a:pt x="1180" y="1513"/>
                    <a:pt x="1513" y="1179"/>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07" name="Google Shape;8820;p31">
              <a:extLst>
                <a:ext uri="{FF2B5EF4-FFF2-40B4-BE49-F238E27FC236}">
                  <a16:creationId xmlns:a16="http://schemas.microsoft.com/office/drawing/2014/main" id="{5A6118C7-5AB6-AFD2-53EC-4A18AE4926E2}"/>
                </a:ext>
              </a:extLst>
            </p:cNvPr>
            <p:cNvSpPr/>
            <p:nvPr/>
          </p:nvSpPr>
          <p:spPr>
            <a:xfrm>
              <a:off x="-2797375" y="1911075"/>
              <a:ext cx="37825" cy="37825"/>
            </a:xfrm>
            <a:custGeom>
              <a:avLst/>
              <a:gdLst/>
              <a:ahLst/>
              <a:cxnLst/>
              <a:rect l="l" t="t" r="r" b="b"/>
              <a:pathLst>
                <a:path w="1513" h="1513" extrusionOk="0">
                  <a:moveTo>
                    <a:pt x="750" y="1"/>
                  </a:moveTo>
                  <a:cubicBezTo>
                    <a:pt x="333" y="1"/>
                    <a:pt x="0" y="334"/>
                    <a:pt x="0" y="751"/>
                  </a:cubicBezTo>
                  <a:cubicBezTo>
                    <a:pt x="0" y="1179"/>
                    <a:pt x="333"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08" name="Google Shape;8821;p31">
              <a:extLst>
                <a:ext uri="{FF2B5EF4-FFF2-40B4-BE49-F238E27FC236}">
                  <a16:creationId xmlns:a16="http://schemas.microsoft.com/office/drawing/2014/main" id="{DC8B7729-C967-A51F-3350-CE97E29E55AE}"/>
                </a:ext>
              </a:extLst>
            </p:cNvPr>
            <p:cNvSpPr/>
            <p:nvPr/>
          </p:nvSpPr>
          <p:spPr>
            <a:xfrm>
              <a:off x="-2740825" y="1911075"/>
              <a:ext cx="37825" cy="37825"/>
            </a:xfrm>
            <a:custGeom>
              <a:avLst/>
              <a:gdLst/>
              <a:ahLst/>
              <a:cxnLst/>
              <a:rect l="l" t="t" r="r" b="b"/>
              <a:pathLst>
                <a:path w="1513" h="1513" extrusionOk="0">
                  <a:moveTo>
                    <a:pt x="762" y="1"/>
                  </a:moveTo>
                  <a:cubicBezTo>
                    <a:pt x="346" y="1"/>
                    <a:pt x="0" y="334"/>
                    <a:pt x="0" y="751"/>
                  </a:cubicBezTo>
                  <a:cubicBezTo>
                    <a:pt x="0" y="1179"/>
                    <a:pt x="346"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09" name="Google Shape;8822;p31">
              <a:extLst>
                <a:ext uri="{FF2B5EF4-FFF2-40B4-BE49-F238E27FC236}">
                  <a16:creationId xmlns:a16="http://schemas.microsoft.com/office/drawing/2014/main" id="{D2EF0270-9CE8-0DB8-A660-DA8989B5A493}"/>
                </a:ext>
              </a:extLst>
            </p:cNvPr>
            <p:cNvSpPr/>
            <p:nvPr/>
          </p:nvSpPr>
          <p:spPr>
            <a:xfrm>
              <a:off x="-2683975" y="1911075"/>
              <a:ext cx="37825" cy="37825"/>
            </a:xfrm>
            <a:custGeom>
              <a:avLst/>
              <a:gdLst/>
              <a:ahLst/>
              <a:cxnLst/>
              <a:rect l="l" t="t" r="r" b="b"/>
              <a:pathLst>
                <a:path w="1513" h="1513" extrusionOk="0">
                  <a:moveTo>
                    <a:pt x="762" y="1"/>
                  </a:moveTo>
                  <a:cubicBezTo>
                    <a:pt x="346" y="1"/>
                    <a:pt x="0" y="334"/>
                    <a:pt x="0" y="751"/>
                  </a:cubicBezTo>
                  <a:cubicBezTo>
                    <a:pt x="0" y="1179"/>
                    <a:pt x="346"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10" name="Google Shape;8823;p31">
              <a:extLst>
                <a:ext uri="{FF2B5EF4-FFF2-40B4-BE49-F238E27FC236}">
                  <a16:creationId xmlns:a16="http://schemas.microsoft.com/office/drawing/2014/main" id="{5627B020-1BA9-5E6A-34CB-ACB069789B1C}"/>
                </a:ext>
              </a:extLst>
            </p:cNvPr>
            <p:cNvSpPr/>
            <p:nvPr/>
          </p:nvSpPr>
          <p:spPr>
            <a:xfrm>
              <a:off x="-8417125" y="1967925"/>
              <a:ext cx="37825" cy="37825"/>
            </a:xfrm>
            <a:custGeom>
              <a:avLst/>
              <a:gdLst/>
              <a:ahLst/>
              <a:cxnLst/>
              <a:rect l="l" t="t" r="r" b="b"/>
              <a:pathLst>
                <a:path w="1513" h="1513" extrusionOk="0">
                  <a:moveTo>
                    <a:pt x="750" y="1"/>
                  </a:moveTo>
                  <a:cubicBezTo>
                    <a:pt x="333" y="1"/>
                    <a:pt x="0" y="334"/>
                    <a:pt x="0" y="751"/>
                  </a:cubicBezTo>
                  <a:cubicBezTo>
                    <a:pt x="0" y="1168"/>
                    <a:pt x="333"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11" name="Google Shape;8824;p31">
              <a:extLst>
                <a:ext uri="{FF2B5EF4-FFF2-40B4-BE49-F238E27FC236}">
                  <a16:creationId xmlns:a16="http://schemas.microsoft.com/office/drawing/2014/main" id="{25D77BB6-59D5-31B2-EF50-8584DC83CCAE}"/>
                </a:ext>
              </a:extLst>
            </p:cNvPr>
            <p:cNvSpPr/>
            <p:nvPr/>
          </p:nvSpPr>
          <p:spPr>
            <a:xfrm>
              <a:off x="-8360575" y="1967925"/>
              <a:ext cx="38125" cy="37825"/>
            </a:xfrm>
            <a:custGeom>
              <a:avLst/>
              <a:gdLst/>
              <a:ahLst/>
              <a:cxnLst/>
              <a:rect l="l" t="t" r="r" b="b"/>
              <a:pathLst>
                <a:path w="1525" h="1513"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12" name="Google Shape;8825;p31">
              <a:extLst>
                <a:ext uri="{FF2B5EF4-FFF2-40B4-BE49-F238E27FC236}">
                  <a16:creationId xmlns:a16="http://schemas.microsoft.com/office/drawing/2014/main" id="{16A9CF38-A03F-3A69-5D0D-AFCFB7855C61}"/>
                </a:ext>
              </a:extLst>
            </p:cNvPr>
            <p:cNvSpPr/>
            <p:nvPr/>
          </p:nvSpPr>
          <p:spPr>
            <a:xfrm>
              <a:off x="-8303725" y="1967925"/>
              <a:ext cx="37825" cy="37825"/>
            </a:xfrm>
            <a:custGeom>
              <a:avLst/>
              <a:gdLst/>
              <a:ahLst/>
              <a:cxnLst/>
              <a:rect l="l" t="t" r="r" b="b"/>
              <a:pathLst>
                <a:path w="1513" h="1513" extrusionOk="0">
                  <a:moveTo>
                    <a:pt x="762" y="1"/>
                  </a:moveTo>
                  <a:cubicBezTo>
                    <a:pt x="346" y="1"/>
                    <a:pt x="0" y="334"/>
                    <a:pt x="0" y="751"/>
                  </a:cubicBezTo>
                  <a:cubicBezTo>
                    <a:pt x="0" y="1168"/>
                    <a:pt x="346"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13" name="Google Shape;8826;p31">
              <a:extLst>
                <a:ext uri="{FF2B5EF4-FFF2-40B4-BE49-F238E27FC236}">
                  <a16:creationId xmlns:a16="http://schemas.microsoft.com/office/drawing/2014/main" id="{F240BA10-9000-51FC-A445-723E4C087209}"/>
                </a:ext>
              </a:extLst>
            </p:cNvPr>
            <p:cNvSpPr/>
            <p:nvPr/>
          </p:nvSpPr>
          <p:spPr>
            <a:xfrm>
              <a:off x="-8246875" y="1967925"/>
              <a:ext cx="37825" cy="37825"/>
            </a:xfrm>
            <a:custGeom>
              <a:avLst/>
              <a:gdLst/>
              <a:ahLst/>
              <a:cxnLst/>
              <a:rect l="l" t="t" r="r" b="b"/>
              <a:pathLst>
                <a:path w="1513" h="1513" extrusionOk="0">
                  <a:moveTo>
                    <a:pt x="751" y="1"/>
                  </a:moveTo>
                  <a:cubicBezTo>
                    <a:pt x="334" y="1"/>
                    <a:pt x="0" y="334"/>
                    <a:pt x="0" y="751"/>
                  </a:cubicBezTo>
                  <a:cubicBezTo>
                    <a:pt x="0"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14" name="Google Shape;8827;p31">
              <a:extLst>
                <a:ext uri="{FF2B5EF4-FFF2-40B4-BE49-F238E27FC236}">
                  <a16:creationId xmlns:a16="http://schemas.microsoft.com/office/drawing/2014/main" id="{7E02B2E4-2D71-ACF0-B472-98105696269A}"/>
                </a:ext>
              </a:extLst>
            </p:cNvPr>
            <p:cNvSpPr/>
            <p:nvPr/>
          </p:nvSpPr>
          <p:spPr>
            <a:xfrm>
              <a:off x="-8190325" y="1967925"/>
              <a:ext cx="38125" cy="37825"/>
            </a:xfrm>
            <a:custGeom>
              <a:avLst/>
              <a:gdLst/>
              <a:ahLst/>
              <a:cxnLst/>
              <a:rect l="l" t="t" r="r" b="b"/>
              <a:pathLst>
                <a:path w="1525" h="1513" extrusionOk="0">
                  <a:moveTo>
                    <a:pt x="763" y="1"/>
                  </a:moveTo>
                  <a:cubicBezTo>
                    <a:pt x="346" y="1"/>
                    <a:pt x="1" y="334"/>
                    <a:pt x="1" y="751"/>
                  </a:cubicBezTo>
                  <a:cubicBezTo>
                    <a:pt x="1" y="1168"/>
                    <a:pt x="346" y="1513"/>
                    <a:pt x="763" y="1513"/>
                  </a:cubicBezTo>
                  <a:cubicBezTo>
                    <a:pt x="1179" y="1513"/>
                    <a:pt x="1525" y="1168"/>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15" name="Google Shape;8828;p31">
              <a:extLst>
                <a:ext uri="{FF2B5EF4-FFF2-40B4-BE49-F238E27FC236}">
                  <a16:creationId xmlns:a16="http://schemas.microsoft.com/office/drawing/2014/main" id="{DD626E2F-57B8-6361-36BA-E0C3832F3208}"/>
                </a:ext>
              </a:extLst>
            </p:cNvPr>
            <p:cNvSpPr/>
            <p:nvPr/>
          </p:nvSpPr>
          <p:spPr>
            <a:xfrm>
              <a:off x="-8133475" y="1967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16" name="Google Shape;8829;p31">
              <a:extLst>
                <a:ext uri="{FF2B5EF4-FFF2-40B4-BE49-F238E27FC236}">
                  <a16:creationId xmlns:a16="http://schemas.microsoft.com/office/drawing/2014/main" id="{47A44913-0FC8-0296-D831-9DA17E716C24}"/>
                </a:ext>
              </a:extLst>
            </p:cNvPr>
            <p:cNvSpPr/>
            <p:nvPr/>
          </p:nvSpPr>
          <p:spPr>
            <a:xfrm>
              <a:off x="-8076625" y="196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80" y="1513"/>
                    <a:pt x="1513" y="1168"/>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17" name="Google Shape;8830;p31">
              <a:extLst>
                <a:ext uri="{FF2B5EF4-FFF2-40B4-BE49-F238E27FC236}">
                  <a16:creationId xmlns:a16="http://schemas.microsoft.com/office/drawing/2014/main" id="{32DAA126-41D6-2C18-8FA2-162A2D1DC541}"/>
                </a:ext>
              </a:extLst>
            </p:cNvPr>
            <p:cNvSpPr/>
            <p:nvPr/>
          </p:nvSpPr>
          <p:spPr>
            <a:xfrm>
              <a:off x="-8019775" y="196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18" name="Google Shape;8831;p31">
              <a:extLst>
                <a:ext uri="{FF2B5EF4-FFF2-40B4-BE49-F238E27FC236}">
                  <a16:creationId xmlns:a16="http://schemas.microsoft.com/office/drawing/2014/main" id="{969BDBF6-290D-9CE7-10B1-50D397CDDF20}"/>
                </a:ext>
              </a:extLst>
            </p:cNvPr>
            <p:cNvSpPr/>
            <p:nvPr/>
          </p:nvSpPr>
          <p:spPr>
            <a:xfrm>
              <a:off x="-7963200" y="1967925"/>
              <a:ext cx="37825" cy="37825"/>
            </a:xfrm>
            <a:custGeom>
              <a:avLst/>
              <a:gdLst/>
              <a:ahLst/>
              <a:cxnLst/>
              <a:rect l="l" t="t" r="r" b="b"/>
              <a:pathLst>
                <a:path w="1513" h="1513" extrusionOk="0">
                  <a:moveTo>
                    <a:pt x="762" y="1"/>
                  </a:moveTo>
                  <a:cubicBezTo>
                    <a:pt x="345" y="1"/>
                    <a:pt x="0" y="334"/>
                    <a:pt x="0" y="751"/>
                  </a:cubicBezTo>
                  <a:cubicBezTo>
                    <a:pt x="0" y="1168"/>
                    <a:pt x="345"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19" name="Google Shape;8832;p31">
              <a:extLst>
                <a:ext uri="{FF2B5EF4-FFF2-40B4-BE49-F238E27FC236}">
                  <a16:creationId xmlns:a16="http://schemas.microsoft.com/office/drawing/2014/main" id="{5D43FB03-699F-39CE-98BC-D418DE05FEF9}"/>
                </a:ext>
              </a:extLst>
            </p:cNvPr>
            <p:cNvSpPr/>
            <p:nvPr/>
          </p:nvSpPr>
          <p:spPr>
            <a:xfrm>
              <a:off x="-7906350" y="1967925"/>
              <a:ext cx="37825" cy="37825"/>
            </a:xfrm>
            <a:custGeom>
              <a:avLst/>
              <a:gdLst/>
              <a:ahLst/>
              <a:cxnLst/>
              <a:rect l="l" t="t" r="r" b="b"/>
              <a:pathLst>
                <a:path w="1513" h="1513" extrusionOk="0">
                  <a:moveTo>
                    <a:pt x="762" y="1"/>
                  </a:moveTo>
                  <a:cubicBezTo>
                    <a:pt x="334" y="1"/>
                    <a:pt x="0" y="334"/>
                    <a:pt x="0" y="751"/>
                  </a:cubicBezTo>
                  <a:cubicBezTo>
                    <a:pt x="0" y="1168"/>
                    <a:pt x="334"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20" name="Google Shape;8833;p31">
              <a:extLst>
                <a:ext uri="{FF2B5EF4-FFF2-40B4-BE49-F238E27FC236}">
                  <a16:creationId xmlns:a16="http://schemas.microsoft.com/office/drawing/2014/main" id="{0193FFEF-6969-48AB-DD59-CEEEB8298D55}"/>
                </a:ext>
              </a:extLst>
            </p:cNvPr>
            <p:cNvSpPr/>
            <p:nvPr/>
          </p:nvSpPr>
          <p:spPr>
            <a:xfrm>
              <a:off x="-7849500" y="1967925"/>
              <a:ext cx="37825" cy="37825"/>
            </a:xfrm>
            <a:custGeom>
              <a:avLst/>
              <a:gdLst/>
              <a:ahLst/>
              <a:cxnLst/>
              <a:rect l="l" t="t" r="r" b="b"/>
              <a:pathLst>
                <a:path w="1513" h="1513"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21" name="Google Shape;8834;p31">
              <a:extLst>
                <a:ext uri="{FF2B5EF4-FFF2-40B4-BE49-F238E27FC236}">
                  <a16:creationId xmlns:a16="http://schemas.microsoft.com/office/drawing/2014/main" id="{9712FD0B-53CA-6BB1-D979-7984151A1429}"/>
                </a:ext>
              </a:extLst>
            </p:cNvPr>
            <p:cNvSpPr/>
            <p:nvPr/>
          </p:nvSpPr>
          <p:spPr>
            <a:xfrm>
              <a:off x="-7792950" y="1967925"/>
              <a:ext cx="38125" cy="37825"/>
            </a:xfrm>
            <a:custGeom>
              <a:avLst/>
              <a:gdLst/>
              <a:ahLst/>
              <a:cxnLst/>
              <a:rect l="l" t="t" r="r" b="b"/>
              <a:pathLst>
                <a:path w="1525" h="1513"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22" name="Google Shape;8835;p31">
              <a:extLst>
                <a:ext uri="{FF2B5EF4-FFF2-40B4-BE49-F238E27FC236}">
                  <a16:creationId xmlns:a16="http://schemas.microsoft.com/office/drawing/2014/main" id="{C20F2398-EF9A-49C0-583E-AD4A7A3FE425}"/>
                </a:ext>
              </a:extLst>
            </p:cNvPr>
            <p:cNvSpPr/>
            <p:nvPr/>
          </p:nvSpPr>
          <p:spPr>
            <a:xfrm>
              <a:off x="-7736100" y="1967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23" name="Google Shape;8836;p31">
              <a:extLst>
                <a:ext uri="{FF2B5EF4-FFF2-40B4-BE49-F238E27FC236}">
                  <a16:creationId xmlns:a16="http://schemas.microsoft.com/office/drawing/2014/main" id="{5BD16396-6312-DFEB-5C4A-E8F028D8EACD}"/>
                </a:ext>
              </a:extLst>
            </p:cNvPr>
            <p:cNvSpPr/>
            <p:nvPr/>
          </p:nvSpPr>
          <p:spPr>
            <a:xfrm>
              <a:off x="-7679250" y="196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79" y="1513"/>
                    <a:pt x="1513" y="1168"/>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24" name="Google Shape;8837;p31">
              <a:extLst>
                <a:ext uri="{FF2B5EF4-FFF2-40B4-BE49-F238E27FC236}">
                  <a16:creationId xmlns:a16="http://schemas.microsoft.com/office/drawing/2014/main" id="{5A092666-EE45-A400-0156-6A5632E1BBEC}"/>
                </a:ext>
              </a:extLst>
            </p:cNvPr>
            <p:cNvSpPr/>
            <p:nvPr/>
          </p:nvSpPr>
          <p:spPr>
            <a:xfrm>
              <a:off x="-7622400" y="196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25" name="Google Shape;8838;p31">
              <a:extLst>
                <a:ext uri="{FF2B5EF4-FFF2-40B4-BE49-F238E27FC236}">
                  <a16:creationId xmlns:a16="http://schemas.microsoft.com/office/drawing/2014/main" id="{F6AFC277-8918-C69D-AE31-EC1F124CEE5D}"/>
                </a:ext>
              </a:extLst>
            </p:cNvPr>
            <p:cNvSpPr/>
            <p:nvPr/>
          </p:nvSpPr>
          <p:spPr>
            <a:xfrm>
              <a:off x="-7565850" y="1967925"/>
              <a:ext cx="37850" cy="37825"/>
            </a:xfrm>
            <a:custGeom>
              <a:avLst/>
              <a:gdLst/>
              <a:ahLst/>
              <a:cxnLst/>
              <a:rect l="l" t="t" r="r" b="b"/>
              <a:pathLst>
                <a:path w="1514" h="1513"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26" name="Google Shape;8839;p31">
              <a:extLst>
                <a:ext uri="{FF2B5EF4-FFF2-40B4-BE49-F238E27FC236}">
                  <a16:creationId xmlns:a16="http://schemas.microsoft.com/office/drawing/2014/main" id="{1F433328-97FD-B7DE-7A6E-9A4E038A7EDF}"/>
                </a:ext>
              </a:extLst>
            </p:cNvPr>
            <p:cNvSpPr/>
            <p:nvPr/>
          </p:nvSpPr>
          <p:spPr>
            <a:xfrm>
              <a:off x="-7508975" y="1967925"/>
              <a:ext cx="37825" cy="37825"/>
            </a:xfrm>
            <a:custGeom>
              <a:avLst/>
              <a:gdLst/>
              <a:ahLst/>
              <a:cxnLst/>
              <a:rect l="l" t="t" r="r" b="b"/>
              <a:pathLst>
                <a:path w="1513" h="1513" extrusionOk="0">
                  <a:moveTo>
                    <a:pt x="762" y="1"/>
                  </a:moveTo>
                  <a:cubicBezTo>
                    <a:pt x="333" y="1"/>
                    <a:pt x="0" y="334"/>
                    <a:pt x="0" y="751"/>
                  </a:cubicBezTo>
                  <a:cubicBezTo>
                    <a:pt x="0" y="1168"/>
                    <a:pt x="333"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27" name="Google Shape;8840;p31">
              <a:extLst>
                <a:ext uri="{FF2B5EF4-FFF2-40B4-BE49-F238E27FC236}">
                  <a16:creationId xmlns:a16="http://schemas.microsoft.com/office/drawing/2014/main" id="{3036A2B2-31EB-7361-FCD7-0A93828DC7E5}"/>
                </a:ext>
              </a:extLst>
            </p:cNvPr>
            <p:cNvSpPr/>
            <p:nvPr/>
          </p:nvSpPr>
          <p:spPr>
            <a:xfrm>
              <a:off x="-7452125" y="1967925"/>
              <a:ext cx="37825" cy="37825"/>
            </a:xfrm>
            <a:custGeom>
              <a:avLst/>
              <a:gdLst/>
              <a:ahLst/>
              <a:cxnLst/>
              <a:rect l="l" t="t" r="r" b="b"/>
              <a:pathLst>
                <a:path w="1513" h="1513"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28" name="Google Shape;8841;p31">
              <a:extLst>
                <a:ext uri="{FF2B5EF4-FFF2-40B4-BE49-F238E27FC236}">
                  <a16:creationId xmlns:a16="http://schemas.microsoft.com/office/drawing/2014/main" id="{543EECA6-6BD8-F668-AFD8-CBB8A92F0272}"/>
                </a:ext>
              </a:extLst>
            </p:cNvPr>
            <p:cNvSpPr/>
            <p:nvPr/>
          </p:nvSpPr>
          <p:spPr>
            <a:xfrm>
              <a:off x="-7395575" y="1967925"/>
              <a:ext cx="38125" cy="37825"/>
            </a:xfrm>
            <a:custGeom>
              <a:avLst/>
              <a:gdLst/>
              <a:ahLst/>
              <a:cxnLst/>
              <a:rect l="l" t="t" r="r" b="b"/>
              <a:pathLst>
                <a:path w="1525" h="1513"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29" name="Google Shape;8842;p31">
              <a:extLst>
                <a:ext uri="{FF2B5EF4-FFF2-40B4-BE49-F238E27FC236}">
                  <a16:creationId xmlns:a16="http://schemas.microsoft.com/office/drawing/2014/main" id="{02BC10E5-A844-2EBC-B988-A3D299468E13}"/>
                </a:ext>
              </a:extLst>
            </p:cNvPr>
            <p:cNvSpPr/>
            <p:nvPr/>
          </p:nvSpPr>
          <p:spPr>
            <a:xfrm>
              <a:off x="-7338725" y="1967925"/>
              <a:ext cx="37825" cy="37825"/>
            </a:xfrm>
            <a:custGeom>
              <a:avLst/>
              <a:gdLst/>
              <a:ahLst/>
              <a:cxnLst/>
              <a:rect l="l" t="t" r="r" b="b"/>
              <a:pathLst>
                <a:path w="1513" h="1513" extrusionOk="0">
                  <a:moveTo>
                    <a:pt x="762" y="1"/>
                  </a:moveTo>
                  <a:cubicBezTo>
                    <a:pt x="346" y="1"/>
                    <a:pt x="0" y="334"/>
                    <a:pt x="0" y="751"/>
                  </a:cubicBezTo>
                  <a:cubicBezTo>
                    <a:pt x="0" y="1168"/>
                    <a:pt x="346" y="1513"/>
                    <a:pt x="762" y="1513"/>
                  </a:cubicBezTo>
                  <a:cubicBezTo>
                    <a:pt x="1179" y="1513"/>
                    <a:pt x="1513" y="1168"/>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30" name="Google Shape;8843;p31">
              <a:extLst>
                <a:ext uri="{FF2B5EF4-FFF2-40B4-BE49-F238E27FC236}">
                  <a16:creationId xmlns:a16="http://schemas.microsoft.com/office/drawing/2014/main" id="{B4DDFB9C-D09F-6C14-D808-6233A0AFFA8B}"/>
                </a:ext>
              </a:extLst>
            </p:cNvPr>
            <p:cNvSpPr/>
            <p:nvPr/>
          </p:nvSpPr>
          <p:spPr>
            <a:xfrm>
              <a:off x="-7281875" y="196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31" name="Google Shape;8844;p31">
              <a:extLst>
                <a:ext uri="{FF2B5EF4-FFF2-40B4-BE49-F238E27FC236}">
                  <a16:creationId xmlns:a16="http://schemas.microsoft.com/office/drawing/2014/main" id="{7DE10D4D-A03F-7D1E-DB3B-8483A22EB510}"/>
                </a:ext>
              </a:extLst>
            </p:cNvPr>
            <p:cNvSpPr/>
            <p:nvPr/>
          </p:nvSpPr>
          <p:spPr>
            <a:xfrm>
              <a:off x="-7225025" y="196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32" name="Google Shape;8845;p31">
              <a:extLst>
                <a:ext uri="{FF2B5EF4-FFF2-40B4-BE49-F238E27FC236}">
                  <a16:creationId xmlns:a16="http://schemas.microsoft.com/office/drawing/2014/main" id="{C8DB8E24-7792-52CD-30BF-4EBFDAB5F4E6}"/>
                </a:ext>
              </a:extLst>
            </p:cNvPr>
            <p:cNvSpPr/>
            <p:nvPr/>
          </p:nvSpPr>
          <p:spPr>
            <a:xfrm>
              <a:off x="-7168475" y="1967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33" name="Google Shape;8846;p31">
              <a:extLst>
                <a:ext uri="{FF2B5EF4-FFF2-40B4-BE49-F238E27FC236}">
                  <a16:creationId xmlns:a16="http://schemas.microsoft.com/office/drawing/2014/main" id="{59BFB7CA-96B7-C842-E448-5AC71CBF2DDB}"/>
                </a:ext>
              </a:extLst>
            </p:cNvPr>
            <p:cNvSpPr/>
            <p:nvPr/>
          </p:nvSpPr>
          <p:spPr>
            <a:xfrm>
              <a:off x="-6941350" y="1967925"/>
              <a:ext cx="37825" cy="37825"/>
            </a:xfrm>
            <a:custGeom>
              <a:avLst/>
              <a:gdLst/>
              <a:ahLst/>
              <a:cxnLst/>
              <a:rect l="l" t="t" r="r" b="b"/>
              <a:pathLst>
                <a:path w="1513" h="1513" extrusionOk="0">
                  <a:moveTo>
                    <a:pt x="762" y="1"/>
                  </a:moveTo>
                  <a:cubicBezTo>
                    <a:pt x="346" y="1"/>
                    <a:pt x="0" y="334"/>
                    <a:pt x="0" y="751"/>
                  </a:cubicBezTo>
                  <a:cubicBezTo>
                    <a:pt x="0" y="1168"/>
                    <a:pt x="346"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34" name="Google Shape;8847;p31">
              <a:extLst>
                <a:ext uri="{FF2B5EF4-FFF2-40B4-BE49-F238E27FC236}">
                  <a16:creationId xmlns:a16="http://schemas.microsoft.com/office/drawing/2014/main" id="{BA9FB46D-4447-310D-C493-50BE2982FF1F}"/>
                </a:ext>
              </a:extLst>
            </p:cNvPr>
            <p:cNvSpPr/>
            <p:nvPr/>
          </p:nvSpPr>
          <p:spPr>
            <a:xfrm>
              <a:off x="-6884500" y="1967925"/>
              <a:ext cx="37825" cy="37825"/>
            </a:xfrm>
            <a:custGeom>
              <a:avLst/>
              <a:gdLst/>
              <a:ahLst/>
              <a:cxnLst/>
              <a:rect l="l" t="t" r="r" b="b"/>
              <a:pathLst>
                <a:path w="1513" h="1513"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35" name="Google Shape;8848;p31">
              <a:extLst>
                <a:ext uri="{FF2B5EF4-FFF2-40B4-BE49-F238E27FC236}">
                  <a16:creationId xmlns:a16="http://schemas.microsoft.com/office/drawing/2014/main" id="{C5CDEA47-AD06-383F-C9D9-DED2FC9F8E13}"/>
                </a:ext>
              </a:extLst>
            </p:cNvPr>
            <p:cNvSpPr/>
            <p:nvPr/>
          </p:nvSpPr>
          <p:spPr>
            <a:xfrm>
              <a:off x="-6430575" y="1967925"/>
              <a:ext cx="38125" cy="37825"/>
            </a:xfrm>
            <a:custGeom>
              <a:avLst/>
              <a:gdLst/>
              <a:ahLst/>
              <a:cxnLst/>
              <a:rect l="l" t="t" r="r" b="b"/>
              <a:pathLst>
                <a:path w="1525" h="1513"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36" name="Google Shape;8849;p31">
              <a:extLst>
                <a:ext uri="{FF2B5EF4-FFF2-40B4-BE49-F238E27FC236}">
                  <a16:creationId xmlns:a16="http://schemas.microsoft.com/office/drawing/2014/main" id="{CC62871D-F191-E042-9960-D24130511AC7}"/>
                </a:ext>
              </a:extLst>
            </p:cNvPr>
            <p:cNvSpPr/>
            <p:nvPr/>
          </p:nvSpPr>
          <p:spPr>
            <a:xfrm>
              <a:off x="-6373725" y="1967925"/>
              <a:ext cx="37825" cy="37825"/>
            </a:xfrm>
            <a:custGeom>
              <a:avLst/>
              <a:gdLst/>
              <a:ahLst/>
              <a:cxnLst/>
              <a:rect l="l" t="t" r="r" b="b"/>
              <a:pathLst>
                <a:path w="1513" h="1513" extrusionOk="0">
                  <a:moveTo>
                    <a:pt x="762" y="1"/>
                  </a:moveTo>
                  <a:cubicBezTo>
                    <a:pt x="346" y="1"/>
                    <a:pt x="0" y="334"/>
                    <a:pt x="0" y="751"/>
                  </a:cubicBezTo>
                  <a:cubicBezTo>
                    <a:pt x="0" y="1168"/>
                    <a:pt x="346" y="1513"/>
                    <a:pt x="762" y="1513"/>
                  </a:cubicBezTo>
                  <a:cubicBezTo>
                    <a:pt x="1179" y="1513"/>
                    <a:pt x="1513" y="1168"/>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37" name="Google Shape;8850;p31">
              <a:extLst>
                <a:ext uri="{FF2B5EF4-FFF2-40B4-BE49-F238E27FC236}">
                  <a16:creationId xmlns:a16="http://schemas.microsoft.com/office/drawing/2014/main" id="{7FA19277-6A7B-55EC-837A-78B7F67E9DDD}"/>
                </a:ext>
              </a:extLst>
            </p:cNvPr>
            <p:cNvSpPr/>
            <p:nvPr/>
          </p:nvSpPr>
          <p:spPr>
            <a:xfrm>
              <a:off x="-6316875" y="196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79" y="1513"/>
                    <a:pt x="1513" y="1168"/>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38" name="Google Shape;8851;p31">
              <a:extLst>
                <a:ext uri="{FF2B5EF4-FFF2-40B4-BE49-F238E27FC236}">
                  <a16:creationId xmlns:a16="http://schemas.microsoft.com/office/drawing/2014/main" id="{B88EF361-A0C8-BB95-2E04-B6316A1434C9}"/>
                </a:ext>
              </a:extLst>
            </p:cNvPr>
            <p:cNvSpPr/>
            <p:nvPr/>
          </p:nvSpPr>
          <p:spPr>
            <a:xfrm>
              <a:off x="-5522125" y="1967925"/>
              <a:ext cx="37825" cy="37825"/>
            </a:xfrm>
            <a:custGeom>
              <a:avLst/>
              <a:gdLst/>
              <a:ahLst/>
              <a:cxnLst/>
              <a:rect l="l" t="t" r="r" b="b"/>
              <a:pathLst>
                <a:path w="1513" h="1513"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39" name="Google Shape;8852;p31">
              <a:extLst>
                <a:ext uri="{FF2B5EF4-FFF2-40B4-BE49-F238E27FC236}">
                  <a16:creationId xmlns:a16="http://schemas.microsoft.com/office/drawing/2014/main" id="{CD8E9F7D-5544-2BCE-7E44-7C00FB3A613A}"/>
                </a:ext>
              </a:extLst>
            </p:cNvPr>
            <p:cNvSpPr/>
            <p:nvPr/>
          </p:nvSpPr>
          <p:spPr>
            <a:xfrm>
              <a:off x="-5465575" y="1967925"/>
              <a:ext cx="38125" cy="37825"/>
            </a:xfrm>
            <a:custGeom>
              <a:avLst/>
              <a:gdLst/>
              <a:ahLst/>
              <a:cxnLst/>
              <a:rect l="l" t="t" r="r" b="b"/>
              <a:pathLst>
                <a:path w="1525" h="1513"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40" name="Google Shape;8853;p31">
              <a:extLst>
                <a:ext uri="{FF2B5EF4-FFF2-40B4-BE49-F238E27FC236}">
                  <a16:creationId xmlns:a16="http://schemas.microsoft.com/office/drawing/2014/main" id="{C8E55D6E-1637-0DC5-E901-BB8B9586F41A}"/>
                </a:ext>
              </a:extLst>
            </p:cNvPr>
            <p:cNvSpPr/>
            <p:nvPr/>
          </p:nvSpPr>
          <p:spPr>
            <a:xfrm>
              <a:off x="-5408725" y="1967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41" name="Google Shape;8854;p31">
              <a:extLst>
                <a:ext uri="{FF2B5EF4-FFF2-40B4-BE49-F238E27FC236}">
                  <a16:creationId xmlns:a16="http://schemas.microsoft.com/office/drawing/2014/main" id="{50F414D6-329A-A720-4B60-894D018DDC85}"/>
                </a:ext>
              </a:extLst>
            </p:cNvPr>
            <p:cNvSpPr/>
            <p:nvPr/>
          </p:nvSpPr>
          <p:spPr>
            <a:xfrm>
              <a:off x="-5238475" y="1967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42" name="Google Shape;8855;p31">
              <a:extLst>
                <a:ext uri="{FF2B5EF4-FFF2-40B4-BE49-F238E27FC236}">
                  <a16:creationId xmlns:a16="http://schemas.microsoft.com/office/drawing/2014/main" id="{0C4B83F3-E31A-9536-CDBD-68215CF76729}"/>
                </a:ext>
              </a:extLst>
            </p:cNvPr>
            <p:cNvSpPr/>
            <p:nvPr/>
          </p:nvSpPr>
          <p:spPr>
            <a:xfrm>
              <a:off x="-5181600" y="1967925"/>
              <a:ext cx="37825" cy="37825"/>
            </a:xfrm>
            <a:custGeom>
              <a:avLst/>
              <a:gdLst/>
              <a:ahLst/>
              <a:cxnLst/>
              <a:rect l="l" t="t" r="r" b="b"/>
              <a:pathLst>
                <a:path w="1513" h="1513" extrusionOk="0">
                  <a:moveTo>
                    <a:pt x="762" y="1"/>
                  </a:moveTo>
                  <a:cubicBezTo>
                    <a:pt x="333" y="1"/>
                    <a:pt x="0" y="334"/>
                    <a:pt x="0" y="751"/>
                  </a:cubicBezTo>
                  <a:cubicBezTo>
                    <a:pt x="0" y="1168"/>
                    <a:pt x="333"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43" name="Google Shape;8856;p31">
              <a:extLst>
                <a:ext uri="{FF2B5EF4-FFF2-40B4-BE49-F238E27FC236}">
                  <a16:creationId xmlns:a16="http://schemas.microsoft.com/office/drawing/2014/main" id="{F4D5929E-BD53-CD6F-CCAC-E99E1C277500}"/>
                </a:ext>
              </a:extLst>
            </p:cNvPr>
            <p:cNvSpPr/>
            <p:nvPr/>
          </p:nvSpPr>
          <p:spPr>
            <a:xfrm>
              <a:off x="-5124750" y="1967925"/>
              <a:ext cx="37825" cy="37825"/>
            </a:xfrm>
            <a:custGeom>
              <a:avLst/>
              <a:gdLst/>
              <a:ahLst/>
              <a:cxnLst/>
              <a:rect l="l" t="t" r="r" b="b"/>
              <a:pathLst>
                <a:path w="1513" h="1513" extrusionOk="0">
                  <a:moveTo>
                    <a:pt x="750" y="1"/>
                  </a:moveTo>
                  <a:cubicBezTo>
                    <a:pt x="333" y="1"/>
                    <a:pt x="0" y="334"/>
                    <a:pt x="0" y="751"/>
                  </a:cubicBezTo>
                  <a:cubicBezTo>
                    <a:pt x="0" y="1168"/>
                    <a:pt x="333"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44" name="Google Shape;8857;p31">
              <a:extLst>
                <a:ext uri="{FF2B5EF4-FFF2-40B4-BE49-F238E27FC236}">
                  <a16:creationId xmlns:a16="http://schemas.microsoft.com/office/drawing/2014/main" id="{414820F2-F7DA-1B41-3EA6-CD4FAA77F91B}"/>
                </a:ext>
              </a:extLst>
            </p:cNvPr>
            <p:cNvSpPr/>
            <p:nvPr/>
          </p:nvSpPr>
          <p:spPr>
            <a:xfrm>
              <a:off x="-5068200" y="1967925"/>
              <a:ext cx="38125" cy="37825"/>
            </a:xfrm>
            <a:custGeom>
              <a:avLst/>
              <a:gdLst/>
              <a:ahLst/>
              <a:cxnLst/>
              <a:rect l="l" t="t" r="r" b="b"/>
              <a:pathLst>
                <a:path w="1525" h="1513"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45" name="Google Shape;8858;p31">
              <a:extLst>
                <a:ext uri="{FF2B5EF4-FFF2-40B4-BE49-F238E27FC236}">
                  <a16:creationId xmlns:a16="http://schemas.microsoft.com/office/drawing/2014/main" id="{FD5AF977-7465-0F6D-F588-2C3801BDC7FE}"/>
                </a:ext>
              </a:extLst>
            </p:cNvPr>
            <p:cNvSpPr/>
            <p:nvPr/>
          </p:nvSpPr>
          <p:spPr>
            <a:xfrm>
              <a:off x="-5011350" y="1967925"/>
              <a:ext cx="37825" cy="37825"/>
            </a:xfrm>
            <a:custGeom>
              <a:avLst/>
              <a:gdLst/>
              <a:ahLst/>
              <a:cxnLst/>
              <a:rect l="l" t="t" r="r" b="b"/>
              <a:pathLst>
                <a:path w="1513" h="1513" extrusionOk="0">
                  <a:moveTo>
                    <a:pt x="762" y="1"/>
                  </a:moveTo>
                  <a:cubicBezTo>
                    <a:pt x="346" y="1"/>
                    <a:pt x="0" y="334"/>
                    <a:pt x="0" y="751"/>
                  </a:cubicBezTo>
                  <a:cubicBezTo>
                    <a:pt x="0" y="1168"/>
                    <a:pt x="346"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46" name="Google Shape;8859;p31">
              <a:extLst>
                <a:ext uri="{FF2B5EF4-FFF2-40B4-BE49-F238E27FC236}">
                  <a16:creationId xmlns:a16="http://schemas.microsoft.com/office/drawing/2014/main" id="{88F08FF9-D7B6-C8EC-F2DB-97A4491BA952}"/>
                </a:ext>
              </a:extLst>
            </p:cNvPr>
            <p:cNvSpPr/>
            <p:nvPr/>
          </p:nvSpPr>
          <p:spPr>
            <a:xfrm>
              <a:off x="-4954500" y="1967925"/>
              <a:ext cx="37825" cy="37825"/>
            </a:xfrm>
            <a:custGeom>
              <a:avLst/>
              <a:gdLst/>
              <a:ahLst/>
              <a:cxnLst/>
              <a:rect l="l" t="t" r="r" b="b"/>
              <a:pathLst>
                <a:path w="1513" h="1513" extrusionOk="0">
                  <a:moveTo>
                    <a:pt x="751" y="1"/>
                  </a:moveTo>
                  <a:cubicBezTo>
                    <a:pt x="334" y="1"/>
                    <a:pt x="0" y="334"/>
                    <a:pt x="0" y="751"/>
                  </a:cubicBezTo>
                  <a:cubicBezTo>
                    <a:pt x="0"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47" name="Google Shape;8860;p31">
              <a:extLst>
                <a:ext uri="{FF2B5EF4-FFF2-40B4-BE49-F238E27FC236}">
                  <a16:creationId xmlns:a16="http://schemas.microsoft.com/office/drawing/2014/main" id="{02839559-560F-A840-4DE7-A538D1EB7EA6}"/>
                </a:ext>
              </a:extLst>
            </p:cNvPr>
            <p:cNvSpPr/>
            <p:nvPr/>
          </p:nvSpPr>
          <p:spPr>
            <a:xfrm>
              <a:off x="-4897950" y="1967925"/>
              <a:ext cx="38125" cy="37825"/>
            </a:xfrm>
            <a:custGeom>
              <a:avLst/>
              <a:gdLst/>
              <a:ahLst/>
              <a:cxnLst/>
              <a:rect l="l" t="t" r="r" b="b"/>
              <a:pathLst>
                <a:path w="1525" h="1513" extrusionOk="0">
                  <a:moveTo>
                    <a:pt x="763" y="1"/>
                  </a:moveTo>
                  <a:cubicBezTo>
                    <a:pt x="346" y="1"/>
                    <a:pt x="1" y="334"/>
                    <a:pt x="1" y="751"/>
                  </a:cubicBezTo>
                  <a:cubicBezTo>
                    <a:pt x="1" y="1168"/>
                    <a:pt x="346" y="1513"/>
                    <a:pt x="763" y="1513"/>
                  </a:cubicBezTo>
                  <a:cubicBezTo>
                    <a:pt x="1179" y="1513"/>
                    <a:pt x="1525" y="1168"/>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48" name="Google Shape;8861;p31">
              <a:extLst>
                <a:ext uri="{FF2B5EF4-FFF2-40B4-BE49-F238E27FC236}">
                  <a16:creationId xmlns:a16="http://schemas.microsoft.com/office/drawing/2014/main" id="{191F0B06-7D91-97C8-423F-A67AEB19A1F5}"/>
                </a:ext>
              </a:extLst>
            </p:cNvPr>
            <p:cNvSpPr/>
            <p:nvPr/>
          </p:nvSpPr>
          <p:spPr>
            <a:xfrm>
              <a:off x="-4841100" y="1967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49" name="Google Shape;8862;p31">
              <a:extLst>
                <a:ext uri="{FF2B5EF4-FFF2-40B4-BE49-F238E27FC236}">
                  <a16:creationId xmlns:a16="http://schemas.microsoft.com/office/drawing/2014/main" id="{5D5DD5D4-3B7D-FAF5-D33A-38ADCC92F3D2}"/>
                </a:ext>
              </a:extLst>
            </p:cNvPr>
            <p:cNvSpPr/>
            <p:nvPr/>
          </p:nvSpPr>
          <p:spPr>
            <a:xfrm>
              <a:off x="-4784250" y="196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80" y="1513"/>
                    <a:pt x="1513" y="1168"/>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50" name="Google Shape;8863;p31">
              <a:extLst>
                <a:ext uri="{FF2B5EF4-FFF2-40B4-BE49-F238E27FC236}">
                  <a16:creationId xmlns:a16="http://schemas.microsoft.com/office/drawing/2014/main" id="{50DD7748-1C42-71D5-EE2B-991D593DDAD9}"/>
                </a:ext>
              </a:extLst>
            </p:cNvPr>
            <p:cNvSpPr/>
            <p:nvPr/>
          </p:nvSpPr>
          <p:spPr>
            <a:xfrm>
              <a:off x="-4727400" y="1967925"/>
              <a:ext cx="37850" cy="37825"/>
            </a:xfrm>
            <a:custGeom>
              <a:avLst/>
              <a:gdLst/>
              <a:ahLst/>
              <a:cxnLst/>
              <a:rect l="l" t="t" r="r" b="b"/>
              <a:pathLst>
                <a:path w="1514" h="1513"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51" name="Google Shape;8864;p31">
              <a:extLst>
                <a:ext uri="{FF2B5EF4-FFF2-40B4-BE49-F238E27FC236}">
                  <a16:creationId xmlns:a16="http://schemas.microsoft.com/office/drawing/2014/main" id="{4ED5B242-F6BB-B99F-0894-2AD6348D323B}"/>
                </a:ext>
              </a:extLst>
            </p:cNvPr>
            <p:cNvSpPr/>
            <p:nvPr/>
          </p:nvSpPr>
          <p:spPr>
            <a:xfrm>
              <a:off x="-4670825" y="1967925"/>
              <a:ext cx="37825" cy="37825"/>
            </a:xfrm>
            <a:custGeom>
              <a:avLst/>
              <a:gdLst/>
              <a:ahLst/>
              <a:cxnLst/>
              <a:rect l="l" t="t" r="r" b="b"/>
              <a:pathLst>
                <a:path w="1513" h="1513" extrusionOk="0">
                  <a:moveTo>
                    <a:pt x="762" y="1"/>
                  </a:moveTo>
                  <a:cubicBezTo>
                    <a:pt x="345" y="1"/>
                    <a:pt x="0" y="334"/>
                    <a:pt x="0" y="751"/>
                  </a:cubicBezTo>
                  <a:cubicBezTo>
                    <a:pt x="0" y="1168"/>
                    <a:pt x="345"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52" name="Google Shape;8865;p31">
              <a:extLst>
                <a:ext uri="{FF2B5EF4-FFF2-40B4-BE49-F238E27FC236}">
                  <a16:creationId xmlns:a16="http://schemas.microsoft.com/office/drawing/2014/main" id="{E9376B2A-CFE0-BDD8-DAA4-178B943B181D}"/>
                </a:ext>
              </a:extLst>
            </p:cNvPr>
            <p:cNvSpPr/>
            <p:nvPr/>
          </p:nvSpPr>
          <p:spPr>
            <a:xfrm>
              <a:off x="-4613975" y="1967925"/>
              <a:ext cx="37825" cy="37825"/>
            </a:xfrm>
            <a:custGeom>
              <a:avLst/>
              <a:gdLst/>
              <a:ahLst/>
              <a:cxnLst/>
              <a:rect l="l" t="t" r="r" b="b"/>
              <a:pathLst>
                <a:path w="1513" h="1513" extrusionOk="0">
                  <a:moveTo>
                    <a:pt x="762" y="1"/>
                  </a:moveTo>
                  <a:cubicBezTo>
                    <a:pt x="334" y="1"/>
                    <a:pt x="0" y="334"/>
                    <a:pt x="0" y="751"/>
                  </a:cubicBezTo>
                  <a:cubicBezTo>
                    <a:pt x="0" y="1168"/>
                    <a:pt x="334"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53" name="Google Shape;8866;p31">
              <a:extLst>
                <a:ext uri="{FF2B5EF4-FFF2-40B4-BE49-F238E27FC236}">
                  <a16:creationId xmlns:a16="http://schemas.microsoft.com/office/drawing/2014/main" id="{0BB9F6FF-5054-A898-BBE1-2C347186837D}"/>
                </a:ext>
              </a:extLst>
            </p:cNvPr>
            <p:cNvSpPr/>
            <p:nvPr/>
          </p:nvSpPr>
          <p:spPr>
            <a:xfrm>
              <a:off x="-4557125" y="1967925"/>
              <a:ext cx="37825" cy="37825"/>
            </a:xfrm>
            <a:custGeom>
              <a:avLst/>
              <a:gdLst/>
              <a:ahLst/>
              <a:cxnLst/>
              <a:rect l="l" t="t" r="r" b="b"/>
              <a:pathLst>
                <a:path w="1513" h="1513"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54" name="Google Shape;8867;p31">
              <a:extLst>
                <a:ext uri="{FF2B5EF4-FFF2-40B4-BE49-F238E27FC236}">
                  <a16:creationId xmlns:a16="http://schemas.microsoft.com/office/drawing/2014/main" id="{6FEBD77E-9C99-718D-5973-84E3DF94AE83}"/>
                </a:ext>
              </a:extLst>
            </p:cNvPr>
            <p:cNvSpPr/>
            <p:nvPr/>
          </p:nvSpPr>
          <p:spPr>
            <a:xfrm>
              <a:off x="-4500575" y="1967925"/>
              <a:ext cx="38125" cy="37825"/>
            </a:xfrm>
            <a:custGeom>
              <a:avLst/>
              <a:gdLst/>
              <a:ahLst/>
              <a:cxnLst/>
              <a:rect l="l" t="t" r="r" b="b"/>
              <a:pathLst>
                <a:path w="1525" h="1513" extrusionOk="0">
                  <a:moveTo>
                    <a:pt x="763" y="1"/>
                  </a:moveTo>
                  <a:cubicBezTo>
                    <a:pt x="346" y="1"/>
                    <a:pt x="1" y="334"/>
                    <a:pt x="1" y="751"/>
                  </a:cubicBezTo>
                  <a:cubicBezTo>
                    <a:pt x="1" y="1168"/>
                    <a:pt x="346" y="1513"/>
                    <a:pt x="763" y="1513"/>
                  </a:cubicBezTo>
                  <a:cubicBezTo>
                    <a:pt x="1179" y="1513"/>
                    <a:pt x="1525" y="1168"/>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55" name="Google Shape;8868;p31">
              <a:extLst>
                <a:ext uri="{FF2B5EF4-FFF2-40B4-BE49-F238E27FC236}">
                  <a16:creationId xmlns:a16="http://schemas.microsoft.com/office/drawing/2014/main" id="{E829E95B-108F-F2CA-7520-94B5F8980E9C}"/>
                </a:ext>
              </a:extLst>
            </p:cNvPr>
            <p:cNvSpPr/>
            <p:nvPr/>
          </p:nvSpPr>
          <p:spPr>
            <a:xfrm>
              <a:off x="-4443725" y="1967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56" name="Google Shape;8869;p31">
              <a:extLst>
                <a:ext uri="{FF2B5EF4-FFF2-40B4-BE49-F238E27FC236}">
                  <a16:creationId xmlns:a16="http://schemas.microsoft.com/office/drawing/2014/main" id="{994A5B6E-699F-9123-7610-3F0B009D3753}"/>
                </a:ext>
              </a:extLst>
            </p:cNvPr>
            <p:cNvSpPr/>
            <p:nvPr/>
          </p:nvSpPr>
          <p:spPr>
            <a:xfrm>
              <a:off x="-4386875" y="196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79" y="1513"/>
                    <a:pt x="1513" y="1168"/>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57" name="Google Shape;8870;p31">
              <a:extLst>
                <a:ext uri="{FF2B5EF4-FFF2-40B4-BE49-F238E27FC236}">
                  <a16:creationId xmlns:a16="http://schemas.microsoft.com/office/drawing/2014/main" id="{AC4DA58A-CA3C-3534-DD55-75F4A46566C8}"/>
                </a:ext>
              </a:extLst>
            </p:cNvPr>
            <p:cNvSpPr/>
            <p:nvPr/>
          </p:nvSpPr>
          <p:spPr>
            <a:xfrm>
              <a:off x="-4330025" y="196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58" name="Google Shape;8871;p31">
              <a:extLst>
                <a:ext uri="{FF2B5EF4-FFF2-40B4-BE49-F238E27FC236}">
                  <a16:creationId xmlns:a16="http://schemas.microsoft.com/office/drawing/2014/main" id="{9FC2DF23-93C6-D2A7-565D-209A990A7910}"/>
                </a:ext>
              </a:extLst>
            </p:cNvPr>
            <p:cNvSpPr/>
            <p:nvPr/>
          </p:nvSpPr>
          <p:spPr>
            <a:xfrm>
              <a:off x="-4273475" y="1967925"/>
              <a:ext cx="37850" cy="37825"/>
            </a:xfrm>
            <a:custGeom>
              <a:avLst/>
              <a:gdLst/>
              <a:ahLst/>
              <a:cxnLst/>
              <a:rect l="l" t="t" r="r" b="b"/>
              <a:pathLst>
                <a:path w="1514" h="1513"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59" name="Google Shape;8872;p31">
              <a:extLst>
                <a:ext uri="{FF2B5EF4-FFF2-40B4-BE49-F238E27FC236}">
                  <a16:creationId xmlns:a16="http://schemas.microsoft.com/office/drawing/2014/main" id="{6A063360-2CF6-E461-907B-A56EA55DBB0F}"/>
                </a:ext>
              </a:extLst>
            </p:cNvPr>
            <p:cNvSpPr/>
            <p:nvPr/>
          </p:nvSpPr>
          <p:spPr>
            <a:xfrm>
              <a:off x="-4216600" y="1967925"/>
              <a:ext cx="37825" cy="37825"/>
            </a:xfrm>
            <a:custGeom>
              <a:avLst/>
              <a:gdLst/>
              <a:ahLst/>
              <a:cxnLst/>
              <a:rect l="l" t="t" r="r" b="b"/>
              <a:pathLst>
                <a:path w="1513" h="1513" extrusionOk="0">
                  <a:moveTo>
                    <a:pt x="762" y="1"/>
                  </a:moveTo>
                  <a:cubicBezTo>
                    <a:pt x="333" y="1"/>
                    <a:pt x="0" y="334"/>
                    <a:pt x="0" y="751"/>
                  </a:cubicBezTo>
                  <a:cubicBezTo>
                    <a:pt x="0" y="1168"/>
                    <a:pt x="333"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60" name="Google Shape;8873;p31">
              <a:extLst>
                <a:ext uri="{FF2B5EF4-FFF2-40B4-BE49-F238E27FC236}">
                  <a16:creationId xmlns:a16="http://schemas.microsoft.com/office/drawing/2014/main" id="{8D089EA3-1979-15A2-C218-F0D8885584A4}"/>
                </a:ext>
              </a:extLst>
            </p:cNvPr>
            <p:cNvSpPr/>
            <p:nvPr/>
          </p:nvSpPr>
          <p:spPr>
            <a:xfrm>
              <a:off x="-4159750" y="1967925"/>
              <a:ext cx="37825" cy="37825"/>
            </a:xfrm>
            <a:custGeom>
              <a:avLst/>
              <a:gdLst/>
              <a:ahLst/>
              <a:cxnLst/>
              <a:rect l="l" t="t" r="r" b="b"/>
              <a:pathLst>
                <a:path w="1513" h="1513"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61" name="Google Shape;8874;p31">
              <a:extLst>
                <a:ext uri="{FF2B5EF4-FFF2-40B4-BE49-F238E27FC236}">
                  <a16:creationId xmlns:a16="http://schemas.microsoft.com/office/drawing/2014/main" id="{B59583A9-5FA1-7545-B4A2-38AE173B8B01}"/>
                </a:ext>
              </a:extLst>
            </p:cNvPr>
            <p:cNvSpPr/>
            <p:nvPr/>
          </p:nvSpPr>
          <p:spPr>
            <a:xfrm>
              <a:off x="-4103200" y="1967925"/>
              <a:ext cx="38125" cy="37825"/>
            </a:xfrm>
            <a:custGeom>
              <a:avLst/>
              <a:gdLst/>
              <a:ahLst/>
              <a:cxnLst/>
              <a:rect l="l" t="t" r="r" b="b"/>
              <a:pathLst>
                <a:path w="1525" h="1513"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62" name="Google Shape;8875;p31">
              <a:extLst>
                <a:ext uri="{FF2B5EF4-FFF2-40B4-BE49-F238E27FC236}">
                  <a16:creationId xmlns:a16="http://schemas.microsoft.com/office/drawing/2014/main" id="{C1EAB312-34A9-2679-F437-E6FF59E57519}"/>
                </a:ext>
              </a:extLst>
            </p:cNvPr>
            <p:cNvSpPr/>
            <p:nvPr/>
          </p:nvSpPr>
          <p:spPr>
            <a:xfrm>
              <a:off x="-4046350" y="1967925"/>
              <a:ext cx="37825" cy="37825"/>
            </a:xfrm>
            <a:custGeom>
              <a:avLst/>
              <a:gdLst/>
              <a:ahLst/>
              <a:cxnLst/>
              <a:rect l="l" t="t" r="r" b="b"/>
              <a:pathLst>
                <a:path w="1513" h="1513" extrusionOk="0">
                  <a:moveTo>
                    <a:pt x="762" y="1"/>
                  </a:moveTo>
                  <a:cubicBezTo>
                    <a:pt x="346" y="1"/>
                    <a:pt x="0" y="334"/>
                    <a:pt x="0" y="751"/>
                  </a:cubicBezTo>
                  <a:cubicBezTo>
                    <a:pt x="0" y="1168"/>
                    <a:pt x="346" y="1513"/>
                    <a:pt x="762" y="1513"/>
                  </a:cubicBezTo>
                  <a:cubicBezTo>
                    <a:pt x="1179" y="1513"/>
                    <a:pt x="1513" y="1168"/>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63" name="Google Shape;8876;p31">
              <a:extLst>
                <a:ext uri="{FF2B5EF4-FFF2-40B4-BE49-F238E27FC236}">
                  <a16:creationId xmlns:a16="http://schemas.microsoft.com/office/drawing/2014/main" id="{D77E6EF9-282F-4AFA-B45E-A0433010B634}"/>
                </a:ext>
              </a:extLst>
            </p:cNvPr>
            <p:cNvSpPr/>
            <p:nvPr/>
          </p:nvSpPr>
          <p:spPr>
            <a:xfrm>
              <a:off x="-3989500" y="196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64" name="Google Shape;8877;p31">
              <a:extLst>
                <a:ext uri="{FF2B5EF4-FFF2-40B4-BE49-F238E27FC236}">
                  <a16:creationId xmlns:a16="http://schemas.microsoft.com/office/drawing/2014/main" id="{C22C0278-AB1D-BA4B-EFC4-4A3DE4E2EB4A}"/>
                </a:ext>
              </a:extLst>
            </p:cNvPr>
            <p:cNvSpPr/>
            <p:nvPr/>
          </p:nvSpPr>
          <p:spPr>
            <a:xfrm>
              <a:off x="-3932650" y="196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65" name="Google Shape;8878;p31">
              <a:extLst>
                <a:ext uri="{FF2B5EF4-FFF2-40B4-BE49-F238E27FC236}">
                  <a16:creationId xmlns:a16="http://schemas.microsoft.com/office/drawing/2014/main" id="{CB96BB57-662C-7606-5E16-6028102FA6B9}"/>
                </a:ext>
              </a:extLst>
            </p:cNvPr>
            <p:cNvSpPr/>
            <p:nvPr/>
          </p:nvSpPr>
          <p:spPr>
            <a:xfrm>
              <a:off x="-3876100" y="1967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66" name="Google Shape;8879;p31">
              <a:extLst>
                <a:ext uri="{FF2B5EF4-FFF2-40B4-BE49-F238E27FC236}">
                  <a16:creationId xmlns:a16="http://schemas.microsoft.com/office/drawing/2014/main" id="{7E1E364B-4FB1-37F4-6528-F6138BAAA3AA}"/>
                </a:ext>
              </a:extLst>
            </p:cNvPr>
            <p:cNvSpPr/>
            <p:nvPr/>
          </p:nvSpPr>
          <p:spPr>
            <a:xfrm>
              <a:off x="-3819250" y="196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80" y="1513"/>
                    <a:pt x="1513" y="1168"/>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67" name="Google Shape;8880;p31">
              <a:extLst>
                <a:ext uri="{FF2B5EF4-FFF2-40B4-BE49-F238E27FC236}">
                  <a16:creationId xmlns:a16="http://schemas.microsoft.com/office/drawing/2014/main" id="{1D8548C7-1950-ACBB-7C5C-882535FD84AE}"/>
                </a:ext>
              </a:extLst>
            </p:cNvPr>
            <p:cNvSpPr/>
            <p:nvPr/>
          </p:nvSpPr>
          <p:spPr>
            <a:xfrm>
              <a:off x="-3762375" y="1967925"/>
              <a:ext cx="37825" cy="37825"/>
            </a:xfrm>
            <a:custGeom>
              <a:avLst/>
              <a:gdLst/>
              <a:ahLst/>
              <a:cxnLst/>
              <a:rect l="l" t="t" r="r" b="b"/>
              <a:pathLst>
                <a:path w="1513" h="1513" extrusionOk="0">
                  <a:moveTo>
                    <a:pt x="750" y="1"/>
                  </a:moveTo>
                  <a:cubicBezTo>
                    <a:pt x="333" y="1"/>
                    <a:pt x="0" y="334"/>
                    <a:pt x="0" y="751"/>
                  </a:cubicBezTo>
                  <a:cubicBezTo>
                    <a:pt x="0" y="1168"/>
                    <a:pt x="333"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68" name="Google Shape;8881;p31">
              <a:extLst>
                <a:ext uri="{FF2B5EF4-FFF2-40B4-BE49-F238E27FC236}">
                  <a16:creationId xmlns:a16="http://schemas.microsoft.com/office/drawing/2014/main" id="{D88EB133-1F97-C864-C49C-79180E82819F}"/>
                </a:ext>
              </a:extLst>
            </p:cNvPr>
            <p:cNvSpPr/>
            <p:nvPr/>
          </p:nvSpPr>
          <p:spPr>
            <a:xfrm>
              <a:off x="-3705825" y="1967925"/>
              <a:ext cx="37825" cy="37825"/>
            </a:xfrm>
            <a:custGeom>
              <a:avLst/>
              <a:gdLst/>
              <a:ahLst/>
              <a:cxnLst/>
              <a:rect l="l" t="t" r="r" b="b"/>
              <a:pathLst>
                <a:path w="1513" h="1513" extrusionOk="0">
                  <a:moveTo>
                    <a:pt x="762" y="1"/>
                  </a:moveTo>
                  <a:cubicBezTo>
                    <a:pt x="345" y="1"/>
                    <a:pt x="0" y="334"/>
                    <a:pt x="0" y="751"/>
                  </a:cubicBezTo>
                  <a:cubicBezTo>
                    <a:pt x="0" y="1168"/>
                    <a:pt x="345"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69" name="Google Shape;8882;p31">
              <a:extLst>
                <a:ext uri="{FF2B5EF4-FFF2-40B4-BE49-F238E27FC236}">
                  <a16:creationId xmlns:a16="http://schemas.microsoft.com/office/drawing/2014/main" id="{D3609191-FC48-ED7B-5868-9A49E853CC2D}"/>
                </a:ext>
              </a:extLst>
            </p:cNvPr>
            <p:cNvSpPr/>
            <p:nvPr/>
          </p:nvSpPr>
          <p:spPr>
            <a:xfrm>
              <a:off x="-3648975" y="1967925"/>
              <a:ext cx="37825" cy="37825"/>
            </a:xfrm>
            <a:custGeom>
              <a:avLst/>
              <a:gdLst/>
              <a:ahLst/>
              <a:cxnLst/>
              <a:rect l="l" t="t" r="r" b="b"/>
              <a:pathLst>
                <a:path w="1513" h="1513" extrusionOk="0">
                  <a:moveTo>
                    <a:pt x="762" y="1"/>
                  </a:moveTo>
                  <a:cubicBezTo>
                    <a:pt x="346" y="1"/>
                    <a:pt x="0" y="334"/>
                    <a:pt x="0" y="751"/>
                  </a:cubicBezTo>
                  <a:cubicBezTo>
                    <a:pt x="0" y="1168"/>
                    <a:pt x="346"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70" name="Google Shape;8883;p31">
              <a:extLst>
                <a:ext uri="{FF2B5EF4-FFF2-40B4-BE49-F238E27FC236}">
                  <a16:creationId xmlns:a16="http://schemas.microsoft.com/office/drawing/2014/main" id="{F5CCB6D5-33E2-29C8-2B02-AB548756DF67}"/>
                </a:ext>
              </a:extLst>
            </p:cNvPr>
            <p:cNvSpPr/>
            <p:nvPr/>
          </p:nvSpPr>
          <p:spPr>
            <a:xfrm>
              <a:off x="-3592125" y="1967925"/>
              <a:ext cx="37825" cy="37825"/>
            </a:xfrm>
            <a:custGeom>
              <a:avLst/>
              <a:gdLst/>
              <a:ahLst/>
              <a:cxnLst/>
              <a:rect l="l" t="t" r="r" b="b"/>
              <a:pathLst>
                <a:path w="1513" h="1513"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71" name="Google Shape;8884;p31">
              <a:extLst>
                <a:ext uri="{FF2B5EF4-FFF2-40B4-BE49-F238E27FC236}">
                  <a16:creationId xmlns:a16="http://schemas.microsoft.com/office/drawing/2014/main" id="{37827C1C-808E-6C7C-18A3-498C7933EF92}"/>
                </a:ext>
              </a:extLst>
            </p:cNvPr>
            <p:cNvSpPr/>
            <p:nvPr/>
          </p:nvSpPr>
          <p:spPr>
            <a:xfrm>
              <a:off x="-3535575" y="1967925"/>
              <a:ext cx="38125" cy="37825"/>
            </a:xfrm>
            <a:custGeom>
              <a:avLst/>
              <a:gdLst/>
              <a:ahLst/>
              <a:cxnLst/>
              <a:rect l="l" t="t" r="r" b="b"/>
              <a:pathLst>
                <a:path w="1525" h="1513" extrusionOk="0">
                  <a:moveTo>
                    <a:pt x="763" y="1"/>
                  </a:moveTo>
                  <a:cubicBezTo>
                    <a:pt x="346" y="1"/>
                    <a:pt x="1" y="334"/>
                    <a:pt x="1" y="751"/>
                  </a:cubicBezTo>
                  <a:cubicBezTo>
                    <a:pt x="1" y="1168"/>
                    <a:pt x="346" y="1513"/>
                    <a:pt x="763" y="1513"/>
                  </a:cubicBezTo>
                  <a:cubicBezTo>
                    <a:pt x="1179" y="1513"/>
                    <a:pt x="1525" y="1168"/>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72" name="Google Shape;8885;p31">
              <a:extLst>
                <a:ext uri="{FF2B5EF4-FFF2-40B4-BE49-F238E27FC236}">
                  <a16:creationId xmlns:a16="http://schemas.microsoft.com/office/drawing/2014/main" id="{78A6D569-1605-5EE3-CC8C-FACB86BABC80}"/>
                </a:ext>
              </a:extLst>
            </p:cNvPr>
            <p:cNvSpPr/>
            <p:nvPr/>
          </p:nvSpPr>
          <p:spPr>
            <a:xfrm>
              <a:off x="-3478725" y="1967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73" name="Google Shape;8886;p31">
              <a:extLst>
                <a:ext uri="{FF2B5EF4-FFF2-40B4-BE49-F238E27FC236}">
                  <a16:creationId xmlns:a16="http://schemas.microsoft.com/office/drawing/2014/main" id="{D4A8CC72-B57A-E44A-A1D0-7180C374B95C}"/>
                </a:ext>
              </a:extLst>
            </p:cNvPr>
            <p:cNvSpPr/>
            <p:nvPr/>
          </p:nvSpPr>
          <p:spPr>
            <a:xfrm>
              <a:off x="-3421875" y="196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79" y="1513"/>
                    <a:pt x="1513" y="1168"/>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74" name="Google Shape;8887;p31">
              <a:extLst>
                <a:ext uri="{FF2B5EF4-FFF2-40B4-BE49-F238E27FC236}">
                  <a16:creationId xmlns:a16="http://schemas.microsoft.com/office/drawing/2014/main" id="{D6852BD5-C05B-65AB-2ABB-A5C48BBD46B0}"/>
                </a:ext>
              </a:extLst>
            </p:cNvPr>
            <p:cNvSpPr/>
            <p:nvPr/>
          </p:nvSpPr>
          <p:spPr>
            <a:xfrm>
              <a:off x="-3365025" y="196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75" name="Google Shape;8888;p31">
              <a:extLst>
                <a:ext uri="{FF2B5EF4-FFF2-40B4-BE49-F238E27FC236}">
                  <a16:creationId xmlns:a16="http://schemas.microsoft.com/office/drawing/2014/main" id="{C68FD2EF-6E2C-A354-8A1E-B76F5D6F3732}"/>
                </a:ext>
              </a:extLst>
            </p:cNvPr>
            <p:cNvSpPr/>
            <p:nvPr/>
          </p:nvSpPr>
          <p:spPr>
            <a:xfrm>
              <a:off x="-3308450" y="1967925"/>
              <a:ext cx="37825" cy="37825"/>
            </a:xfrm>
            <a:custGeom>
              <a:avLst/>
              <a:gdLst/>
              <a:ahLst/>
              <a:cxnLst/>
              <a:rect l="l" t="t" r="r" b="b"/>
              <a:pathLst>
                <a:path w="1513" h="1513" extrusionOk="0">
                  <a:moveTo>
                    <a:pt x="762" y="1"/>
                  </a:moveTo>
                  <a:cubicBezTo>
                    <a:pt x="345" y="1"/>
                    <a:pt x="0" y="334"/>
                    <a:pt x="0" y="751"/>
                  </a:cubicBezTo>
                  <a:cubicBezTo>
                    <a:pt x="0" y="1168"/>
                    <a:pt x="345"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76" name="Google Shape;8889;p31">
              <a:extLst>
                <a:ext uri="{FF2B5EF4-FFF2-40B4-BE49-F238E27FC236}">
                  <a16:creationId xmlns:a16="http://schemas.microsoft.com/office/drawing/2014/main" id="{0732AC1D-034D-9E6C-AB16-568827CFD41E}"/>
                </a:ext>
              </a:extLst>
            </p:cNvPr>
            <p:cNvSpPr/>
            <p:nvPr/>
          </p:nvSpPr>
          <p:spPr>
            <a:xfrm>
              <a:off x="-3251600" y="1967925"/>
              <a:ext cx="37825" cy="37825"/>
            </a:xfrm>
            <a:custGeom>
              <a:avLst/>
              <a:gdLst/>
              <a:ahLst/>
              <a:cxnLst/>
              <a:rect l="l" t="t" r="r" b="b"/>
              <a:pathLst>
                <a:path w="1513" h="1513" extrusionOk="0">
                  <a:moveTo>
                    <a:pt x="762" y="1"/>
                  </a:moveTo>
                  <a:cubicBezTo>
                    <a:pt x="334" y="1"/>
                    <a:pt x="0" y="334"/>
                    <a:pt x="0" y="751"/>
                  </a:cubicBezTo>
                  <a:cubicBezTo>
                    <a:pt x="0" y="1168"/>
                    <a:pt x="334"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77" name="Google Shape;8890;p31">
              <a:extLst>
                <a:ext uri="{FF2B5EF4-FFF2-40B4-BE49-F238E27FC236}">
                  <a16:creationId xmlns:a16="http://schemas.microsoft.com/office/drawing/2014/main" id="{393DEB3C-91F1-8A6B-7E35-9826A5AEC0D7}"/>
                </a:ext>
              </a:extLst>
            </p:cNvPr>
            <p:cNvSpPr/>
            <p:nvPr/>
          </p:nvSpPr>
          <p:spPr>
            <a:xfrm>
              <a:off x="-3194750" y="1967925"/>
              <a:ext cx="37825" cy="37825"/>
            </a:xfrm>
            <a:custGeom>
              <a:avLst/>
              <a:gdLst/>
              <a:ahLst/>
              <a:cxnLst/>
              <a:rect l="l" t="t" r="r" b="b"/>
              <a:pathLst>
                <a:path w="1513" h="1513"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78" name="Google Shape;8891;p31">
              <a:extLst>
                <a:ext uri="{FF2B5EF4-FFF2-40B4-BE49-F238E27FC236}">
                  <a16:creationId xmlns:a16="http://schemas.microsoft.com/office/drawing/2014/main" id="{02661C06-C7EB-AD58-DC05-534A8D306E34}"/>
                </a:ext>
              </a:extLst>
            </p:cNvPr>
            <p:cNvSpPr/>
            <p:nvPr/>
          </p:nvSpPr>
          <p:spPr>
            <a:xfrm>
              <a:off x="-3138200" y="1967925"/>
              <a:ext cx="38125" cy="37825"/>
            </a:xfrm>
            <a:custGeom>
              <a:avLst/>
              <a:gdLst/>
              <a:ahLst/>
              <a:cxnLst/>
              <a:rect l="l" t="t" r="r" b="b"/>
              <a:pathLst>
                <a:path w="1525" h="1513"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79" name="Google Shape;8892;p31">
              <a:extLst>
                <a:ext uri="{FF2B5EF4-FFF2-40B4-BE49-F238E27FC236}">
                  <a16:creationId xmlns:a16="http://schemas.microsoft.com/office/drawing/2014/main" id="{757FDB8A-B5DD-E58C-50D7-3B6012790F7C}"/>
                </a:ext>
              </a:extLst>
            </p:cNvPr>
            <p:cNvSpPr/>
            <p:nvPr/>
          </p:nvSpPr>
          <p:spPr>
            <a:xfrm>
              <a:off x="-3081350" y="1967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80" name="Google Shape;8893;p31">
              <a:extLst>
                <a:ext uri="{FF2B5EF4-FFF2-40B4-BE49-F238E27FC236}">
                  <a16:creationId xmlns:a16="http://schemas.microsoft.com/office/drawing/2014/main" id="{63375E02-B4E2-142D-3F7E-8D03ACC871D2}"/>
                </a:ext>
              </a:extLst>
            </p:cNvPr>
            <p:cNvSpPr/>
            <p:nvPr/>
          </p:nvSpPr>
          <p:spPr>
            <a:xfrm>
              <a:off x="-3024500" y="196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79" y="1513"/>
                    <a:pt x="1513" y="1168"/>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81" name="Google Shape;8894;p31">
              <a:extLst>
                <a:ext uri="{FF2B5EF4-FFF2-40B4-BE49-F238E27FC236}">
                  <a16:creationId xmlns:a16="http://schemas.microsoft.com/office/drawing/2014/main" id="{61CC7057-6D3B-2C57-2572-2B862AA8C4FA}"/>
                </a:ext>
              </a:extLst>
            </p:cNvPr>
            <p:cNvSpPr/>
            <p:nvPr/>
          </p:nvSpPr>
          <p:spPr>
            <a:xfrm>
              <a:off x="-2967650" y="196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82" name="Google Shape;8895;p31">
              <a:extLst>
                <a:ext uri="{FF2B5EF4-FFF2-40B4-BE49-F238E27FC236}">
                  <a16:creationId xmlns:a16="http://schemas.microsoft.com/office/drawing/2014/main" id="{23738A11-6E5B-CA5A-850A-2BAD43059A0D}"/>
                </a:ext>
              </a:extLst>
            </p:cNvPr>
            <p:cNvSpPr/>
            <p:nvPr/>
          </p:nvSpPr>
          <p:spPr>
            <a:xfrm>
              <a:off x="-2911100" y="1967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83" name="Google Shape;8896;p31">
              <a:extLst>
                <a:ext uri="{FF2B5EF4-FFF2-40B4-BE49-F238E27FC236}">
                  <a16:creationId xmlns:a16="http://schemas.microsoft.com/office/drawing/2014/main" id="{A65B2B51-D51D-37D1-0887-0F59475E5566}"/>
                </a:ext>
              </a:extLst>
            </p:cNvPr>
            <p:cNvSpPr/>
            <p:nvPr/>
          </p:nvSpPr>
          <p:spPr>
            <a:xfrm>
              <a:off x="-2854250" y="1967925"/>
              <a:ext cx="37850" cy="37825"/>
            </a:xfrm>
            <a:custGeom>
              <a:avLst/>
              <a:gdLst/>
              <a:ahLst/>
              <a:cxnLst/>
              <a:rect l="l" t="t" r="r" b="b"/>
              <a:pathLst>
                <a:path w="1514" h="1513" extrusionOk="0">
                  <a:moveTo>
                    <a:pt x="763" y="1"/>
                  </a:moveTo>
                  <a:cubicBezTo>
                    <a:pt x="334" y="1"/>
                    <a:pt x="1" y="334"/>
                    <a:pt x="1" y="751"/>
                  </a:cubicBezTo>
                  <a:cubicBezTo>
                    <a:pt x="1" y="1168"/>
                    <a:pt x="334"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84" name="Google Shape;8897;p31">
              <a:extLst>
                <a:ext uri="{FF2B5EF4-FFF2-40B4-BE49-F238E27FC236}">
                  <a16:creationId xmlns:a16="http://schemas.microsoft.com/office/drawing/2014/main" id="{B14BB157-AAA7-B5BB-697F-9855171AA1A0}"/>
                </a:ext>
              </a:extLst>
            </p:cNvPr>
            <p:cNvSpPr/>
            <p:nvPr/>
          </p:nvSpPr>
          <p:spPr>
            <a:xfrm>
              <a:off x="-2797375" y="1967925"/>
              <a:ext cx="37825" cy="37825"/>
            </a:xfrm>
            <a:custGeom>
              <a:avLst/>
              <a:gdLst/>
              <a:ahLst/>
              <a:cxnLst/>
              <a:rect l="l" t="t" r="r" b="b"/>
              <a:pathLst>
                <a:path w="1513" h="1513" extrusionOk="0">
                  <a:moveTo>
                    <a:pt x="750" y="1"/>
                  </a:moveTo>
                  <a:cubicBezTo>
                    <a:pt x="333" y="1"/>
                    <a:pt x="0" y="334"/>
                    <a:pt x="0" y="751"/>
                  </a:cubicBezTo>
                  <a:cubicBezTo>
                    <a:pt x="0" y="1168"/>
                    <a:pt x="333"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85" name="Google Shape;8898;p31">
              <a:extLst>
                <a:ext uri="{FF2B5EF4-FFF2-40B4-BE49-F238E27FC236}">
                  <a16:creationId xmlns:a16="http://schemas.microsoft.com/office/drawing/2014/main" id="{FEB6EA82-3C8C-AC60-C84F-447C264FCE6C}"/>
                </a:ext>
              </a:extLst>
            </p:cNvPr>
            <p:cNvSpPr/>
            <p:nvPr/>
          </p:nvSpPr>
          <p:spPr>
            <a:xfrm>
              <a:off x="-2740825" y="1967925"/>
              <a:ext cx="38125" cy="37825"/>
            </a:xfrm>
            <a:custGeom>
              <a:avLst/>
              <a:gdLst/>
              <a:ahLst/>
              <a:cxnLst/>
              <a:rect l="l" t="t" r="r" b="b"/>
              <a:pathLst>
                <a:path w="1525" h="1513"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86" name="Google Shape;8899;p31">
              <a:extLst>
                <a:ext uri="{FF2B5EF4-FFF2-40B4-BE49-F238E27FC236}">
                  <a16:creationId xmlns:a16="http://schemas.microsoft.com/office/drawing/2014/main" id="{9A2593B9-E0E9-BF5B-690A-7D2D275CE4EF}"/>
                </a:ext>
              </a:extLst>
            </p:cNvPr>
            <p:cNvSpPr/>
            <p:nvPr/>
          </p:nvSpPr>
          <p:spPr>
            <a:xfrm>
              <a:off x="-8303725" y="2024475"/>
              <a:ext cx="37825" cy="37850"/>
            </a:xfrm>
            <a:custGeom>
              <a:avLst/>
              <a:gdLst/>
              <a:ahLst/>
              <a:cxnLst/>
              <a:rect l="l" t="t" r="r" b="b"/>
              <a:pathLst>
                <a:path w="1513" h="1514" extrusionOk="0">
                  <a:moveTo>
                    <a:pt x="762" y="1"/>
                  </a:moveTo>
                  <a:cubicBezTo>
                    <a:pt x="346" y="1"/>
                    <a:pt x="0" y="346"/>
                    <a:pt x="0" y="763"/>
                  </a:cubicBezTo>
                  <a:cubicBezTo>
                    <a:pt x="0" y="1180"/>
                    <a:pt x="346"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87" name="Google Shape;8900;p31">
              <a:extLst>
                <a:ext uri="{FF2B5EF4-FFF2-40B4-BE49-F238E27FC236}">
                  <a16:creationId xmlns:a16="http://schemas.microsoft.com/office/drawing/2014/main" id="{88C397E0-387B-C41A-3F50-DA6133B9FAC3}"/>
                </a:ext>
              </a:extLst>
            </p:cNvPr>
            <p:cNvSpPr/>
            <p:nvPr/>
          </p:nvSpPr>
          <p:spPr>
            <a:xfrm>
              <a:off x="-8246875" y="2024475"/>
              <a:ext cx="37825" cy="37850"/>
            </a:xfrm>
            <a:custGeom>
              <a:avLst/>
              <a:gdLst/>
              <a:ahLst/>
              <a:cxnLst/>
              <a:rect l="l" t="t" r="r" b="b"/>
              <a:pathLst>
                <a:path w="1513" h="1514" extrusionOk="0">
                  <a:moveTo>
                    <a:pt x="751" y="1"/>
                  </a:moveTo>
                  <a:cubicBezTo>
                    <a:pt x="334" y="1"/>
                    <a:pt x="0" y="346"/>
                    <a:pt x="0" y="763"/>
                  </a:cubicBezTo>
                  <a:cubicBezTo>
                    <a:pt x="0" y="1180"/>
                    <a:pt x="334" y="1513"/>
                    <a:pt x="751" y="1513"/>
                  </a:cubicBezTo>
                  <a:cubicBezTo>
                    <a:pt x="1167" y="1513"/>
                    <a:pt x="1513" y="1180"/>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88" name="Google Shape;8901;p31">
              <a:extLst>
                <a:ext uri="{FF2B5EF4-FFF2-40B4-BE49-F238E27FC236}">
                  <a16:creationId xmlns:a16="http://schemas.microsoft.com/office/drawing/2014/main" id="{DB380583-1CFD-3164-9AE6-EBACF3087E7F}"/>
                </a:ext>
              </a:extLst>
            </p:cNvPr>
            <p:cNvSpPr/>
            <p:nvPr/>
          </p:nvSpPr>
          <p:spPr>
            <a:xfrm>
              <a:off x="-8190325" y="2024475"/>
              <a:ext cx="38125" cy="37850"/>
            </a:xfrm>
            <a:custGeom>
              <a:avLst/>
              <a:gdLst/>
              <a:ahLst/>
              <a:cxnLst/>
              <a:rect l="l" t="t" r="r" b="b"/>
              <a:pathLst>
                <a:path w="1525" h="1514" extrusionOk="0">
                  <a:moveTo>
                    <a:pt x="763" y="1"/>
                  </a:moveTo>
                  <a:cubicBezTo>
                    <a:pt x="346" y="1"/>
                    <a:pt x="1" y="346"/>
                    <a:pt x="1" y="763"/>
                  </a:cubicBezTo>
                  <a:cubicBezTo>
                    <a:pt x="1" y="1180"/>
                    <a:pt x="346" y="1513"/>
                    <a:pt x="763" y="1513"/>
                  </a:cubicBezTo>
                  <a:cubicBezTo>
                    <a:pt x="1179" y="1513"/>
                    <a:pt x="1525" y="1180"/>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89" name="Google Shape;8902;p31">
              <a:extLst>
                <a:ext uri="{FF2B5EF4-FFF2-40B4-BE49-F238E27FC236}">
                  <a16:creationId xmlns:a16="http://schemas.microsoft.com/office/drawing/2014/main" id="{AE99996E-62B2-46AE-C77C-D2D71366794A}"/>
                </a:ext>
              </a:extLst>
            </p:cNvPr>
            <p:cNvSpPr/>
            <p:nvPr/>
          </p:nvSpPr>
          <p:spPr>
            <a:xfrm>
              <a:off x="-8133475" y="2024475"/>
              <a:ext cx="37825" cy="37850"/>
            </a:xfrm>
            <a:custGeom>
              <a:avLst/>
              <a:gdLst/>
              <a:ahLst/>
              <a:cxnLst/>
              <a:rect l="l" t="t" r="r" b="b"/>
              <a:pathLst>
                <a:path w="1513" h="1514" extrusionOk="0">
                  <a:moveTo>
                    <a:pt x="763" y="1"/>
                  </a:moveTo>
                  <a:cubicBezTo>
                    <a:pt x="346" y="1"/>
                    <a:pt x="1" y="346"/>
                    <a:pt x="1" y="763"/>
                  </a:cubicBezTo>
                  <a:cubicBezTo>
                    <a:pt x="1" y="1180"/>
                    <a:pt x="346" y="1513"/>
                    <a:pt x="763" y="1513"/>
                  </a:cubicBezTo>
                  <a:cubicBezTo>
                    <a:pt x="1179" y="1513"/>
                    <a:pt x="1513" y="1180"/>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90" name="Google Shape;8903;p31">
              <a:extLst>
                <a:ext uri="{FF2B5EF4-FFF2-40B4-BE49-F238E27FC236}">
                  <a16:creationId xmlns:a16="http://schemas.microsoft.com/office/drawing/2014/main" id="{753C6DA2-2F61-56A5-7056-E8D2BC15E93F}"/>
                </a:ext>
              </a:extLst>
            </p:cNvPr>
            <p:cNvSpPr/>
            <p:nvPr/>
          </p:nvSpPr>
          <p:spPr>
            <a:xfrm>
              <a:off x="-8076625" y="2024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80" y="1513"/>
                    <a:pt x="1513" y="1180"/>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91" name="Google Shape;8904;p31">
              <a:extLst>
                <a:ext uri="{FF2B5EF4-FFF2-40B4-BE49-F238E27FC236}">
                  <a16:creationId xmlns:a16="http://schemas.microsoft.com/office/drawing/2014/main" id="{2D3E7DC5-D1DF-4A98-748C-A745ED56609F}"/>
                </a:ext>
              </a:extLst>
            </p:cNvPr>
            <p:cNvSpPr/>
            <p:nvPr/>
          </p:nvSpPr>
          <p:spPr>
            <a:xfrm>
              <a:off x="-8019775" y="2024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68" y="1513"/>
                    <a:pt x="1513" y="1180"/>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92" name="Google Shape;8905;p31">
              <a:extLst>
                <a:ext uri="{FF2B5EF4-FFF2-40B4-BE49-F238E27FC236}">
                  <a16:creationId xmlns:a16="http://schemas.microsoft.com/office/drawing/2014/main" id="{17BB118D-9530-FAA1-852F-B5C12F18F198}"/>
                </a:ext>
              </a:extLst>
            </p:cNvPr>
            <p:cNvSpPr/>
            <p:nvPr/>
          </p:nvSpPr>
          <p:spPr>
            <a:xfrm>
              <a:off x="-7963200" y="2024475"/>
              <a:ext cx="37825" cy="37850"/>
            </a:xfrm>
            <a:custGeom>
              <a:avLst/>
              <a:gdLst/>
              <a:ahLst/>
              <a:cxnLst/>
              <a:rect l="l" t="t" r="r" b="b"/>
              <a:pathLst>
                <a:path w="1513" h="1514" extrusionOk="0">
                  <a:moveTo>
                    <a:pt x="762" y="1"/>
                  </a:moveTo>
                  <a:cubicBezTo>
                    <a:pt x="345" y="1"/>
                    <a:pt x="0" y="346"/>
                    <a:pt x="0" y="763"/>
                  </a:cubicBezTo>
                  <a:cubicBezTo>
                    <a:pt x="0" y="1180"/>
                    <a:pt x="345"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93" name="Google Shape;8906;p31">
              <a:extLst>
                <a:ext uri="{FF2B5EF4-FFF2-40B4-BE49-F238E27FC236}">
                  <a16:creationId xmlns:a16="http://schemas.microsoft.com/office/drawing/2014/main" id="{57DF5BEE-4FB6-2ACB-B041-1DCC625D0429}"/>
                </a:ext>
              </a:extLst>
            </p:cNvPr>
            <p:cNvSpPr/>
            <p:nvPr/>
          </p:nvSpPr>
          <p:spPr>
            <a:xfrm>
              <a:off x="-7906350" y="2024475"/>
              <a:ext cx="37825" cy="37850"/>
            </a:xfrm>
            <a:custGeom>
              <a:avLst/>
              <a:gdLst/>
              <a:ahLst/>
              <a:cxnLst/>
              <a:rect l="l" t="t" r="r" b="b"/>
              <a:pathLst>
                <a:path w="1513" h="1514" extrusionOk="0">
                  <a:moveTo>
                    <a:pt x="762" y="1"/>
                  </a:moveTo>
                  <a:cubicBezTo>
                    <a:pt x="334" y="1"/>
                    <a:pt x="0" y="346"/>
                    <a:pt x="0" y="763"/>
                  </a:cubicBezTo>
                  <a:cubicBezTo>
                    <a:pt x="0" y="1180"/>
                    <a:pt x="334"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94" name="Google Shape;8907;p31">
              <a:extLst>
                <a:ext uri="{FF2B5EF4-FFF2-40B4-BE49-F238E27FC236}">
                  <a16:creationId xmlns:a16="http://schemas.microsoft.com/office/drawing/2014/main" id="{4A94EFAF-BA26-619F-B8B9-E114043AEED8}"/>
                </a:ext>
              </a:extLst>
            </p:cNvPr>
            <p:cNvSpPr/>
            <p:nvPr/>
          </p:nvSpPr>
          <p:spPr>
            <a:xfrm>
              <a:off x="-7849500" y="2024475"/>
              <a:ext cx="37825" cy="37850"/>
            </a:xfrm>
            <a:custGeom>
              <a:avLst/>
              <a:gdLst/>
              <a:ahLst/>
              <a:cxnLst/>
              <a:rect l="l" t="t" r="r" b="b"/>
              <a:pathLst>
                <a:path w="1513" h="1514" extrusionOk="0">
                  <a:moveTo>
                    <a:pt x="750" y="1"/>
                  </a:moveTo>
                  <a:cubicBezTo>
                    <a:pt x="334" y="1"/>
                    <a:pt x="0" y="346"/>
                    <a:pt x="0" y="763"/>
                  </a:cubicBezTo>
                  <a:cubicBezTo>
                    <a:pt x="0" y="1180"/>
                    <a:pt x="334" y="1513"/>
                    <a:pt x="750" y="1513"/>
                  </a:cubicBezTo>
                  <a:cubicBezTo>
                    <a:pt x="1167" y="1513"/>
                    <a:pt x="1512" y="1180"/>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95" name="Google Shape;8908;p31">
              <a:extLst>
                <a:ext uri="{FF2B5EF4-FFF2-40B4-BE49-F238E27FC236}">
                  <a16:creationId xmlns:a16="http://schemas.microsoft.com/office/drawing/2014/main" id="{F8BCDE1D-E8E1-E84E-8F03-00F2A069B892}"/>
                </a:ext>
              </a:extLst>
            </p:cNvPr>
            <p:cNvSpPr/>
            <p:nvPr/>
          </p:nvSpPr>
          <p:spPr>
            <a:xfrm>
              <a:off x="-7792950" y="2024475"/>
              <a:ext cx="38125" cy="37850"/>
            </a:xfrm>
            <a:custGeom>
              <a:avLst/>
              <a:gdLst/>
              <a:ahLst/>
              <a:cxnLst/>
              <a:rect l="l" t="t" r="r" b="b"/>
              <a:pathLst>
                <a:path w="1525" h="1514" extrusionOk="0">
                  <a:moveTo>
                    <a:pt x="762" y="1"/>
                  </a:moveTo>
                  <a:cubicBezTo>
                    <a:pt x="346" y="1"/>
                    <a:pt x="0" y="346"/>
                    <a:pt x="0" y="763"/>
                  </a:cubicBezTo>
                  <a:cubicBezTo>
                    <a:pt x="0" y="1180"/>
                    <a:pt x="346" y="1513"/>
                    <a:pt x="762" y="1513"/>
                  </a:cubicBezTo>
                  <a:cubicBezTo>
                    <a:pt x="1179" y="1513"/>
                    <a:pt x="1524" y="1180"/>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96" name="Google Shape;8909;p31">
              <a:extLst>
                <a:ext uri="{FF2B5EF4-FFF2-40B4-BE49-F238E27FC236}">
                  <a16:creationId xmlns:a16="http://schemas.microsoft.com/office/drawing/2014/main" id="{E8EB78E1-DBC1-6C07-3906-64AB0B102B2C}"/>
                </a:ext>
              </a:extLst>
            </p:cNvPr>
            <p:cNvSpPr/>
            <p:nvPr/>
          </p:nvSpPr>
          <p:spPr>
            <a:xfrm>
              <a:off x="-7736100" y="2024475"/>
              <a:ext cx="37825" cy="37850"/>
            </a:xfrm>
            <a:custGeom>
              <a:avLst/>
              <a:gdLst/>
              <a:ahLst/>
              <a:cxnLst/>
              <a:rect l="l" t="t" r="r" b="b"/>
              <a:pathLst>
                <a:path w="1513" h="1514" extrusionOk="0">
                  <a:moveTo>
                    <a:pt x="763" y="1"/>
                  </a:moveTo>
                  <a:cubicBezTo>
                    <a:pt x="346" y="1"/>
                    <a:pt x="1" y="346"/>
                    <a:pt x="1" y="763"/>
                  </a:cubicBezTo>
                  <a:cubicBezTo>
                    <a:pt x="1" y="1180"/>
                    <a:pt x="346" y="1513"/>
                    <a:pt x="763" y="1513"/>
                  </a:cubicBezTo>
                  <a:cubicBezTo>
                    <a:pt x="1179" y="1513"/>
                    <a:pt x="1513" y="1180"/>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97" name="Google Shape;8910;p31">
              <a:extLst>
                <a:ext uri="{FF2B5EF4-FFF2-40B4-BE49-F238E27FC236}">
                  <a16:creationId xmlns:a16="http://schemas.microsoft.com/office/drawing/2014/main" id="{93E48AA5-64DC-C443-931C-9545CAD34812}"/>
                </a:ext>
              </a:extLst>
            </p:cNvPr>
            <p:cNvSpPr/>
            <p:nvPr/>
          </p:nvSpPr>
          <p:spPr>
            <a:xfrm>
              <a:off x="-7679250" y="2024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79" y="1513"/>
                    <a:pt x="1513" y="1180"/>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98" name="Google Shape;8911;p31">
              <a:extLst>
                <a:ext uri="{FF2B5EF4-FFF2-40B4-BE49-F238E27FC236}">
                  <a16:creationId xmlns:a16="http://schemas.microsoft.com/office/drawing/2014/main" id="{2ACED457-D076-1579-D257-4852EA45690B}"/>
                </a:ext>
              </a:extLst>
            </p:cNvPr>
            <p:cNvSpPr/>
            <p:nvPr/>
          </p:nvSpPr>
          <p:spPr>
            <a:xfrm>
              <a:off x="-7622400" y="2024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68" y="1513"/>
                    <a:pt x="1513" y="1180"/>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699" name="Google Shape;8912;p31">
              <a:extLst>
                <a:ext uri="{FF2B5EF4-FFF2-40B4-BE49-F238E27FC236}">
                  <a16:creationId xmlns:a16="http://schemas.microsoft.com/office/drawing/2014/main" id="{A8705DC3-3245-E4E1-CE80-B1A047452051}"/>
                </a:ext>
              </a:extLst>
            </p:cNvPr>
            <p:cNvSpPr/>
            <p:nvPr/>
          </p:nvSpPr>
          <p:spPr>
            <a:xfrm>
              <a:off x="-7565850" y="2024475"/>
              <a:ext cx="37850" cy="37850"/>
            </a:xfrm>
            <a:custGeom>
              <a:avLst/>
              <a:gdLst/>
              <a:ahLst/>
              <a:cxnLst/>
              <a:rect l="l" t="t" r="r" b="b"/>
              <a:pathLst>
                <a:path w="1514" h="1514" extrusionOk="0">
                  <a:moveTo>
                    <a:pt x="763" y="1"/>
                  </a:moveTo>
                  <a:cubicBezTo>
                    <a:pt x="346" y="1"/>
                    <a:pt x="1" y="346"/>
                    <a:pt x="1" y="763"/>
                  </a:cubicBezTo>
                  <a:cubicBezTo>
                    <a:pt x="1" y="1180"/>
                    <a:pt x="346" y="1513"/>
                    <a:pt x="763" y="1513"/>
                  </a:cubicBezTo>
                  <a:cubicBezTo>
                    <a:pt x="1180" y="1513"/>
                    <a:pt x="1513" y="1180"/>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00" name="Google Shape;8913;p31">
              <a:extLst>
                <a:ext uri="{FF2B5EF4-FFF2-40B4-BE49-F238E27FC236}">
                  <a16:creationId xmlns:a16="http://schemas.microsoft.com/office/drawing/2014/main" id="{23CB129E-224B-37C3-EE8F-FB67B7B85EA5}"/>
                </a:ext>
              </a:extLst>
            </p:cNvPr>
            <p:cNvSpPr/>
            <p:nvPr/>
          </p:nvSpPr>
          <p:spPr>
            <a:xfrm>
              <a:off x="-7508975" y="2024475"/>
              <a:ext cx="37825" cy="37850"/>
            </a:xfrm>
            <a:custGeom>
              <a:avLst/>
              <a:gdLst/>
              <a:ahLst/>
              <a:cxnLst/>
              <a:rect l="l" t="t" r="r" b="b"/>
              <a:pathLst>
                <a:path w="1513" h="1514" extrusionOk="0">
                  <a:moveTo>
                    <a:pt x="762" y="1"/>
                  </a:moveTo>
                  <a:cubicBezTo>
                    <a:pt x="333" y="1"/>
                    <a:pt x="0" y="346"/>
                    <a:pt x="0" y="763"/>
                  </a:cubicBezTo>
                  <a:cubicBezTo>
                    <a:pt x="0" y="1180"/>
                    <a:pt x="333"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01" name="Google Shape;8914;p31">
              <a:extLst>
                <a:ext uri="{FF2B5EF4-FFF2-40B4-BE49-F238E27FC236}">
                  <a16:creationId xmlns:a16="http://schemas.microsoft.com/office/drawing/2014/main" id="{AA98AE24-AA40-49A9-23D3-5783E99A0D6C}"/>
                </a:ext>
              </a:extLst>
            </p:cNvPr>
            <p:cNvSpPr/>
            <p:nvPr/>
          </p:nvSpPr>
          <p:spPr>
            <a:xfrm>
              <a:off x="-7452125" y="2024475"/>
              <a:ext cx="37825" cy="37850"/>
            </a:xfrm>
            <a:custGeom>
              <a:avLst/>
              <a:gdLst/>
              <a:ahLst/>
              <a:cxnLst/>
              <a:rect l="l" t="t" r="r" b="b"/>
              <a:pathLst>
                <a:path w="1513" h="1514" extrusionOk="0">
                  <a:moveTo>
                    <a:pt x="750" y="1"/>
                  </a:moveTo>
                  <a:cubicBezTo>
                    <a:pt x="334" y="1"/>
                    <a:pt x="0" y="346"/>
                    <a:pt x="0" y="763"/>
                  </a:cubicBezTo>
                  <a:cubicBezTo>
                    <a:pt x="0" y="1180"/>
                    <a:pt x="334" y="1513"/>
                    <a:pt x="750" y="1513"/>
                  </a:cubicBezTo>
                  <a:cubicBezTo>
                    <a:pt x="1167" y="1513"/>
                    <a:pt x="1512" y="1180"/>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02" name="Google Shape;8915;p31">
              <a:extLst>
                <a:ext uri="{FF2B5EF4-FFF2-40B4-BE49-F238E27FC236}">
                  <a16:creationId xmlns:a16="http://schemas.microsoft.com/office/drawing/2014/main" id="{5592BE8E-F0D8-6E29-2B85-8B786A6FDD43}"/>
                </a:ext>
              </a:extLst>
            </p:cNvPr>
            <p:cNvSpPr/>
            <p:nvPr/>
          </p:nvSpPr>
          <p:spPr>
            <a:xfrm>
              <a:off x="-7395575" y="2024475"/>
              <a:ext cx="38125" cy="37850"/>
            </a:xfrm>
            <a:custGeom>
              <a:avLst/>
              <a:gdLst/>
              <a:ahLst/>
              <a:cxnLst/>
              <a:rect l="l" t="t" r="r" b="b"/>
              <a:pathLst>
                <a:path w="1525" h="1514" extrusionOk="0">
                  <a:moveTo>
                    <a:pt x="762" y="1"/>
                  </a:moveTo>
                  <a:cubicBezTo>
                    <a:pt x="346" y="1"/>
                    <a:pt x="0" y="346"/>
                    <a:pt x="0" y="763"/>
                  </a:cubicBezTo>
                  <a:cubicBezTo>
                    <a:pt x="0" y="1180"/>
                    <a:pt x="346" y="1513"/>
                    <a:pt x="762" y="1513"/>
                  </a:cubicBezTo>
                  <a:cubicBezTo>
                    <a:pt x="1179" y="1513"/>
                    <a:pt x="1524" y="1180"/>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03" name="Google Shape;8916;p31">
              <a:extLst>
                <a:ext uri="{FF2B5EF4-FFF2-40B4-BE49-F238E27FC236}">
                  <a16:creationId xmlns:a16="http://schemas.microsoft.com/office/drawing/2014/main" id="{CC9F4942-4833-7D98-5689-1AC095233B08}"/>
                </a:ext>
              </a:extLst>
            </p:cNvPr>
            <p:cNvSpPr/>
            <p:nvPr/>
          </p:nvSpPr>
          <p:spPr>
            <a:xfrm>
              <a:off x="-7338725" y="2024475"/>
              <a:ext cx="37825" cy="37850"/>
            </a:xfrm>
            <a:custGeom>
              <a:avLst/>
              <a:gdLst/>
              <a:ahLst/>
              <a:cxnLst/>
              <a:rect l="l" t="t" r="r" b="b"/>
              <a:pathLst>
                <a:path w="1513" h="1514" extrusionOk="0">
                  <a:moveTo>
                    <a:pt x="762" y="1"/>
                  </a:moveTo>
                  <a:cubicBezTo>
                    <a:pt x="346" y="1"/>
                    <a:pt x="0" y="346"/>
                    <a:pt x="0" y="763"/>
                  </a:cubicBezTo>
                  <a:cubicBezTo>
                    <a:pt x="0" y="1180"/>
                    <a:pt x="346" y="1513"/>
                    <a:pt x="762" y="1513"/>
                  </a:cubicBezTo>
                  <a:cubicBezTo>
                    <a:pt x="1179" y="1513"/>
                    <a:pt x="1513" y="1180"/>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04" name="Google Shape;8917;p31">
              <a:extLst>
                <a:ext uri="{FF2B5EF4-FFF2-40B4-BE49-F238E27FC236}">
                  <a16:creationId xmlns:a16="http://schemas.microsoft.com/office/drawing/2014/main" id="{50FCFE99-FB1D-C1EC-2D61-1B3EC9A32B77}"/>
                </a:ext>
              </a:extLst>
            </p:cNvPr>
            <p:cNvSpPr/>
            <p:nvPr/>
          </p:nvSpPr>
          <p:spPr>
            <a:xfrm>
              <a:off x="-7281875" y="2024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67" y="1513"/>
                    <a:pt x="1513" y="1180"/>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05" name="Google Shape;8918;p31">
              <a:extLst>
                <a:ext uri="{FF2B5EF4-FFF2-40B4-BE49-F238E27FC236}">
                  <a16:creationId xmlns:a16="http://schemas.microsoft.com/office/drawing/2014/main" id="{1D7FB771-B2BF-BA8D-F3A1-656614A51796}"/>
                </a:ext>
              </a:extLst>
            </p:cNvPr>
            <p:cNvSpPr/>
            <p:nvPr/>
          </p:nvSpPr>
          <p:spPr>
            <a:xfrm>
              <a:off x="-7225025" y="2024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67" y="1513"/>
                    <a:pt x="1513" y="1180"/>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06" name="Google Shape;8919;p31">
              <a:extLst>
                <a:ext uri="{FF2B5EF4-FFF2-40B4-BE49-F238E27FC236}">
                  <a16:creationId xmlns:a16="http://schemas.microsoft.com/office/drawing/2014/main" id="{E6BB5D77-639D-55DD-3E6D-EB95C6DEAD5B}"/>
                </a:ext>
              </a:extLst>
            </p:cNvPr>
            <p:cNvSpPr/>
            <p:nvPr/>
          </p:nvSpPr>
          <p:spPr>
            <a:xfrm>
              <a:off x="-6941350" y="2024475"/>
              <a:ext cx="37825" cy="37850"/>
            </a:xfrm>
            <a:custGeom>
              <a:avLst/>
              <a:gdLst/>
              <a:ahLst/>
              <a:cxnLst/>
              <a:rect l="l" t="t" r="r" b="b"/>
              <a:pathLst>
                <a:path w="1513" h="1514" extrusionOk="0">
                  <a:moveTo>
                    <a:pt x="762" y="1"/>
                  </a:moveTo>
                  <a:cubicBezTo>
                    <a:pt x="346" y="1"/>
                    <a:pt x="0" y="346"/>
                    <a:pt x="0" y="763"/>
                  </a:cubicBezTo>
                  <a:cubicBezTo>
                    <a:pt x="0" y="1180"/>
                    <a:pt x="346"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07" name="Google Shape;8920;p31">
              <a:extLst>
                <a:ext uri="{FF2B5EF4-FFF2-40B4-BE49-F238E27FC236}">
                  <a16:creationId xmlns:a16="http://schemas.microsoft.com/office/drawing/2014/main" id="{7412ED6F-5FDB-7217-2199-CB4BB8D96525}"/>
                </a:ext>
              </a:extLst>
            </p:cNvPr>
            <p:cNvSpPr/>
            <p:nvPr/>
          </p:nvSpPr>
          <p:spPr>
            <a:xfrm>
              <a:off x="-6884500" y="2024475"/>
              <a:ext cx="37825" cy="37850"/>
            </a:xfrm>
            <a:custGeom>
              <a:avLst/>
              <a:gdLst/>
              <a:ahLst/>
              <a:cxnLst/>
              <a:rect l="l" t="t" r="r" b="b"/>
              <a:pathLst>
                <a:path w="1513" h="1514" extrusionOk="0">
                  <a:moveTo>
                    <a:pt x="750" y="1"/>
                  </a:moveTo>
                  <a:cubicBezTo>
                    <a:pt x="334" y="1"/>
                    <a:pt x="0" y="346"/>
                    <a:pt x="0" y="763"/>
                  </a:cubicBezTo>
                  <a:cubicBezTo>
                    <a:pt x="0" y="1180"/>
                    <a:pt x="334" y="1513"/>
                    <a:pt x="750" y="1513"/>
                  </a:cubicBezTo>
                  <a:cubicBezTo>
                    <a:pt x="1167" y="1513"/>
                    <a:pt x="1512" y="1180"/>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08" name="Google Shape;8921;p31">
              <a:extLst>
                <a:ext uri="{FF2B5EF4-FFF2-40B4-BE49-F238E27FC236}">
                  <a16:creationId xmlns:a16="http://schemas.microsoft.com/office/drawing/2014/main" id="{40B87089-71C0-13AD-1123-12CED42645B8}"/>
                </a:ext>
              </a:extLst>
            </p:cNvPr>
            <p:cNvSpPr/>
            <p:nvPr/>
          </p:nvSpPr>
          <p:spPr>
            <a:xfrm>
              <a:off x="-6827950" y="2024475"/>
              <a:ext cx="38125" cy="37850"/>
            </a:xfrm>
            <a:custGeom>
              <a:avLst/>
              <a:gdLst/>
              <a:ahLst/>
              <a:cxnLst/>
              <a:rect l="l" t="t" r="r" b="b"/>
              <a:pathLst>
                <a:path w="1525" h="1514" extrusionOk="0">
                  <a:moveTo>
                    <a:pt x="763" y="1"/>
                  </a:moveTo>
                  <a:cubicBezTo>
                    <a:pt x="346" y="1"/>
                    <a:pt x="1" y="346"/>
                    <a:pt x="1" y="763"/>
                  </a:cubicBezTo>
                  <a:cubicBezTo>
                    <a:pt x="1" y="1180"/>
                    <a:pt x="346" y="1513"/>
                    <a:pt x="763" y="1513"/>
                  </a:cubicBezTo>
                  <a:cubicBezTo>
                    <a:pt x="1179" y="1513"/>
                    <a:pt x="1525" y="1180"/>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09" name="Google Shape;8922;p31">
              <a:extLst>
                <a:ext uri="{FF2B5EF4-FFF2-40B4-BE49-F238E27FC236}">
                  <a16:creationId xmlns:a16="http://schemas.microsoft.com/office/drawing/2014/main" id="{7587D65A-A50F-3EEC-2D45-ABEA06CEBACE}"/>
                </a:ext>
              </a:extLst>
            </p:cNvPr>
            <p:cNvSpPr/>
            <p:nvPr/>
          </p:nvSpPr>
          <p:spPr>
            <a:xfrm>
              <a:off x="-5522125" y="2024475"/>
              <a:ext cx="37825" cy="37850"/>
            </a:xfrm>
            <a:custGeom>
              <a:avLst/>
              <a:gdLst/>
              <a:ahLst/>
              <a:cxnLst/>
              <a:rect l="l" t="t" r="r" b="b"/>
              <a:pathLst>
                <a:path w="1513" h="1514" extrusionOk="0">
                  <a:moveTo>
                    <a:pt x="750" y="1"/>
                  </a:moveTo>
                  <a:cubicBezTo>
                    <a:pt x="334" y="1"/>
                    <a:pt x="0" y="346"/>
                    <a:pt x="0" y="763"/>
                  </a:cubicBezTo>
                  <a:cubicBezTo>
                    <a:pt x="0" y="1180"/>
                    <a:pt x="334" y="1513"/>
                    <a:pt x="750" y="1513"/>
                  </a:cubicBezTo>
                  <a:cubicBezTo>
                    <a:pt x="1167" y="1513"/>
                    <a:pt x="1512" y="1180"/>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10" name="Google Shape;8923;p31">
              <a:extLst>
                <a:ext uri="{FF2B5EF4-FFF2-40B4-BE49-F238E27FC236}">
                  <a16:creationId xmlns:a16="http://schemas.microsoft.com/office/drawing/2014/main" id="{D3F14B9C-F064-1BA2-1018-E1ACAA3706D8}"/>
                </a:ext>
              </a:extLst>
            </p:cNvPr>
            <p:cNvSpPr/>
            <p:nvPr/>
          </p:nvSpPr>
          <p:spPr>
            <a:xfrm>
              <a:off x="-5465575" y="2024475"/>
              <a:ext cx="38125" cy="37850"/>
            </a:xfrm>
            <a:custGeom>
              <a:avLst/>
              <a:gdLst/>
              <a:ahLst/>
              <a:cxnLst/>
              <a:rect l="l" t="t" r="r" b="b"/>
              <a:pathLst>
                <a:path w="1525" h="1514" extrusionOk="0">
                  <a:moveTo>
                    <a:pt x="762" y="1"/>
                  </a:moveTo>
                  <a:cubicBezTo>
                    <a:pt x="346" y="1"/>
                    <a:pt x="0" y="346"/>
                    <a:pt x="0" y="763"/>
                  </a:cubicBezTo>
                  <a:cubicBezTo>
                    <a:pt x="0" y="1180"/>
                    <a:pt x="346" y="1513"/>
                    <a:pt x="762" y="1513"/>
                  </a:cubicBezTo>
                  <a:cubicBezTo>
                    <a:pt x="1179" y="1513"/>
                    <a:pt x="1524" y="1180"/>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11" name="Google Shape;8924;p31">
              <a:extLst>
                <a:ext uri="{FF2B5EF4-FFF2-40B4-BE49-F238E27FC236}">
                  <a16:creationId xmlns:a16="http://schemas.microsoft.com/office/drawing/2014/main" id="{E5C2B642-37BE-5FA6-9AE6-9046F9CAE563}"/>
                </a:ext>
              </a:extLst>
            </p:cNvPr>
            <p:cNvSpPr/>
            <p:nvPr/>
          </p:nvSpPr>
          <p:spPr>
            <a:xfrm>
              <a:off x="-5408725" y="2024475"/>
              <a:ext cx="37825" cy="37850"/>
            </a:xfrm>
            <a:custGeom>
              <a:avLst/>
              <a:gdLst/>
              <a:ahLst/>
              <a:cxnLst/>
              <a:rect l="l" t="t" r="r" b="b"/>
              <a:pathLst>
                <a:path w="1513" h="1514" extrusionOk="0">
                  <a:moveTo>
                    <a:pt x="763" y="1"/>
                  </a:moveTo>
                  <a:cubicBezTo>
                    <a:pt x="346" y="1"/>
                    <a:pt x="1" y="346"/>
                    <a:pt x="1" y="763"/>
                  </a:cubicBezTo>
                  <a:cubicBezTo>
                    <a:pt x="1" y="1180"/>
                    <a:pt x="346" y="1513"/>
                    <a:pt x="763" y="1513"/>
                  </a:cubicBezTo>
                  <a:cubicBezTo>
                    <a:pt x="1179" y="1513"/>
                    <a:pt x="1513" y="1180"/>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12" name="Google Shape;8925;p31">
              <a:extLst>
                <a:ext uri="{FF2B5EF4-FFF2-40B4-BE49-F238E27FC236}">
                  <a16:creationId xmlns:a16="http://schemas.microsoft.com/office/drawing/2014/main" id="{D5A454BC-31C9-9512-F9AB-949EED9FF5EA}"/>
                </a:ext>
              </a:extLst>
            </p:cNvPr>
            <p:cNvSpPr/>
            <p:nvPr/>
          </p:nvSpPr>
          <p:spPr>
            <a:xfrm>
              <a:off x="-5124750" y="2024475"/>
              <a:ext cx="37825" cy="37850"/>
            </a:xfrm>
            <a:custGeom>
              <a:avLst/>
              <a:gdLst/>
              <a:ahLst/>
              <a:cxnLst/>
              <a:rect l="l" t="t" r="r" b="b"/>
              <a:pathLst>
                <a:path w="1513" h="1514" extrusionOk="0">
                  <a:moveTo>
                    <a:pt x="750" y="1"/>
                  </a:moveTo>
                  <a:cubicBezTo>
                    <a:pt x="333" y="1"/>
                    <a:pt x="0" y="346"/>
                    <a:pt x="0" y="763"/>
                  </a:cubicBezTo>
                  <a:cubicBezTo>
                    <a:pt x="0" y="1180"/>
                    <a:pt x="333" y="1513"/>
                    <a:pt x="750" y="1513"/>
                  </a:cubicBezTo>
                  <a:cubicBezTo>
                    <a:pt x="1167" y="1513"/>
                    <a:pt x="1512" y="1180"/>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13" name="Google Shape;8926;p31">
              <a:extLst>
                <a:ext uri="{FF2B5EF4-FFF2-40B4-BE49-F238E27FC236}">
                  <a16:creationId xmlns:a16="http://schemas.microsoft.com/office/drawing/2014/main" id="{7B319887-F0F4-D2A4-27EC-E7795B4028F3}"/>
                </a:ext>
              </a:extLst>
            </p:cNvPr>
            <p:cNvSpPr/>
            <p:nvPr/>
          </p:nvSpPr>
          <p:spPr>
            <a:xfrm>
              <a:off x="-5068200" y="2024475"/>
              <a:ext cx="38125" cy="37850"/>
            </a:xfrm>
            <a:custGeom>
              <a:avLst/>
              <a:gdLst/>
              <a:ahLst/>
              <a:cxnLst/>
              <a:rect l="l" t="t" r="r" b="b"/>
              <a:pathLst>
                <a:path w="1525" h="1514" extrusionOk="0">
                  <a:moveTo>
                    <a:pt x="762" y="1"/>
                  </a:moveTo>
                  <a:cubicBezTo>
                    <a:pt x="346" y="1"/>
                    <a:pt x="0" y="346"/>
                    <a:pt x="0" y="763"/>
                  </a:cubicBezTo>
                  <a:cubicBezTo>
                    <a:pt x="0" y="1180"/>
                    <a:pt x="346" y="1513"/>
                    <a:pt x="762" y="1513"/>
                  </a:cubicBezTo>
                  <a:cubicBezTo>
                    <a:pt x="1179" y="1513"/>
                    <a:pt x="1524" y="1180"/>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14" name="Google Shape;8927;p31">
              <a:extLst>
                <a:ext uri="{FF2B5EF4-FFF2-40B4-BE49-F238E27FC236}">
                  <a16:creationId xmlns:a16="http://schemas.microsoft.com/office/drawing/2014/main" id="{F5D5346C-64C6-84E2-F8A2-9767215F69E8}"/>
                </a:ext>
              </a:extLst>
            </p:cNvPr>
            <p:cNvSpPr/>
            <p:nvPr/>
          </p:nvSpPr>
          <p:spPr>
            <a:xfrm>
              <a:off x="-5011350" y="2024475"/>
              <a:ext cx="37825" cy="37850"/>
            </a:xfrm>
            <a:custGeom>
              <a:avLst/>
              <a:gdLst/>
              <a:ahLst/>
              <a:cxnLst/>
              <a:rect l="l" t="t" r="r" b="b"/>
              <a:pathLst>
                <a:path w="1513" h="1514" extrusionOk="0">
                  <a:moveTo>
                    <a:pt x="762" y="1"/>
                  </a:moveTo>
                  <a:cubicBezTo>
                    <a:pt x="346" y="1"/>
                    <a:pt x="0" y="346"/>
                    <a:pt x="0" y="763"/>
                  </a:cubicBezTo>
                  <a:cubicBezTo>
                    <a:pt x="0" y="1180"/>
                    <a:pt x="346"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15" name="Google Shape;8928;p31">
              <a:extLst>
                <a:ext uri="{FF2B5EF4-FFF2-40B4-BE49-F238E27FC236}">
                  <a16:creationId xmlns:a16="http://schemas.microsoft.com/office/drawing/2014/main" id="{D309A688-F630-7E56-6C8F-F40265366161}"/>
                </a:ext>
              </a:extLst>
            </p:cNvPr>
            <p:cNvSpPr/>
            <p:nvPr/>
          </p:nvSpPr>
          <p:spPr>
            <a:xfrm>
              <a:off x="-4954500" y="2024475"/>
              <a:ext cx="37825" cy="37850"/>
            </a:xfrm>
            <a:custGeom>
              <a:avLst/>
              <a:gdLst/>
              <a:ahLst/>
              <a:cxnLst/>
              <a:rect l="l" t="t" r="r" b="b"/>
              <a:pathLst>
                <a:path w="1513" h="1514" extrusionOk="0">
                  <a:moveTo>
                    <a:pt x="751" y="1"/>
                  </a:moveTo>
                  <a:cubicBezTo>
                    <a:pt x="334" y="1"/>
                    <a:pt x="0" y="346"/>
                    <a:pt x="0" y="763"/>
                  </a:cubicBezTo>
                  <a:cubicBezTo>
                    <a:pt x="0" y="1180"/>
                    <a:pt x="334" y="1513"/>
                    <a:pt x="751" y="1513"/>
                  </a:cubicBezTo>
                  <a:cubicBezTo>
                    <a:pt x="1167" y="1513"/>
                    <a:pt x="1513" y="1180"/>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16" name="Google Shape;8929;p31">
              <a:extLst>
                <a:ext uri="{FF2B5EF4-FFF2-40B4-BE49-F238E27FC236}">
                  <a16:creationId xmlns:a16="http://schemas.microsoft.com/office/drawing/2014/main" id="{00D88E37-2A89-0639-AB82-DAD361B49C2F}"/>
                </a:ext>
              </a:extLst>
            </p:cNvPr>
            <p:cNvSpPr/>
            <p:nvPr/>
          </p:nvSpPr>
          <p:spPr>
            <a:xfrm>
              <a:off x="-4897950" y="2024475"/>
              <a:ext cx="38125" cy="37850"/>
            </a:xfrm>
            <a:custGeom>
              <a:avLst/>
              <a:gdLst/>
              <a:ahLst/>
              <a:cxnLst/>
              <a:rect l="l" t="t" r="r" b="b"/>
              <a:pathLst>
                <a:path w="1525" h="1514" extrusionOk="0">
                  <a:moveTo>
                    <a:pt x="763" y="1"/>
                  </a:moveTo>
                  <a:cubicBezTo>
                    <a:pt x="346" y="1"/>
                    <a:pt x="1" y="346"/>
                    <a:pt x="1" y="763"/>
                  </a:cubicBezTo>
                  <a:cubicBezTo>
                    <a:pt x="1" y="1180"/>
                    <a:pt x="346" y="1513"/>
                    <a:pt x="763" y="1513"/>
                  </a:cubicBezTo>
                  <a:cubicBezTo>
                    <a:pt x="1179" y="1513"/>
                    <a:pt x="1525" y="1180"/>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17" name="Google Shape;8930;p31">
              <a:extLst>
                <a:ext uri="{FF2B5EF4-FFF2-40B4-BE49-F238E27FC236}">
                  <a16:creationId xmlns:a16="http://schemas.microsoft.com/office/drawing/2014/main" id="{B22E5297-C6BD-9B2A-7444-CFE302742AB0}"/>
                </a:ext>
              </a:extLst>
            </p:cNvPr>
            <p:cNvSpPr/>
            <p:nvPr/>
          </p:nvSpPr>
          <p:spPr>
            <a:xfrm>
              <a:off x="-4841100" y="2024475"/>
              <a:ext cx="37825" cy="37850"/>
            </a:xfrm>
            <a:custGeom>
              <a:avLst/>
              <a:gdLst/>
              <a:ahLst/>
              <a:cxnLst/>
              <a:rect l="l" t="t" r="r" b="b"/>
              <a:pathLst>
                <a:path w="1513" h="1514" extrusionOk="0">
                  <a:moveTo>
                    <a:pt x="763" y="1"/>
                  </a:moveTo>
                  <a:cubicBezTo>
                    <a:pt x="346" y="1"/>
                    <a:pt x="1" y="346"/>
                    <a:pt x="1" y="763"/>
                  </a:cubicBezTo>
                  <a:cubicBezTo>
                    <a:pt x="1" y="1180"/>
                    <a:pt x="346" y="1513"/>
                    <a:pt x="763" y="1513"/>
                  </a:cubicBezTo>
                  <a:cubicBezTo>
                    <a:pt x="1179" y="1513"/>
                    <a:pt x="1513" y="1180"/>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18" name="Google Shape;8931;p31">
              <a:extLst>
                <a:ext uri="{FF2B5EF4-FFF2-40B4-BE49-F238E27FC236}">
                  <a16:creationId xmlns:a16="http://schemas.microsoft.com/office/drawing/2014/main" id="{5524EC81-9A78-1200-94B5-1316BE842E52}"/>
                </a:ext>
              </a:extLst>
            </p:cNvPr>
            <p:cNvSpPr/>
            <p:nvPr/>
          </p:nvSpPr>
          <p:spPr>
            <a:xfrm>
              <a:off x="-4784250" y="2024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80" y="1513"/>
                    <a:pt x="1513" y="1180"/>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19" name="Google Shape;8932;p31">
              <a:extLst>
                <a:ext uri="{FF2B5EF4-FFF2-40B4-BE49-F238E27FC236}">
                  <a16:creationId xmlns:a16="http://schemas.microsoft.com/office/drawing/2014/main" id="{58F52A68-FCD2-AA9B-2ED6-3442CFA9494B}"/>
                </a:ext>
              </a:extLst>
            </p:cNvPr>
            <p:cNvSpPr/>
            <p:nvPr/>
          </p:nvSpPr>
          <p:spPr>
            <a:xfrm>
              <a:off x="-4727400" y="2024475"/>
              <a:ext cx="37850" cy="37850"/>
            </a:xfrm>
            <a:custGeom>
              <a:avLst/>
              <a:gdLst/>
              <a:ahLst/>
              <a:cxnLst/>
              <a:rect l="l" t="t" r="r" b="b"/>
              <a:pathLst>
                <a:path w="1514" h="1514" extrusionOk="0">
                  <a:moveTo>
                    <a:pt x="751" y="1"/>
                  </a:moveTo>
                  <a:cubicBezTo>
                    <a:pt x="334" y="1"/>
                    <a:pt x="1" y="346"/>
                    <a:pt x="1" y="763"/>
                  </a:cubicBezTo>
                  <a:cubicBezTo>
                    <a:pt x="1" y="1180"/>
                    <a:pt x="334" y="1513"/>
                    <a:pt x="751" y="1513"/>
                  </a:cubicBezTo>
                  <a:cubicBezTo>
                    <a:pt x="1168" y="1513"/>
                    <a:pt x="1513" y="1180"/>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20" name="Google Shape;8933;p31">
              <a:extLst>
                <a:ext uri="{FF2B5EF4-FFF2-40B4-BE49-F238E27FC236}">
                  <a16:creationId xmlns:a16="http://schemas.microsoft.com/office/drawing/2014/main" id="{F116E89B-D754-A8C5-23D4-523CD7D6320D}"/>
                </a:ext>
              </a:extLst>
            </p:cNvPr>
            <p:cNvSpPr/>
            <p:nvPr/>
          </p:nvSpPr>
          <p:spPr>
            <a:xfrm>
              <a:off x="-4670825" y="2024475"/>
              <a:ext cx="37825" cy="37850"/>
            </a:xfrm>
            <a:custGeom>
              <a:avLst/>
              <a:gdLst/>
              <a:ahLst/>
              <a:cxnLst/>
              <a:rect l="l" t="t" r="r" b="b"/>
              <a:pathLst>
                <a:path w="1513" h="1514" extrusionOk="0">
                  <a:moveTo>
                    <a:pt x="762" y="1"/>
                  </a:moveTo>
                  <a:cubicBezTo>
                    <a:pt x="345" y="1"/>
                    <a:pt x="0" y="346"/>
                    <a:pt x="0" y="763"/>
                  </a:cubicBezTo>
                  <a:cubicBezTo>
                    <a:pt x="0" y="1180"/>
                    <a:pt x="345"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21" name="Google Shape;8934;p31">
              <a:extLst>
                <a:ext uri="{FF2B5EF4-FFF2-40B4-BE49-F238E27FC236}">
                  <a16:creationId xmlns:a16="http://schemas.microsoft.com/office/drawing/2014/main" id="{6466A78D-CB8D-945A-1B79-C5BC48072155}"/>
                </a:ext>
              </a:extLst>
            </p:cNvPr>
            <p:cNvSpPr/>
            <p:nvPr/>
          </p:nvSpPr>
          <p:spPr>
            <a:xfrm>
              <a:off x="-4613975" y="2024475"/>
              <a:ext cx="37825" cy="37850"/>
            </a:xfrm>
            <a:custGeom>
              <a:avLst/>
              <a:gdLst/>
              <a:ahLst/>
              <a:cxnLst/>
              <a:rect l="l" t="t" r="r" b="b"/>
              <a:pathLst>
                <a:path w="1513" h="1514" extrusionOk="0">
                  <a:moveTo>
                    <a:pt x="762" y="1"/>
                  </a:moveTo>
                  <a:cubicBezTo>
                    <a:pt x="334" y="1"/>
                    <a:pt x="0" y="346"/>
                    <a:pt x="0" y="763"/>
                  </a:cubicBezTo>
                  <a:cubicBezTo>
                    <a:pt x="0" y="1180"/>
                    <a:pt x="334"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22" name="Google Shape;8935;p31">
              <a:extLst>
                <a:ext uri="{FF2B5EF4-FFF2-40B4-BE49-F238E27FC236}">
                  <a16:creationId xmlns:a16="http://schemas.microsoft.com/office/drawing/2014/main" id="{B8DCCE01-4FDC-3158-578D-D239403D6A7F}"/>
                </a:ext>
              </a:extLst>
            </p:cNvPr>
            <p:cNvSpPr/>
            <p:nvPr/>
          </p:nvSpPr>
          <p:spPr>
            <a:xfrm>
              <a:off x="-4557125" y="2024475"/>
              <a:ext cx="37825" cy="37850"/>
            </a:xfrm>
            <a:custGeom>
              <a:avLst/>
              <a:gdLst/>
              <a:ahLst/>
              <a:cxnLst/>
              <a:rect l="l" t="t" r="r" b="b"/>
              <a:pathLst>
                <a:path w="1513" h="1514" extrusionOk="0">
                  <a:moveTo>
                    <a:pt x="750" y="1"/>
                  </a:moveTo>
                  <a:cubicBezTo>
                    <a:pt x="334" y="1"/>
                    <a:pt x="0" y="346"/>
                    <a:pt x="0" y="763"/>
                  </a:cubicBezTo>
                  <a:cubicBezTo>
                    <a:pt x="0" y="1180"/>
                    <a:pt x="334" y="1513"/>
                    <a:pt x="750" y="1513"/>
                  </a:cubicBezTo>
                  <a:cubicBezTo>
                    <a:pt x="1167" y="1513"/>
                    <a:pt x="1512" y="1180"/>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23" name="Google Shape;8936;p31">
              <a:extLst>
                <a:ext uri="{FF2B5EF4-FFF2-40B4-BE49-F238E27FC236}">
                  <a16:creationId xmlns:a16="http://schemas.microsoft.com/office/drawing/2014/main" id="{CFA9A4A0-95EC-0664-266C-72F104C40F53}"/>
                </a:ext>
              </a:extLst>
            </p:cNvPr>
            <p:cNvSpPr/>
            <p:nvPr/>
          </p:nvSpPr>
          <p:spPr>
            <a:xfrm>
              <a:off x="-4500575" y="2024475"/>
              <a:ext cx="38125" cy="37850"/>
            </a:xfrm>
            <a:custGeom>
              <a:avLst/>
              <a:gdLst/>
              <a:ahLst/>
              <a:cxnLst/>
              <a:rect l="l" t="t" r="r" b="b"/>
              <a:pathLst>
                <a:path w="1525" h="1514" extrusionOk="0">
                  <a:moveTo>
                    <a:pt x="763" y="1"/>
                  </a:moveTo>
                  <a:cubicBezTo>
                    <a:pt x="346" y="1"/>
                    <a:pt x="1" y="346"/>
                    <a:pt x="1" y="763"/>
                  </a:cubicBezTo>
                  <a:cubicBezTo>
                    <a:pt x="1" y="1180"/>
                    <a:pt x="346" y="1513"/>
                    <a:pt x="763" y="1513"/>
                  </a:cubicBezTo>
                  <a:cubicBezTo>
                    <a:pt x="1179" y="1513"/>
                    <a:pt x="1525" y="1180"/>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24" name="Google Shape;8937;p31">
              <a:extLst>
                <a:ext uri="{FF2B5EF4-FFF2-40B4-BE49-F238E27FC236}">
                  <a16:creationId xmlns:a16="http://schemas.microsoft.com/office/drawing/2014/main" id="{F0EDBCFB-9DF2-FC4D-9DC8-07C95CF30726}"/>
                </a:ext>
              </a:extLst>
            </p:cNvPr>
            <p:cNvSpPr/>
            <p:nvPr/>
          </p:nvSpPr>
          <p:spPr>
            <a:xfrm>
              <a:off x="-4443725" y="2024475"/>
              <a:ext cx="37825" cy="37850"/>
            </a:xfrm>
            <a:custGeom>
              <a:avLst/>
              <a:gdLst/>
              <a:ahLst/>
              <a:cxnLst/>
              <a:rect l="l" t="t" r="r" b="b"/>
              <a:pathLst>
                <a:path w="1513" h="1514" extrusionOk="0">
                  <a:moveTo>
                    <a:pt x="763" y="1"/>
                  </a:moveTo>
                  <a:cubicBezTo>
                    <a:pt x="346" y="1"/>
                    <a:pt x="1" y="346"/>
                    <a:pt x="1" y="763"/>
                  </a:cubicBezTo>
                  <a:cubicBezTo>
                    <a:pt x="1" y="1180"/>
                    <a:pt x="346" y="1513"/>
                    <a:pt x="763" y="1513"/>
                  </a:cubicBezTo>
                  <a:cubicBezTo>
                    <a:pt x="1179" y="1513"/>
                    <a:pt x="1513" y="1180"/>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25" name="Google Shape;8938;p31">
              <a:extLst>
                <a:ext uri="{FF2B5EF4-FFF2-40B4-BE49-F238E27FC236}">
                  <a16:creationId xmlns:a16="http://schemas.microsoft.com/office/drawing/2014/main" id="{C1B5F0B8-4A19-0217-422B-39CDBAABF987}"/>
                </a:ext>
              </a:extLst>
            </p:cNvPr>
            <p:cNvSpPr/>
            <p:nvPr/>
          </p:nvSpPr>
          <p:spPr>
            <a:xfrm>
              <a:off x="-4386875" y="2024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79" y="1513"/>
                    <a:pt x="1513" y="1180"/>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26" name="Google Shape;8939;p31">
              <a:extLst>
                <a:ext uri="{FF2B5EF4-FFF2-40B4-BE49-F238E27FC236}">
                  <a16:creationId xmlns:a16="http://schemas.microsoft.com/office/drawing/2014/main" id="{B8EC93CB-60ED-F563-7335-42B74C78461A}"/>
                </a:ext>
              </a:extLst>
            </p:cNvPr>
            <p:cNvSpPr/>
            <p:nvPr/>
          </p:nvSpPr>
          <p:spPr>
            <a:xfrm>
              <a:off x="-4330025" y="2024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68" y="1513"/>
                    <a:pt x="1513" y="1180"/>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27" name="Google Shape;8940;p31">
              <a:extLst>
                <a:ext uri="{FF2B5EF4-FFF2-40B4-BE49-F238E27FC236}">
                  <a16:creationId xmlns:a16="http://schemas.microsoft.com/office/drawing/2014/main" id="{7FC7DA66-D9C3-6940-DBFE-C8E50B79024A}"/>
                </a:ext>
              </a:extLst>
            </p:cNvPr>
            <p:cNvSpPr/>
            <p:nvPr/>
          </p:nvSpPr>
          <p:spPr>
            <a:xfrm>
              <a:off x="-4273475" y="2024475"/>
              <a:ext cx="37850" cy="37850"/>
            </a:xfrm>
            <a:custGeom>
              <a:avLst/>
              <a:gdLst/>
              <a:ahLst/>
              <a:cxnLst/>
              <a:rect l="l" t="t" r="r" b="b"/>
              <a:pathLst>
                <a:path w="1514" h="1514" extrusionOk="0">
                  <a:moveTo>
                    <a:pt x="763" y="1"/>
                  </a:moveTo>
                  <a:cubicBezTo>
                    <a:pt x="346" y="1"/>
                    <a:pt x="1" y="346"/>
                    <a:pt x="1" y="763"/>
                  </a:cubicBezTo>
                  <a:cubicBezTo>
                    <a:pt x="1" y="1180"/>
                    <a:pt x="346" y="1513"/>
                    <a:pt x="763" y="1513"/>
                  </a:cubicBezTo>
                  <a:cubicBezTo>
                    <a:pt x="1180" y="1513"/>
                    <a:pt x="1513" y="1180"/>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28" name="Google Shape;8941;p31">
              <a:extLst>
                <a:ext uri="{FF2B5EF4-FFF2-40B4-BE49-F238E27FC236}">
                  <a16:creationId xmlns:a16="http://schemas.microsoft.com/office/drawing/2014/main" id="{17E30360-9EAD-F73C-5272-4B779A7EAABC}"/>
                </a:ext>
              </a:extLst>
            </p:cNvPr>
            <p:cNvSpPr/>
            <p:nvPr/>
          </p:nvSpPr>
          <p:spPr>
            <a:xfrm>
              <a:off x="-4216600" y="2024475"/>
              <a:ext cx="37825" cy="37850"/>
            </a:xfrm>
            <a:custGeom>
              <a:avLst/>
              <a:gdLst/>
              <a:ahLst/>
              <a:cxnLst/>
              <a:rect l="l" t="t" r="r" b="b"/>
              <a:pathLst>
                <a:path w="1513" h="1514" extrusionOk="0">
                  <a:moveTo>
                    <a:pt x="762" y="1"/>
                  </a:moveTo>
                  <a:cubicBezTo>
                    <a:pt x="333" y="1"/>
                    <a:pt x="0" y="346"/>
                    <a:pt x="0" y="763"/>
                  </a:cubicBezTo>
                  <a:cubicBezTo>
                    <a:pt x="0" y="1180"/>
                    <a:pt x="333"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29" name="Google Shape;8942;p31">
              <a:extLst>
                <a:ext uri="{FF2B5EF4-FFF2-40B4-BE49-F238E27FC236}">
                  <a16:creationId xmlns:a16="http://schemas.microsoft.com/office/drawing/2014/main" id="{8AE1A75A-7D22-7E66-5D51-01B8F1E05DB7}"/>
                </a:ext>
              </a:extLst>
            </p:cNvPr>
            <p:cNvSpPr/>
            <p:nvPr/>
          </p:nvSpPr>
          <p:spPr>
            <a:xfrm>
              <a:off x="-4159750" y="2024475"/>
              <a:ext cx="37825" cy="37850"/>
            </a:xfrm>
            <a:custGeom>
              <a:avLst/>
              <a:gdLst/>
              <a:ahLst/>
              <a:cxnLst/>
              <a:rect l="l" t="t" r="r" b="b"/>
              <a:pathLst>
                <a:path w="1513" h="1514" extrusionOk="0">
                  <a:moveTo>
                    <a:pt x="750" y="1"/>
                  </a:moveTo>
                  <a:cubicBezTo>
                    <a:pt x="334" y="1"/>
                    <a:pt x="0" y="346"/>
                    <a:pt x="0" y="763"/>
                  </a:cubicBezTo>
                  <a:cubicBezTo>
                    <a:pt x="0" y="1180"/>
                    <a:pt x="334" y="1513"/>
                    <a:pt x="750" y="1513"/>
                  </a:cubicBezTo>
                  <a:cubicBezTo>
                    <a:pt x="1167" y="1513"/>
                    <a:pt x="1512" y="1180"/>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30" name="Google Shape;8943;p31">
              <a:extLst>
                <a:ext uri="{FF2B5EF4-FFF2-40B4-BE49-F238E27FC236}">
                  <a16:creationId xmlns:a16="http://schemas.microsoft.com/office/drawing/2014/main" id="{C0F17902-5B31-4C40-A2F3-AB464F3AC838}"/>
                </a:ext>
              </a:extLst>
            </p:cNvPr>
            <p:cNvSpPr/>
            <p:nvPr/>
          </p:nvSpPr>
          <p:spPr>
            <a:xfrm>
              <a:off x="-4103200" y="2024475"/>
              <a:ext cx="38125" cy="37850"/>
            </a:xfrm>
            <a:custGeom>
              <a:avLst/>
              <a:gdLst/>
              <a:ahLst/>
              <a:cxnLst/>
              <a:rect l="l" t="t" r="r" b="b"/>
              <a:pathLst>
                <a:path w="1525" h="1514" extrusionOk="0">
                  <a:moveTo>
                    <a:pt x="762" y="1"/>
                  </a:moveTo>
                  <a:cubicBezTo>
                    <a:pt x="346" y="1"/>
                    <a:pt x="0" y="346"/>
                    <a:pt x="0" y="763"/>
                  </a:cubicBezTo>
                  <a:cubicBezTo>
                    <a:pt x="0" y="1180"/>
                    <a:pt x="346" y="1513"/>
                    <a:pt x="762" y="1513"/>
                  </a:cubicBezTo>
                  <a:cubicBezTo>
                    <a:pt x="1179" y="1513"/>
                    <a:pt x="1524" y="1180"/>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31" name="Google Shape;8944;p31">
              <a:extLst>
                <a:ext uri="{FF2B5EF4-FFF2-40B4-BE49-F238E27FC236}">
                  <a16:creationId xmlns:a16="http://schemas.microsoft.com/office/drawing/2014/main" id="{AE64F87A-BECA-5C77-CCF0-050040AF44CA}"/>
                </a:ext>
              </a:extLst>
            </p:cNvPr>
            <p:cNvSpPr/>
            <p:nvPr/>
          </p:nvSpPr>
          <p:spPr>
            <a:xfrm>
              <a:off x="-4046350" y="2024475"/>
              <a:ext cx="37825" cy="37850"/>
            </a:xfrm>
            <a:custGeom>
              <a:avLst/>
              <a:gdLst/>
              <a:ahLst/>
              <a:cxnLst/>
              <a:rect l="l" t="t" r="r" b="b"/>
              <a:pathLst>
                <a:path w="1513" h="1514" extrusionOk="0">
                  <a:moveTo>
                    <a:pt x="762" y="1"/>
                  </a:moveTo>
                  <a:cubicBezTo>
                    <a:pt x="346" y="1"/>
                    <a:pt x="0" y="346"/>
                    <a:pt x="0" y="763"/>
                  </a:cubicBezTo>
                  <a:cubicBezTo>
                    <a:pt x="0" y="1180"/>
                    <a:pt x="346" y="1513"/>
                    <a:pt x="762" y="1513"/>
                  </a:cubicBezTo>
                  <a:cubicBezTo>
                    <a:pt x="1179" y="1513"/>
                    <a:pt x="1513" y="1180"/>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32" name="Google Shape;8945;p31">
              <a:extLst>
                <a:ext uri="{FF2B5EF4-FFF2-40B4-BE49-F238E27FC236}">
                  <a16:creationId xmlns:a16="http://schemas.microsoft.com/office/drawing/2014/main" id="{F7ABDFE5-BAF7-6F25-E99B-E39C99642AAE}"/>
                </a:ext>
              </a:extLst>
            </p:cNvPr>
            <p:cNvSpPr/>
            <p:nvPr/>
          </p:nvSpPr>
          <p:spPr>
            <a:xfrm>
              <a:off x="-3989500" y="2024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67" y="1513"/>
                    <a:pt x="1513" y="1180"/>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33" name="Google Shape;8946;p31">
              <a:extLst>
                <a:ext uri="{FF2B5EF4-FFF2-40B4-BE49-F238E27FC236}">
                  <a16:creationId xmlns:a16="http://schemas.microsoft.com/office/drawing/2014/main" id="{B831FE9E-36C6-644F-F516-17B0597B75D5}"/>
                </a:ext>
              </a:extLst>
            </p:cNvPr>
            <p:cNvSpPr/>
            <p:nvPr/>
          </p:nvSpPr>
          <p:spPr>
            <a:xfrm>
              <a:off x="-3932650" y="2024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67" y="1513"/>
                    <a:pt x="1513" y="1180"/>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34" name="Google Shape;8947;p31">
              <a:extLst>
                <a:ext uri="{FF2B5EF4-FFF2-40B4-BE49-F238E27FC236}">
                  <a16:creationId xmlns:a16="http://schemas.microsoft.com/office/drawing/2014/main" id="{310449D4-5BE9-8AE9-543C-675B7A6C1B12}"/>
                </a:ext>
              </a:extLst>
            </p:cNvPr>
            <p:cNvSpPr/>
            <p:nvPr/>
          </p:nvSpPr>
          <p:spPr>
            <a:xfrm>
              <a:off x="-3876100" y="2024475"/>
              <a:ext cx="37825" cy="37850"/>
            </a:xfrm>
            <a:custGeom>
              <a:avLst/>
              <a:gdLst/>
              <a:ahLst/>
              <a:cxnLst/>
              <a:rect l="l" t="t" r="r" b="b"/>
              <a:pathLst>
                <a:path w="1513" h="1514" extrusionOk="0">
                  <a:moveTo>
                    <a:pt x="763" y="1"/>
                  </a:moveTo>
                  <a:cubicBezTo>
                    <a:pt x="346" y="1"/>
                    <a:pt x="1" y="346"/>
                    <a:pt x="1" y="763"/>
                  </a:cubicBezTo>
                  <a:cubicBezTo>
                    <a:pt x="1" y="1180"/>
                    <a:pt x="346" y="1513"/>
                    <a:pt x="763" y="1513"/>
                  </a:cubicBezTo>
                  <a:cubicBezTo>
                    <a:pt x="1180" y="1513"/>
                    <a:pt x="1513" y="1180"/>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35" name="Google Shape;8948;p31">
              <a:extLst>
                <a:ext uri="{FF2B5EF4-FFF2-40B4-BE49-F238E27FC236}">
                  <a16:creationId xmlns:a16="http://schemas.microsoft.com/office/drawing/2014/main" id="{8A768CD8-EC02-A7CD-DA4F-F0FB8D1FF1A4}"/>
                </a:ext>
              </a:extLst>
            </p:cNvPr>
            <p:cNvSpPr/>
            <p:nvPr/>
          </p:nvSpPr>
          <p:spPr>
            <a:xfrm>
              <a:off x="-3819250" y="2024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80" y="1513"/>
                    <a:pt x="1513" y="1180"/>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36" name="Google Shape;8949;p31">
              <a:extLst>
                <a:ext uri="{FF2B5EF4-FFF2-40B4-BE49-F238E27FC236}">
                  <a16:creationId xmlns:a16="http://schemas.microsoft.com/office/drawing/2014/main" id="{3A7EE0CE-BCAE-AB59-BA43-628A487289B8}"/>
                </a:ext>
              </a:extLst>
            </p:cNvPr>
            <p:cNvSpPr/>
            <p:nvPr/>
          </p:nvSpPr>
          <p:spPr>
            <a:xfrm>
              <a:off x="-3762375" y="2024475"/>
              <a:ext cx="37825" cy="37850"/>
            </a:xfrm>
            <a:custGeom>
              <a:avLst/>
              <a:gdLst/>
              <a:ahLst/>
              <a:cxnLst/>
              <a:rect l="l" t="t" r="r" b="b"/>
              <a:pathLst>
                <a:path w="1513" h="1514" extrusionOk="0">
                  <a:moveTo>
                    <a:pt x="750" y="1"/>
                  </a:moveTo>
                  <a:cubicBezTo>
                    <a:pt x="333" y="1"/>
                    <a:pt x="0" y="346"/>
                    <a:pt x="0" y="763"/>
                  </a:cubicBezTo>
                  <a:cubicBezTo>
                    <a:pt x="0" y="1180"/>
                    <a:pt x="333" y="1513"/>
                    <a:pt x="750" y="1513"/>
                  </a:cubicBezTo>
                  <a:cubicBezTo>
                    <a:pt x="1167" y="1513"/>
                    <a:pt x="1512" y="1180"/>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37" name="Google Shape;8950;p31">
              <a:extLst>
                <a:ext uri="{FF2B5EF4-FFF2-40B4-BE49-F238E27FC236}">
                  <a16:creationId xmlns:a16="http://schemas.microsoft.com/office/drawing/2014/main" id="{5AD32C30-7BF9-1DDF-4C67-623F1E4CEEC5}"/>
                </a:ext>
              </a:extLst>
            </p:cNvPr>
            <p:cNvSpPr/>
            <p:nvPr/>
          </p:nvSpPr>
          <p:spPr>
            <a:xfrm>
              <a:off x="-3705825" y="2024475"/>
              <a:ext cx="37825" cy="37850"/>
            </a:xfrm>
            <a:custGeom>
              <a:avLst/>
              <a:gdLst/>
              <a:ahLst/>
              <a:cxnLst/>
              <a:rect l="l" t="t" r="r" b="b"/>
              <a:pathLst>
                <a:path w="1513" h="1514" extrusionOk="0">
                  <a:moveTo>
                    <a:pt x="762" y="1"/>
                  </a:moveTo>
                  <a:cubicBezTo>
                    <a:pt x="345" y="1"/>
                    <a:pt x="0" y="346"/>
                    <a:pt x="0" y="763"/>
                  </a:cubicBezTo>
                  <a:cubicBezTo>
                    <a:pt x="0" y="1180"/>
                    <a:pt x="345"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38" name="Google Shape;8951;p31">
              <a:extLst>
                <a:ext uri="{FF2B5EF4-FFF2-40B4-BE49-F238E27FC236}">
                  <a16:creationId xmlns:a16="http://schemas.microsoft.com/office/drawing/2014/main" id="{A5E74963-8715-F4BD-1359-E10637F25F56}"/>
                </a:ext>
              </a:extLst>
            </p:cNvPr>
            <p:cNvSpPr/>
            <p:nvPr/>
          </p:nvSpPr>
          <p:spPr>
            <a:xfrm>
              <a:off x="-3648975" y="2024475"/>
              <a:ext cx="37825" cy="37850"/>
            </a:xfrm>
            <a:custGeom>
              <a:avLst/>
              <a:gdLst/>
              <a:ahLst/>
              <a:cxnLst/>
              <a:rect l="l" t="t" r="r" b="b"/>
              <a:pathLst>
                <a:path w="1513" h="1514" extrusionOk="0">
                  <a:moveTo>
                    <a:pt x="762" y="1"/>
                  </a:moveTo>
                  <a:cubicBezTo>
                    <a:pt x="346" y="1"/>
                    <a:pt x="0" y="346"/>
                    <a:pt x="0" y="763"/>
                  </a:cubicBezTo>
                  <a:cubicBezTo>
                    <a:pt x="0" y="1180"/>
                    <a:pt x="346"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39" name="Google Shape;8952;p31">
              <a:extLst>
                <a:ext uri="{FF2B5EF4-FFF2-40B4-BE49-F238E27FC236}">
                  <a16:creationId xmlns:a16="http://schemas.microsoft.com/office/drawing/2014/main" id="{1C4FECF1-BB44-3602-89AA-5FB36F54B365}"/>
                </a:ext>
              </a:extLst>
            </p:cNvPr>
            <p:cNvSpPr/>
            <p:nvPr/>
          </p:nvSpPr>
          <p:spPr>
            <a:xfrm>
              <a:off x="-3592125" y="2024475"/>
              <a:ext cx="37825" cy="37850"/>
            </a:xfrm>
            <a:custGeom>
              <a:avLst/>
              <a:gdLst/>
              <a:ahLst/>
              <a:cxnLst/>
              <a:rect l="l" t="t" r="r" b="b"/>
              <a:pathLst>
                <a:path w="1513" h="1514" extrusionOk="0">
                  <a:moveTo>
                    <a:pt x="750" y="1"/>
                  </a:moveTo>
                  <a:cubicBezTo>
                    <a:pt x="334" y="1"/>
                    <a:pt x="0" y="346"/>
                    <a:pt x="0" y="763"/>
                  </a:cubicBezTo>
                  <a:cubicBezTo>
                    <a:pt x="0" y="1180"/>
                    <a:pt x="334" y="1513"/>
                    <a:pt x="750" y="1513"/>
                  </a:cubicBezTo>
                  <a:cubicBezTo>
                    <a:pt x="1167" y="1513"/>
                    <a:pt x="1512" y="1180"/>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40" name="Google Shape;8953;p31">
              <a:extLst>
                <a:ext uri="{FF2B5EF4-FFF2-40B4-BE49-F238E27FC236}">
                  <a16:creationId xmlns:a16="http://schemas.microsoft.com/office/drawing/2014/main" id="{D8054032-445F-B883-9DB9-9D8522C22B0D}"/>
                </a:ext>
              </a:extLst>
            </p:cNvPr>
            <p:cNvSpPr/>
            <p:nvPr/>
          </p:nvSpPr>
          <p:spPr>
            <a:xfrm>
              <a:off x="-3535575" y="2024475"/>
              <a:ext cx="38125" cy="37850"/>
            </a:xfrm>
            <a:custGeom>
              <a:avLst/>
              <a:gdLst/>
              <a:ahLst/>
              <a:cxnLst/>
              <a:rect l="l" t="t" r="r" b="b"/>
              <a:pathLst>
                <a:path w="1525" h="1514" extrusionOk="0">
                  <a:moveTo>
                    <a:pt x="763" y="1"/>
                  </a:moveTo>
                  <a:cubicBezTo>
                    <a:pt x="346" y="1"/>
                    <a:pt x="1" y="346"/>
                    <a:pt x="1" y="763"/>
                  </a:cubicBezTo>
                  <a:cubicBezTo>
                    <a:pt x="1" y="1180"/>
                    <a:pt x="346" y="1513"/>
                    <a:pt x="763" y="1513"/>
                  </a:cubicBezTo>
                  <a:cubicBezTo>
                    <a:pt x="1179" y="1513"/>
                    <a:pt x="1525" y="1180"/>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41" name="Google Shape;8954;p31">
              <a:extLst>
                <a:ext uri="{FF2B5EF4-FFF2-40B4-BE49-F238E27FC236}">
                  <a16:creationId xmlns:a16="http://schemas.microsoft.com/office/drawing/2014/main" id="{0CE4EC10-6D53-8395-1AE0-DF7CFBC30990}"/>
                </a:ext>
              </a:extLst>
            </p:cNvPr>
            <p:cNvSpPr/>
            <p:nvPr/>
          </p:nvSpPr>
          <p:spPr>
            <a:xfrm>
              <a:off x="-3478725" y="2024475"/>
              <a:ext cx="37825" cy="37850"/>
            </a:xfrm>
            <a:custGeom>
              <a:avLst/>
              <a:gdLst/>
              <a:ahLst/>
              <a:cxnLst/>
              <a:rect l="l" t="t" r="r" b="b"/>
              <a:pathLst>
                <a:path w="1513" h="1514" extrusionOk="0">
                  <a:moveTo>
                    <a:pt x="763" y="1"/>
                  </a:moveTo>
                  <a:cubicBezTo>
                    <a:pt x="346" y="1"/>
                    <a:pt x="1" y="346"/>
                    <a:pt x="1" y="763"/>
                  </a:cubicBezTo>
                  <a:cubicBezTo>
                    <a:pt x="1" y="1180"/>
                    <a:pt x="346" y="1513"/>
                    <a:pt x="763" y="1513"/>
                  </a:cubicBezTo>
                  <a:cubicBezTo>
                    <a:pt x="1179" y="1513"/>
                    <a:pt x="1513" y="1180"/>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42" name="Google Shape;8955;p31">
              <a:extLst>
                <a:ext uri="{FF2B5EF4-FFF2-40B4-BE49-F238E27FC236}">
                  <a16:creationId xmlns:a16="http://schemas.microsoft.com/office/drawing/2014/main" id="{5FC94A38-14E6-BF72-257B-CCA27BD7FF35}"/>
                </a:ext>
              </a:extLst>
            </p:cNvPr>
            <p:cNvSpPr/>
            <p:nvPr/>
          </p:nvSpPr>
          <p:spPr>
            <a:xfrm>
              <a:off x="-3421875" y="2024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79" y="1513"/>
                    <a:pt x="1513" y="1180"/>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43" name="Google Shape;8956;p31">
              <a:extLst>
                <a:ext uri="{FF2B5EF4-FFF2-40B4-BE49-F238E27FC236}">
                  <a16:creationId xmlns:a16="http://schemas.microsoft.com/office/drawing/2014/main" id="{78D81734-2EEE-92C2-840F-F4F830D56E13}"/>
                </a:ext>
              </a:extLst>
            </p:cNvPr>
            <p:cNvSpPr/>
            <p:nvPr/>
          </p:nvSpPr>
          <p:spPr>
            <a:xfrm>
              <a:off x="-3365025" y="2024475"/>
              <a:ext cx="37825" cy="37850"/>
            </a:xfrm>
            <a:custGeom>
              <a:avLst/>
              <a:gdLst/>
              <a:ahLst/>
              <a:cxnLst/>
              <a:rect l="l" t="t" r="r" b="b"/>
              <a:pathLst>
                <a:path w="1513" h="1514" extrusionOk="0">
                  <a:moveTo>
                    <a:pt x="751" y="1"/>
                  </a:moveTo>
                  <a:cubicBezTo>
                    <a:pt x="334" y="1"/>
                    <a:pt x="1" y="346"/>
                    <a:pt x="1" y="763"/>
                  </a:cubicBezTo>
                  <a:cubicBezTo>
                    <a:pt x="1" y="1180"/>
                    <a:pt x="334" y="1513"/>
                    <a:pt x="751" y="1513"/>
                  </a:cubicBezTo>
                  <a:cubicBezTo>
                    <a:pt x="1168" y="1513"/>
                    <a:pt x="1513" y="1180"/>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44" name="Google Shape;8957;p31">
              <a:extLst>
                <a:ext uri="{FF2B5EF4-FFF2-40B4-BE49-F238E27FC236}">
                  <a16:creationId xmlns:a16="http://schemas.microsoft.com/office/drawing/2014/main" id="{5468B96A-AE3D-5BA8-B865-A1CB7075E79E}"/>
                </a:ext>
              </a:extLst>
            </p:cNvPr>
            <p:cNvSpPr/>
            <p:nvPr/>
          </p:nvSpPr>
          <p:spPr>
            <a:xfrm>
              <a:off x="-3308450" y="2024475"/>
              <a:ext cx="37825" cy="37850"/>
            </a:xfrm>
            <a:custGeom>
              <a:avLst/>
              <a:gdLst/>
              <a:ahLst/>
              <a:cxnLst/>
              <a:rect l="l" t="t" r="r" b="b"/>
              <a:pathLst>
                <a:path w="1513" h="1514" extrusionOk="0">
                  <a:moveTo>
                    <a:pt x="762" y="1"/>
                  </a:moveTo>
                  <a:cubicBezTo>
                    <a:pt x="345" y="1"/>
                    <a:pt x="0" y="346"/>
                    <a:pt x="0" y="763"/>
                  </a:cubicBezTo>
                  <a:cubicBezTo>
                    <a:pt x="0" y="1180"/>
                    <a:pt x="345"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45" name="Google Shape;8958;p31">
              <a:extLst>
                <a:ext uri="{FF2B5EF4-FFF2-40B4-BE49-F238E27FC236}">
                  <a16:creationId xmlns:a16="http://schemas.microsoft.com/office/drawing/2014/main" id="{73268F29-2F48-F671-E746-78332ECC0CC7}"/>
                </a:ext>
              </a:extLst>
            </p:cNvPr>
            <p:cNvSpPr/>
            <p:nvPr/>
          </p:nvSpPr>
          <p:spPr>
            <a:xfrm>
              <a:off x="-3251600" y="2024475"/>
              <a:ext cx="37825" cy="37850"/>
            </a:xfrm>
            <a:custGeom>
              <a:avLst/>
              <a:gdLst/>
              <a:ahLst/>
              <a:cxnLst/>
              <a:rect l="l" t="t" r="r" b="b"/>
              <a:pathLst>
                <a:path w="1513" h="1514" extrusionOk="0">
                  <a:moveTo>
                    <a:pt x="762" y="1"/>
                  </a:moveTo>
                  <a:cubicBezTo>
                    <a:pt x="334" y="1"/>
                    <a:pt x="0" y="346"/>
                    <a:pt x="0" y="763"/>
                  </a:cubicBezTo>
                  <a:cubicBezTo>
                    <a:pt x="0" y="1180"/>
                    <a:pt x="334"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46" name="Google Shape;8959;p31">
              <a:extLst>
                <a:ext uri="{FF2B5EF4-FFF2-40B4-BE49-F238E27FC236}">
                  <a16:creationId xmlns:a16="http://schemas.microsoft.com/office/drawing/2014/main" id="{B65C8122-A175-3BAA-6C07-8B7F41C19C66}"/>
                </a:ext>
              </a:extLst>
            </p:cNvPr>
            <p:cNvSpPr/>
            <p:nvPr/>
          </p:nvSpPr>
          <p:spPr>
            <a:xfrm>
              <a:off x="-3194750" y="2024475"/>
              <a:ext cx="37825" cy="37850"/>
            </a:xfrm>
            <a:custGeom>
              <a:avLst/>
              <a:gdLst/>
              <a:ahLst/>
              <a:cxnLst/>
              <a:rect l="l" t="t" r="r" b="b"/>
              <a:pathLst>
                <a:path w="1513" h="1514" extrusionOk="0">
                  <a:moveTo>
                    <a:pt x="750" y="1"/>
                  </a:moveTo>
                  <a:cubicBezTo>
                    <a:pt x="334" y="1"/>
                    <a:pt x="0" y="346"/>
                    <a:pt x="0" y="763"/>
                  </a:cubicBezTo>
                  <a:cubicBezTo>
                    <a:pt x="0" y="1180"/>
                    <a:pt x="334" y="1513"/>
                    <a:pt x="750" y="1513"/>
                  </a:cubicBezTo>
                  <a:cubicBezTo>
                    <a:pt x="1167" y="1513"/>
                    <a:pt x="1512" y="1180"/>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47" name="Google Shape;8960;p31">
              <a:extLst>
                <a:ext uri="{FF2B5EF4-FFF2-40B4-BE49-F238E27FC236}">
                  <a16:creationId xmlns:a16="http://schemas.microsoft.com/office/drawing/2014/main" id="{EB33B9E4-FE57-D7F2-54BD-691B32CC39D7}"/>
                </a:ext>
              </a:extLst>
            </p:cNvPr>
            <p:cNvSpPr/>
            <p:nvPr/>
          </p:nvSpPr>
          <p:spPr>
            <a:xfrm>
              <a:off x="-3138200" y="2024475"/>
              <a:ext cx="38125" cy="37850"/>
            </a:xfrm>
            <a:custGeom>
              <a:avLst/>
              <a:gdLst/>
              <a:ahLst/>
              <a:cxnLst/>
              <a:rect l="l" t="t" r="r" b="b"/>
              <a:pathLst>
                <a:path w="1525" h="1514" extrusionOk="0">
                  <a:moveTo>
                    <a:pt x="762" y="1"/>
                  </a:moveTo>
                  <a:cubicBezTo>
                    <a:pt x="346" y="1"/>
                    <a:pt x="0" y="346"/>
                    <a:pt x="0" y="763"/>
                  </a:cubicBezTo>
                  <a:cubicBezTo>
                    <a:pt x="0" y="1180"/>
                    <a:pt x="346" y="1513"/>
                    <a:pt x="762" y="1513"/>
                  </a:cubicBezTo>
                  <a:cubicBezTo>
                    <a:pt x="1179" y="1513"/>
                    <a:pt x="1524" y="1180"/>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48" name="Google Shape;8961;p31">
              <a:extLst>
                <a:ext uri="{FF2B5EF4-FFF2-40B4-BE49-F238E27FC236}">
                  <a16:creationId xmlns:a16="http://schemas.microsoft.com/office/drawing/2014/main" id="{9B4DD629-CBD0-9E3D-D0BF-25C555756361}"/>
                </a:ext>
              </a:extLst>
            </p:cNvPr>
            <p:cNvSpPr/>
            <p:nvPr/>
          </p:nvSpPr>
          <p:spPr>
            <a:xfrm>
              <a:off x="-3081350" y="2024475"/>
              <a:ext cx="37825" cy="37850"/>
            </a:xfrm>
            <a:custGeom>
              <a:avLst/>
              <a:gdLst/>
              <a:ahLst/>
              <a:cxnLst/>
              <a:rect l="l" t="t" r="r" b="b"/>
              <a:pathLst>
                <a:path w="1513" h="1514" extrusionOk="0">
                  <a:moveTo>
                    <a:pt x="763" y="1"/>
                  </a:moveTo>
                  <a:cubicBezTo>
                    <a:pt x="346" y="1"/>
                    <a:pt x="1" y="346"/>
                    <a:pt x="1" y="763"/>
                  </a:cubicBezTo>
                  <a:cubicBezTo>
                    <a:pt x="1" y="1180"/>
                    <a:pt x="346" y="1513"/>
                    <a:pt x="763" y="1513"/>
                  </a:cubicBezTo>
                  <a:cubicBezTo>
                    <a:pt x="1179" y="1513"/>
                    <a:pt x="1513" y="1180"/>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49" name="Google Shape;8962;p31">
              <a:extLst>
                <a:ext uri="{FF2B5EF4-FFF2-40B4-BE49-F238E27FC236}">
                  <a16:creationId xmlns:a16="http://schemas.microsoft.com/office/drawing/2014/main" id="{7466CA59-AA13-74BD-593B-C9E972C93442}"/>
                </a:ext>
              </a:extLst>
            </p:cNvPr>
            <p:cNvSpPr/>
            <p:nvPr/>
          </p:nvSpPr>
          <p:spPr>
            <a:xfrm>
              <a:off x="-2854250" y="2024475"/>
              <a:ext cx="37850" cy="37850"/>
            </a:xfrm>
            <a:custGeom>
              <a:avLst/>
              <a:gdLst/>
              <a:ahLst/>
              <a:cxnLst/>
              <a:rect l="l" t="t" r="r" b="b"/>
              <a:pathLst>
                <a:path w="1514" h="1514" extrusionOk="0">
                  <a:moveTo>
                    <a:pt x="763" y="1"/>
                  </a:moveTo>
                  <a:cubicBezTo>
                    <a:pt x="334" y="1"/>
                    <a:pt x="1" y="346"/>
                    <a:pt x="1" y="763"/>
                  </a:cubicBezTo>
                  <a:cubicBezTo>
                    <a:pt x="1" y="1180"/>
                    <a:pt x="334" y="1513"/>
                    <a:pt x="763" y="1513"/>
                  </a:cubicBezTo>
                  <a:cubicBezTo>
                    <a:pt x="1180" y="1513"/>
                    <a:pt x="1513" y="1180"/>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50" name="Google Shape;8963;p31">
              <a:extLst>
                <a:ext uri="{FF2B5EF4-FFF2-40B4-BE49-F238E27FC236}">
                  <a16:creationId xmlns:a16="http://schemas.microsoft.com/office/drawing/2014/main" id="{C95113CC-67C0-4F6A-348C-DE3AC6515DA8}"/>
                </a:ext>
              </a:extLst>
            </p:cNvPr>
            <p:cNvSpPr/>
            <p:nvPr/>
          </p:nvSpPr>
          <p:spPr>
            <a:xfrm>
              <a:off x="-2797375" y="2024475"/>
              <a:ext cx="37825" cy="37850"/>
            </a:xfrm>
            <a:custGeom>
              <a:avLst/>
              <a:gdLst/>
              <a:ahLst/>
              <a:cxnLst/>
              <a:rect l="l" t="t" r="r" b="b"/>
              <a:pathLst>
                <a:path w="1513" h="1514" extrusionOk="0">
                  <a:moveTo>
                    <a:pt x="750" y="1"/>
                  </a:moveTo>
                  <a:cubicBezTo>
                    <a:pt x="333" y="1"/>
                    <a:pt x="0" y="346"/>
                    <a:pt x="0" y="763"/>
                  </a:cubicBezTo>
                  <a:cubicBezTo>
                    <a:pt x="0" y="1180"/>
                    <a:pt x="333" y="1513"/>
                    <a:pt x="750" y="1513"/>
                  </a:cubicBezTo>
                  <a:cubicBezTo>
                    <a:pt x="1167" y="1513"/>
                    <a:pt x="1512" y="1180"/>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51" name="Google Shape;8964;p31">
              <a:extLst>
                <a:ext uri="{FF2B5EF4-FFF2-40B4-BE49-F238E27FC236}">
                  <a16:creationId xmlns:a16="http://schemas.microsoft.com/office/drawing/2014/main" id="{AF3497F9-F9B4-9519-494A-CBCF598F68B5}"/>
                </a:ext>
              </a:extLst>
            </p:cNvPr>
            <p:cNvSpPr/>
            <p:nvPr/>
          </p:nvSpPr>
          <p:spPr>
            <a:xfrm>
              <a:off x="-8417125" y="2081350"/>
              <a:ext cx="37825" cy="37825"/>
            </a:xfrm>
            <a:custGeom>
              <a:avLst/>
              <a:gdLst/>
              <a:ahLst/>
              <a:cxnLst/>
              <a:rect l="l" t="t" r="r" b="b"/>
              <a:pathLst>
                <a:path w="1513" h="1513" extrusionOk="0">
                  <a:moveTo>
                    <a:pt x="750" y="0"/>
                  </a:moveTo>
                  <a:cubicBezTo>
                    <a:pt x="333" y="0"/>
                    <a:pt x="0" y="333"/>
                    <a:pt x="0" y="762"/>
                  </a:cubicBezTo>
                  <a:cubicBezTo>
                    <a:pt x="0" y="1179"/>
                    <a:pt x="333" y="1512"/>
                    <a:pt x="750" y="1512"/>
                  </a:cubicBezTo>
                  <a:cubicBezTo>
                    <a:pt x="1167" y="1512"/>
                    <a:pt x="1512" y="1179"/>
                    <a:pt x="1512" y="762"/>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52" name="Google Shape;8965;p31">
              <a:extLst>
                <a:ext uri="{FF2B5EF4-FFF2-40B4-BE49-F238E27FC236}">
                  <a16:creationId xmlns:a16="http://schemas.microsoft.com/office/drawing/2014/main" id="{1EB38BD2-0CFF-9BB4-5D17-06F07B0624B9}"/>
                </a:ext>
              </a:extLst>
            </p:cNvPr>
            <p:cNvSpPr/>
            <p:nvPr/>
          </p:nvSpPr>
          <p:spPr>
            <a:xfrm>
              <a:off x="-8360575" y="2081350"/>
              <a:ext cx="38125" cy="37825"/>
            </a:xfrm>
            <a:custGeom>
              <a:avLst/>
              <a:gdLst/>
              <a:ahLst/>
              <a:cxnLst/>
              <a:rect l="l" t="t" r="r" b="b"/>
              <a:pathLst>
                <a:path w="1525" h="1513" extrusionOk="0">
                  <a:moveTo>
                    <a:pt x="762" y="0"/>
                  </a:moveTo>
                  <a:cubicBezTo>
                    <a:pt x="346" y="0"/>
                    <a:pt x="0" y="333"/>
                    <a:pt x="0" y="762"/>
                  </a:cubicBezTo>
                  <a:cubicBezTo>
                    <a:pt x="0" y="1179"/>
                    <a:pt x="346" y="1512"/>
                    <a:pt x="762" y="1512"/>
                  </a:cubicBezTo>
                  <a:cubicBezTo>
                    <a:pt x="1179" y="1512"/>
                    <a:pt x="1524" y="1179"/>
                    <a:pt x="1524" y="762"/>
                  </a:cubicBezTo>
                  <a:cubicBezTo>
                    <a:pt x="1524"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53" name="Google Shape;8966;p31">
              <a:extLst>
                <a:ext uri="{FF2B5EF4-FFF2-40B4-BE49-F238E27FC236}">
                  <a16:creationId xmlns:a16="http://schemas.microsoft.com/office/drawing/2014/main" id="{A18FC98C-650A-06F0-3383-755746595F1F}"/>
                </a:ext>
              </a:extLst>
            </p:cNvPr>
            <p:cNvSpPr/>
            <p:nvPr/>
          </p:nvSpPr>
          <p:spPr>
            <a:xfrm>
              <a:off x="-8303725" y="2081350"/>
              <a:ext cx="37825" cy="37825"/>
            </a:xfrm>
            <a:custGeom>
              <a:avLst/>
              <a:gdLst/>
              <a:ahLst/>
              <a:cxnLst/>
              <a:rect l="l" t="t" r="r" b="b"/>
              <a:pathLst>
                <a:path w="1513" h="1513" extrusionOk="0">
                  <a:moveTo>
                    <a:pt x="762" y="0"/>
                  </a:moveTo>
                  <a:cubicBezTo>
                    <a:pt x="346" y="0"/>
                    <a:pt x="0" y="333"/>
                    <a:pt x="0" y="762"/>
                  </a:cubicBezTo>
                  <a:cubicBezTo>
                    <a:pt x="0" y="1179"/>
                    <a:pt x="346"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54" name="Google Shape;8967;p31">
              <a:extLst>
                <a:ext uri="{FF2B5EF4-FFF2-40B4-BE49-F238E27FC236}">
                  <a16:creationId xmlns:a16="http://schemas.microsoft.com/office/drawing/2014/main" id="{96AE084E-38B4-39FB-78B2-CC01A8AC82C1}"/>
                </a:ext>
              </a:extLst>
            </p:cNvPr>
            <p:cNvSpPr/>
            <p:nvPr/>
          </p:nvSpPr>
          <p:spPr>
            <a:xfrm>
              <a:off x="-8246875" y="2081350"/>
              <a:ext cx="37825" cy="37825"/>
            </a:xfrm>
            <a:custGeom>
              <a:avLst/>
              <a:gdLst/>
              <a:ahLst/>
              <a:cxnLst/>
              <a:rect l="l" t="t" r="r" b="b"/>
              <a:pathLst>
                <a:path w="1513" h="1513" extrusionOk="0">
                  <a:moveTo>
                    <a:pt x="751" y="0"/>
                  </a:moveTo>
                  <a:cubicBezTo>
                    <a:pt x="334" y="0"/>
                    <a:pt x="0" y="333"/>
                    <a:pt x="0" y="762"/>
                  </a:cubicBezTo>
                  <a:cubicBezTo>
                    <a:pt x="0" y="1179"/>
                    <a:pt x="334" y="1512"/>
                    <a:pt x="751" y="1512"/>
                  </a:cubicBezTo>
                  <a:cubicBezTo>
                    <a:pt x="1167" y="1512"/>
                    <a:pt x="1513" y="1179"/>
                    <a:pt x="1513" y="762"/>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55" name="Google Shape;8968;p31">
              <a:extLst>
                <a:ext uri="{FF2B5EF4-FFF2-40B4-BE49-F238E27FC236}">
                  <a16:creationId xmlns:a16="http://schemas.microsoft.com/office/drawing/2014/main" id="{991F2B23-A492-EB64-E42A-C77CE066F10E}"/>
                </a:ext>
              </a:extLst>
            </p:cNvPr>
            <p:cNvSpPr/>
            <p:nvPr/>
          </p:nvSpPr>
          <p:spPr>
            <a:xfrm>
              <a:off x="-8190325" y="2081350"/>
              <a:ext cx="38125" cy="37825"/>
            </a:xfrm>
            <a:custGeom>
              <a:avLst/>
              <a:gdLst/>
              <a:ahLst/>
              <a:cxnLst/>
              <a:rect l="l" t="t" r="r" b="b"/>
              <a:pathLst>
                <a:path w="1525" h="1513" extrusionOk="0">
                  <a:moveTo>
                    <a:pt x="763" y="0"/>
                  </a:moveTo>
                  <a:cubicBezTo>
                    <a:pt x="346" y="0"/>
                    <a:pt x="1" y="333"/>
                    <a:pt x="1" y="762"/>
                  </a:cubicBezTo>
                  <a:cubicBezTo>
                    <a:pt x="1" y="1179"/>
                    <a:pt x="346" y="1512"/>
                    <a:pt x="763" y="1512"/>
                  </a:cubicBezTo>
                  <a:cubicBezTo>
                    <a:pt x="1179" y="1512"/>
                    <a:pt x="1525" y="1179"/>
                    <a:pt x="1525" y="762"/>
                  </a:cubicBezTo>
                  <a:cubicBezTo>
                    <a:pt x="1525"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56" name="Google Shape;8969;p31">
              <a:extLst>
                <a:ext uri="{FF2B5EF4-FFF2-40B4-BE49-F238E27FC236}">
                  <a16:creationId xmlns:a16="http://schemas.microsoft.com/office/drawing/2014/main" id="{A435E91C-D7E0-3E5A-C1EF-2BFA064B2127}"/>
                </a:ext>
              </a:extLst>
            </p:cNvPr>
            <p:cNvSpPr/>
            <p:nvPr/>
          </p:nvSpPr>
          <p:spPr>
            <a:xfrm>
              <a:off x="-8133475" y="2081350"/>
              <a:ext cx="37825" cy="37825"/>
            </a:xfrm>
            <a:custGeom>
              <a:avLst/>
              <a:gdLst/>
              <a:ahLst/>
              <a:cxnLst/>
              <a:rect l="l" t="t" r="r" b="b"/>
              <a:pathLst>
                <a:path w="1513" h="1513" extrusionOk="0">
                  <a:moveTo>
                    <a:pt x="763" y="0"/>
                  </a:moveTo>
                  <a:cubicBezTo>
                    <a:pt x="346" y="0"/>
                    <a:pt x="1" y="333"/>
                    <a:pt x="1" y="762"/>
                  </a:cubicBezTo>
                  <a:cubicBezTo>
                    <a:pt x="1" y="1179"/>
                    <a:pt x="346" y="1512"/>
                    <a:pt x="763" y="1512"/>
                  </a:cubicBezTo>
                  <a:cubicBezTo>
                    <a:pt x="1179" y="1512"/>
                    <a:pt x="1513" y="1179"/>
                    <a:pt x="1513" y="762"/>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57" name="Google Shape;8970;p31">
              <a:extLst>
                <a:ext uri="{FF2B5EF4-FFF2-40B4-BE49-F238E27FC236}">
                  <a16:creationId xmlns:a16="http://schemas.microsoft.com/office/drawing/2014/main" id="{A528E86D-145B-479C-0EBB-5EA6938298B5}"/>
                </a:ext>
              </a:extLst>
            </p:cNvPr>
            <p:cNvSpPr/>
            <p:nvPr/>
          </p:nvSpPr>
          <p:spPr>
            <a:xfrm>
              <a:off x="-8076625" y="2081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80" y="1512"/>
                    <a:pt x="1513" y="1179"/>
                    <a:pt x="1513" y="762"/>
                  </a:cubicBezTo>
                  <a:cubicBezTo>
                    <a:pt x="1513" y="333"/>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58" name="Google Shape;8971;p31">
              <a:extLst>
                <a:ext uri="{FF2B5EF4-FFF2-40B4-BE49-F238E27FC236}">
                  <a16:creationId xmlns:a16="http://schemas.microsoft.com/office/drawing/2014/main" id="{96506C33-48D5-D9EE-DEAE-93DBEE455074}"/>
                </a:ext>
              </a:extLst>
            </p:cNvPr>
            <p:cNvSpPr/>
            <p:nvPr/>
          </p:nvSpPr>
          <p:spPr>
            <a:xfrm>
              <a:off x="-8019775" y="2081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68" y="1512"/>
                    <a:pt x="1513" y="1179"/>
                    <a:pt x="1513" y="762"/>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59" name="Google Shape;8972;p31">
              <a:extLst>
                <a:ext uri="{FF2B5EF4-FFF2-40B4-BE49-F238E27FC236}">
                  <a16:creationId xmlns:a16="http://schemas.microsoft.com/office/drawing/2014/main" id="{51B93464-0202-20DA-7AFB-D04863D957C1}"/>
                </a:ext>
              </a:extLst>
            </p:cNvPr>
            <p:cNvSpPr/>
            <p:nvPr/>
          </p:nvSpPr>
          <p:spPr>
            <a:xfrm>
              <a:off x="-7963200" y="2081350"/>
              <a:ext cx="37825" cy="37825"/>
            </a:xfrm>
            <a:custGeom>
              <a:avLst/>
              <a:gdLst/>
              <a:ahLst/>
              <a:cxnLst/>
              <a:rect l="l" t="t" r="r" b="b"/>
              <a:pathLst>
                <a:path w="1513" h="1513" extrusionOk="0">
                  <a:moveTo>
                    <a:pt x="762" y="0"/>
                  </a:moveTo>
                  <a:cubicBezTo>
                    <a:pt x="345" y="0"/>
                    <a:pt x="0" y="333"/>
                    <a:pt x="0" y="762"/>
                  </a:cubicBezTo>
                  <a:cubicBezTo>
                    <a:pt x="0" y="1179"/>
                    <a:pt x="345"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60" name="Google Shape;8973;p31">
              <a:extLst>
                <a:ext uri="{FF2B5EF4-FFF2-40B4-BE49-F238E27FC236}">
                  <a16:creationId xmlns:a16="http://schemas.microsoft.com/office/drawing/2014/main" id="{F253C2EA-79D8-F10C-EDFD-D8025F6C1DCA}"/>
                </a:ext>
              </a:extLst>
            </p:cNvPr>
            <p:cNvSpPr/>
            <p:nvPr/>
          </p:nvSpPr>
          <p:spPr>
            <a:xfrm>
              <a:off x="-7906350" y="2081350"/>
              <a:ext cx="37825" cy="37825"/>
            </a:xfrm>
            <a:custGeom>
              <a:avLst/>
              <a:gdLst/>
              <a:ahLst/>
              <a:cxnLst/>
              <a:rect l="l" t="t" r="r" b="b"/>
              <a:pathLst>
                <a:path w="1513" h="1513" extrusionOk="0">
                  <a:moveTo>
                    <a:pt x="762" y="0"/>
                  </a:moveTo>
                  <a:cubicBezTo>
                    <a:pt x="334" y="0"/>
                    <a:pt x="0" y="333"/>
                    <a:pt x="0" y="762"/>
                  </a:cubicBezTo>
                  <a:cubicBezTo>
                    <a:pt x="0" y="1179"/>
                    <a:pt x="334"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61" name="Google Shape;8974;p31">
              <a:extLst>
                <a:ext uri="{FF2B5EF4-FFF2-40B4-BE49-F238E27FC236}">
                  <a16:creationId xmlns:a16="http://schemas.microsoft.com/office/drawing/2014/main" id="{A9DBF3EF-8F42-69EE-5B6C-5D5B2333EB24}"/>
                </a:ext>
              </a:extLst>
            </p:cNvPr>
            <p:cNvSpPr/>
            <p:nvPr/>
          </p:nvSpPr>
          <p:spPr>
            <a:xfrm>
              <a:off x="-7849500" y="2081350"/>
              <a:ext cx="37825" cy="37825"/>
            </a:xfrm>
            <a:custGeom>
              <a:avLst/>
              <a:gdLst/>
              <a:ahLst/>
              <a:cxnLst/>
              <a:rect l="l" t="t" r="r" b="b"/>
              <a:pathLst>
                <a:path w="1513" h="1513" extrusionOk="0">
                  <a:moveTo>
                    <a:pt x="750" y="0"/>
                  </a:moveTo>
                  <a:cubicBezTo>
                    <a:pt x="334" y="0"/>
                    <a:pt x="0" y="333"/>
                    <a:pt x="0" y="762"/>
                  </a:cubicBezTo>
                  <a:cubicBezTo>
                    <a:pt x="0" y="1179"/>
                    <a:pt x="334" y="1512"/>
                    <a:pt x="750" y="1512"/>
                  </a:cubicBezTo>
                  <a:cubicBezTo>
                    <a:pt x="1167" y="1512"/>
                    <a:pt x="1512" y="1179"/>
                    <a:pt x="1512" y="762"/>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62" name="Google Shape;8975;p31">
              <a:extLst>
                <a:ext uri="{FF2B5EF4-FFF2-40B4-BE49-F238E27FC236}">
                  <a16:creationId xmlns:a16="http://schemas.microsoft.com/office/drawing/2014/main" id="{906B03AB-0472-D82C-B715-64D7203A8DE2}"/>
                </a:ext>
              </a:extLst>
            </p:cNvPr>
            <p:cNvSpPr/>
            <p:nvPr/>
          </p:nvSpPr>
          <p:spPr>
            <a:xfrm>
              <a:off x="-7792950" y="2081350"/>
              <a:ext cx="38125" cy="37825"/>
            </a:xfrm>
            <a:custGeom>
              <a:avLst/>
              <a:gdLst/>
              <a:ahLst/>
              <a:cxnLst/>
              <a:rect l="l" t="t" r="r" b="b"/>
              <a:pathLst>
                <a:path w="1525" h="1513" extrusionOk="0">
                  <a:moveTo>
                    <a:pt x="762" y="0"/>
                  </a:moveTo>
                  <a:cubicBezTo>
                    <a:pt x="346" y="0"/>
                    <a:pt x="0" y="333"/>
                    <a:pt x="0" y="762"/>
                  </a:cubicBezTo>
                  <a:cubicBezTo>
                    <a:pt x="0" y="1179"/>
                    <a:pt x="346" y="1512"/>
                    <a:pt x="762" y="1512"/>
                  </a:cubicBezTo>
                  <a:cubicBezTo>
                    <a:pt x="1179" y="1512"/>
                    <a:pt x="1524" y="1179"/>
                    <a:pt x="1524" y="762"/>
                  </a:cubicBezTo>
                  <a:cubicBezTo>
                    <a:pt x="1524"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63" name="Google Shape;8976;p31">
              <a:extLst>
                <a:ext uri="{FF2B5EF4-FFF2-40B4-BE49-F238E27FC236}">
                  <a16:creationId xmlns:a16="http://schemas.microsoft.com/office/drawing/2014/main" id="{833A0592-B8D9-E2FD-A30E-144512EC4774}"/>
                </a:ext>
              </a:extLst>
            </p:cNvPr>
            <p:cNvSpPr/>
            <p:nvPr/>
          </p:nvSpPr>
          <p:spPr>
            <a:xfrm>
              <a:off x="-7736100" y="2081350"/>
              <a:ext cx="37825" cy="37825"/>
            </a:xfrm>
            <a:custGeom>
              <a:avLst/>
              <a:gdLst/>
              <a:ahLst/>
              <a:cxnLst/>
              <a:rect l="l" t="t" r="r" b="b"/>
              <a:pathLst>
                <a:path w="1513" h="1513" extrusionOk="0">
                  <a:moveTo>
                    <a:pt x="763" y="0"/>
                  </a:moveTo>
                  <a:cubicBezTo>
                    <a:pt x="346" y="0"/>
                    <a:pt x="1" y="333"/>
                    <a:pt x="1" y="762"/>
                  </a:cubicBezTo>
                  <a:cubicBezTo>
                    <a:pt x="1" y="1179"/>
                    <a:pt x="346" y="1512"/>
                    <a:pt x="763" y="1512"/>
                  </a:cubicBezTo>
                  <a:cubicBezTo>
                    <a:pt x="1179" y="1512"/>
                    <a:pt x="1513" y="1179"/>
                    <a:pt x="1513" y="762"/>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64" name="Google Shape;8977;p31">
              <a:extLst>
                <a:ext uri="{FF2B5EF4-FFF2-40B4-BE49-F238E27FC236}">
                  <a16:creationId xmlns:a16="http://schemas.microsoft.com/office/drawing/2014/main" id="{F93A14BD-1029-BA80-346C-B359E262210A}"/>
                </a:ext>
              </a:extLst>
            </p:cNvPr>
            <p:cNvSpPr/>
            <p:nvPr/>
          </p:nvSpPr>
          <p:spPr>
            <a:xfrm>
              <a:off x="-7679250" y="2081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79" y="1512"/>
                    <a:pt x="1513" y="1179"/>
                    <a:pt x="1513" y="762"/>
                  </a:cubicBezTo>
                  <a:cubicBezTo>
                    <a:pt x="1513" y="333"/>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65" name="Google Shape;8978;p31">
              <a:extLst>
                <a:ext uri="{FF2B5EF4-FFF2-40B4-BE49-F238E27FC236}">
                  <a16:creationId xmlns:a16="http://schemas.microsoft.com/office/drawing/2014/main" id="{419AE51B-7449-F1F7-24AD-5EFFE091D207}"/>
                </a:ext>
              </a:extLst>
            </p:cNvPr>
            <p:cNvSpPr/>
            <p:nvPr/>
          </p:nvSpPr>
          <p:spPr>
            <a:xfrm>
              <a:off x="-7622400" y="2081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68" y="1512"/>
                    <a:pt x="1513" y="1179"/>
                    <a:pt x="1513" y="762"/>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66" name="Google Shape;8979;p31">
              <a:extLst>
                <a:ext uri="{FF2B5EF4-FFF2-40B4-BE49-F238E27FC236}">
                  <a16:creationId xmlns:a16="http://schemas.microsoft.com/office/drawing/2014/main" id="{EEAAAD22-025F-3C0A-0F15-FAD19FC6448F}"/>
                </a:ext>
              </a:extLst>
            </p:cNvPr>
            <p:cNvSpPr/>
            <p:nvPr/>
          </p:nvSpPr>
          <p:spPr>
            <a:xfrm>
              <a:off x="-7565850" y="2081350"/>
              <a:ext cx="37850" cy="37825"/>
            </a:xfrm>
            <a:custGeom>
              <a:avLst/>
              <a:gdLst/>
              <a:ahLst/>
              <a:cxnLst/>
              <a:rect l="l" t="t" r="r" b="b"/>
              <a:pathLst>
                <a:path w="1514" h="1513" extrusionOk="0">
                  <a:moveTo>
                    <a:pt x="763" y="0"/>
                  </a:moveTo>
                  <a:cubicBezTo>
                    <a:pt x="346" y="0"/>
                    <a:pt x="1" y="333"/>
                    <a:pt x="1" y="762"/>
                  </a:cubicBezTo>
                  <a:cubicBezTo>
                    <a:pt x="1" y="1179"/>
                    <a:pt x="346" y="1512"/>
                    <a:pt x="763" y="1512"/>
                  </a:cubicBezTo>
                  <a:cubicBezTo>
                    <a:pt x="1180" y="1512"/>
                    <a:pt x="1513" y="1179"/>
                    <a:pt x="1513" y="762"/>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67" name="Google Shape;8980;p31">
              <a:extLst>
                <a:ext uri="{FF2B5EF4-FFF2-40B4-BE49-F238E27FC236}">
                  <a16:creationId xmlns:a16="http://schemas.microsoft.com/office/drawing/2014/main" id="{A8CC95CB-9129-6215-250D-729D302307B7}"/>
                </a:ext>
              </a:extLst>
            </p:cNvPr>
            <p:cNvSpPr/>
            <p:nvPr/>
          </p:nvSpPr>
          <p:spPr>
            <a:xfrm>
              <a:off x="-7508975" y="2081350"/>
              <a:ext cx="37825" cy="37825"/>
            </a:xfrm>
            <a:custGeom>
              <a:avLst/>
              <a:gdLst/>
              <a:ahLst/>
              <a:cxnLst/>
              <a:rect l="l" t="t" r="r" b="b"/>
              <a:pathLst>
                <a:path w="1513" h="1513" extrusionOk="0">
                  <a:moveTo>
                    <a:pt x="762" y="0"/>
                  </a:moveTo>
                  <a:cubicBezTo>
                    <a:pt x="333" y="0"/>
                    <a:pt x="0" y="333"/>
                    <a:pt x="0" y="762"/>
                  </a:cubicBezTo>
                  <a:cubicBezTo>
                    <a:pt x="0" y="1179"/>
                    <a:pt x="333"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68" name="Google Shape;8981;p31">
              <a:extLst>
                <a:ext uri="{FF2B5EF4-FFF2-40B4-BE49-F238E27FC236}">
                  <a16:creationId xmlns:a16="http://schemas.microsoft.com/office/drawing/2014/main" id="{C475A7F8-D5E8-B6BB-9FF9-8173D6735B53}"/>
                </a:ext>
              </a:extLst>
            </p:cNvPr>
            <p:cNvSpPr/>
            <p:nvPr/>
          </p:nvSpPr>
          <p:spPr>
            <a:xfrm>
              <a:off x="-7452125" y="2081350"/>
              <a:ext cx="37825" cy="37825"/>
            </a:xfrm>
            <a:custGeom>
              <a:avLst/>
              <a:gdLst/>
              <a:ahLst/>
              <a:cxnLst/>
              <a:rect l="l" t="t" r="r" b="b"/>
              <a:pathLst>
                <a:path w="1513" h="1513" extrusionOk="0">
                  <a:moveTo>
                    <a:pt x="750" y="0"/>
                  </a:moveTo>
                  <a:cubicBezTo>
                    <a:pt x="334" y="0"/>
                    <a:pt x="0" y="333"/>
                    <a:pt x="0" y="762"/>
                  </a:cubicBezTo>
                  <a:cubicBezTo>
                    <a:pt x="0" y="1179"/>
                    <a:pt x="334" y="1512"/>
                    <a:pt x="750" y="1512"/>
                  </a:cubicBezTo>
                  <a:cubicBezTo>
                    <a:pt x="1167" y="1512"/>
                    <a:pt x="1512" y="1179"/>
                    <a:pt x="1512" y="762"/>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69" name="Google Shape;8982;p31">
              <a:extLst>
                <a:ext uri="{FF2B5EF4-FFF2-40B4-BE49-F238E27FC236}">
                  <a16:creationId xmlns:a16="http://schemas.microsoft.com/office/drawing/2014/main" id="{E00EF804-2FA2-655F-2A84-9F0F8ABFE7A5}"/>
                </a:ext>
              </a:extLst>
            </p:cNvPr>
            <p:cNvSpPr/>
            <p:nvPr/>
          </p:nvSpPr>
          <p:spPr>
            <a:xfrm>
              <a:off x="-7395575" y="2081350"/>
              <a:ext cx="38125" cy="37825"/>
            </a:xfrm>
            <a:custGeom>
              <a:avLst/>
              <a:gdLst/>
              <a:ahLst/>
              <a:cxnLst/>
              <a:rect l="l" t="t" r="r" b="b"/>
              <a:pathLst>
                <a:path w="1525" h="1513" extrusionOk="0">
                  <a:moveTo>
                    <a:pt x="762" y="0"/>
                  </a:moveTo>
                  <a:cubicBezTo>
                    <a:pt x="346" y="0"/>
                    <a:pt x="0" y="333"/>
                    <a:pt x="0" y="762"/>
                  </a:cubicBezTo>
                  <a:cubicBezTo>
                    <a:pt x="0" y="1179"/>
                    <a:pt x="346" y="1512"/>
                    <a:pt x="762" y="1512"/>
                  </a:cubicBezTo>
                  <a:cubicBezTo>
                    <a:pt x="1179" y="1512"/>
                    <a:pt x="1524" y="1179"/>
                    <a:pt x="1524" y="762"/>
                  </a:cubicBezTo>
                  <a:cubicBezTo>
                    <a:pt x="1524"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70" name="Google Shape;8983;p31">
              <a:extLst>
                <a:ext uri="{FF2B5EF4-FFF2-40B4-BE49-F238E27FC236}">
                  <a16:creationId xmlns:a16="http://schemas.microsoft.com/office/drawing/2014/main" id="{052D0762-409F-3B33-C975-3F7C3FA46736}"/>
                </a:ext>
              </a:extLst>
            </p:cNvPr>
            <p:cNvSpPr/>
            <p:nvPr/>
          </p:nvSpPr>
          <p:spPr>
            <a:xfrm>
              <a:off x="-7338725" y="2081350"/>
              <a:ext cx="37825" cy="37825"/>
            </a:xfrm>
            <a:custGeom>
              <a:avLst/>
              <a:gdLst/>
              <a:ahLst/>
              <a:cxnLst/>
              <a:rect l="l" t="t" r="r" b="b"/>
              <a:pathLst>
                <a:path w="1513" h="1513" extrusionOk="0">
                  <a:moveTo>
                    <a:pt x="762" y="0"/>
                  </a:moveTo>
                  <a:cubicBezTo>
                    <a:pt x="346" y="0"/>
                    <a:pt x="0" y="333"/>
                    <a:pt x="0" y="762"/>
                  </a:cubicBezTo>
                  <a:cubicBezTo>
                    <a:pt x="0" y="1179"/>
                    <a:pt x="346" y="1512"/>
                    <a:pt x="762" y="1512"/>
                  </a:cubicBezTo>
                  <a:cubicBezTo>
                    <a:pt x="1179" y="1512"/>
                    <a:pt x="1513" y="1179"/>
                    <a:pt x="1513" y="762"/>
                  </a:cubicBezTo>
                  <a:cubicBezTo>
                    <a:pt x="1513"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71" name="Google Shape;8984;p31">
              <a:extLst>
                <a:ext uri="{FF2B5EF4-FFF2-40B4-BE49-F238E27FC236}">
                  <a16:creationId xmlns:a16="http://schemas.microsoft.com/office/drawing/2014/main" id="{4B3D0EEA-3343-C876-4FD6-3834DF3CEA51}"/>
                </a:ext>
              </a:extLst>
            </p:cNvPr>
            <p:cNvSpPr/>
            <p:nvPr/>
          </p:nvSpPr>
          <p:spPr>
            <a:xfrm>
              <a:off x="-7281875" y="2081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67" y="1512"/>
                    <a:pt x="1513" y="1179"/>
                    <a:pt x="1513" y="762"/>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72" name="Google Shape;8985;p31">
              <a:extLst>
                <a:ext uri="{FF2B5EF4-FFF2-40B4-BE49-F238E27FC236}">
                  <a16:creationId xmlns:a16="http://schemas.microsoft.com/office/drawing/2014/main" id="{63795172-9883-6AA1-B4A3-06E14AB2618B}"/>
                </a:ext>
              </a:extLst>
            </p:cNvPr>
            <p:cNvSpPr/>
            <p:nvPr/>
          </p:nvSpPr>
          <p:spPr>
            <a:xfrm>
              <a:off x="-6941350" y="2081350"/>
              <a:ext cx="37825" cy="37825"/>
            </a:xfrm>
            <a:custGeom>
              <a:avLst/>
              <a:gdLst/>
              <a:ahLst/>
              <a:cxnLst/>
              <a:rect l="l" t="t" r="r" b="b"/>
              <a:pathLst>
                <a:path w="1513" h="1513" extrusionOk="0">
                  <a:moveTo>
                    <a:pt x="762" y="0"/>
                  </a:moveTo>
                  <a:cubicBezTo>
                    <a:pt x="346" y="0"/>
                    <a:pt x="0" y="333"/>
                    <a:pt x="0" y="762"/>
                  </a:cubicBezTo>
                  <a:cubicBezTo>
                    <a:pt x="0" y="1179"/>
                    <a:pt x="346"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73" name="Google Shape;8986;p31">
              <a:extLst>
                <a:ext uri="{FF2B5EF4-FFF2-40B4-BE49-F238E27FC236}">
                  <a16:creationId xmlns:a16="http://schemas.microsoft.com/office/drawing/2014/main" id="{612872D7-35B2-970D-7B69-7D9CEC4696B0}"/>
                </a:ext>
              </a:extLst>
            </p:cNvPr>
            <p:cNvSpPr/>
            <p:nvPr/>
          </p:nvSpPr>
          <p:spPr>
            <a:xfrm>
              <a:off x="-6884500" y="2081350"/>
              <a:ext cx="37825" cy="37825"/>
            </a:xfrm>
            <a:custGeom>
              <a:avLst/>
              <a:gdLst/>
              <a:ahLst/>
              <a:cxnLst/>
              <a:rect l="l" t="t" r="r" b="b"/>
              <a:pathLst>
                <a:path w="1513" h="1513" extrusionOk="0">
                  <a:moveTo>
                    <a:pt x="750" y="0"/>
                  </a:moveTo>
                  <a:cubicBezTo>
                    <a:pt x="334" y="0"/>
                    <a:pt x="0" y="333"/>
                    <a:pt x="0" y="762"/>
                  </a:cubicBezTo>
                  <a:cubicBezTo>
                    <a:pt x="0" y="1179"/>
                    <a:pt x="334" y="1512"/>
                    <a:pt x="750" y="1512"/>
                  </a:cubicBezTo>
                  <a:cubicBezTo>
                    <a:pt x="1167" y="1512"/>
                    <a:pt x="1512" y="1179"/>
                    <a:pt x="1512" y="762"/>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74" name="Google Shape;8987;p31">
              <a:extLst>
                <a:ext uri="{FF2B5EF4-FFF2-40B4-BE49-F238E27FC236}">
                  <a16:creationId xmlns:a16="http://schemas.microsoft.com/office/drawing/2014/main" id="{8836EFE9-44F5-0D18-F1D1-4708D4B2264E}"/>
                </a:ext>
              </a:extLst>
            </p:cNvPr>
            <p:cNvSpPr/>
            <p:nvPr/>
          </p:nvSpPr>
          <p:spPr>
            <a:xfrm>
              <a:off x="-6827950" y="2081350"/>
              <a:ext cx="38125" cy="37825"/>
            </a:xfrm>
            <a:custGeom>
              <a:avLst/>
              <a:gdLst/>
              <a:ahLst/>
              <a:cxnLst/>
              <a:rect l="l" t="t" r="r" b="b"/>
              <a:pathLst>
                <a:path w="1525" h="1513" extrusionOk="0">
                  <a:moveTo>
                    <a:pt x="763" y="0"/>
                  </a:moveTo>
                  <a:cubicBezTo>
                    <a:pt x="346" y="0"/>
                    <a:pt x="1" y="333"/>
                    <a:pt x="1" y="762"/>
                  </a:cubicBezTo>
                  <a:cubicBezTo>
                    <a:pt x="1" y="1179"/>
                    <a:pt x="346" y="1512"/>
                    <a:pt x="763" y="1512"/>
                  </a:cubicBezTo>
                  <a:cubicBezTo>
                    <a:pt x="1179" y="1512"/>
                    <a:pt x="1525" y="1179"/>
                    <a:pt x="1525" y="762"/>
                  </a:cubicBezTo>
                  <a:cubicBezTo>
                    <a:pt x="1525"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75" name="Google Shape;8988;p31">
              <a:extLst>
                <a:ext uri="{FF2B5EF4-FFF2-40B4-BE49-F238E27FC236}">
                  <a16:creationId xmlns:a16="http://schemas.microsoft.com/office/drawing/2014/main" id="{3345E7EC-5F35-A5C3-4FA0-71F137B1F848}"/>
                </a:ext>
              </a:extLst>
            </p:cNvPr>
            <p:cNvSpPr/>
            <p:nvPr/>
          </p:nvSpPr>
          <p:spPr>
            <a:xfrm>
              <a:off x="-6714250" y="2081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79" y="1512"/>
                    <a:pt x="1513" y="1179"/>
                    <a:pt x="1513" y="762"/>
                  </a:cubicBezTo>
                  <a:cubicBezTo>
                    <a:pt x="1513" y="333"/>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76" name="Google Shape;8989;p31">
              <a:extLst>
                <a:ext uri="{FF2B5EF4-FFF2-40B4-BE49-F238E27FC236}">
                  <a16:creationId xmlns:a16="http://schemas.microsoft.com/office/drawing/2014/main" id="{A8719B55-BA13-9E70-C0F3-7A40096DDDEE}"/>
                </a:ext>
              </a:extLst>
            </p:cNvPr>
            <p:cNvSpPr/>
            <p:nvPr/>
          </p:nvSpPr>
          <p:spPr>
            <a:xfrm>
              <a:off x="-5522125" y="2081350"/>
              <a:ext cx="37825" cy="37825"/>
            </a:xfrm>
            <a:custGeom>
              <a:avLst/>
              <a:gdLst/>
              <a:ahLst/>
              <a:cxnLst/>
              <a:rect l="l" t="t" r="r" b="b"/>
              <a:pathLst>
                <a:path w="1513" h="1513" extrusionOk="0">
                  <a:moveTo>
                    <a:pt x="750" y="0"/>
                  </a:moveTo>
                  <a:cubicBezTo>
                    <a:pt x="334" y="0"/>
                    <a:pt x="0" y="333"/>
                    <a:pt x="0" y="762"/>
                  </a:cubicBezTo>
                  <a:cubicBezTo>
                    <a:pt x="0" y="1179"/>
                    <a:pt x="334" y="1512"/>
                    <a:pt x="750" y="1512"/>
                  </a:cubicBezTo>
                  <a:cubicBezTo>
                    <a:pt x="1167" y="1512"/>
                    <a:pt x="1512" y="1179"/>
                    <a:pt x="1512" y="762"/>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77" name="Google Shape;8990;p31">
              <a:extLst>
                <a:ext uri="{FF2B5EF4-FFF2-40B4-BE49-F238E27FC236}">
                  <a16:creationId xmlns:a16="http://schemas.microsoft.com/office/drawing/2014/main" id="{D48464B4-AE93-724A-A93D-6AC6DC0BB73F}"/>
                </a:ext>
              </a:extLst>
            </p:cNvPr>
            <p:cNvSpPr/>
            <p:nvPr/>
          </p:nvSpPr>
          <p:spPr>
            <a:xfrm>
              <a:off x="-5408725" y="2081350"/>
              <a:ext cx="37825" cy="37825"/>
            </a:xfrm>
            <a:custGeom>
              <a:avLst/>
              <a:gdLst/>
              <a:ahLst/>
              <a:cxnLst/>
              <a:rect l="l" t="t" r="r" b="b"/>
              <a:pathLst>
                <a:path w="1513" h="1513" extrusionOk="0">
                  <a:moveTo>
                    <a:pt x="763" y="0"/>
                  </a:moveTo>
                  <a:cubicBezTo>
                    <a:pt x="346" y="0"/>
                    <a:pt x="1" y="333"/>
                    <a:pt x="1" y="762"/>
                  </a:cubicBezTo>
                  <a:cubicBezTo>
                    <a:pt x="1" y="1179"/>
                    <a:pt x="346" y="1512"/>
                    <a:pt x="763" y="1512"/>
                  </a:cubicBezTo>
                  <a:cubicBezTo>
                    <a:pt x="1179" y="1512"/>
                    <a:pt x="1513" y="1179"/>
                    <a:pt x="1513" y="762"/>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78" name="Google Shape;8991;p31">
              <a:extLst>
                <a:ext uri="{FF2B5EF4-FFF2-40B4-BE49-F238E27FC236}">
                  <a16:creationId xmlns:a16="http://schemas.microsoft.com/office/drawing/2014/main" id="{082E5B59-B195-EBDB-10CD-A38A886C2DD4}"/>
                </a:ext>
              </a:extLst>
            </p:cNvPr>
            <p:cNvSpPr/>
            <p:nvPr/>
          </p:nvSpPr>
          <p:spPr>
            <a:xfrm>
              <a:off x="-5351875" y="2081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79" y="1512"/>
                    <a:pt x="1513" y="1179"/>
                    <a:pt x="1513" y="762"/>
                  </a:cubicBezTo>
                  <a:cubicBezTo>
                    <a:pt x="1513" y="333"/>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79" name="Google Shape;8992;p31">
              <a:extLst>
                <a:ext uri="{FF2B5EF4-FFF2-40B4-BE49-F238E27FC236}">
                  <a16:creationId xmlns:a16="http://schemas.microsoft.com/office/drawing/2014/main" id="{09361733-8E79-9330-F185-486F273D780A}"/>
                </a:ext>
              </a:extLst>
            </p:cNvPr>
            <p:cNvSpPr/>
            <p:nvPr/>
          </p:nvSpPr>
          <p:spPr>
            <a:xfrm>
              <a:off x="-5238475" y="2081350"/>
              <a:ext cx="37825" cy="37825"/>
            </a:xfrm>
            <a:custGeom>
              <a:avLst/>
              <a:gdLst/>
              <a:ahLst/>
              <a:cxnLst/>
              <a:rect l="l" t="t" r="r" b="b"/>
              <a:pathLst>
                <a:path w="1513" h="1513" extrusionOk="0">
                  <a:moveTo>
                    <a:pt x="763" y="0"/>
                  </a:moveTo>
                  <a:cubicBezTo>
                    <a:pt x="346" y="0"/>
                    <a:pt x="1" y="333"/>
                    <a:pt x="1" y="762"/>
                  </a:cubicBezTo>
                  <a:cubicBezTo>
                    <a:pt x="1" y="1179"/>
                    <a:pt x="346" y="1512"/>
                    <a:pt x="763" y="1512"/>
                  </a:cubicBezTo>
                  <a:cubicBezTo>
                    <a:pt x="1180" y="1512"/>
                    <a:pt x="1513" y="1179"/>
                    <a:pt x="1513" y="762"/>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80" name="Google Shape;8993;p31">
              <a:extLst>
                <a:ext uri="{FF2B5EF4-FFF2-40B4-BE49-F238E27FC236}">
                  <a16:creationId xmlns:a16="http://schemas.microsoft.com/office/drawing/2014/main" id="{4B31442D-30B6-2CB4-A24B-E599B1BDD10A}"/>
                </a:ext>
              </a:extLst>
            </p:cNvPr>
            <p:cNvSpPr/>
            <p:nvPr/>
          </p:nvSpPr>
          <p:spPr>
            <a:xfrm>
              <a:off x="-5181600" y="2081350"/>
              <a:ext cx="37825" cy="37825"/>
            </a:xfrm>
            <a:custGeom>
              <a:avLst/>
              <a:gdLst/>
              <a:ahLst/>
              <a:cxnLst/>
              <a:rect l="l" t="t" r="r" b="b"/>
              <a:pathLst>
                <a:path w="1513" h="1513" extrusionOk="0">
                  <a:moveTo>
                    <a:pt x="762" y="0"/>
                  </a:moveTo>
                  <a:cubicBezTo>
                    <a:pt x="333" y="0"/>
                    <a:pt x="0" y="333"/>
                    <a:pt x="0" y="762"/>
                  </a:cubicBezTo>
                  <a:cubicBezTo>
                    <a:pt x="0" y="1179"/>
                    <a:pt x="333"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81" name="Google Shape;8994;p31">
              <a:extLst>
                <a:ext uri="{FF2B5EF4-FFF2-40B4-BE49-F238E27FC236}">
                  <a16:creationId xmlns:a16="http://schemas.microsoft.com/office/drawing/2014/main" id="{AC687869-7D38-50AC-4F91-B5B9F9AC7C34}"/>
                </a:ext>
              </a:extLst>
            </p:cNvPr>
            <p:cNvSpPr/>
            <p:nvPr/>
          </p:nvSpPr>
          <p:spPr>
            <a:xfrm>
              <a:off x="-5124750" y="2081350"/>
              <a:ext cx="37825" cy="37825"/>
            </a:xfrm>
            <a:custGeom>
              <a:avLst/>
              <a:gdLst/>
              <a:ahLst/>
              <a:cxnLst/>
              <a:rect l="l" t="t" r="r" b="b"/>
              <a:pathLst>
                <a:path w="1513" h="1513" extrusionOk="0">
                  <a:moveTo>
                    <a:pt x="750" y="0"/>
                  </a:moveTo>
                  <a:cubicBezTo>
                    <a:pt x="333" y="0"/>
                    <a:pt x="0" y="333"/>
                    <a:pt x="0" y="762"/>
                  </a:cubicBezTo>
                  <a:cubicBezTo>
                    <a:pt x="0" y="1179"/>
                    <a:pt x="333" y="1512"/>
                    <a:pt x="750" y="1512"/>
                  </a:cubicBezTo>
                  <a:cubicBezTo>
                    <a:pt x="1167" y="1512"/>
                    <a:pt x="1512" y="1179"/>
                    <a:pt x="1512" y="762"/>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82" name="Google Shape;8995;p31">
              <a:extLst>
                <a:ext uri="{FF2B5EF4-FFF2-40B4-BE49-F238E27FC236}">
                  <a16:creationId xmlns:a16="http://schemas.microsoft.com/office/drawing/2014/main" id="{70F94BCE-9BE5-70B3-0CD6-C691CA66B908}"/>
                </a:ext>
              </a:extLst>
            </p:cNvPr>
            <p:cNvSpPr/>
            <p:nvPr/>
          </p:nvSpPr>
          <p:spPr>
            <a:xfrm>
              <a:off x="-5068200" y="2081350"/>
              <a:ext cx="38125" cy="37825"/>
            </a:xfrm>
            <a:custGeom>
              <a:avLst/>
              <a:gdLst/>
              <a:ahLst/>
              <a:cxnLst/>
              <a:rect l="l" t="t" r="r" b="b"/>
              <a:pathLst>
                <a:path w="1525" h="1513" extrusionOk="0">
                  <a:moveTo>
                    <a:pt x="762" y="0"/>
                  </a:moveTo>
                  <a:cubicBezTo>
                    <a:pt x="346" y="0"/>
                    <a:pt x="0" y="333"/>
                    <a:pt x="0" y="762"/>
                  </a:cubicBezTo>
                  <a:cubicBezTo>
                    <a:pt x="0" y="1179"/>
                    <a:pt x="346" y="1512"/>
                    <a:pt x="762" y="1512"/>
                  </a:cubicBezTo>
                  <a:cubicBezTo>
                    <a:pt x="1179" y="1512"/>
                    <a:pt x="1524" y="1179"/>
                    <a:pt x="1524" y="762"/>
                  </a:cubicBezTo>
                  <a:cubicBezTo>
                    <a:pt x="1524"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83" name="Google Shape;8996;p31">
              <a:extLst>
                <a:ext uri="{FF2B5EF4-FFF2-40B4-BE49-F238E27FC236}">
                  <a16:creationId xmlns:a16="http://schemas.microsoft.com/office/drawing/2014/main" id="{49A72DFD-0110-68DB-072F-1B1B3E1F930C}"/>
                </a:ext>
              </a:extLst>
            </p:cNvPr>
            <p:cNvSpPr/>
            <p:nvPr/>
          </p:nvSpPr>
          <p:spPr>
            <a:xfrm>
              <a:off x="-5011350" y="2081350"/>
              <a:ext cx="37825" cy="37825"/>
            </a:xfrm>
            <a:custGeom>
              <a:avLst/>
              <a:gdLst/>
              <a:ahLst/>
              <a:cxnLst/>
              <a:rect l="l" t="t" r="r" b="b"/>
              <a:pathLst>
                <a:path w="1513" h="1513" extrusionOk="0">
                  <a:moveTo>
                    <a:pt x="762" y="0"/>
                  </a:moveTo>
                  <a:cubicBezTo>
                    <a:pt x="346" y="0"/>
                    <a:pt x="0" y="333"/>
                    <a:pt x="0" y="762"/>
                  </a:cubicBezTo>
                  <a:cubicBezTo>
                    <a:pt x="0" y="1179"/>
                    <a:pt x="346"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84" name="Google Shape;8997;p31">
              <a:extLst>
                <a:ext uri="{FF2B5EF4-FFF2-40B4-BE49-F238E27FC236}">
                  <a16:creationId xmlns:a16="http://schemas.microsoft.com/office/drawing/2014/main" id="{ACFBF265-4B2A-D1A7-69BE-7BB39CC050EC}"/>
                </a:ext>
              </a:extLst>
            </p:cNvPr>
            <p:cNvSpPr/>
            <p:nvPr/>
          </p:nvSpPr>
          <p:spPr>
            <a:xfrm>
              <a:off x="-4954500" y="2081350"/>
              <a:ext cx="37825" cy="37825"/>
            </a:xfrm>
            <a:custGeom>
              <a:avLst/>
              <a:gdLst/>
              <a:ahLst/>
              <a:cxnLst/>
              <a:rect l="l" t="t" r="r" b="b"/>
              <a:pathLst>
                <a:path w="1513" h="1513" extrusionOk="0">
                  <a:moveTo>
                    <a:pt x="751" y="0"/>
                  </a:moveTo>
                  <a:cubicBezTo>
                    <a:pt x="334" y="0"/>
                    <a:pt x="0" y="333"/>
                    <a:pt x="0" y="762"/>
                  </a:cubicBezTo>
                  <a:cubicBezTo>
                    <a:pt x="0" y="1179"/>
                    <a:pt x="334" y="1512"/>
                    <a:pt x="751" y="1512"/>
                  </a:cubicBezTo>
                  <a:cubicBezTo>
                    <a:pt x="1167" y="1512"/>
                    <a:pt x="1513" y="1179"/>
                    <a:pt x="1513" y="762"/>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85" name="Google Shape;8998;p31">
              <a:extLst>
                <a:ext uri="{FF2B5EF4-FFF2-40B4-BE49-F238E27FC236}">
                  <a16:creationId xmlns:a16="http://schemas.microsoft.com/office/drawing/2014/main" id="{4C1BD24F-946B-CE11-5C56-A47AB8A83CBF}"/>
                </a:ext>
              </a:extLst>
            </p:cNvPr>
            <p:cNvSpPr/>
            <p:nvPr/>
          </p:nvSpPr>
          <p:spPr>
            <a:xfrm>
              <a:off x="-4897950" y="2081350"/>
              <a:ext cx="38125" cy="37825"/>
            </a:xfrm>
            <a:custGeom>
              <a:avLst/>
              <a:gdLst/>
              <a:ahLst/>
              <a:cxnLst/>
              <a:rect l="l" t="t" r="r" b="b"/>
              <a:pathLst>
                <a:path w="1525" h="1513" extrusionOk="0">
                  <a:moveTo>
                    <a:pt x="763" y="0"/>
                  </a:moveTo>
                  <a:cubicBezTo>
                    <a:pt x="346" y="0"/>
                    <a:pt x="1" y="333"/>
                    <a:pt x="1" y="762"/>
                  </a:cubicBezTo>
                  <a:cubicBezTo>
                    <a:pt x="1" y="1179"/>
                    <a:pt x="346" y="1512"/>
                    <a:pt x="763" y="1512"/>
                  </a:cubicBezTo>
                  <a:cubicBezTo>
                    <a:pt x="1179" y="1512"/>
                    <a:pt x="1525" y="1179"/>
                    <a:pt x="1525" y="762"/>
                  </a:cubicBezTo>
                  <a:cubicBezTo>
                    <a:pt x="1525"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86" name="Google Shape;8999;p31">
              <a:extLst>
                <a:ext uri="{FF2B5EF4-FFF2-40B4-BE49-F238E27FC236}">
                  <a16:creationId xmlns:a16="http://schemas.microsoft.com/office/drawing/2014/main" id="{754F2578-255D-1E70-C80C-EC66B0DFFDC3}"/>
                </a:ext>
              </a:extLst>
            </p:cNvPr>
            <p:cNvSpPr/>
            <p:nvPr/>
          </p:nvSpPr>
          <p:spPr>
            <a:xfrm>
              <a:off x="-4841100" y="2081350"/>
              <a:ext cx="37825" cy="37825"/>
            </a:xfrm>
            <a:custGeom>
              <a:avLst/>
              <a:gdLst/>
              <a:ahLst/>
              <a:cxnLst/>
              <a:rect l="l" t="t" r="r" b="b"/>
              <a:pathLst>
                <a:path w="1513" h="1513" extrusionOk="0">
                  <a:moveTo>
                    <a:pt x="763" y="0"/>
                  </a:moveTo>
                  <a:cubicBezTo>
                    <a:pt x="346" y="0"/>
                    <a:pt x="1" y="333"/>
                    <a:pt x="1" y="762"/>
                  </a:cubicBezTo>
                  <a:cubicBezTo>
                    <a:pt x="1" y="1179"/>
                    <a:pt x="346" y="1512"/>
                    <a:pt x="763" y="1512"/>
                  </a:cubicBezTo>
                  <a:cubicBezTo>
                    <a:pt x="1179" y="1512"/>
                    <a:pt x="1513" y="1179"/>
                    <a:pt x="1513" y="762"/>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87" name="Google Shape;9000;p31">
              <a:extLst>
                <a:ext uri="{FF2B5EF4-FFF2-40B4-BE49-F238E27FC236}">
                  <a16:creationId xmlns:a16="http://schemas.microsoft.com/office/drawing/2014/main" id="{22625D14-BE59-E5C3-7025-CED957241B14}"/>
                </a:ext>
              </a:extLst>
            </p:cNvPr>
            <p:cNvSpPr/>
            <p:nvPr/>
          </p:nvSpPr>
          <p:spPr>
            <a:xfrm>
              <a:off x="-4784250" y="2081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80" y="1512"/>
                    <a:pt x="1513" y="1179"/>
                    <a:pt x="1513" y="762"/>
                  </a:cubicBezTo>
                  <a:cubicBezTo>
                    <a:pt x="1513" y="333"/>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88" name="Google Shape;9001;p31">
              <a:extLst>
                <a:ext uri="{FF2B5EF4-FFF2-40B4-BE49-F238E27FC236}">
                  <a16:creationId xmlns:a16="http://schemas.microsoft.com/office/drawing/2014/main" id="{16B1272A-804B-2F6A-8D2F-B8436891774E}"/>
                </a:ext>
              </a:extLst>
            </p:cNvPr>
            <p:cNvSpPr/>
            <p:nvPr/>
          </p:nvSpPr>
          <p:spPr>
            <a:xfrm>
              <a:off x="-4727400" y="2081350"/>
              <a:ext cx="37850" cy="37825"/>
            </a:xfrm>
            <a:custGeom>
              <a:avLst/>
              <a:gdLst/>
              <a:ahLst/>
              <a:cxnLst/>
              <a:rect l="l" t="t" r="r" b="b"/>
              <a:pathLst>
                <a:path w="1514" h="1513" extrusionOk="0">
                  <a:moveTo>
                    <a:pt x="751" y="0"/>
                  </a:moveTo>
                  <a:cubicBezTo>
                    <a:pt x="334" y="0"/>
                    <a:pt x="1" y="333"/>
                    <a:pt x="1" y="762"/>
                  </a:cubicBezTo>
                  <a:cubicBezTo>
                    <a:pt x="1" y="1179"/>
                    <a:pt x="334" y="1512"/>
                    <a:pt x="751" y="1512"/>
                  </a:cubicBezTo>
                  <a:cubicBezTo>
                    <a:pt x="1168" y="1512"/>
                    <a:pt x="1513" y="1179"/>
                    <a:pt x="1513" y="762"/>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89" name="Google Shape;9002;p31">
              <a:extLst>
                <a:ext uri="{FF2B5EF4-FFF2-40B4-BE49-F238E27FC236}">
                  <a16:creationId xmlns:a16="http://schemas.microsoft.com/office/drawing/2014/main" id="{750D2364-3E2F-8DE1-2792-511DE5AA4CC9}"/>
                </a:ext>
              </a:extLst>
            </p:cNvPr>
            <p:cNvSpPr/>
            <p:nvPr/>
          </p:nvSpPr>
          <p:spPr>
            <a:xfrm>
              <a:off x="-4670825" y="2081350"/>
              <a:ext cx="37825" cy="37825"/>
            </a:xfrm>
            <a:custGeom>
              <a:avLst/>
              <a:gdLst/>
              <a:ahLst/>
              <a:cxnLst/>
              <a:rect l="l" t="t" r="r" b="b"/>
              <a:pathLst>
                <a:path w="1513" h="1513" extrusionOk="0">
                  <a:moveTo>
                    <a:pt x="762" y="0"/>
                  </a:moveTo>
                  <a:cubicBezTo>
                    <a:pt x="345" y="0"/>
                    <a:pt x="0" y="333"/>
                    <a:pt x="0" y="762"/>
                  </a:cubicBezTo>
                  <a:cubicBezTo>
                    <a:pt x="0" y="1179"/>
                    <a:pt x="345"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90" name="Google Shape;9003;p31">
              <a:extLst>
                <a:ext uri="{FF2B5EF4-FFF2-40B4-BE49-F238E27FC236}">
                  <a16:creationId xmlns:a16="http://schemas.microsoft.com/office/drawing/2014/main" id="{CAC4A375-E7C9-8567-DD52-43101F2AE5B5}"/>
                </a:ext>
              </a:extLst>
            </p:cNvPr>
            <p:cNvSpPr/>
            <p:nvPr/>
          </p:nvSpPr>
          <p:spPr>
            <a:xfrm>
              <a:off x="-4613975" y="2081350"/>
              <a:ext cx="37825" cy="37825"/>
            </a:xfrm>
            <a:custGeom>
              <a:avLst/>
              <a:gdLst/>
              <a:ahLst/>
              <a:cxnLst/>
              <a:rect l="l" t="t" r="r" b="b"/>
              <a:pathLst>
                <a:path w="1513" h="1513" extrusionOk="0">
                  <a:moveTo>
                    <a:pt x="762" y="0"/>
                  </a:moveTo>
                  <a:cubicBezTo>
                    <a:pt x="334" y="0"/>
                    <a:pt x="0" y="333"/>
                    <a:pt x="0" y="762"/>
                  </a:cubicBezTo>
                  <a:cubicBezTo>
                    <a:pt x="0" y="1179"/>
                    <a:pt x="334"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91" name="Google Shape;9004;p31">
              <a:extLst>
                <a:ext uri="{FF2B5EF4-FFF2-40B4-BE49-F238E27FC236}">
                  <a16:creationId xmlns:a16="http://schemas.microsoft.com/office/drawing/2014/main" id="{98DCC95C-48C4-D8FC-697E-CB5C42659961}"/>
                </a:ext>
              </a:extLst>
            </p:cNvPr>
            <p:cNvSpPr/>
            <p:nvPr/>
          </p:nvSpPr>
          <p:spPr>
            <a:xfrm>
              <a:off x="-4557125" y="2081350"/>
              <a:ext cx="37825" cy="37825"/>
            </a:xfrm>
            <a:custGeom>
              <a:avLst/>
              <a:gdLst/>
              <a:ahLst/>
              <a:cxnLst/>
              <a:rect l="l" t="t" r="r" b="b"/>
              <a:pathLst>
                <a:path w="1513" h="1513" extrusionOk="0">
                  <a:moveTo>
                    <a:pt x="750" y="0"/>
                  </a:moveTo>
                  <a:cubicBezTo>
                    <a:pt x="334" y="0"/>
                    <a:pt x="0" y="333"/>
                    <a:pt x="0" y="762"/>
                  </a:cubicBezTo>
                  <a:cubicBezTo>
                    <a:pt x="0" y="1179"/>
                    <a:pt x="334" y="1512"/>
                    <a:pt x="750" y="1512"/>
                  </a:cubicBezTo>
                  <a:cubicBezTo>
                    <a:pt x="1167" y="1512"/>
                    <a:pt x="1512" y="1179"/>
                    <a:pt x="1512" y="762"/>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92" name="Google Shape;9005;p31">
              <a:extLst>
                <a:ext uri="{FF2B5EF4-FFF2-40B4-BE49-F238E27FC236}">
                  <a16:creationId xmlns:a16="http://schemas.microsoft.com/office/drawing/2014/main" id="{BF3D2EE5-42E0-C57C-5F1A-5D2E584ECCDB}"/>
                </a:ext>
              </a:extLst>
            </p:cNvPr>
            <p:cNvSpPr/>
            <p:nvPr/>
          </p:nvSpPr>
          <p:spPr>
            <a:xfrm>
              <a:off x="-4500575" y="2081350"/>
              <a:ext cx="38125" cy="37825"/>
            </a:xfrm>
            <a:custGeom>
              <a:avLst/>
              <a:gdLst/>
              <a:ahLst/>
              <a:cxnLst/>
              <a:rect l="l" t="t" r="r" b="b"/>
              <a:pathLst>
                <a:path w="1525" h="1513" extrusionOk="0">
                  <a:moveTo>
                    <a:pt x="763" y="0"/>
                  </a:moveTo>
                  <a:cubicBezTo>
                    <a:pt x="346" y="0"/>
                    <a:pt x="1" y="333"/>
                    <a:pt x="1" y="762"/>
                  </a:cubicBezTo>
                  <a:cubicBezTo>
                    <a:pt x="1" y="1179"/>
                    <a:pt x="346" y="1512"/>
                    <a:pt x="763" y="1512"/>
                  </a:cubicBezTo>
                  <a:cubicBezTo>
                    <a:pt x="1179" y="1512"/>
                    <a:pt x="1525" y="1179"/>
                    <a:pt x="1525" y="762"/>
                  </a:cubicBezTo>
                  <a:cubicBezTo>
                    <a:pt x="1525"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93" name="Google Shape;9006;p31">
              <a:extLst>
                <a:ext uri="{FF2B5EF4-FFF2-40B4-BE49-F238E27FC236}">
                  <a16:creationId xmlns:a16="http://schemas.microsoft.com/office/drawing/2014/main" id="{11F58995-47D9-4B58-9E94-A25E2ECBC730}"/>
                </a:ext>
              </a:extLst>
            </p:cNvPr>
            <p:cNvSpPr/>
            <p:nvPr/>
          </p:nvSpPr>
          <p:spPr>
            <a:xfrm>
              <a:off x="-4443725" y="2081350"/>
              <a:ext cx="37825" cy="37825"/>
            </a:xfrm>
            <a:custGeom>
              <a:avLst/>
              <a:gdLst/>
              <a:ahLst/>
              <a:cxnLst/>
              <a:rect l="l" t="t" r="r" b="b"/>
              <a:pathLst>
                <a:path w="1513" h="1513" extrusionOk="0">
                  <a:moveTo>
                    <a:pt x="763" y="0"/>
                  </a:moveTo>
                  <a:cubicBezTo>
                    <a:pt x="346" y="0"/>
                    <a:pt x="1" y="333"/>
                    <a:pt x="1" y="762"/>
                  </a:cubicBezTo>
                  <a:cubicBezTo>
                    <a:pt x="1" y="1179"/>
                    <a:pt x="346" y="1512"/>
                    <a:pt x="763" y="1512"/>
                  </a:cubicBezTo>
                  <a:cubicBezTo>
                    <a:pt x="1179" y="1512"/>
                    <a:pt x="1513" y="1179"/>
                    <a:pt x="1513" y="762"/>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94" name="Google Shape;9007;p31">
              <a:extLst>
                <a:ext uri="{FF2B5EF4-FFF2-40B4-BE49-F238E27FC236}">
                  <a16:creationId xmlns:a16="http://schemas.microsoft.com/office/drawing/2014/main" id="{49A78F2A-2C09-3240-87A8-279609CEB7A6}"/>
                </a:ext>
              </a:extLst>
            </p:cNvPr>
            <p:cNvSpPr/>
            <p:nvPr/>
          </p:nvSpPr>
          <p:spPr>
            <a:xfrm>
              <a:off x="-4386875" y="2081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79" y="1512"/>
                    <a:pt x="1513" y="1179"/>
                    <a:pt x="1513" y="762"/>
                  </a:cubicBezTo>
                  <a:cubicBezTo>
                    <a:pt x="1513" y="333"/>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95" name="Google Shape;9008;p31">
              <a:extLst>
                <a:ext uri="{FF2B5EF4-FFF2-40B4-BE49-F238E27FC236}">
                  <a16:creationId xmlns:a16="http://schemas.microsoft.com/office/drawing/2014/main" id="{36C2BD01-69F4-EA59-AE24-680357A40EA2}"/>
                </a:ext>
              </a:extLst>
            </p:cNvPr>
            <p:cNvSpPr/>
            <p:nvPr/>
          </p:nvSpPr>
          <p:spPr>
            <a:xfrm>
              <a:off x="-4330025" y="2081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68" y="1512"/>
                    <a:pt x="1513" y="1179"/>
                    <a:pt x="1513" y="762"/>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96" name="Google Shape;9009;p31">
              <a:extLst>
                <a:ext uri="{FF2B5EF4-FFF2-40B4-BE49-F238E27FC236}">
                  <a16:creationId xmlns:a16="http://schemas.microsoft.com/office/drawing/2014/main" id="{1170E356-F917-267E-EFA5-BF01D578C627}"/>
                </a:ext>
              </a:extLst>
            </p:cNvPr>
            <p:cNvSpPr/>
            <p:nvPr/>
          </p:nvSpPr>
          <p:spPr>
            <a:xfrm>
              <a:off x="-4273475" y="2081350"/>
              <a:ext cx="37850" cy="37825"/>
            </a:xfrm>
            <a:custGeom>
              <a:avLst/>
              <a:gdLst/>
              <a:ahLst/>
              <a:cxnLst/>
              <a:rect l="l" t="t" r="r" b="b"/>
              <a:pathLst>
                <a:path w="1514" h="1513" extrusionOk="0">
                  <a:moveTo>
                    <a:pt x="763" y="0"/>
                  </a:moveTo>
                  <a:cubicBezTo>
                    <a:pt x="346" y="0"/>
                    <a:pt x="1" y="333"/>
                    <a:pt x="1" y="762"/>
                  </a:cubicBezTo>
                  <a:cubicBezTo>
                    <a:pt x="1" y="1179"/>
                    <a:pt x="346" y="1512"/>
                    <a:pt x="763" y="1512"/>
                  </a:cubicBezTo>
                  <a:cubicBezTo>
                    <a:pt x="1180" y="1512"/>
                    <a:pt x="1513" y="1179"/>
                    <a:pt x="1513" y="762"/>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97" name="Google Shape;9010;p31">
              <a:extLst>
                <a:ext uri="{FF2B5EF4-FFF2-40B4-BE49-F238E27FC236}">
                  <a16:creationId xmlns:a16="http://schemas.microsoft.com/office/drawing/2014/main" id="{0D327356-F4C4-00FE-2ADA-C83AC3A71E33}"/>
                </a:ext>
              </a:extLst>
            </p:cNvPr>
            <p:cNvSpPr/>
            <p:nvPr/>
          </p:nvSpPr>
          <p:spPr>
            <a:xfrm>
              <a:off x="-4216600" y="2081350"/>
              <a:ext cx="37825" cy="37825"/>
            </a:xfrm>
            <a:custGeom>
              <a:avLst/>
              <a:gdLst/>
              <a:ahLst/>
              <a:cxnLst/>
              <a:rect l="l" t="t" r="r" b="b"/>
              <a:pathLst>
                <a:path w="1513" h="1513" extrusionOk="0">
                  <a:moveTo>
                    <a:pt x="762" y="0"/>
                  </a:moveTo>
                  <a:cubicBezTo>
                    <a:pt x="333" y="0"/>
                    <a:pt x="0" y="333"/>
                    <a:pt x="0" y="762"/>
                  </a:cubicBezTo>
                  <a:cubicBezTo>
                    <a:pt x="0" y="1179"/>
                    <a:pt x="333"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98" name="Google Shape;9011;p31">
              <a:extLst>
                <a:ext uri="{FF2B5EF4-FFF2-40B4-BE49-F238E27FC236}">
                  <a16:creationId xmlns:a16="http://schemas.microsoft.com/office/drawing/2014/main" id="{33F0714B-03FA-8098-91A4-139A6331050C}"/>
                </a:ext>
              </a:extLst>
            </p:cNvPr>
            <p:cNvSpPr/>
            <p:nvPr/>
          </p:nvSpPr>
          <p:spPr>
            <a:xfrm>
              <a:off x="-4159750" y="2081350"/>
              <a:ext cx="37825" cy="37825"/>
            </a:xfrm>
            <a:custGeom>
              <a:avLst/>
              <a:gdLst/>
              <a:ahLst/>
              <a:cxnLst/>
              <a:rect l="l" t="t" r="r" b="b"/>
              <a:pathLst>
                <a:path w="1513" h="1513" extrusionOk="0">
                  <a:moveTo>
                    <a:pt x="750" y="0"/>
                  </a:moveTo>
                  <a:cubicBezTo>
                    <a:pt x="334" y="0"/>
                    <a:pt x="0" y="333"/>
                    <a:pt x="0" y="762"/>
                  </a:cubicBezTo>
                  <a:cubicBezTo>
                    <a:pt x="0" y="1179"/>
                    <a:pt x="334" y="1512"/>
                    <a:pt x="750" y="1512"/>
                  </a:cubicBezTo>
                  <a:cubicBezTo>
                    <a:pt x="1167" y="1512"/>
                    <a:pt x="1512" y="1179"/>
                    <a:pt x="1512" y="762"/>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799" name="Google Shape;9012;p31">
              <a:extLst>
                <a:ext uri="{FF2B5EF4-FFF2-40B4-BE49-F238E27FC236}">
                  <a16:creationId xmlns:a16="http://schemas.microsoft.com/office/drawing/2014/main" id="{98338357-AC44-4DC8-2505-83F5621AA488}"/>
                </a:ext>
              </a:extLst>
            </p:cNvPr>
            <p:cNvSpPr/>
            <p:nvPr/>
          </p:nvSpPr>
          <p:spPr>
            <a:xfrm>
              <a:off x="-4103200" y="2081350"/>
              <a:ext cx="38125" cy="37825"/>
            </a:xfrm>
            <a:custGeom>
              <a:avLst/>
              <a:gdLst/>
              <a:ahLst/>
              <a:cxnLst/>
              <a:rect l="l" t="t" r="r" b="b"/>
              <a:pathLst>
                <a:path w="1525" h="1513" extrusionOk="0">
                  <a:moveTo>
                    <a:pt x="762" y="0"/>
                  </a:moveTo>
                  <a:cubicBezTo>
                    <a:pt x="346" y="0"/>
                    <a:pt x="0" y="333"/>
                    <a:pt x="0" y="762"/>
                  </a:cubicBezTo>
                  <a:cubicBezTo>
                    <a:pt x="0" y="1179"/>
                    <a:pt x="346" y="1512"/>
                    <a:pt x="762" y="1512"/>
                  </a:cubicBezTo>
                  <a:cubicBezTo>
                    <a:pt x="1179" y="1512"/>
                    <a:pt x="1524" y="1179"/>
                    <a:pt x="1524" y="762"/>
                  </a:cubicBezTo>
                  <a:cubicBezTo>
                    <a:pt x="1524"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00" name="Google Shape;9013;p31">
              <a:extLst>
                <a:ext uri="{FF2B5EF4-FFF2-40B4-BE49-F238E27FC236}">
                  <a16:creationId xmlns:a16="http://schemas.microsoft.com/office/drawing/2014/main" id="{19738756-2ABF-C98C-CD6E-D00A629C5FAD}"/>
                </a:ext>
              </a:extLst>
            </p:cNvPr>
            <p:cNvSpPr/>
            <p:nvPr/>
          </p:nvSpPr>
          <p:spPr>
            <a:xfrm>
              <a:off x="-4046350" y="2081350"/>
              <a:ext cx="37825" cy="37825"/>
            </a:xfrm>
            <a:custGeom>
              <a:avLst/>
              <a:gdLst/>
              <a:ahLst/>
              <a:cxnLst/>
              <a:rect l="l" t="t" r="r" b="b"/>
              <a:pathLst>
                <a:path w="1513" h="1513" extrusionOk="0">
                  <a:moveTo>
                    <a:pt x="762" y="0"/>
                  </a:moveTo>
                  <a:cubicBezTo>
                    <a:pt x="346" y="0"/>
                    <a:pt x="0" y="333"/>
                    <a:pt x="0" y="762"/>
                  </a:cubicBezTo>
                  <a:cubicBezTo>
                    <a:pt x="0" y="1179"/>
                    <a:pt x="346" y="1512"/>
                    <a:pt x="762" y="1512"/>
                  </a:cubicBezTo>
                  <a:cubicBezTo>
                    <a:pt x="1179" y="1512"/>
                    <a:pt x="1513" y="1179"/>
                    <a:pt x="1513" y="762"/>
                  </a:cubicBezTo>
                  <a:cubicBezTo>
                    <a:pt x="1513"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01" name="Google Shape;9014;p31">
              <a:extLst>
                <a:ext uri="{FF2B5EF4-FFF2-40B4-BE49-F238E27FC236}">
                  <a16:creationId xmlns:a16="http://schemas.microsoft.com/office/drawing/2014/main" id="{C89918EA-48D5-FC01-F61C-8DD3B75526BC}"/>
                </a:ext>
              </a:extLst>
            </p:cNvPr>
            <p:cNvSpPr/>
            <p:nvPr/>
          </p:nvSpPr>
          <p:spPr>
            <a:xfrm>
              <a:off x="-3989500" y="2081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67" y="1512"/>
                    <a:pt x="1513" y="1179"/>
                    <a:pt x="1513" y="762"/>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02" name="Google Shape;9015;p31">
              <a:extLst>
                <a:ext uri="{FF2B5EF4-FFF2-40B4-BE49-F238E27FC236}">
                  <a16:creationId xmlns:a16="http://schemas.microsoft.com/office/drawing/2014/main" id="{6A6BEA4C-FFFA-54CC-28E5-FF9CA6BDC8C6}"/>
                </a:ext>
              </a:extLst>
            </p:cNvPr>
            <p:cNvSpPr/>
            <p:nvPr/>
          </p:nvSpPr>
          <p:spPr>
            <a:xfrm>
              <a:off x="-3932650" y="2081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67" y="1512"/>
                    <a:pt x="1513" y="1179"/>
                    <a:pt x="1513" y="762"/>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03" name="Google Shape;9016;p31">
              <a:extLst>
                <a:ext uri="{FF2B5EF4-FFF2-40B4-BE49-F238E27FC236}">
                  <a16:creationId xmlns:a16="http://schemas.microsoft.com/office/drawing/2014/main" id="{785BC14E-80DE-5EBE-43D5-AD5DB3132F1D}"/>
                </a:ext>
              </a:extLst>
            </p:cNvPr>
            <p:cNvSpPr/>
            <p:nvPr/>
          </p:nvSpPr>
          <p:spPr>
            <a:xfrm>
              <a:off x="-3876100" y="2081350"/>
              <a:ext cx="37825" cy="37825"/>
            </a:xfrm>
            <a:custGeom>
              <a:avLst/>
              <a:gdLst/>
              <a:ahLst/>
              <a:cxnLst/>
              <a:rect l="l" t="t" r="r" b="b"/>
              <a:pathLst>
                <a:path w="1513" h="1513" extrusionOk="0">
                  <a:moveTo>
                    <a:pt x="763" y="0"/>
                  </a:moveTo>
                  <a:cubicBezTo>
                    <a:pt x="346" y="0"/>
                    <a:pt x="1" y="333"/>
                    <a:pt x="1" y="762"/>
                  </a:cubicBezTo>
                  <a:cubicBezTo>
                    <a:pt x="1" y="1179"/>
                    <a:pt x="346" y="1512"/>
                    <a:pt x="763" y="1512"/>
                  </a:cubicBezTo>
                  <a:cubicBezTo>
                    <a:pt x="1180" y="1512"/>
                    <a:pt x="1513" y="1179"/>
                    <a:pt x="1513" y="762"/>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04" name="Google Shape;9017;p31">
              <a:extLst>
                <a:ext uri="{FF2B5EF4-FFF2-40B4-BE49-F238E27FC236}">
                  <a16:creationId xmlns:a16="http://schemas.microsoft.com/office/drawing/2014/main" id="{5CA6BCC1-F0F4-F320-D491-0A20EFCC4A97}"/>
                </a:ext>
              </a:extLst>
            </p:cNvPr>
            <p:cNvSpPr/>
            <p:nvPr/>
          </p:nvSpPr>
          <p:spPr>
            <a:xfrm>
              <a:off x="-3819250" y="2081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80" y="1512"/>
                    <a:pt x="1513" y="1179"/>
                    <a:pt x="1513" y="762"/>
                  </a:cubicBezTo>
                  <a:cubicBezTo>
                    <a:pt x="1513" y="333"/>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05" name="Google Shape;9018;p31">
              <a:extLst>
                <a:ext uri="{FF2B5EF4-FFF2-40B4-BE49-F238E27FC236}">
                  <a16:creationId xmlns:a16="http://schemas.microsoft.com/office/drawing/2014/main" id="{F5FE55BE-1E7F-1014-1C2D-5C81FE05DF11}"/>
                </a:ext>
              </a:extLst>
            </p:cNvPr>
            <p:cNvSpPr/>
            <p:nvPr/>
          </p:nvSpPr>
          <p:spPr>
            <a:xfrm>
              <a:off x="-3762375" y="2081350"/>
              <a:ext cx="37825" cy="37825"/>
            </a:xfrm>
            <a:custGeom>
              <a:avLst/>
              <a:gdLst/>
              <a:ahLst/>
              <a:cxnLst/>
              <a:rect l="l" t="t" r="r" b="b"/>
              <a:pathLst>
                <a:path w="1513" h="1513" extrusionOk="0">
                  <a:moveTo>
                    <a:pt x="750" y="0"/>
                  </a:moveTo>
                  <a:cubicBezTo>
                    <a:pt x="333" y="0"/>
                    <a:pt x="0" y="333"/>
                    <a:pt x="0" y="762"/>
                  </a:cubicBezTo>
                  <a:cubicBezTo>
                    <a:pt x="0" y="1179"/>
                    <a:pt x="333" y="1512"/>
                    <a:pt x="750" y="1512"/>
                  </a:cubicBezTo>
                  <a:cubicBezTo>
                    <a:pt x="1167" y="1512"/>
                    <a:pt x="1512" y="1179"/>
                    <a:pt x="1512" y="762"/>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06" name="Google Shape;9019;p31">
              <a:extLst>
                <a:ext uri="{FF2B5EF4-FFF2-40B4-BE49-F238E27FC236}">
                  <a16:creationId xmlns:a16="http://schemas.microsoft.com/office/drawing/2014/main" id="{725AFC9E-1DD1-4F76-7991-99C73285F605}"/>
                </a:ext>
              </a:extLst>
            </p:cNvPr>
            <p:cNvSpPr/>
            <p:nvPr/>
          </p:nvSpPr>
          <p:spPr>
            <a:xfrm>
              <a:off x="-3705825" y="2081350"/>
              <a:ext cx="37825" cy="37825"/>
            </a:xfrm>
            <a:custGeom>
              <a:avLst/>
              <a:gdLst/>
              <a:ahLst/>
              <a:cxnLst/>
              <a:rect l="l" t="t" r="r" b="b"/>
              <a:pathLst>
                <a:path w="1513" h="1513" extrusionOk="0">
                  <a:moveTo>
                    <a:pt x="762" y="0"/>
                  </a:moveTo>
                  <a:cubicBezTo>
                    <a:pt x="345" y="0"/>
                    <a:pt x="0" y="333"/>
                    <a:pt x="0" y="762"/>
                  </a:cubicBezTo>
                  <a:cubicBezTo>
                    <a:pt x="0" y="1179"/>
                    <a:pt x="345"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07" name="Google Shape;9020;p31">
              <a:extLst>
                <a:ext uri="{FF2B5EF4-FFF2-40B4-BE49-F238E27FC236}">
                  <a16:creationId xmlns:a16="http://schemas.microsoft.com/office/drawing/2014/main" id="{ED5D1980-FA62-0319-3178-891EDFDE6087}"/>
                </a:ext>
              </a:extLst>
            </p:cNvPr>
            <p:cNvSpPr/>
            <p:nvPr/>
          </p:nvSpPr>
          <p:spPr>
            <a:xfrm>
              <a:off x="-3648975" y="2081350"/>
              <a:ext cx="37825" cy="37825"/>
            </a:xfrm>
            <a:custGeom>
              <a:avLst/>
              <a:gdLst/>
              <a:ahLst/>
              <a:cxnLst/>
              <a:rect l="l" t="t" r="r" b="b"/>
              <a:pathLst>
                <a:path w="1513" h="1513" extrusionOk="0">
                  <a:moveTo>
                    <a:pt x="762" y="0"/>
                  </a:moveTo>
                  <a:cubicBezTo>
                    <a:pt x="346" y="0"/>
                    <a:pt x="0" y="333"/>
                    <a:pt x="0" y="762"/>
                  </a:cubicBezTo>
                  <a:cubicBezTo>
                    <a:pt x="0" y="1179"/>
                    <a:pt x="346"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08" name="Google Shape;9021;p31">
              <a:extLst>
                <a:ext uri="{FF2B5EF4-FFF2-40B4-BE49-F238E27FC236}">
                  <a16:creationId xmlns:a16="http://schemas.microsoft.com/office/drawing/2014/main" id="{A125A631-3663-F4D3-4171-3770C489F499}"/>
                </a:ext>
              </a:extLst>
            </p:cNvPr>
            <p:cNvSpPr/>
            <p:nvPr/>
          </p:nvSpPr>
          <p:spPr>
            <a:xfrm>
              <a:off x="-3592125" y="2081350"/>
              <a:ext cx="37825" cy="37825"/>
            </a:xfrm>
            <a:custGeom>
              <a:avLst/>
              <a:gdLst/>
              <a:ahLst/>
              <a:cxnLst/>
              <a:rect l="l" t="t" r="r" b="b"/>
              <a:pathLst>
                <a:path w="1513" h="1513" extrusionOk="0">
                  <a:moveTo>
                    <a:pt x="750" y="0"/>
                  </a:moveTo>
                  <a:cubicBezTo>
                    <a:pt x="334" y="0"/>
                    <a:pt x="0" y="333"/>
                    <a:pt x="0" y="762"/>
                  </a:cubicBezTo>
                  <a:cubicBezTo>
                    <a:pt x="0" y="1179"/>
                    <a:pt x="334" y="1512"/>
                    <a:pt x="750" y="1512"/>
                  </a:cubicBezTo>
                  <a:cubicBezTo>
                    <a:pt x="1167" y="1512"/>
                    <a:pt x="1512" y="1179"/>
                    <a:pt x="1512" y="762"/>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09" name="Google Shape;9022;p31">
              <a:extLst>
                <a:ext uri="{FF2B5EF4-FFF2-40B4-BE49-F238E27FC236}">
                  <a16:creationId xmlns:a16="http://schemas.microsoft.com/office/drawing/2014/main" id="{15D40E82-10DA-90B9-5C16-901316D9037D}"/>
                </a:ext>
              </a:extLst>
            </p:cNvPr>
            <p:cNvSpPr/>
            <p:nvPr/>
          </p:nvSpPr>
          <p:spPr>
            <a:xfrm>
              <a:off x="-3535575" y="2081350"/>
              <a:ext cx="38125" cy="37825"/>
            </a:xfrm>
            <a:custGeom>
              <a:avLst/>
              <a:gdLst/>
              <a:ahLst/>
              <a:cxnLst/>
              <a:rect l="l" t="t" r="r" b="b"/>
              <a:pathLst>
                <a:path w="1525" h="1513" extrusionOk="0">
                  <a:moveTo>
                    <a:pt x="763" y="0"/>
                  </a:moveTo>
                  <a:cubicBezTo>
                    <a:pt x="346" y="0"/>
                    <a:pt x="1" y="333"/>
                    <a:pt x="1" y="762"/>
                  </a:cubicBezTo>
                  <a:cubicBezTo>
                    <a:pt x="1" y="1179"/>
                    <a:pt x="346" y="1512"/>
                    <a:pt x="763" y="1512"/>
                  </a:cubicBezTo>
                  <a:cubicBezTo>
                    <a:pt x="1179" y="1512"/>
                    <a:pt x="1525" y="1179"/>
                    <a:pt x="1525" y="762"/>
                  </a:cubicBezTo>
                  <a:cubicBezTo>
                    <a:pt x="1525"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10" name="Google Shape;9023;p31">
              <a:extLst>
                <a:ext uri="{FF2B5EF4-FFF2-40B4-BE49-F238E27FC236}">
                  <a16:creationId xmlns:a16="http://schemas.microsoft.com/office/drawing/2014/main" id="{EDD032CD-687A-3E12-8CE8-E2BD5CC7D986}"/>
                </a:ext>
              </a:extLst>
            </p:cNvPr>
            <p:cNvSpPr/>
            <p:nvPr/>
          </p:nvSpPr>
          <p:spPr>
            <a:xfrm>
              <a:off x="-3478725" y="2081350"/>
              <a:ext cx="37825" cy="37825"/>
            </a:xfrm>
            <a:custGeom>
              <a:avLst/>
              <a:gdLst/>
              <a:ahLst/>
              <a:cxnLst/>
              <a:rect l="l" t="t" r="r" b="b"/>
              <a:pathLst>
                <a:path w="1513" h="1513" extrusionOk="0">
                  <a:moveTo>
                    <a:pt x="763" y="0"/>
                  </a:moveTo>
                  <a:cubicBezTo>
                    <a:pt x="346" y="0"/>
                    <a:pt x="1" y="333"/>
                    <a:pt x="1" y="762"/>
                  </a:cubicBezTo>
                  <a:cubicBezTo>
                    <a:pt x="1" y="1179"/>
                    <a:pt x="346" y="1512"/>
                    <a:pt x="763" y="1512"/>
                  </a:cubicBezTo>
                  <a:cubicBezTo>
                    <a:pt x="1179" y="1512"/>
                    <a:pt x="1513" y="1179"/>
                    <a:pt x="1513" y="762"/>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11" name="Google Shape;9024;p31">
              <a:extLst>
                <a:ext uri="{FF2B5EF4-FFF2-40B4-BE49-F238E27FC236}">
                  <a16:creationId xmlns:a16="http://schemas.microsoft.com/office/drawing/2014/main" id="{D597CD88-2687-7301-C02B-BF1A9704C37C}"/>
                </a:ext>
              </a:extLst>
            </p:cNvPr>
            <p:cNvSpPr/>
            <p:nvPr/>
          </p:nvSpPr>
          <p:spPr>
            <a:xfrm>
              <a:off x="-3421875" y="2081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79" y="1512"/>
                    <a:pt x="1513" y="1179"/>
                    <a:pt x="1513" y="762"/>
                  </a:cubicBezTo>
                  <a:cubicBezTo>
                    <a:pt x="1513" y="333"/>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12" name="Google Shape;9025;p31">
              <a:extLst>
                <a:ext uri="{FF2B5EF4-FFF2-40B4-BE49-F238E27FC236}">
                  <a16:creationId xmlns:a16="http://schemas.microsoft.com/office/drawing/2014/main" id="{F487F60A-3F8D-9BDF-5C00-1D12319D53F0}"/>
                </a:ext>
              </a:extLst>
            </p:cNvPr>
            <p:cNvSpPr/>
            <p:nvPr/>
          </p:nvSpPr>
          <p:spPr>
            <a:xfrm>
              <a:off x="-3365025" y="2081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68" y="1512"/>
                    <a:pt x="1513" y="1179"/>
                    <a:pt x="1513" y="762"/>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13" name="Google Shape;9026;p31">
              <a:extLst>
                <a:ext uri="{FF2B5EF4-FFF2-40B4-BE49-F238E27FC236}">
                  <a16:creationId xmlns:a16="http://schemas.microsoft.com/office/drawing/2014/main" id="{7F55C13B-32E1-CDF8-D5C9-FCBB9C74CCDD}"/>
                </a:ext>
              </a:extLst>
            </p:cNvPr>
            <p:cNvSpPr/>
            <p:nvPr/>
          </p:nvSpPr>
          <p:spPr>
            <a:xfrm>
              <a:off x="-3308450" y="2081350"/>
              <a:ext cx="37825" cy="37825"/>
            </a:xfrm>
            <a:custGeom>
              <a:avLst/>
              <a:gdLst/>
              <a:ahLst/>
              <a:cxnLst/>
              <a:rect l="l" t="t" r="r" b="b"/>
              <a:pathLst>
                <a:path w="1513" h="1513" extrusionOk="0">
                  <a:moveTo>
                    <a:pt x="762" y="0"/>
                  </a:moveTo>
                  <a:cubicBezTo>
                    <a:pt x="345" y="0"/>
                    <a:pt x="0" y="333"/>
                    <a:pt x="0" y="762"/>
                  </a:cubicBezTo>
                  <a:cubicBezTo>
                    <a:pt x="0" y="1179"/>
                    <a:pt x="345"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14" name="Google Shape;9027;p31">
              <a:extLst>
                <a:ext uri="{FF2B5EF4-FFF2-40B4-BE49-F238E27FC236}">
                  <a16:creationId xmlns:a16="http://schemas.microsoft.com/office/drawing/2014/main" id="{EBFBBFCE-F5EF-4DD6-4ABF-070279C9C0C1}"/>
                </a:ext>
              </a:extLst>
            </p:cNvPr>
            <p:cNvSpPr/>
            <p:nvPr/>
          </p:nvSpPr>
          <p:spPr>
            <a:xfrm>
              <a:off x="-3251600" y="2081350"/>
              <a:ext cx="37825" cy="37825"/>
            </a:xfrm>
            <a:custGeom>
              <a:avLst/>
              <a:gdLst/>
              <a:ahLst/>
              <a:cxnLst/>
              <a:rect l="l" t="t" r="r" b="b"/>
              <a:pathLst>
                <a:path w="1513" h="1513" extrusionOk="0">
                  <a:moveTo>
                    <a:pt x="762" y="0"/>
                  </a:moveTo>
                  <a:cubicBezTo>
                    <a:pt x="334" y="0"/>
                    <a:pt x="0" y="333"/>
                    <a:pt x="0" y="762"/>
                  </a:cubicBezTo>
                  <a:cubicBezTo>
                    <a:pt x="0" y="1179"/>
                    <a:pt x="334"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15" name="Google Shape;9028;p31">
              <a:extLst>
                <a:ext uri="{FF2B5EF4-FFF2-40B4-BE49-F238E27FC236}">
                  <a16:creationId xmlns:a16="http://schemas.microsoft.com/office/drawing/2014/main" id="{0F03DEB7-716C-4691-1921-70C9EA1355C6}"/>
                </a:ext>
              </a:extLst>
            </p:cNvPr>
            <p:cNvSpPr/>
            <p:nvPr/>
          </p:nvSpPr>
          <p:spPr>
            <a:xfrm>
              <a:off x="-3194750" y="2081350"/>
              <a:ext cx="37825" cy="37825"/>
            </a:xfrm>
            <a:custGeom>
              <a:avLst/>
              <a:gdLst/>
              <a:ahLst/>
              <a:cxnLst/>
              <a:rect l="l" t="t" r="r" b="b"/>
              <a:pathLst>
                <a:path w="1513" h="1513" extrusionOk="0">
                  <a:moveTo>
                    <a:pt x="750" y="0"/>
                  </a:moveTo>
                  <a:cubicBezTo>
                    <a:pt x="334" y="0"/>
                    <a:pt x="0" y="333"/>
                    <a:pt x="0" y="762"/>
                  </a:cubicBezTo>
                  <a:cubicBezTo>
                    <a:pt x="0" y="1179"/>
                    <a:pt x="334" y="1512"/>
                    <a:pt x="750" y="1512"/>
                  </a:cubicBezTo>
                  <a:cubicBezTo>
                    <a:pt x="1167" y="1512"/>
                    <a:pt x="1512" y="1179"/>
                    <a:pt x="1512" y="762"/>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16" name="Google Shape;9029;p31">
              <a:extLst>
                <a:ext uri="{FF2B5EF4-FFF2-40B4-BE49-F238E27FC236}">
                  <a16:creationId xmlns:a16="http://schemas.microsoft.com/office/drawing/2014/main" id="{EF18F670-EADC-90BD-D403-2A47E7796563}"/>
                </a:ext>
              </a:extLst>
            </p:cNvPr>
            <p:cNvSpPr/>
            <p:nvPr/>
          </p:nvSpPr>
          <p:spPr>
            <a:xfrm>
              <a:off x="-3138200" y="2081350"/>
              <a:ext cx="38125" cy="37825"/>
            </a:xfrm>
            <a:custGeom>
              <a:avLst/>
              <a:gdLst/>
              <a:ahLst/>
              <a:cxnLst/>
              <a:rect l="l" t="t" r="r" b="b"/>
              <a:pathLst>
                <a:path w="1525" h="1513" extrusionOk="0">
                  <a:moveTo>
                    <a:pt x="762" y="0"/>
                  </a:moveTo>
                  <a:cubicBezTo>
                    <a:pt x="346" y="0"/>
                    <a:pt x="0" y="333"/>
                    <a:pt x="0" y="762"/>
                  </a:cubicBezTo>
                  <a:cubicBezTo>
                    <a:pt x="0" y="1179"/>
                    <a:pt x="346" y="1512"/>
                    <a:pt x="762" y="1512"/>
                  </a:cubicBezTo>
                  <a:cubicBezTo>
                    <a:pt x="1179" y="1512"/>
                    <a:pt x="1524" y="1179"/>
                    <a:pt x="1524" y="762"/>
                  </a:cubicBezTo>
                  <a:cubicBezTo>
                    <a:pt x="1524"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17" name="Google Shape;9030;p31">
              <a:extLst>
                <a:ext uri="{FF2B5EF4-FFF2-40B4-BE49-F238E27FC236}">
                  <a16:creationId xmlns:a16="http://schemas.microsoft.com/office/drawing/2014/main" id="{8CF06216-440A-FB41-5A88-6B7838CB533F}"/>
                </a:ext>
              </a:extLst>
            </p:cNvPr>
            <p:cNvSpPr/>
            <p:nvPr/>
          </p:nvSpPr>
          <p:spPr>
            <a:xfrm>
              <a:off x="-3081350" y="2081350"/>
              <a:ext cx="37825" cy="37825"/>
            </a:xfrm>
            <a:custGeom>
              <a:avLst/>
              <a:gdLst/>
              <a:ahLst/>
              <a:cxnLst/>
              <a:rect l="l" t="t" r="r" b="b"/>
              <a:pathLst>
                <a:path w="1513" h="1513" extrusionOk="0">
                  <a:moveTo>
                    <a:pt x="763" y="0"/>
                  </a:moveTo>
                  <a:cubicBezTo>
                    <a:pt x="346" y="0"/>
                    <a:pt x="1" y="333"/>
                    <a:pt x="1" y="762"/>
                  </a:cubicBezTo>
                  <a:cubicBezTo>
                    <a:pt x="1" y="1179"/>
                    <a:pt x="346" y="1512"/>
                    <a:pt x="763" y="1512"/>
                  </a:cubicBezTo>
                  <a:cubicBezTo>
                    <a:pt x="1179" y="1512"/>
                    <a:pt x="1513" y="1179"/>
                    <a:pt x="1513" y="762"/>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18" name="Google Shape;9031;p31">
              <a:extLst>
                <a:ext uri="{FF2B5EF4-FFF2-40B4-BE49-F238E27FC236}">
                  <a16:creationId xmlns:a16="http://schemas.microsoft.com/office/drawing/2014/main" id="{5B159411-7721-C174-3AD6-599987FA87B0}"/>
                </a:ext>
              </a:extLst>
            </p:cNvPr>
            <p:cNvSpPr/>
            <p:nvPr/>
          </p:nvSpPr>
          <p:spPr>
            <a:xfrm>
              <a:off x="-2911100" y="2081350"/>
              <a:ext cx="37825" cy="37825"/>
            </a:xfrm>
            <a:custGeom>
              <a:avLst/>
              <a:gdLst/>
              <a:ahLst/>
              <a:cxnLst/>
              <a:rect l="l" t="t" r="r" b="b"/>
              <a:pathLst>
                <a:path w="1513" h="1513" extrusionOk="0">
                  <a:moveTo>
                    <a:pt x="763" y="0"/>
                  </a:moveTo>
                  <a:cubicBezTo>
                    <a:pt x="346" y="0"/>
                    <a:pt x="1" y="333"/>
                    <a:pt x="1" y="762"/>
                  </a:cubicBezTo>
                  <a:cubicBezTo>
                    <a:pt x="1" y="1179"/>
                    <a:pt x="346" y="1512"/>
                    <a:pt x="763" y="1512"/>
                  </a:cubicBezTo>
                  <a:cubicBezTo>
                    <a:pt x="1180" y="1512"/>
                    <a:pt x="1513" y="1179"/>
                    <a:pt x="1513" y="762"/>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19" name="Google Shape;9032;p31">
              <a:extLst>
                <a:ext uri="{FF2B5EF4-FFF2-40B4-BE49-F238E27FC236}">
                  <a16:creationId xmlns:a16="http://schemas.microsoft.com/office/drawing/2014/main" id="{F6771C3E-3B26-BD00-3C23-4571F63C3CF6}"/>
                </a:ext>
              </a:extLst>
            </p:cNvPr>
            <p:cNvSpPr/>
            <p:nvPr/>
          </p:nvSpPr>
          <p:spPr>
            <a:xfrm>
              <a:off x="-2854250" y="2081350"/>
              <a:ext cx="37850" cy="37825"/>
            </a:xfrm>
            <a:custGeom>
              <a:avLst/>
              <a:gdLst/>
              <a:ahLst/>
              <a:cxnLst/>
              <a:rect l="l" t="t" r="r" b="b"/>
              <a:pathLst>
                <a:path w="1514" h="1513" extrusionOk="0">
                  <a:moveTo>
                    <a:pt x="763" y="0"/>
                  </a:moveTo>
                  <a:cubicBezTo>
                    <a:pt x="334" y="0"/>
                    <a:pt x="1" y="333"/>
                    <a:pt x="1" y="762"/>
                  </a:cubicBezTo>
                  <a:cubicBezTo>
                    <a:pt x="1" y="1179"/>
                    <a:pt x="334" y="1512"/>
                    <a:pt x="763" y="1512"/>
                  </a:cubicBezTo>
                  <a:cubicBezTo>
                    <a:pt x="1180" y="1512"/>
                    <a:pt x="1513" y="1179"/>
                    <a:pt x="1513" y="762"/>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20" name="Google Shape;9033;p31">
              <a:extLst>
                <a:ext uri="{FF2B5EF4-FFF2-40B4-BE49-F238E27FC236}">
                  <a16:creationId xmlns:a16="http://schemas.microsoft.com/office/drawing/2014/main" id="{CDFED36B-C9EF-93A3-E736-9AF5681DA2E3}"/>
                </a:ext>
              </a:extLst>
            </p:cNvPr>
            <p:cNvSpPr/>
            <p:nvPr/>
          </p:nvSpPr>
          <p:spPr>
            <a:xfrm>
              <a:off x="-8360575" y="2138200"/>
              <a:ext cx="38125" cy="37825"/>
            </a:xfrm>
            <a:custGeom>
              <a:avLst/>
              <a:gdLst/>
              <a:ahLst/>
              <a:cxnLst/>
              <a:rect l="l" t="t" r="r" b="b"/>
              <a:pathLst>
                <a:path w="1525" h="1513" extrusionOk="0">
                  <a:moveTo>
                    <a:pt x="762" y="0"/>
                  </a:moveTo>
                  <a:cubicBezTo>
                    <a:pt x="346" y="0"/>
                    <a:pt x="0" y="333"/>
                    <a:pt x="0" y="750"/>
                  </a:cubicBezTo>
                  <a:cubicBezTo>
                    <a:pt x="0" y="1167"/>
                    <a:pt x="346" y="1512"/>
                    <a:pt x="762" y="1512"/>
                  </a:cubicBezTo>
                  <a:cubicBezTo>
                    <a:pt x="1179" y="1512"/>
                    <a:pt x="1524" y="1167"/>
                    <a:pt x="1524" y="750"/>
                  </a:cubicBezTo>
                  <a:cubicBezTo>
                    <a:pt x="1524"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21" name="Google Shape;9034;p31">
              <a:extLst>
                <a:ext uri="{FF2B5EF4-FFF2-40B4-BE49-F238E27FC236}">
                  <a16:creationId xmlns:a16="http://schemas.microsoft.com/office/drawing/2014/main" id="{7E4877E7-A2EE-1901-8183-81E31CDD6CD7}"/>
                </a:ext>
              </a:extLst>
            </p:cNvPr>
            <p:cNvSpPr/>
            <p:nvPr/>
          </p:nvSpPr>
          <p:spPr>
            <a:xfrm>
              <a:off x="-8303725" y="2138200"/>
              <a:ext cx="37825" cy="37825"/>
            </a:xfrm>
            <a:custGeom>
              <a:avLst/>
              <a:gdLst/>
              <a:ahLst/>
              <a:cxnLst/>
              <a:rect l="l" t="t" r="r" b="b"/>
              <a:pathLst>
                <a:path w="1513" h="1513" extrusionOk="0">
                  <a:moveTo>
                    <a:pt x="762" y="0"/>
                  </a:moveTo>
                  <a:cubicBezTo>
                    <a:pt x="346" y="0"/>
                    <a:pt x="0" y="333"/>
                    <a:pt x="0" y="750"/>
                  </a:cubicBezTo>
                  <a:cubicBezTo>
                    <a:pt x="0" y="1167"/>
                    <a:pt x="346" y="1512"/>
                    <a:pt x="762" y="1512"/>
                  </a:cubicBezTo>
                  <a:cubicBezTo>
                    <a:pt x="1179" y="1512"/>
                    <a:pt x="1512" y="1167"/>
                    <a:pt x="1512" y="750"/>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22" name="Google Shape;9035;p31">
              <a:extLst>
                <a:ext uri="{FF2B5EF4-FFF2-40B4-BE49-F238E27FC236}">
                  <a16:creationId xmlns:a16="http://schemas.microsoft.com/office/drawing/2014/main" id="{6D061F26-285B-8759-C180-944CD6B89841}"/>
                </a:ext>
              </a:extLst>
            </p:cNvPr>
            <p:cNvSpPr/>
            <p:nvPr/>
          </p:nvSpPr>
          <p:spPr>
            <a:xfrm>
              <a:off x="-8246875" y="2138200"/>
              <a:ext cx="37825" cy="37825"/>
            </a:xfrm>
            <a:custGeom>
              <a:avLst/>
              <a:gdLst/>
              <a:ahLst/>
              <a:cxnLst/>
              <a:rect l="l" t="t" r="r" b="b"/>
              <a:pathLst>
                <a:path w="1513" h="1513" extrusionOk="0">
                  <a:moveTo>
                    <a:pt x="751" y="0"/>
                  </a:moveTo>
                  <a:cubicBezTo>
                    <a:pt x="334" y="0"/>
                    <a:pt x="0" y="333"/>
                    <a:pt x="0" y="750"/>
                  </a:cubicBezTo>
                  <a:cubicBezTo>
                    <a:pt x="0" y="1167"/>
                    <a:pt x="334" y="1512"/>
                    <a:pt x="751" y="1512"/>
                  </a:cubicBezTo>
                  <a:cubicBezTo>
                    <a:pt x="1167" y="1512"/>
                    <a:pt x="1513" y="1167"/>
                    <a:pt x="1513" y="750"/>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23" name="Google Shape;9036;p31">
              <a:extLst>
                <a:ext uri="{FF2B5EF4-FFF2-40B4-BE49-F238E27FC236}">
                  <a16:creationId xmlns:a16="http://schemas.microsoft.com/office/drawing/2014/main" id="{46842460-5F41-2A34-C0C3-BB20BCB8DE83}"/>
                </a:ext>
              </a:extLst>
            </p:cNvPr>
            <p:cNvSpPr/>
            <p:nvPr/>
          </p:nvSpPr>
          <p:spPr>
            <a:xfrm>
              <a:off x="-7963200" y="2138200"/>
              <a:ext cx="37825" cy="37825"/>
            </a:xfrm>
            <a:custGeom>
              <a:avLst/>
              <a:gdLst/>
              <a:ahLst/>
              <a:cxnLst/>
              <a:rect l="l" t="t" r="r" b="b"/>
              <a:pathLst>
                <a:path w="1513" h="1513" extrusionOk="0">
                  <a:moveTo>
                    <a:pt x="762" y="0"/>
                  </a:moveTo>
                  <a:cubicBezTo>
                    <a:pt x="345" y="0"/>
                    <a:pt x="0" y="333"/>
                    <a:pt x="0" y="750"/>
                  </a:cubicBezTo>
                  <a:cubicBezTo>
                    <a:pt x="0" y="1167"/>
                    <a:pt x="345" y="1512"/>
                    <a:pt x="762" y="1512"/>
                  </a:cubicBezTo>
                  <a:cubicBezTo>
                    <a:pt x="1179" y="1512"/>
                    <a:pt x="1512" y="1167"/>
                    <a:pt x="1512" y="750"/>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24" name="Google Shape;9037;p31">
              <a:extLst>
                <a:ext uri="{FF2B5EF4-FFF2-40B4-BE49-F238E27FC236}">
                  <a16:creationId xmlns:a16="http://schemas.microsoft.com/office/drawing/2014/main" id="{0E196C97-687E-D5B1-5ABE-FCE8F5A09831}"/>
                </a:ext>
              </a:extLst>
            </p:cNvPr>
            <p:cNvSpPr/>
            <p:nvPr/>
          </p:nvSpPr>
          <p:spPr>
            <a:xfrm>
              <a:off x="-7906350" y="2138200"/>
              <a:ext cx="37825" cy="37825"/>
            </a:xfrm>
            <a:custGeom>
              <a:avLst/>
              <a:gdLst/>
              <a:ahLst/>
              <a:cxnLst/>
              <a:rect l="l" t="t" r="r" b="b"/>
              <a:pathLst>
                <a:path w="1513" h="1513" extrusionOk="0">
                  <a:moveTo>
                    <a:pt x="762" y="0"/>
                  </a:moveTo>
                  <a:cubicBezTo>
                    <a:pt x="334" y="0"/>
                    <a:pt x="0" y="333"/>
                    <a:pt x="0" y="750"/>
                  </a:cubicBezTo>
                  <a:cubicBezTo>
                    <a:pt x="0" y="1167"/>
                    <a:pt x="334" y="1512"/>
                    <a:pt x="762" y="1512"/>
                  </a:cubicBezTo>
                  <a:cubicBezTo>
                    <a:pt x="1179" y="1512"/>
                    <a:pt x="1512" y="1167"/>
                    <a:pt x="1512" y="750"/>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25" name="Google Shape;9038;p31">
              <a:extLst>
                <a:ext uri="{FF2B5EF4-FFF2-40B4-BE49-F238E27FC236}">
                  <a16:creationId xmlns:a16="http://schemas.microsoft.com/office/drawing/2014/main" id="{1A93E220-5772-2313-7BFF-E08DBCDF0295}"/>
                </a:ext>
              </a:extLst>
            </p:cNvPr>
            <p:cNvSpPr/>
            <p:nvPr/>
          </p:nvSpPr>
          <p:spPr>
            <a:xfrm>
              <a:off x="-7792950" y="2138200"/>
              <a:ext cx="38125" cy="37825"/>
            </a:xfrm>
            <a:custGeom>
              <a:avLst/>
              <a:gdLst/>
              <a:ahLst/>
              <a:cxnLst/>
              <a:rect l="l" t="t" r="r" b="b"/>
              <a:pathLst>
                <a:path w="1525" h="1513" extrusionOk="0">
                  <a:moveTo>
                    <a:pt x="762" y="0"/>
                  </a:moveTo>
                  <a:cubicBezTo>
                    <a:pt x="346" y="0"/>
                    <a:pt x="0" y="333"/>
                    <a:pt x="0" y="750"/>
                  </a:cubicBezTo>
                  <a:cubicBezTo>
                    <a:pt x="0" y="1167"/>
                    <a:pt x="346" y="1512"/>
                    <a:pt x="762" y="1512"/>
                  </a:cubicBezTo>
                  <a:cubicBezTo>
                    <a:pt x="1179" y="1512"/>
                    <a:pt x="1524" y="1167"/>
                    <a:pt x="1524" y="750"/>
                  </a:cubicBezTo>
                  <a:cubicBezTo>
                    <a:pt x="1524"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26" name="Google Shape;9039;p31">
              <a:extLst>
                <a:ext uri="{FF2B5EF4-FFF2-40B4-BE49-F238E27FC236}">
                  <a16:creationId xmlns:a16="http://schemas.microsoft.com/office/drawing/2014/main" id="{6CB795FE-775A-A6E3-9333-69A8F592B747}"/>
                </a:ext>
              </a:extLst>
            </p:cNvPr>
            <p:cNvSpPr/>
            <p:nvPr/>
          </p:nvSpPr>
          <p:spPr>
            <a:xfrm>
              <a:off x="-7736100" y="2138200"/>
              <a:ext cx="37825" cy="37825"/>
            </a:xfrm>
            <a:custGeom>
              <a:avLst/>
              <a:gdLst/>
              <a:ahLst/>
              <a:cxnLst/>
              <a:rect l="l" t="t" r="r" b="b"/>
              <a:pathLst>
                <a:path w="1513" h="1513" extrusionOk="0">
                  <a:moveTo>
                    <a:pt x="763" y="0"/>
                  </a:moveTo>
                  <a:cubicBezTo>
                    <a:pt x="346" y="0"/>
                    <a:pt x="1" y="333"/>
                    <a:pt x="1" y="750"/>
                  </a:cubicBezTo>
                  <a:cubicBezTo>
                    <a:pt x="1" y="1167"/>
                    <a:pt x="346" y="1512"/>
                    <a:pt x="763" y="1512"/>
                  </a:cubicBezTo>
                  <a:cubicBezTo>
                    <a:pt x="1179" y="1512"/>
                    <a:pt x="1513" y="1167"/>
                    <a:pt x="1513" y="750"/>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27" name="Google Shape;9040;p31">
              <a:extLst>
                <a:ext uri="{FF2B5EF4-FFF2-40B4-BE49-F238E27FC236}">
                  <a16:creationId xmlns:a16="http://schemas.microsoft.com/office/drawing/2014/main" id="{721E32E4-26C8-2169-3B86-A2C54F1F7372}"/>
                </a:ext>
              </a:extLst>
            </p:cNvPr>
            <p:cNvSpPr/>
            <p:nvPr/>
          </p:nvSpPr>
          <p:spPr>
            <a:xfrm>
              <a:off x="-7679250" y="2138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79" y="1512"/>
                    <a:pt x="1513" y="1167"/>
                    <a:pt x="1513" y="750"/>
                  </a:cubicBezTo>
                  <a:cubicBezTo>
                    <a:pt x="1513" y="333"/>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28" name="Google Shape;9041;p31">
              <a:extLst>
                <a:ext uri="{FF2B5EF4-FFF2-40B4-BE49-F238E27FC236}">
                  <a16:creationId xmlns:a16="http://schemas.microsoft.com/office/drawing/2014/main" id="{0CFD8E4C-8F6B-AE5A-8720-092AFFB09CF1}"/>
                </a:ext>
              </a:extLst>
            </p:cNvPr>
            <p:cNvSpPr/>
            <p:nvPr/>
          </p:nvSpPr>
          <p:spPr>
            <a:xfrm>
              <a:off x="-7622400" y="2138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68" y="1512"/>
                    <a:pt x="1513" y="1167"/>
                    <a:pt x="1513" y="750"/>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29" name="Google Shape;9042;p31">
              <a:extLst>
                <a:ext uri="{FF2B5EF4-FFF2-40B4-BE49-F238E27FC236}">
                  <a16:creationId xmlns:a16="http://schemas.microsoft.com/office/drawing/2014/main" id="{8E5ECB2F-ED9F-D112-76F8-B2B16E258CB5}"/>
                </a:ext>
              </a:extLst>
            </p:cNvPr>
            <p:cNvSpPr/>
            <p:nvPr/>
          </p:nvSpPr>
          <p:spPr>
            <a:xfrm>
              <a:off x="-7565850" y="2138200"/>
              <a:ext cx="37850" cy="37825"/>
            </a:xfrm>
            <a:custGeom>
              <a:avLst/>
              <a:gdLst/>
              <a:ahLst/>
              <a:cxnLst/>
              <a:rect l="l" t="t" r="r" b="b"/>
              <a:pathLst>
                <a:path w="1514" h="1513" extrusionOk="0">
                  <a:moveTo>
                    <a:pt x="763" y="0"/>
                  </a:moveTo>
                  <a:cubicBezTo>
                    <a:pt x="346" y="0"/>
                    <a:pt x="1" y="333"/>
                    <a:pt x="1" y="750"/>
                  </a:cubicBezTo>
                  <a:cubicBezTo>
                    <a:pt x="1" y="1167"/>
                    <a:pt x="346" y="1512"/>
                    <a:pt x="763" y="1512"/>
                  </a:cubicBezTo>
                  <a:cubicBezTo>
                    <a:pt x="1180" y="1512"/>
                    <a:pt x="1513" y="1167"/>
                    <a:pt x="1513" y="750"/>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30" name="Google Shape;9043;p31">
              <a:extLst>
                <a:ext uri="{FF2B5EF4-FFF2-40B4-BE49-F238E27FC236}">
                  <a16:creationId xmlns:a16="http://schemas.microsoft.com/office/drawing/2014/main" id="{1B3406BC-F1FE-36EB-0709-AF08DC941545}"/>
                </a:ext>
              </a:extLst>
            </p:cNvPr>
            <p:cNvSpPr/>
            <p:nvPr/>
          </p:nvSpPr>
          <p:spPr>
            <a:xfrm>
              <a:off x="-7508975" y="2138200"/>
              <a:ext cx="37825" cy="37825"/>
            </a:xfrm>
            <a:custGeom>
              <a:avLst/>
              <a:gdLst/>
              <a:ahLst/>
              <a:cxnLst/>
              <a:rect l="l" t="t" r="r" b="b"/>
              <a:pathLst>
                <a:path w="1513" h="1513" extrusionOk="0">
                  <a:moveTo>
                    <a:pt x="762" y="0"/>
                  </a:moveTo>
                  <a:cubicBezTo>
                    <a:pt x="333" y="0"/>
                    <a:pt x="0" y="333"/>
                    <a:pt x="0" y="750"/>
                  </a:cubicBezTo>
                  <a:cubicBezTo>
                    <a:pt x="0" y="1167"/>
                    <a:pt x="333" y="1512"/>
                    <a:pt x="762" y="1512"/>
                  </a:cubicBezTo>
                  <a:cubicBezTo>
                    <a:pt x="1179" y="1512"/>
                    <a:pt x="1512" y="1167"/>
                    <a:pt x="1512" y="750"/>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31" name="Google Shape;9044;p31">
              <a:extLst>
                <a:ext uri="{FF2B5EF4-FFF2-40B4-BE49-F238E27FC236}">
                  <a16:creationId xmlns:a16="http://schemas.microsoft.com/office/drawing/2014/main" id="{06382079-89AA-4599-66C7-80E08E2CDF37}"/>
                </a:ext>
              </a:extLst>
            </p:cNvPr>
            <p:cNvSpPr/>
            <p:nvPr/>
          </p:nvSpPr>
          <p:spPr>
            <a:xfrm>
              <a:off x="-7452125" y="2138200"/>
              <a:ext cx="37825" cy="37825"/>
            </a:xfrm>
            <a:custGeom>
              <a:avLst/>
              <a:gdLst/>
              <a:ahLst/>
              <a:cxnLst/>
              <a:rect l="l" t="t" r="r" b="b"/>
              <a:pathLst>
                <a:path w="1513" h="1513" extrusionOk="0">
                  <a:moveTo>
                    <a:pt x="750" y="0"/>
                  </a:moveTo>
                  <a:cubicBezTo>
                    <a:pt x="334" y="0"/>
                    <a:pt x="0" y="333"/>
                    <a:pt x="0" y="750"/>
                  </a:cubicBezTo>
                  <a:cubicBezTo>
                    <a:pt x="0" y="1167"/>
                    <a:pt x="334" y="1512"/>
                    <a:pt x="750" y="1512"/>
                  </a:cubicBezTo>
                  <a:cubicBezTo>
                    <a:pt x="1167" y="1512"/>
                    <a:pt x="1512" y="1167"/>
                    <a:pt x="1512" y="750"/>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32" name="Google Shape;9045;p31">
              <a:extLst>
                <a:ext uri="{FF2B5EF4-FFF2-40B4-BE49-F238E27FC236}">
                  <a16:creationId xmlns:a16="http://schemas.microsoft.com/office/drawing/2014/main" id="{34C152D9-D4FF-F5A5-B1A1-C8147D1FD727}"/>
                </a:ext>
              </a:extLst>
            </p:cNvPr>
            <p:cNvSpPr/>
            <p:nvPr/>
          </p:nvSpPr>
          <p:spPr>
            <a:xfrm>
              <a:off x="-7395575" y="2138200"/>
              <a:ext cx="38125" cy="37825"/>
            </a:xfrm>
            <a:custGeom>
              <a:avLst/>
              <a:gdLst/>
              <a:ahLst/>
              <a:cxnLst/>
              <a:rect l="l" t="t" r="r" b="b"/>
              <a:pathLst>
                <a:path w="1525" h="1513" extrusionOk="0">
                  <a:moveTo>
                    <a:pt x="762" y="0"/>
                  </a:moveTo>
                  <a:cubicBezTo>
                    <a:pt x="346" y="0"/>
                    <a:pt x="0" y="333"/>
                    <a:pt x="0" y="750"/>
                  </a:cubicBezTo>
                  <a:cubicBezTo>
                    <a:pt x="0" y="1167"/>
                    <a:pt x="346" y="1512"/>
                    <a:pt x="762" y="1512"/>
                  </a:cubicBezTo>
                  <a:cubicBezTo>
                    <a:pt x="1179" y="1512"/>
                    <a:pt x="1524" y="1167"/>
                    <a:pt x="1524" y="750"/>
                  </a:cubicBezTo>
                  <a:cubicBezTo>
                    <a:pt x="1524"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33" name="Google Shape;9046;p31">
              <a:extLst>
                <a:ext uri="{FF2B5EF4-FFF2-40B4-BE49-F238E27FC236}">
                  <a16:creationId xmlns:a16="http://schemas.microsoft.com/office/drawing/2014/main" id="{BF843560-1713-2D03-B71A-2AD7540FC7E0}"/>
                </a:ext>
              </a:extLst>
            </p:cNvPr>
            <p:cNvSpPr/>
            <p:nvPr/>
          </p:nvSpPr>
          <p:spPr>
            <a:xfrm>
              <a:off x="-7338725" y="2138200"/>
              <a:ext cx="37825" cy="37825"/>
            </a:xfrm>
            <a:custGeom>
              <a:avLst/>
              <a:gdLst/>
              <a:ahLst/>
              <a:cxnLst/>
              <a:rect l="l" t="t" r="r" b="b"/>
              <a:pathLst>
                <a:path w="1513" h="1513" extrusionOk="0">
                  <a:moveTo>
                    <a:pt x="762" y="0"/>
                  </a:moveTo>
                  <a:cubicBezTo>
                    <a:pt x="346" y="0"/>
                    <a:pt x="0" y="333"/>
                    <a:pt x="0" y="750"/>
                  </a:cubicBezTo>
                  <a:cubicBezTo>
                    <a:pt x="0" y="1167"/>
                    <a:pt x="346" y="1512"/>
                    <a:pt x="762" y="1512"/>
                  </a:cubicBezTo>
                  <a:cubicBezTo>
                    <a:pt x="1179" y="1512"/>
                    <a:pt x="1513" y="1167"/>
                    <a:pt x="1513" y="750"/>
                  </a:cubicBezTo>
                  <a:cubicBezTo>
                    <a:pt x="1513"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34" name="Google Shape;9047;p31">
              <a:extLst>
                <a:ext uri="{FF2B5EF4-FFF2-40B4-BE49-F238E27FC236}">
                  <a16:creationId xmlns:a16="http://schemas.microsoft.com/office/drawing/2014/main" id="{87CAE28C-853A-C785-D2D1-B1171955C560}"/>
                </a:ext>
              </a:extLst>
            </p:cNvPr>
            <p:cNvSpPr/>
            <p:nvPr/>
          </p:nvSpPr>
          <p:spPr>
            <a:xfrm>
              <a:off x="-7281875" y="2138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67" y="1512"/>
                    <a:pt x="1513" y="1167"/>
                    <a:pt x="1513" y="750"/>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35" name="Google Shape;9048;p31">
              <a:extLst>
                <a:ext uri="{FF2B5EF4-FFF2-40B4-BE49-F238E27FC236}">
                  <a16:creationId xmlns:a16="http://schemas.microsoft.com/office/drawing/2014/main" id="{16F245CE-F732-FE1F-779E-EED1F4B1EE01}"/>
                </a:ext>
              </a:extLst>
            </p:cNvPr>
            <p:cNvSpPr/>
            <p:nvPr/>
          </p:nvSpPr>
          <p:spPr>
            <a:xfrm>
              <a:off x="-7225025" y="2138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67" y="1512"/>
                    <a:pt x="1513" y="1167"/>
                    <a:pt x="1513" y="750"/>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36" name="Google Shape;9049;p31">
              <a:extLst>
                <a:ext uri="{FF2B5EF4-FFF2-40B4-BE49-F238E27FC236}">
                  <a16:creationId xmlns:a16="http://schemas.microsoft.com/office/drawing/2014/main" id="{BA56BC49-2DAF-648E-7D44-5C9ED1B3F0F4}"/>
                </a:ext>
              </a:extLst>
            </p:cNvPr>
            <p:cNvSpPr/>
            <p:nvPr/>
          </p:nvSpPr>
          <p:spPr>
            <a:xfrm>
              <a:off x="-6884500" y="2138200"/>
              <a:ext cx="37825" cy="37825"/>
            </a:xfrm>
            <a:custGeom>
              <a:avLst/>
              <a:gdLst/>
              <a:ahLst/>
              <a:cxnLst/>
              <a:rect l="l" t="t" r="r" b="b"/>
              <a:pathLst>
                <a:path w="1513" h="1513" extrusionOk="0">
                  <a:moveTo>
                    <a:pt x="750" y="0"/>
                  </a:moveTo>
                  <a:cubicBezTo>
                    <a:pt x="334" y="0"/>
                    <a:pt x="0" y="333"/>
                    <a:pt x="0" y="750"/>
                  </a:cubicBezTo>
                  <a:cubicBezTo>
                    <a:pt x="0" y="1167"/>
                    <a:pt x="334" y="1512"/>
                    <a:pt x="750" y="1512"/>
                  </a:cubicBezTo>
                  <a:cubicBezTo>
                    <a:pt x="1167" y="1512"/>
                    <a:pt x="1512" y="1167"/>
                    <a:pt x="1512" y="750"/>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37" name="Google Shape;9050;p31">
              <a:extLst>
                <a:ext uri="{FF2B5EF4-FFF2-40B4-BE49-F238E27FC236}">
                  <a16:creationId xmlns:a16="http://schemas.microsoft.com/office/drawing/2014/main" id="{A476A9AF-8C40-12C7-5D12-21C5629B0376}"/>
                </a:ext>
              </a:extLst>
            </p:cNvPr>
            <p:cNvSpPr/>
            <p:nvPr/>
          </p:nvSpPr>
          <p:spPr>
            <a:xfrm>
              <a:off x="-6827950" y="2138200"/>
              <a:ext cx="38125" cy="37825"/>
            </a:xfrm>
            <a:custGeom>
              <a:avLst/>
              <a:gdLst/>
              <a:ahLst/>
              <a:cxnLst/>
              <a:rect l="l" t="t" r="r" b="b"/>
              <a:pathLst>
                <a:path w="1525" h="1513" extrusionOk="0">
                  <a:moveTo>
                    <a:pt x="763" y="0"/>
                  </a:moveTo>
                  <a:cubicBezTo>
                    <a:pt x="346" y="0"/>
                    <a:pt x="1" y="333"/>
                    <a:pt x="1" y="750"/>
                  </a:cubicBezTo>
                  <a:cubicBezTo>
                    <a:pt x="1" y="1167"/>
                    <a:pt x="346" y="1512"/>
                    <a:pt x="763" y="1512"/>
                  </a:cubicBezTo>
                  <a:cubicBezTo>
                    <a:pt x="1179" y="1512"/>
                    <a:pt x="1525" y="1167"/>
                    <a:pt x="1525" y="750"/>
                  </a:cubicBezTo>
                  <a:cubicBezTo>
                    <a:pt x="1525"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38" name="Google Shape;9051;p31">
              <a:extLst>
                <a:ext uri="{FF2B5EF4-FFF2-40B4-BE49-F238E27FC236}">
                  <a16:creationId xmlns:a16="http://schemas.microsoft.com/office/drawing/2014/main" id="{157D9A26-220C-97AA-814A-A152C14B5B5B}"/>
                </a:ext>
              </a:extLst>
            </p:cNvPr>
            <p:cNvSpPr/>
            <p:nvPr/>
          </p:nvSpPr>
          <p:spPr>
            <a:xfrm>
              <a:off x="-6771100" y="2138200"/>
              <a:ext cx="37825" cy="37825"/>
            </a:xfrm>
            <a:custGeom>
              <a:avLst/>
              <a:gdLst/>
              <a:ahLst/>
              <a:cxnLst/>
              <a:rect l="l" t="t" r="r" b="b"/>
              <a:pathLst>
                <a:path w="1513" h="1513" extrusionOk="0">
                  <a:moveTo>
                    <a:pt x="763" y="0"/>
                  </a:moveTo>
                  <a:cubicBezTo>
                    <a:pt x="346" y="0"/>
                    <a:pt x="1" y="333"/>
                    <a:pt x="1" y="750"/>
                  </a:cubicBezTo>
                  <a:cubicBezTo>
                    <a:pt x="1" y="1167"/>
                    <a:pt x="346" y="1512"/>
                    <a:pt x="763" y="1512"/>
                  </a:cubicBezTo>
                  <a:cubicBezTo>
                    <a:pt x="1179" y="1512"/>
                    <a:pt x="1513" y="1167"/>
                    <a:pt x="1513" y="750"/>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39" name="Google Shape;9052;p31">
              <a:extLst>
                <a:ext uri="{FF2B5EF4-FFF2-40B4-BE49-F238E27FC236}">
                  <a16:creationId xmlns:a16="http://schemas.microsoft.com/office/drawing/2014/main" id="{0FA42313-20A2-44B4-9A6C-AD9997C5E4C4}"/>
                </a:ext>
              </a:extLst>
            </p:cNvPr>
            <p:cNvSpPr/>
            <p:nvPr/>
          </p:nvSpPr>
          <p:spPr>
            <a:xfrm>
              <a:off x="-6714250" y="2138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79" y="1512"/>
                    <a:pt x="1513" y="1167"/>
                    <a:pt x="1513" y="750"/>
                  </a:cubicBezTo>
                  <a:cubicBezTo>
                    <a:pt x="1513" y="333"/>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40" name="Google Shape;9053;p31">
              <a:extLst>
                <a:ext uri="{FF2B5EF4-FFF2-40B4-BE49-F238E27FC236}">
                  <a16:creationId xmlns:a16="http://schemas.microsoft.com/office/drawing/2014/main" id="{D839EB74-7F99-8387-E6C1-1B42F3D5A2C6}"/>
                </a:ext>
              </a:extLst>
            </p:cNvPr>
            <p:cNvSpPr/>
            <p:nvPr/>
          </p:nvSpPr>
          <p:spPr>
            <a:xfrm>
              <a:off x="-5692400" y="2138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68" y="1512"/>
                    <a:pt x="1513" y="1167"/>
                    <a:pt x="1513" y="750"/>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41" name="Google Shape;9054;p31">
              <a:extLst>
                <a:ext uri="{FF2B5EF4-FFF2-40B4-BE49-F238E27FC236}">
                  <a16:creationId xmlns:a16="http://schemas.microsoft.com/office/drawing/2014/main" id="{EC0100B5-B05A-67F0-2D9A-B018B1720FB5}"/>
                </a:ext>
              </a:extLst>
            </p:cNvPr>
            <p:cNvSpPr/>
            <p:nvPr/>
          </p:nvSpPr>
          <p:spPr>
            <a:xfrm>
              <a:off x="-5408725" y="2138200"/>
              <a:ext cx="37825" cy="37825"/>
            </a:xfrm>
            <a:custGeom>
              <a:avLst/>
              <a:gdLst/>
              <a:ahLst/>
              <a:cxnLst/>
              <a:rect l="l" t="t" r="r" b="b"/>
              <a:pathLst>
                <a:path w="1513" h="1513" extrusionOk="0">
                  <a:moveTo>
                    <a:pt x="763" y="0"/>
                  </a:moveTo>
                  <a:cubicBezTo>
                    <a:pt x="346" y="0"/>
                    <a:pt x="1" y="333"/>
                    <a:pt x="1" y="750"/>
                  </a:cubicBezTo>
                  <a:cubicBezTo>
                    <a:pt x="1" y="1167"/>
                    <a:pt x="346" y="1512"/>
                    <a:pt x="763" y="1512"/>
                  </a:cubicBezTo>
                  <a:cubicBezTo>
                    <a:pt x="1179" y="1512"/>
                    <a:pt x="1513" y="1167"/>
                    <a:pt x="1513" y="750"/>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42" name="Google Shape;9055;p31">
              <a:extLst>
                <a:ext uri="{FF2B5EF4-FFF2-40B4-BE49-F238E27FC236}">
                  <a16:creationId xmlns:a16="http://schemas.microsoft.com/office/drawing/2014/main" id="{A231055D-3EC7-EB78-E9AB-0E2F005B2F78}"/>
                </a:ext>
              </a:extLst>
            </p:cNvPr>
            <p:cNvSpPr/>
            <p:nvPr/>
          </p:nvSpPr>
          <p:spPr>
            <a:xfrm>
              <a:off x="-5351875" y="2138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79" y="1512"/>
                    <a:pt x="1513" y="1167"/>
                    <a:pt x="1513" y="750"/>
                  </a:cubicBezTo>
                  <a:cubicBezTo>
                    <a:pt x="1513" y="333"/>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43" name="Google Shape;9056;p31">
              <a:extLst>
                <a:ext uri="{FF2B5EF4-FFF2-40B4-BE49-F238E27FC236}">
                  <a16:creationId xmlns:a16="http://schemas.microsoft.com/office/drawing/2014/main" id="{9EB936A1-F6BA-343A-B46E-913782840DCD}"/>
                </a:ext>
              </a:extLst>
            </p:cNvPr>
            <p:cNvSpPr/>
            <p:nvPr/>
          </p:nvSpPr>
          <p:spPr>
            <a:xfrm>
              <a:off x="-5238475" y="2138200"/>
              <a:ext cx="37825" cy="37825"/>
            </a:xfrm>
            <a:custGeom>
              <a:avLst/>
              <a:gdLst/>
              <a:ahLst/>
              <a:cxnLst/>
              <a:rect l="l" t="t" r="r" b="b"/>
              <a:pathLst>
                <a:path w="1513" h="1513" extrusionOk="0">
                  <a:moveTo>
                    <a:pt x="763" y="0"/>
                  </a:moveTo>
                  <a:cubicBezTo>
                    <a:pt x="346" y="0"/>
                    <a:pt x="1" y="333"/>
                    <a:pt x="1" y="750"/>
                  </a:cubicBezTo>
                  <a:cubicBezTo>
                    <a:pt x="1" y="1167"/>
                    <a:pt x="346" y="1512"/>
                    <a:pt x="763" y="1512"/>
                  </a:cubicBezTo>
                  <a:cubicBezTo>
                    <a:pt x="1180" y="1512"/>
                    <a:pt x="1513" y="1167"/>
                    <a:pt x="1513" y="750"/>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44" name="Google Shape;9057;p31">
              <a:extLst>
                <a:ext uri="{FF2B5EF4-FFF2-40B4-BE49-F238E27FC236}">
                  <a16:creationId xmlns:a16="http://schemas.microsoft.com/office/drawing/2014/main" id="{E8D86B3A-782A-9F4C-07CC-032942AA4521}"/>
                </a:ext>
              </a:extLst>
            </p:cNvPr>
            <p:cNvSpPr/>
            <p:nvPr/>
          </p:nvSpPr>
          <p:spPr>
            <a:xfrm>
              <a:off x="-5181600" y="2138200"/>
              <a:ext cx="37825" cy="37825"/>
            </a:xfrm>
            <a:custGeom>
              <a:avLst/>
              <a:gdLst/>
              <a:ahLst/>
              <a:cxnLst/>
              <a:rect l="l" t="t" r="r" b="b"/>
              <a:pathLst>
                <a:path w="1513" h="1513" extrusionOk="0">
                  <a:moveTo>
                    <a:pt x="762" y="0"/>
                  </a:moveTo>
                  <a:cubicBezTo>
                    <a:pt x="333" y="0"/>
                    <a:pt x="0" y="333"/>
                    <a:pt x="0" y="750"/>
                  </a:cubicBezTo>
                  <a:cubicBezTo>
                    <a:pt x="0" y="1167"/>
                    <a:pt x="333" y="1512"/>
                    <a:pt x="762" y="1512"/>
                  </a:cubicBezTo>
                  <a:cubicBezTo>
                    <a:pt x="1179" y="1512"/>
                    <a:pt x="1512" y="1167"/>
                    <a:pt x="1512" y="750"/>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45" name="Google Shape;9058;p31">
              <a:extLst>
                <a:ext uri="{FF2B5EF4-FFF2-40B4-BE49-F238E27FC236}">
                  <a16:creationId xmlns:a16="http://schemas.microsoft.com/office/drawing/2014/main" id="{43722E4C-6B17-F5A0-1EF1-E2969CA9E689}"/>
                </a:ext>
              </a:extLst>
            </p:cNvPr>
            <p:cNvSpPr/>
            <p:nvPr/>
          </p:nvSpPr>
          <p:spPr>
            <a:xfrm>
              <a:off x="-5124750" y="2138200"/>
              <a:ext cx="37825" cy="37825"/>
            </a:xfrm>
            <a:custGeom>
              <a:avLst/>
              <a:gdLst/>
              <a:ahLst/>
              <a:cxnLst/>
              <a:rect l="l" t="t" r="r" b="b"/>
              <a:pathLst>
                <a:path w="1513" h="1513" extrusionOk="0">
                  <a:moveTo>
                    <a:pt x="750" y="0"/>
                  </a:moveTo>
                  <a:cubicBezTo>
                    <a:pt x="333" y="0"/>
                    <a:pt x="0" y="333"/>
                    <a:pt x="0" y="750"/>
                  </a:cubicBezTo>
                  <a:cubicBezTo>
                    <a:pt x="0" y="1167"/>
                    <a:pt x="333" y="1512"/>
                    <a:pt x="750" y="1512"/>
                  </a:cubicBezTo>
                  <a:cubicBezTo>
                    <a:pt x="1167" y="1512"/>
                    <a:pt x="1512" y="1167"/>
                    <a:pt x="1512" y="750"/>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46" name="Google Shape;9059;p31">
              <a:extLst>
                <a:ext uri="{FF2B5EF4-FFF2-40B4-BE49-F238E27FC236}">
                  <a16:creationId xmlns:a16="http://schemas.microsoft.com/office/drawing/2014/main" id="{3C608038-61B9-DB99-DBA2-C6C9D131FAB1}"/>
                </a:ext>
              </a:extLst>
            </p:cNvPr>
            <p:cNvSpPr/>
            <p:nvPr/>
          </p:nvSpPr>
          <p:spPr>
            <a:xfrm>
              <a:off x="-5068200" y="2138200"/>
              <a:ext cx="38125" cy="37825"/>
            </a:xfrm>
            <a:custGeom>
              <a:avLst/>
              <a:gdLst/>
              <a:ahLst/>
              <a:cxnLst/>
              <a:rect l="l" t="t" r="r" b="b"/>
              <a:pathLst>
                <a:path w="1525" h="1513" extrusionOk="0">
                  <a:moveTo>
                    <a:pt x="762" y="0"/>
                  </a:moveTo>
                  <a:cubicBezTo>
                    <a:pt x="346" y="0"/>
                    <a:pt x="0" y="333"/>
                    <a:pt x="0" y="750"/>
                  </a:cubicBezTo>
                  <a:cubicBezTo>
                    <a:pt x="0" y="1167"/>
                    <a:pt x="346" y="1512"/>
                    <a:pt x="762" y="1512"/>
                  </a:cubicBezTo>
                  <a:cubicBezTo>
                    <a:pt x="1179" y="1512"/>
                    <a:pt x="1524" y="1167"/>
                    <a:pt x="1524" y="750"/>
                  </a:cubicBezTo>
                  <a:cubicBezTo>
                    <a:pt x="1524"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47" name="Google Shape;9060;p31">
              <a:extLst>
                <a:ext uri="{FF2B5EF4-FFF2-40B4-BE49-F238E27FC236}">
                  <a16:creationId xmlns:a16="http://schemas.microsoft.com/office/drawing/2014/main" id="{8A8D3B3F-C1C4-6F52-BB14-D93B7AABFD3F}"/>
                </a:ext>
              </a:extLst>
            </p:cNvPr>
            <p:cNvSpPr/>
            <p:nvPr/>
          </p:nvSpPr>
          <p:spPr>
            <a:xfrm>
              <a:off x="-5011350" y="2138200"/>
              <a:ext cx="37825" cy="37825"/>
            </a:xfrm>
            <a:custGeom>
              <a:avLst/>
              <a:gdLst/>
              <a:ahLst/>
              <a:cxnLst/>
              <a:rect l="l" t="t" r="r" b="b"/>
              <a:pathLst>
                <a:path w="1513" h="1513" extrusionOk="0">
                  <a:moveTo>
                    <a:pt x="762" y="0"/>
                  </a:moveTo>
                  <a:cubicBezTo>
                    <a:pt x="346" y="0"/>
                    <a:pt x="0" y="333"/>
                    <a:pt x="0" y="750"/>
                  </a:cubicBezTo>
                  <a:cubicBezTo>
                    <a:pt x="0" y="1167"/>
                    <a:pt x="346" y="1512"/>
                    <a:pt x="762" y="1512"/>
                  </a:cubicBezTo>
                  <a:cubicBezTo>
                    <a:pt x="1179" y="1512"/>
                    <a:pt x="1512" y="1167"/>
                    <a:pt x="1512" y="750"/>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48" name="Google Shape;9061;p31">
              <a:extLst>
                <a:ext uri="{FF2B5EF4-FFF2-40B4-BE49-F238E27FC236}">
                  <a16:creationId xmlns:a16="http://schemas.microsoft.com/office/drawing/2014/main" id="{FCB1F0C3-392B-6B8D-0D73-B0CC45B3664A}"/>
                </a:ext>
              </a:extLst>
            </p:cNvPr>
            <p:cNvSpPr/>
            <p:nvPr/>
          </p:nvSpPr>
          <p:spPr>
            <a:xfrm>
              <a:off x="-4954500" y="2138200"/>
              <a:ext cx="37825" cy="37825"/>
            </a:xfrm>
            <a:custGeom>
              <a:avLst/>
              <a:gdLst/>
              <a:ahLst/>
              <a:cxnLst/>
              <a:rect l="l" t="t" r="r" b="b"/>
              <a:pathLst>
                <a:path w="1513" h="1513" extrusionOk="0">
                  <a:moveTo>
                    <a:pt x="751" y="0"/>
                  </a:moveTo>
                  <a:cubicBezTo>
                    <a:pt x="334" y="0"/>
                    <a:pt x="0" y="333"/>
                    <a:pt x="0" y="750"/>
                  </a:cubicBezTo>
                  <a:cubicBezTo>
                    <a:pt x="0" y="1167"/>
                    <a:pt x="334" y="1512"/>
                    <a:pt x="751" y="1512"/>
                  </a:cubicBezTo>
                  <a:cubicBezTo>
                    <a:pt x="1167" y="1512"/>
                    <a:pt x="1513" y="1167"/>
                    <a:pt x="1513" y="750"/>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49" name="Google Shape;9062;p31">
              <a:extLst>
                <a:ext uri="{FF2B5EF4-FFF2-40B4-BE49-F238E27FC236}">
                  <a16:creationId xmlns:a16="http://schemas.microsoft.com/office/drawing/2014/main" id="{FD9EA730-C8E0-19F1-2E29-D9DB94F0A546}"/>
                </a:ext>
              </a:extLst>
            </p:cNvPr>
            <p:cNvSpPr/>
            <p:nvPr/>
          </p:nvSpPr>
          <p:spPr>
            <a:xfrm>
              <a:off x="-4897950" y="2138200"/>
              <a:ext cx="38125" cy="37825"/>
            </a:xfrm>
            <a:custGeom>
              <a:avLst/>
              <a:gdLst/>
              <a:ahLst/>
              <a:cxnLst/>
              <a:rect l="l" t="t" r="r" b="b"/>
              <a:pathLst>
                <a:path w="1525" h="1513" extrusionOk="0">
                  <a:moveTo>
                    <a:pt x="763" y="0"/>
                  </a:moveTo>
                  <a:cubicBezTo>
                    <a:pt x="346" y="0"/>
                    <a:pt x="1" y="333"/>
                    <a:pt x="1" y="750"/>
                  </a:cubicBezTo>
                  <a:cubicBezTo>
                    <a:pt x="1" y="1167"/>
                    <a:pt x="346" y="1512"/>
                    <a:pt x="763" y="1512"/>
                  </a:cubicBezTo>
                  <a:cubicBezTo>
                    <a:pt x="1179" y="1512"/>
                    <a:pt x="1525" y="1167"/>
                    <a:pt x="1525" y="750"/>
                  </a:cubicBezTo>
                  <a:cubicBezTo>
                    <a:pt x="1525"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50" name="Google Shape;9063;p31">
              <a:extLst>
                <a:ext uri="{FF2B5EF4-FFF2-40B4-BE49-F238E27FC236}">
                  <a16:creationId xmlns:a16="http://schemas.microsoft.com/office/drawing/2014/main" id="{DC1D847E-E619-5271-7278-12BCD1238B9B}"/>
                </a:ext>
              </a:extLst>
            </p:cNvPr>
            <p:cNvSpPr/>
            <p:nvPr/>
          </p:nvSpPr>
          <p:spPr>
            <a:xfrm>
              <a:off x="-4841100" y="2138200"/>
              <a:ext cx="37825" cy="37825"/>
            </a:xfrm>
            <a:custGeom>
              <a:avLst/>
              <a:gdLst/>
              <a:ahLst/>
              <a:cxnLst/>
              <a:rect l="l" t="t" r="r" b="b"/>
              <a:pathLst>
                <a:path w="1513" h="1513" extrusionOk="0">
                  <a:moveTo>
                    <a:pt x="763" y="0"/>
                  </a:moveTo>
                  <a:cubicBezTo>
                    <a:pt x="346" y="0"/>
                    <a:pt x="1" y="333"/>
                    <a:pt x="1" y="750"/>
                  </a:cubicBezTo>
                  <a:cubicBezTo>
                    <a:pt x="1" y="1167"/>
                    <a:pt x="346" y="1512"/>
                    <a:pt x="763" y="1512"/>
                  </a:cubicBezTo>
                  <a:cubicBezTo>
                    <a:pt x="1179" y="1512"/>
                    <a:pt x="1513" y="1167"/>
                    <a:pt x="1513" y="750"/>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51" name="Google Shape;9064;p31">
              <a:extLst>
                <a:ext uri="{FF2B5EF4-FFF2-40B4-BE49-F238E27FC236}">
                  <a16:creationId xmlns:a16="http://schemas.microsoft.com/office/drawing/2014/main" id="{0FCCC662-4B89-3225-67A5-26FB1B4DFD86}"/>
                </a:ext>
              </a:extLst>
            </p:cNvPr>
            <p:cNvSpPr/>
            <p:nvPr/>
          </p:nvSpPr>
          <p:spPr>
            <a:xfrm>
              <a:off x="-4784250" y="2138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80" y="1512"/>
                    <a:pt x="1513" y="1167"/>
                    <a:pt x="1513" y="750"/>
                  </a:cubicBezTo>
                  <a:cubicBezTo>
                    <a:pt x="1513" y="333"/>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52" name="Google Shape;9065;p31">
              <a:extLst>
                <a:ext uri="{FF2B5EF4-FFF2-40B4-BE49-F238E27FC236}">
                  <a16:creationId xmlns:a16="http://schemas.microsoft.com/office/drawing/2014/main" id="{A7B2D591-6E3F-0DB9-5F6E-80D9DAAB7B5F}"/>
                </a:ext>
              </a:extLst>
            </p:cNvPr>
            <p:cNvSpPr/>
            <p:nvPr/>
          </p:nvSpPr>
          <p:spPr>
            <a:xfrm>
              <a:off x="-4727400" y="2138200"/>
              <a:ext cx="37850" cy="37825"/>
            </a:xfrm>
            <a:custGeom>
              <a:avLst/>
              <a:gdLst/>
              <a:ahLst/>
              <a:cxnLst/>
              <a:rect l="l" t="t" r="r" b="b"/>
              <a:pathLst>
                <a:path w="1514" h="1513" extrusionOk="0">
                  <a:moveTo>
                    <a:pt x="751" y="0"/>
                  </a:moveTo>
                  <a:cubicBezTo>
                    <a:pt x="334" y="0"/>
                    <a:pt x="1" y="333"/>
                    <a:pt x="1" y="750"/>
                  </a:cubicBezTo>
                  <a:cubicBezTo>
                    <a:pt x="1" y="1167"/>
                    <a:pt x="334" y="1512"/>
                    <a:pt x="751" y="1512"/>
                  </a:cubicBezTo>
                  <a:cubicBezTo>
                    <a:pt x="1168" y="1512"/>
                    <a:pt x="1513" y="1167"/>
                    <a:pt x="1513" y="750"/>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53" name="Google Shape;9066;p31">
              <a:extLst>
                <a:ext uri="{FF2B5EF4-FFF2-40B4-BE49-F238E27FC236}">
                  <a16:creationId xmlns:a16="http://schemas.microsoft.com/office/drawing/2014/main" id="{9815DA26-143A-A26F-C961-D106E6B17AA5}"/>
                </a:ext>
              </a:extLst>
            </p:cNvPr>
            <p:cNvSpPr/>
            <p:nvPr/>
          </p:nvSpPr>
          <p:spPr>
            <a:xfrm>
              <a:off x="-4670825" y="2138200"/>
              <a:ext cx="37825" cy="37825"/>
            </a:xfrm>
            <a:custGeom>
              <a:avLst/>
              <a:gdLst/>
              <a:ahLst/>
              <a:cxnLst/>
              <a:rect l="l" t="t" r="r" b="b"/>
              <a:pathLst>
                <a:path w="1513" h="1513" extrusionOk="0">
                  <a:moveTo>
                    <a:pt x="762" y="0"/>
                  </a:moveTo>
                  <a:cubicBezTo>
                    <a:pt x="345" y="0"/>
                    <a:pt x="0" y="333"/>
                    <a:pt x="0" y="750"/>
                  </a:cubicBezTo>
                  <a:cubicBezTo>
                    <a:pt x="0" y="1167"/>
                    <a:pt x="345" y="1512"/>
                    <a:pt x="762" y="1512"/>
                  </a:cubicBezTo>
                  <a:cubicBezTo>
                    <a:pt x="1179" y="1512"/>
                    <a:pt x="1512" y="1167"/>
                    <a:pt x="1512" y="750"/>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54" name="Google Shape;9067;p31">
              <a:extLst>
                <a:ext uri="{FF2B5EF4-FFF2-40B4-BE49-F238E27FC236}">
                  <a16:creationId xmlns:a16="http://schemas.microsoft.com/office/drawing/2014/main" id="{03FB628A-2B13-B457-DAFB-514D76226F83}"/>
                </a:ext>
              </a:extLst>
            </p:cNvPr>
            <p:cNvSpPr/>
            <p:nvPr/>
          </p:nvSpPr>
          <p:spPr>
            <a:xfrm>
              <a:off x="-4613975" y="2138200"/>
              <a:ext cx="37825" cy="37825"/>
            </a:xfrm>
            <a:custGeom>
              <a:avLst/>
              <a:gdLst/>
              <a:ahLst/>
              <a:cxnLst/>
              <a:rect l="l" t="t" r="r" b="b"/>
              <a:pathLst>
                <a:path w="1513" h="1513" extrusionOk="0">
                  <a:moveTo>
                    <a:pt x="762" y="0"/>
                  </a:moveTo>
                  <a:cubicBezTo>
                    <a:pt x="334" y="0"/>
                    <a:pt x="0" y="333"/>
                    <a:pt x="0" y="750"/>
                  </a:cubicBezTo>
                  <a:cubicBezTo>
                    <a:pt x="0" y="1167"/>
                    <a:pt x="334" y="1512"/>
                    <a:pt x="762" y="1512"/>
                  </a:cubicBezTo>
                  <a:cubicBezTo>
                    <a:pt x="1179" y="1512"/>
                    <a:pt x="1512" y="1167"/>
                    <a:pt x="1512" y="750"/>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55" name="Google Shape;9068;p31">
              <a:extLst>
                <a:ext uri="{FF2B5EF4-FFF2-40B4-BE49-F238E27FC236}">
                  <a16:creationId xmlns:a16="http://schemas.microsoft.com/office/drawing/2014/main" id="{56E1946F-6594-8D33-3FCB-262E9240313A}"/>
                </a:ext>
              </a:extLst>
            </p:cNvPr>
            <p:cNvSpPr/>
            <p:nvPr/>
          </p:nvSpPr>
          <p:spPr>
            <a:xfrm>
              <a:off x="-4557125" y="2138200"/>
              <a:ext cx="37825" cy="37825"/>
            </a:xfrm>
            <a:custGeom>
              <a:avLst/>
              <a:gdLst/>
              <a:ahLst/>
              <a:cxnLst/>
              <a:rect l="l" t="t" r="r" b="b"/>
              <a:pathLst>
                <a:path w="1513" h="1513" extrusionOk="0">
                  <a:moveTo>
                    <a:pt x="750" y="0"/>
                  </a:moveTo>
                  <a:cubicBezTo>
                    <a:pt x="334" y="0"/>
                    <a:pt x="0" y="333"/>
                    <a:pt x="0" y="750"/>
                  </a:cubicBezTo>
                  <a:cubicBezTo>
                    <a:pt x="0" y="1167"/>
                    <a:pt x="334" y="1512"/>
                    <a:pt x="750" y="1512"/>
                  </a:cubicBezTo>
                  <a:cubicBezTo>
                    <a:pt x="1167" y="1512"/>
                    <a:pt x="1512" y="1167"/>
                    <a:pt x="1512" y="750"/>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56" name="Google Shape;9069;p31">
              <a:extLst>
                <a:ext uri="{FF2B5EF4-FFF2-40B4-BE49-F238E27FC236}">
                  <a16:creationId xmlns:a16="http://schemas.microsoft.com/office/drawing/2014/main" id="{5C858841-4D35-DF89-F30B-5B95F8CCB862}"/>
                </a:ext>
              </a:extLst>
            </p:cNvPr>
            <p:cNvSpPr/>
            <p:nvPr/>
          </p:nvSpPr>
          <p:spPr>
            <a:xfrm>
              <a:off x="-4500575" y="2138200"/>
              <a:ext cx="38125" cy="37825"/>
            </a:xfrm>
            <a:custGeom>
              <a:avLst/>
              <a:gdLst/>
              <a:ahLst/>
              <a:cxnLst/>
              <a:rect l="l" t="t" r="r" b="b"/>
              <a:pathLst>
                <a:path w="1525" h="1513" extrusionOk="0">
                  <a:moveTo>
                    <a:pt x="763" y="0"/>
                  </a:moveTo>
                  <a:cubicBezTo>
                    <a:pt x="346" y="0"/>
                    <a:pt x="1" y="333"/>
                    <a:pt x="1" y="750"/>
                  </a:cubicBezTo>
                  <a:cubicBezTo>
                    <a:pt x="1" y="1167"/>
                    <a:pt x="346" y="1512"/>
                    <a:pt x="763" y="1512"/>
                  </a:cubicBezTo>
                  <a:cubicBezTo>
                    <a:pt x="1179" y="1512"/>
                    <a:pt x="1525" y="1167"/>
                    <a:pt x="1525" y="750"/>
                  </a:cubicBezTo>
                  <a:cubicBezTo>
                    <a:pt x="1525"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57" name="Google Shape;9070;p31">
              <a:extLst>
                <a:ext uri="{FF2B5EF4-FFF2-40B4-BE49-F238E27FC236}">
                  <a16:creationId xmlns:a16="http://schemas.microsoft.com/office/drawing/2014/main" id="{B8EAD09C-8FBE-C495-FF4F-859851815325}"/>
                </a:ext>
              </a:extLst>
            </p:cNvPr>
            <p:cNvSpPr/>
            <p:nvPr/>
          </p:nvSpPr>
          <p:spPr>
            <a:xfrm>
              <a:off x="-4443725" y="2138200"/>
              <a:ext cx="37825" cy="37825"/>
            </a:xfrm>
            <a:custGeom>
              <a:avLst/>
              <a:gdLst/>
              <a:ahLst/>
              <a:cxnLst/>
              <a:rect l="l" t="t" r="r" b="b"/>
              <a:pathLst>
                <a:path w="1513" h="1513" extrusionOk="0">
                  <a:moveTo>
                    <a:pt x="763" y="0"/>
                  </a:moveTo>
                  <a:cubicBezTo>
                    <a:pt x="346" y="0"/>
                    <a:pt x="1" y="333"/>
                    <a:pt x="1" y="750"/>
                  </a:cubicBezTo>
                  <a:cubicBezTo>
                    <a:pt x="1" y="1167"/>
                    <a:pt x="346" y="1512"/>
                    <a:pt x="763" y="1512"/>
                  </a:cubicBezTo>
                  <a:cubicBezTo>
                    <a:pt x="1179" y="1512"/>
                    <a:pt x="1513" y="1167"/>
                    <a:pt x="1513" y="750"/>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58" name="Google Shape;9071;p31">
              <a:extLst>
                <a:ext uri="{FF2B5EF4-FFF2-40B4-BE49-F238E27FC236}">
                  <a16:creationId xmlns:a16="http://schemas.microsoft.com/office/drawing/2014/main" id="{3E28AD24-97D0-A1EF-E169-CC0899B4DB4E}"/>
                </a:ext>
              </a:extLst>
            </p:cNvPr>
            <p:cNvSpPr/>
            <p:nvPr/>
          </p:nvSpPr>
          <p:spPr>
            <a:xfrm>
              <a:off x="-4386875" y="2138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79" y="1512"/>
                    <a:pt x="1513" y="1167"/>
                    <a:pt x="1513" y="750"/>
                  </a:cubicBezTo>
                  <a:cubicBezTo>
                    <a:pt x="1513" y="333"/>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59" name="Google Shape;9072;p31">
              <a:extLst>
                <a:ext uri="{FF2B5EF4-FFF2-40B4-BE49-F238E27FC236}">
                  <a16:creationId xmlns:a16="http://schemas.microsoft.com/office/drawing/2014/main" id="{315D1F86-2D3A-05FA-44C4-D8FFB08BEE6F}"/>
                </a:ext>
              </a:extLst>
            </p:cNvPr>
            <p:cNvSpPr/>
            <p:nvPr/>
          </p:nvSpPr>
          <p:spPr>
            <a:xfrm>
              <a:off x="-4330025" y="2138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68" y="1512"/>
                    <a:pt x="1513" y="1167"/>
                    <a:pt x="1513" y="750"/>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60" name="Google Shape;9073;p31">
              <a:extLst>
                <a:ext uri="{FF2B5EF4-FFF2-40B4-BE49-F238E27FC236}">
                  <a16:creationId xmlns:a16="http://schemas.microsoft.com/office/drawing/2014/main" id="{D975C011-B866-7F56-DD5C-ABCC2363DE2D}"/>
                </a:ext>
              </a:extLst>
            </p:cNvPr>
            <p:cNvSpPr/>
            <p:nvPr/>
          </p:nvSpPr>
          <p:spPr>
            <a:xfrm>
              <a:off x="-4273475" y="2138200"/>
              <a:ext cx="37850" cy="37825"/>
            </a:xfrm>
            <a:custGeom>
              <a:avLst/>
              <a:gdLst/>
              <a:ahLst/>
              <a:cxnLst/>
              <a:rect l="l" t="t" r="r" b="b"/>
              <a:pathLst>
                <a:path w="1514" h="1513" extrusionOk="0">
                  <a:moveTo>
                    <a:pt x="763" y="0"/>
                  </a:moveTo>
                  <a:cubicBezTo>
                    <a:pt x="346" y="0"/>
                    <a:pt x="1" y="333"/>
                    <a:pt x="1" y="750"/>
                  </a:cubicBezTo>
                  <a:cubicBezTo>
                    <a:pt x="1" y="1167"/>
                    <a:pt x="346" y="1512"/>
                    <a:pt x="763" y="1512"/>
                  </a:cubicBezTo>
                  <a:cubicBezTo>
                    <a:pt x="1180" y="1512"/>
                    <a:pt x="1513" y="1167"/>
                    <a:pt x="1513" y="750"/>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61" name="Google Shape;9074;p31">
              <a:extLst>
                <a:ext uri="{FF2B5EF4-FFF2-40B4-BE49-F238E27FC236}">
                  <a16:creationId xmlns:a16="http://schemas.microsoft.com/office/drawing/2014/main" id="{C13963E7-2B06-9A5A-01B4-A26F3D134B75}"/>
                </a:ext>
              </a:extLst>
            </p:cNvPr>
            <p:cNvSpPr/>
            <p:nvPr/>
          </p:nvSpPr>
          <p:spPr>
            <a:xfrm>
              <a:off x="-4216600" y="2138200"/>
              <a:ext cx="37825" cy="37825"/>
            </a:xfrm>
            <a:custGeom>
              <a:avLst/>
              <a:gdLst/>
              <a:ahLst/>
              <a:cxnLst/>
              <a:rect l="l" t="t" r="r" b="b"/>
              <a:pathLst>
                <a:path w="1513" h="1513" extrusionOk="0">
                  <a:moveTo>
                    <a:pt x="762" y="0"/>
                  </a:moveTo>
                  <a:cubicBezTo>
                    <a:pt x="333" y="0"/>
                    <a:pt x="0" y="333"/>
                    <a:pt x="0" y="750"/>
                  </a:cubicBezTo>
                  <a:cubicBezTo>
                    <a:pt x="0" y="1167"/>
                    <a:pt x="333" y="1512"/>
                    <a:pt x="762" y="1512"/>
                  </a:cubicBezTo>
                  <a:cubicBezTo>
                    <a:pt x="1179" y="1512"/>
                    <a:pt x="1512" y="1167"/>
                    <a:pt x="1512" y="750"/>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62" name="Google Shape;9075;p31">
              <a:extLst>
                <a:ext uri="{FF2B5EF4-FFF2-40B4-BE49-F238E27FC236}">
                  <a16:creationId xmlns:a16="http://schemas.microsoft.com/office/drawing/2014/main" id="{E36A2E98-20B4-3942-861A-5E8E1F5D0602}"/>
                </a:ext>
              </a:extLst>
            </p:cNvPr>
            <p:cNvSpPr/>
            <p:nvPr/>
          </p:nvSpPr>
          <p:spPr>
            <a:xfrm>
              <a:off x="-4159750" y="2138200"/>
              <a:ext cx="37825" cy="37825"/>
            </a:xfrm>
            <a:custGeom>
              <a:avLst/>
              <a:gdLst/>
              <a:ahLst/>
              <a:cxnLst/>
              <a:rect l="l" t="t" r="r" b="b"/>
              <a:pathLst>
                <a:path w="1513" h="1513" extrusionOk="0">
                  <a:moveTo>
                    <a:pt x="750" y="0"/>
                  </a:moveTo>
                  <a:cubicBezTo>
                    <a:pt x="334" y="0"/>
                    <a:pt x="0" y="333"/>
                    <a:pt x="0" y="750"/>
                  </a:cubicBezTo>
                  <a:cubicBezTo>
                    <a:pt x="0" y="1167"/>
                    <a:pt x="334" y="1512"/>
                    <a:pt x="750" y="1512"/>
                  </a:cubicBezTo>
                  <a:cubicBezTo>
                    <a:pt x="1167" y="1512"/>
                    <a:pt x="1512" y="1167"/>
                    <a:pt x="1512" y="750"/>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63" name="Google Shape;9076;p31">
              <a:extLst>
                <a:ext uri="{FF2B5EF4-FFF2-40B4-BE49-F238E27FC236}">
                  <a16:creationId xmlns:a16="http://schemas.microsoft.com/office/drawing/2014/main" id="{BDC27306-1393-AFCB-48FB-7821C38400EE}"/>
                </a:ext>
              </a:extLst>
            </p:cNvPr>
            <p:cNvSpPr/>
            <p:nvPr/>
          </p:nvSpPr>
          <p:spPr>
            <a:xfrm>
              <a:off x="-4103200" y="2138200"/>
              <a:ext cx="38125" cy="37825"/>
            </a:xfrm>
            <a:custGeom>
              <a:avLst/>
              <a:gdLst/>
              <a:ahLst/>
              <a:cxnLst/>
              <a:rect l="l" t="t" r="r" b="b"/>
              <a:pathLst>
                <a:path w="1525" h="1513" extrusionOk="0">
                  <a:moveTo>
                    <a:pt x="762" y="0"/>
                  </a:moveTo>
                  <a:cubicBezTo>
                    <a:pt x="346" y="0"/>
                    <a:pt x="0" y="333"/>
                    <a:pt x="0" y="750"/>
                  </a:cubicBezTo>
                  <a:cubicBezTo>
                    <a:pt x="0" y="1167"/>
                    <a:pt x="346" y="1512"/>
                    <a:pt x="762" y="1512"/>
                  </a:cubicBezTo>
                  <a:cubicBezTo>
                    <a:pt x="1179" y="1512"/>
                    <a:pt x="1524" y="1167"/>
                    <a:pt x="1524" y="750"/>
                  </a:cubicBezTo>
                  <a:cubicBezTo>
                    <a:pt x="1524"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64" name="Google Shape;9077;p31">
              <a:extLst>
                <a:ext uri="{FF2B5EF4-FFF2-40B4-BE49-F238E27FC236}">
                  <a16:creationId xmlns:a16="http://schemas.microsoft.com/office/drawing/2014/main" id="{257BFEBA-947A-C9C9-8328-D3CFC9A0E812}"/>
                </a:ext>
              </a:extLst>
            </p:cNvPr>
            <p:cNvSpPr/>
            <p:nvPr/>
          </p:nvSpPr>
          <p:spPr>
            <a:xfrm>
              <a:off x="-4046350" y="2138200"/>
              <a:ext cx="37825" cy="37825"/>
            </a:xfrm>
            <a:custGeom>
              <a:avLst/>
              <a:gdLst/>
              <a:ahLst/>
              <a:cxnLst/>
              <a:rect l="l" t="t" r="r" b="b"/>
              <a:pathLst>
                <a:path w="1513" h="1513" extrusionOk="0">
                  <a:moveTo>
                    <a:pt x="762" y="0"/>
                  </a:moveTo>
                  <a:cubicBezTo>
                    <a:pt x="346" y="0"/>
                    <a:pt x="0" y="333"/>
                    <a:pt x="0" y="750"/>
                  </a:cubicBezTo>
                  <a:cubicBezTo>
                    <a:pt x="0" y="1167"/>
                    <a:pt x="346" y="1512"/>
                    <a:pt x="762" y="1512"/>
                  </a:cubicBezTo>
                  <a:cubicBezTo>
                    <a:pt x="1179" y="1512"/>
                    <a:pt x="1513" y="1167"/>
                    <a:pt x="1513" y="750"/>
                  </a:cubicBezTo>
                  <a:cubicBezTo>
                    <a:pt x="1513"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65" name="Google Shape;9078;p31">
              <a:extLst>
                <a:ext uri="{FF2B5EF4-FFF2-40B4-BE49-F238E27FC236}">
                  <a16:creationId xmlns:a16="http://schemas.microsoft.com/office/drawing/2014/main" id="{0BC788DC-5369-225F-ECCC-FFF602D2E7E6}"/>
                </a:ext>
              </a:extLst>
            </p:cNvPr>
            <p:cNvSpPr/>
            <p:nvPr/>
          </p:nvSpPr>
          <p:spPr>
            <a:xfrm>
              <a:off x="-3989500" y="2138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67" y="1512"/>
                    <a:pt x="1513" y="1167"/>
                    <a:pt x="1513" y="750"/>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66" name="Google Shape;9079;p31">
              <a:extLst>
                <a:ext uri="{FF2B5EF4-FFF2-40B4-BE49-F238E27FC236}">
                  <a16:creationId xmlns:a16="http://schemas.microsoft.com/office/drawing/2014/main" id="{90B84D5D-89C9-4DD0-D898-B4A3B6796A6A}"/>
                </a:ext>
              </a:extLst>
            </p:cNvPr>
            <p:cNvSpPr/>
            <p:nvPr/>
          </p:nvSpPr>
          <p:spPr>
            <a:xfrm>
              <a:off x="-3932650" y="2138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67" y="1512"/>
                    <a:pt x="1513" y="1167"/>
                    <a:pt x="1513" y="750"/>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67" name="Google Shape;9080;p31">
              <a:extLst>
                <a:ext uri="{FF2B5EF4-FFF2-40B4-BE49-F238E27FC236}">
                  <a16:creationId xmlns:a16="http://schemas.microsoft.com/office/drawing/2014/main" id="{1E26051D-EDF8-CDAC-1848-91B60A0D6DD1}"/>
                </a:ext>
              </a:extLst>
            </p:cNvPr>
            <p:cNvSpPr/>
            <p:nvPr/>
          </p:nvSpPr>
          <p:spPr>
            <a:xfrm>
              <a:off x="-3876100" y="2138200"/>
              <a:ext cx="37825" cy="37825"/>
            </a:xfrm>
            <a:custGeom>
              <a:avLst/>
              <a:gdLst/>
              <a:ahLst/>
              <a:cxnLst/>
              <a:rect l="l" t="t" r="r" b="b"/>
              <a:pathLst>
                <a:path w="1513" h="1513" extrusionOk="0">
                  <a:moveTo>
                    <a:pt x="763" y="0"/>
                  </a:moveTo>
                  <a:cubicBezTo>
                    <a:pt x="346" y="0"/>
                    <a:pt x="1" y="333"/>
                    <a:pt x="1" y="750"/>
                  </a:cubicBezTo>
                  <a:cubicBezTo>
                    <a:pt x="1" y="1167"/>
                    <a:pt x="346" y="1512"/>
                    <a:pt x="763" y="1512"/>
                  </a:cubicBezTo>
                  <a:cubicBezTo>
                    <a:pt x="1180" y="1512"/>
                    <a:pt x="1513" y="1167"/>
                    <a:pt x="1513" y="750"/>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68" name="Google Shape;9081;p31">
              <a:extLst>
                <a:ext uri="{FF2B5EF4-FFF2-40B4-BE49-F238E27FC236}">
                  <a16:creationId xmlns:a16="http://schemas.microsoft.com/office/drawing/2014/main" id="{E7792A26-06C5-9132-E625-59C98DE2B5E3}"/>
                </a:ext>
              </a:extLst>
            </p:cNvPr>
            <p:cNvSpPr/>
            <p:nvPr/>
          </p:nvSpPr>
          <p:spPr>
            <a:xfrm>
              <a:off x="-3819250" y="2138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80" y="1512"/>
                    <a:pt x="1513" y="1167"/>
                    <a:pt x="1513" y="750"/>
                  </a:cubicBezTo>
                  <a:cubicBezTo>
                    <a:pt x="1513" y="333"/>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69" name="Google Shape;9082;p31">
              <a:extLst>
                <a:ext uri="{FF2B5EF4-FFF2-40B4-BE49-F238E27FC236}">
                  <a16:creationId xmlns:a16="http://schemas.microsoft.com/office/drawing/2014/main" id="{38B4AEF4-2F67-E177-4926-80166F285CFF}"/>
                </a:ext>
              </a:extLst>
            </p:cNvPr>
            <p:cNvSpPr/>
            <p:nvPr/>
          </p:nvSpPr>
          <p:spPr>
            <a:xfrm>
              <a:off x="-3762375" y="2138200"/>
              <a:ext cx="37825" cy="37825"/>
            </a:xfrm>
            <a:custGeom>
              <a:avLst/>
              <a:gdLst/>
              <a:ahLst/>
              <a:cxnLst/>
              <a:rect l="l" t="t" r="r" b="b"/>
              <a:pathLst>
                <a:path w="1513" h="1513" extrusionOk="0">
                  <a:moveTo>
                    <a:pt x="750" y="0"/>
                  </a:moveTo>
                  <a:cubicBezTo>
                    <a:pt x="333" y="0"/>
                    <a:pt x="0" y="333"/>
                    <a:pt x="0" y="750"/>
                  </a:cubicBezTo>
                  <a:cubicBezTo>
                    <a:pt x="0" y="1167"/>
                    <a:pt x="333" y="1512"/>
                    <a:pt x="750" y="1512"/>
                  </a:cubicBezTo>
                  <a:cubicBezTo>
                    <a:pt x="1167" y="1512"/>
                    <a:pt x="1512" y="1167"/>
                    <a:pt x="1512" y="750"/>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70" name="Google Shape;9083;p31">
              <a:extLst>
                <a:ext uri="{FF2B5EF4-FFF2-40B4-BE49-F238E27FC236}">
                  <a16:creationId xmlns:a16="http://schemas.microsoft.com/office/drawing/2014/main" id="{44F2DE4A-287B-B0CD-1BCC-2CAD7DC1A51A}"/>
                </a:ext>
              </a:extLst>
            </p:cNvPr>
            <p:cNvSpPr/>
            <p:nvPr/>
          </p:nvSpPr>
          <p:spPr>
            <a:xfrm>
              <a:off x="-3705825" y="2138200"/>
              <a:ext cx="37825" cy="37825"/>
            </a:xfrm>
            <a:custGeom>
              <a:avLst/>
              <a:gdLst/>
              <a:ahLst/>
              <a:cxnLst/>
              <a:rect l="l" t="t" r="r" b="b"/>
              <a:pathLst>
                <a:path w="1513" h="1513" extrusionOk="0">
                  <a:moveTo>
                    <a:pt x="762" y="0"/>
                  </a:moveTo>
                  <a:cubicBezTo>
                    <a:pt x="345" y="0"/>
                    <a:pt x="0" y="333"/>
                    <a:pt x="0" y="750"/>
                  </a:cubicBezTo>
                  <a:cubicBezTo>
                    <a:pt x="0" y="1167"/>
                    <a:pt x="345" y="1512"/>
                    <a:pt x="762" y="1512"/>
                  </a:cubicBezTo>
                  <a:cubicBezTo>
                    <a:pt x="1179" y="1512"/>
                    <a:pt x="1512" y="1167"/>
                    <a:pt x="1512" y="750"/>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71" name="Google Shape;9084;p31">
              <a:extLst>
                <a:ext uri="{FF2B5EF4-FFF2-40B4-BE49-F238E27FC236}">
                  <a16:creationId xmlns:a16="http://schemas.microsoft.com/office/drawing/2014/main" id="{432BC813-7E94-DA13-01CD-980947734358}"/>
                </a:ext>
              </a:extLst>
            </p:cNvPr>
            <p:cNvSpPr/>
            <p:nvPr/>
          </p:nvSpPr>
          <p:spPr>
            <a:xfrm>
              <a:off x="-3648975" y="2138200"/>
              <a:ext cx="37825" cy="37825"/>
            </a:xfrm>
            <a:custGeom>
              <a:avLst/>
              <a:gdLst/>
              <a:ahLst/>
              <a:cxnLst/>
              <a:rect l="l" t="t" r="r" b="b"/>
              <a:pathLst>
                <a:path w="1513" h="1513" extrusionOk="0">
                  <a:moveTo>
                    <a:pt x="762" y="0"/>
                  </a:moveTo>
                  <a:cubicBezTo>
                    <a:pt x="346" y="0"/>
                    <a:pt x="0" y="333"/>
                    <a:pt x="0" y="750"/>
                  </a:cubicBezTo>
                  <a:cubicBezTo>
                    <a:pt x="0" y="1167"/>
                    <a:pt x="346" y="1512"/>
                    <a:pt x="762" y="1512"/>
                  </a:cubicBezTo>
                  <a:cubicBezTo>
                    <a:pt x="1179" y="1512"/>
                    <a:pt x="1512" y="1167"/>
                    <a:pt x="1512" y="750"/>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72" name="Google Shape;9085;p31">
              <a:extLst>
                <a:ext uri="{FF2B5EF4-FFF2-40B4-BE49-F238E27FC236}">
                  <a16:creationId xmlns:a16="http://schemas.microsoft.com/office/drawing/2014/main" id="{3A3D9A15-8145-7965-3779-6DB33CA5C36E}"/>
                </a:ext>
              </a:extLst>
            </p:cNvPr>
            <p:cNvSpPr/>
            <p:nvPr/>
          </p:nvSpPr>
          <p:spPr>
            <a:xfrm>
              <a:off x="-3592125" y="2138200"/>
              <a:ext cx="37825" cy="37825"/>
            </a:xfrm>
            <a:custGeom>
              <a:avLst/>
              <a:gdLst/>
              <a:ahLst/>
              <a:cxnLst/>
              <a:rect l="l" t="t" r="r" b="b"/>
              <a:pathLst>
                <a:path w="1513" h="1513" extrusionOk="0">
                  <a:moveTo>
                    <a:pt x="750" y="0"/>
                  </a:moveTo>
                  <a:cubicBezTo>
                    <a:pt x="334" y="0"/>
                    <a:pt x="0" y="333"/>
                    <a:pt x="0" y="750"/>
                  </a:cubicBezTo>
                  <a:cubicBezTo>
                    <a:pt x="0" y="1167"/>
                    <a:pt x="334" y="1512"/>
                    <a:pt x="750" y="1512"/>
                  </a:cubicBezTo>
                  <a:cubicBezTo>
                    <a:pt x="1167" y="1512"/>
                    <a:pt x="1512" y="1167"/>
                    <a:pt x="1512" y="750"/>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73" name="Google Shape;9086;p31">
              <a:extLst>
                <a:ext uri="{FF2B5EF4-FFF2-40B4-BE49-F238E27FC236}">
                  <a16:creationId xmlns:a16="http://schemas.microsoft.com/office/drawing/2014/main" id="{2BD15E39-5681-0C08-CED5-1E99438BE505}"/>
                </a:ext>
              </a:extLst>
            </p:cNvPr>
            <p:cNvSpPr/>
            <p:nvPr/>
          </p:nvSpPr>
          <p:spPr>
            <a:xfrm>
              <a:off x="-3535575" y="2138200"/>
              <a:ext cx="38125" cy="37825"/>
            </a:xfrm>
            <a:custGeom>
              <a:avLst/>
              <a:gdLst/>
              <a:ahLst/>
              <a:cxnLst/>
              <a:rect l="l" t="t" r="r" b="b"/>
              <a:pathLst>
                <a:path w="1525" h="1513" extrusionOk="0">
                  <a:moveTo>
                    <a:pt x="763" y="0"/>
                  </a:moveTo>
                  <a:cubicBezTo>
                    <a:pt x="346" y="0"/>
                    <a:pt x="1" y="333"/>
                    <a:pt x="1" y="750"/>
                  </a:cubicBezTo>
                  <a:cubicBezTo>
                    <a:pt x="1" y="1167"/>
                    <a:pt x="346" y="1512"/>
                    <a:pt x="763" y="1512"/>
                  </a:cubicBezTo>
                  <a:cubicBezTo>
                    <a:pt x="1179" y="1512"/>
                    <a:pt x="1525" y="1167"/>
                    <a:pt x="1525" y="750"/>
                  </a:cubicBezTo>
                  <a:cubicBezTo>
                    <a:pt x="1525"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74" name="Google Shape;9087;p31">
              <a:extLst>
                <a:ext uri="{FF2B5EF4-FFF2-40B4-BE49-F238E27FC236}">
                  <a16:creationId xmlns:a16="http://schemas.microsoft.com/office/drawing/2014/main" id="{AC75A9C9-3325-DE1C-EABE-9968E5F51F88}"/>
                </a:ext>
              </a:extLst>
            </p:cNvPr>
            <p:cNvSpPr/>
            <p:nvPr/>
          </p:nvSpPr>
          <p:spPr>
            <a:xfrm>
              <a:off x="-3478725" y="2138200"/>
              <a:ext cx="37825" cy="37825"/>
            </a:xfrm>
            <a:custGeom>
              <a:avLst/>
              <a:gdLst/>
              <a:ahLst/>
              <a:cxnLst/>
              <a:rect l="l" t="t" r="r" b="b"/>
              <a:pathLst>
                <a:path w="1513" h="1513" extrusionOk="0">
                  <a:moveTo>
                    <a:pt x="763" y="0"/>
                  </a:moveTo>
                  <a:cubicBezTo>
                    <a:pt x="346" y="0"/>
                    <a:pt x="1" y="333"/>
                    <a:pt x="1" y="750"/>
                  </a:cubicBezTo>
                  <a:cubicBezTo>
                    <a:pt x="1" y="1167"/>
                    <a:pt x="346" y="1512"/>
                    <a:pt x="763" y="1512"/>
                  </a:cubicBezTo>
                  <a:cubicBezTo>
                    <a:pt x="1179" y="1512"/>
                    <a:pt x="1513" y="1167"/>
                    <a:pt x="1513" y="750"/>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75" name="Google Shape;9088;p31">
              <a:extLst>
                <a:ext uri="{FF2B5EF4-FFF2-40B4-BE49-F238E27FC236}">
                  <a16:creationId xmlns:a16="http://schemas.microsoft.com/office/drawing/2014/main" id="{029A23B7-753D-5D26-0AE7-F15B14370241}"/>
                </a:ext>
              </a:extLst>
            </p:cNvPr>
            <p:cNvSpPr/>
            <p:nvPr/>
          </p:nvSpPr>
          <p:spPr>
            <a:xfrm>
              <a:off x="-3421875" y="2138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79" y="1512"/>
                    <a:pt x="1513" y="1167"/>
                    <a:pt x="1513" y="750"/>
                  </a:cubicBezTo>
                  <a:cubicBezTo>
                    <a:pt x="1513" y="333"/>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76" name="Google Shape;9089;p31">
              <a:extLst>
                <a:ext uri="{FF2B5EF4-FFF2-40B4-BE49-F238E27FC236}">
                  <a16:creationId xmlns:a16="http://schemas.microsoft.com/office/drawing/2014/main" id="{50F259EA-BC58-2A50-14E6-F4088EFA5A52}"/>
                </a:ext>
              </a:extLst>
            </p:cNvPr>
            <p:cNvSpPr/>
            <p:nvPr/>
          </p:nvSpPr>
          <p:spPr>
            <a:xfrm>
              <a:off x="-3365025" y="2138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68" y="1512"/>
                    <a:pt x="1513" y="1167"/>
                    <a:pt x="1513" y="750"/>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77" name="Google Shape;9090;p31">
              <a:extLst>
                <a:ext uri="{FF2B5EF4-FFF2-40B4-BE49-F238E27FC236}">
                  <a16:creationId xmlns:a16="http://schemas.microsoft.com/office/drawing/2014/main" id="{923081C9-8D2F-30A1-5F08-27246E69FE7B}"/>
                </a:ext>
              </a:extLst>
            </p:cNvPr>
            <p:cNvSpPr/>
            <p:nvPr/>
          </p:nvSpPr>
          <p:spPr>
            <a:xfrm>
              <a:off x="-2967650" y="2138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68" y="1512"/>
                    <a:pt x="1513" y="1167"/>
                    <a:pt x="1513" y="750"/>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78" name="Google Shape;9091;p31">
              <a:extLst>
                <a:ext uri="{FF2B5EF4-FFF2-40B4-BE49-F238E27FC236}">
                  <a16:creationId xmlns:a16="http://schemas.microsoft.com/office/drawing/2014/main" id="{BF402C17-C09A-6D43-855E-16667EE32115}"/>
                </a:ext>
              </a:extLst>
            </p:cNvPr>
            <p:cNvSpPr/>
            <p:nvPr/>
          </p:nvSpPr>
          <p:spPr>
            <a:xfrm>
              <a:off x="-2911100" y="2138200"/>
              <a:ext cx="37825" cy="37825"/>
            </a:xfrm>
            <a:custGeom>
              <a:avLst/>
              <a:gdLst/>
              <a:ahLst/>
              <a:cxnLst/>
              <a:rect l="l" t="t" r="r" b="b"/>
              <a:pathLst>
                <a:path w="1513" h="1513" extrusionOk="0">
                  <a:moveTo>
                    <a:pt x="763" y="0"/>
                  </a:moveTo>
                  <a:cubicBezTo>
                    <a:pt x="346" y="0"/>
                    <a:pt x="1" y="333"/>
                    <a:pt x="1" y="750"/>
                  </a:cubicBezTo>
                  <a:cubicBezTo>
                    <a:pt x="1" y="1167"/>
                    <a:pt x="346" y="1512"/>
                    <a:pt x="763" y="1512"/>
                  </a:cubicBezTo>
                  <a:cubicBezTo>
                    <a:pt x="1180" y="1512"/>
                    <a:pt x="1513" y="1167"/>
                    <a:pt x="1513" y="750"/>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79" name="Google Shape;9092;p31">
              <a:extLst>
                <a:ext uri="{FF2B5EF4-FFF2-40B4-BE49-F238E27FC236}">
                  <a16:creationId xmlns:a16="http://schemas.microsoft.com/office/drawing/2014/main" id="{62D349AB-CD76-12BC-C408-98BBFA3425D2}"/>
                </a:ext>
              </a:extLst>
            </p:cNvPr>
            <p:cNvSpPr/>
            <p:nvPr/>
          </p:nvSpPr>
          <p:spPr>
            <a:xfrm>
              <a:off x="-7906350" y="2194750"/>
              <a:ext cx="37825" cy="37825"/>
            </a:xfrm>
            <a:custGeom>
              <a:avLst/>
              <a:gdLst/>
              <a:ahLst/>
              <a:cxnLst/>
              <a:rect l="l" t="t" r="r" b="b"/>
              <a:pathLst>
                <a:path w="1513" h="1513" extrusionOk="0">
                  <a:moveTo>
                    <a:pt x="762" y="0"/>
                  </a:moveTo>
                  <a:cubicBezTo>
                    <a:pt x="334" y="0"/>
                    <a:pt x="0" y="346"/>
                    <a:pt x="0" y="762"/>
                  </a:cubicBezTo>
                  <a:cubicBezTo>
                    <a:pt x="0" y="1179"/>
                    <a:pt x="334"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80" name="Google Shape;9093;p31">
              <a:extLst>
                <a:ext uri="{FF2B5EF4-FFF2-40B4-BE49-F238E27FC236}">
                  <a16:creationId xmlns:a16="http://schemas.microsoft.com/office/drawing/2014/main" id="{409A515F-F949-D64D-1BCC-3DFFDE1A2607}"/>
                </a:ext>
              </a:extLst>
            </p:cNvPr>
            <p:cNvSpPr/>
            <p:nvPr/>
          </p:nvSpPr>
          <p:spPr>
            <a:xfrm>
              <a:off x="-7849500" y="2194750"/>
              <a:ext cx="37825" cy="37825"/>
            </a:xfrm>
            <a:custGeom>
              <a:avLst/>
              <a:gdLst/>
              <a:ahLst/>
              <a:cxnLst/>
              <a:rect l="l" t="t" r="r" b="b"/>
              <a:pathLst>
                <a:path w="1513" h="1513" extrusionOk="0">
                  <a:moveTo>
                    <a:pt x="750" y="0"/>
                  </a:moveTo>
                  <a:cubicBezTo>
                    <a:pt x="334" y="0"/>
                    <a:pt x="0" y="346"/>
                    <a:pt x="0" y="762"/>
                  </a:cubicBezTo>
                  <a:cubicBezTo>
                    <a:pt x="0" y="1179"/>
                    <a:pt x="334"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81" name="Google Shape;9094;p31">
              <a:extLst>
                <a:ext uri="{FF2B5EF4-FFF2-40B4-BE49-F238E27FC236}">
                  <a16:creationId xmlns:a16="http://schemas.microsoft.com/office/drawing/2014/main" id="{B262EA9C-7121-5632-C33A-57E422C3D8DA}"/>
                </a:ext>
              </a:extLst>
            </p:cNvPr>
            <p:cNvSpPr/>
            <p:nvPr/>
          </p:nvSpPr>
          <p:spPr>
            <a:xfrm>
              <a:off x="-7792950" y="2194750"/>
              <a:ext cx="38125" cy="37825"/>
            </a:xfrm>
            <a:custGeom>
              <a:avLst/>
              <a:gdLst/>
              <a:ahLst/>
              <a:cxnLst/>
              <a:rect l="l" t="t" r="r" b="b"/>
              <a:pathLst>
                <a:path w="1525" h="1513" extrusionOk="0">
                  <a:moveTo>
                    <a:pt x="762" y="0"/>
                  </a:moveTo>
                  <a:cubicBezTo>
                    <a:pt x="346" y="0"/>
                    <a:pt x="0" y="346"/>
                    <a:pt x="0" y="762"/>
                  </a:cubicBezTo>
                  <a:cubicBezTo>
                    <a:pt x="0" y="1179"/>
                    <a:pt x="346" y="1512"/>
                    <a:pt x="762" y="1512"/>
                  </a:cubicBezTo>
                  <a:cubicBezTo>
                    <a:pt x="1179" y="1512"/>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82" name="Google Shape;9095;p31">
              <a:extLst>
                <a:ext uri="{FF2B5EF4-FFF2-40B4-BE49-F238E27FC236}">
                  <a16:creationId xmlns:a16="http://schemas.microsoft.com/office/drawing/2014/main" id="{EE35E7BF-DFFE-516F-E522-7CED297E423C}"/>
                </a:ext>
              </a:extLst>
            </p:cNvPr>
            <p:cNvSpPr/>
            <p:nvPr/>
          </p:nvSpPr>
          <p:spPr>
            <a:xfrm>
              <a:off x="-7736100" y="219475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79" y="1512"/>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83" name="Google Shape;9096;p31">
              <a:extLst>
                <a:ext uri="{FF2B5EF4-FFF2-40B4-BE49-F238E27FC236}">
                  <a16:creationId xmlns:a16="http://schemas.microsoft.com/office/drawing/2014/main" id="{F70297B0-5AB0-7B28-84D5-E71612CCD223}"/>
                </a:ext>
              </a:extLst>
            </p:cNvPr>
            <p:cNvSpPr/>
            <p:nvPr/>
          </p:nvSpPr>
          <p:spPr>
            <a:xfrm>
              <a:off x="-7679250"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79" y="1512"/>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84" name="Google Shape;9097;p31">
              <a:extLst>
                <a:ext uri="{FF2B5EF4-FFF2-40B4-BE49-F238E27FC236}">
                  <a16:creationId xmlns:a16="http://schemas.microsoft.com/office/drawing/2014/main" id="{46917326-3CAD-85CD-08CB-C90EC8C5CB51}"/>
                </a:ext>
              </a:extLst>
            </p:cNvPr>
            <p:cNvSpPr/>
            <p:nvPr/>
          </p:nvSpPr>
          <p:spPr>
            <a:xfrm>
              <a:off x="-7622400"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85" name="Google Shape;9098;p31">
              <a:extLst>
                <a:ext uri="{FF2B5EF4-FFF2-40B4-BE49-F238E27FC236}">
                  <a16:creationId xmlns:a16="http://schemas.microsoft.com/office/drawing/2014/main" id="{6473FCC4-0B5D-D8F6-4B4C-14F6BFE2A428}"/>
                </a:ext>
              </a:extLst>
            </p:cNvPr>
            <p:cNvSpPr/>
            <p:nvPr/>
          </p:nvSpPr>
          <p:spPr>
            <a:xfrm>
              <a:off x="-7565850" y="2194750"/>
              <a:ext cx="37850" cy="37825"/>
            </a:xfrm>
            <a:custGeom>
              <a:avLst/>
              <a:gdLst/>
              <a:ahLst/>
              <a:cxnLst/>
              <a:rect l="l" t="t" r="r" b="b"/>
              <a:pathLst>
                <a:path w="1514" h="1513" extrusionOk="0">
                  <a:moveTo>
                    <a:pt x="763" y="0"/>
                  </a:moveTo>
                  <a:cubicBezTo>
                    <a:pt x="346" y="0"/>
                    <a:pt x="1" y="346"/>
                    <a:pt x="1" y="762"/>
                  </a:cubicBezTo>
                  <a:cubicBezTo>
                    <a:pt x="1" y="1179"/>
                    <a:pt x="346"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86" name="Google Shape;9099;p31">
              <a:extLst>
                <a:ext uri="{FF2B5EF4-FFF2-40B4-BE49-F238E27FC236}">
                  <a16:creationId xmlns:a16="http://schemas.microsoft.com/office/drawing/2014/main" id="{471D9331-49C2-5FEA-DCFE-5017BA697FD9}"/>
                </a:ext>
              </a:extLst>
            </p:cNvPr>
            <p:cNvSpPr/>
            <p:nvPr/>
          </p:nvSpPr>
          <p:spPr>
            <a:xfrm>
              <a:off x="-7508975" y="2194750"/>
              <a:ext cx="37825" cy="37825"/>
            </a:xfrm>
            <a:custGeom>
              <a:avLst/>
              <a:gdLst/>
              <a:ahLst/>
              <a:cxnLst/>
              <a:rect l="l" t="t" r="r" b="b"/>
              <a:pathLst>
                <a:path w="1513" h="1513" extrusionOk="0">
                  <a:moveTo>
                    <a:pt x="762" y="0"/>
                  </a:moveTo>
                  <a:cubicBezTo>
                    <a:pt x="333" y="0"/>
                    <a:pt x="0" y="346"/>
                    <a:pt x="0" y="762"/>
                  </a:cubicBezTo>
                  <a:cubicBezTo>
                    <a:pt x="0" y="1179"/>
                    <a:pt x="333"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87" name="Google Shape;9100;p31">
              <a:extLst>
                <a:ext uri="{FF2B5EF4-FFF2-40B4-BE49-F238E27FC236}">
                  <a16:creationId xmlns:a16="http://schemas.microsoft.com/office/drawing/2014/main" id="{AB33AA51-2328-6A5A-D56D-4806E209EDAB}"/>
                </a:ext>
              </a:extLst>
            </p:cNvPr>
            <p:cNvSpPr/>
            <p:nvPr/>
          </p:nvSpPr>
          <p:spPr>
            <a:xfrm>
              <a:off x="-7452125" y="2194750"/>
              <a:ext cx="37825" cy="37825"/>
            </a:xfrm>
            <a:custGeom>
              <a:avLst/>
              <a:gdLst/>
              <a:ahLst/>
              <a:cxnLst/>
              <a:rect l="l" t="t" r="r" b="b"/>
              <a:pathLst>
                <a:path w="1513" h="1513" extrusionOk="0">
                  <a:moveTo>
                    <a:pt x="750" y="0"/>
                  </a:moveTo>
                  <a:cubicBezTo>
                    <a:pt x="334" y="0"/>
                    <a:pt x="0" y="346"/>
                    <a:pt x="0" y="762"/>
                  </a:cubicBezTo>
                  <a:cubicBezTo>
                    <a:pt x="0" y="1179"/>
                    <a:pt x="334"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88" name="Google Shape;9101;p31">
              <a:extLst>
                <a:ext uri="{FF2B5EF4-FFF2-40B4-BE49-F238E27FC236}">
                  <a16:creationId xmlns:a16="http://schemas.microsoft.com/office/drawing/2014/main" id="{154FAA6F-35D7-24C2-C9DD-95A8ED2C6C02}"/>
                </a:ext>
              </a:extLst>
            </p:cNvPr>
            <p:cNvSpPr/>
            <p:nvPr/>
          </p:nvSpPr>
          <p:spPr>
            <a:xfrm>
              <a:off x="-7395575" y="2194750"/>
              <a:ext cx="38125" cy="37825"/>
            </a:xfrm>
            <a:custGeom>
              <a:avLst/>
              <a:gdLst/>
              <a:ahLst/>
              <a:cxnLst/>
              <a:rect l="l" t="t" r="r" b="b"/>
              <a:pathLst>
                <a:path w="1525" h="1513" extrusionOk="0">
                  <a:moveTo>
                    <a:pt x="762" y="0"/>
                  </a:moveTo>
                  <a:cubicBezTo>
                    <a:pt x="346" y="0"/>
                    <a:pt x="0" y="346"/>
                    <a:pt x="0" y="762"/>
                  </a:cubicBezTo>
                  <a:cubicBezTo>
                    <a:pt x="0" y="1179"/>
                    <a:pt x="346" y="1512"/>
                    <a:pt x="762" y="1512"/>
                  </a:cubicBezTo>
                  <a:cubicBezTo>
                    <a:pt x="1179" y="1512"/>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89" name="Google Shape;9102;p31">
              <a:extLst>
                <a:ext uri="{FF2B5EF4-FFF2-40B4-BE49-F238E27FC236}">
                  <a16:creationId xmlns:a16="http://schemas.microsoft.com/office/drawing/2014/main" id="{E287D00A-A7DA-3165-1F66-C93D70DABA33}"/>
                </a:ext>
              </a:extLst>
            </p:cNvPr>
            <p:cNvSpPr/>
            <p:nvPr/>
          </p:nvSpPr>
          <p:spPr>
            <a:xfrm>
              <a:off x="-7338725" y="2194750"/>
              <a:ext cx="37825" cy="37825"/>
            </a:xfrm>
            <a:custGeom>
              <a:avLst/>
              <a:gdLst/>
              <a:ahLst/>
              <a:cxnLst/>
              <a:rect l="l" t="t" r="r" b="b"/>
              <a:pathLst>
                <a:path w="1513" h="1513" extrusionOk="0">
                  <a:moveTo>
                    <a:pt x="762" y="0"/>
                  </a:moveTo>
                  <a:cubicBezTo>
                    <a:pt x="346" y="0"/>
                    <a:pt x="0" y="346"/>
                    <a:pt x="0" y="762"/>
                  </a:cubicBezTo>
                  <a:cubicBezTo>
                    <a:pt x="0" y="1179"/>
                    <a:pt x="346" y="1512"/>
                    <a:pt x="762" y="1512"/>
                  </a:cubicBezTo>
                  <a:cubicBezTo>
                    <a:pt x="1179" y="1512"/>
                    <a:pt x="1513" y="1179"/>
                    <a:pt x="1513" y="762"/>
                  </a:cubicBezTo>
                  <a:cubicBezTo>
                    <a:pt x="1513"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90" name="Google Shape;9103;p31">
              <a:extLst>
                <a:ext uri="{FF2B5EF4-FFF2-40B4-BE49-F238E27FC236}">
                  <a16:creationId xmlns:a16="http://schemas.microsoft.com/office/drawing/2014/main" id="{4692BA85-B3DB-C253-42C0-4E21901C0C98}"/>
                </a:ext>
              </a:extLst>
            </p:cNvPr>
            <p:cNvSpPr/>
            <p:nvPr/>
          </p:nvSpPr>
          <p:spPr>
            <a:xfrm>
              <a:off x="-7281875"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91" name="Google Shape;9104;p31">
              <a:extLst>
                <a:ext uri="{FF2B5EF4-FFF2-40B4-BE49-F238E27FC236}">
                  <a16:creationId xmlns:a16="http://schemas.microsoft.com/office/drawing/2014/main" id="{9F506B38-D9CA-0DC0-FC7C-5C7DC9D904AB}"/>
                </a:ext>
              </a:extLst>
            </p:cNvPr>
            <p:cNvSpPr/>
            <p:nvPr/>
          </p:nvSpPr>
          <p:spPr>
            <a:xfrm>
              <a:off x="-7225025"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92" name="Google Shape;9105;p31">
              <a:extLst>
                <a:ext uri="{FF2B5EF4-FFF2-40B4-BE49-F238E27FC236}">
                  <a16:creationId xmlns:a16="http://schemas.microsoft.com/office/drawing/2014/main" id="{EA671E6D-A9A7-504D-1A6B-2CF724B5A9D3}"/>
                </a:ext>
              </a:extLst>
            </p:cNvPr>
            <p:cNvSpPr/>
            <p:nvPr/>
          </p:nvSpPr>
          <p:spPr>
            <a:xfrm>
              <a:off x="-7168475" y="219475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93" name="Google Shape;9106;p31">
              <a:extLst>
                <a:ext uri="{FF2B5EF4-FFF2-40B4-BE49-F238E27FC236}">
                  <a16:creationId xmlns:a16="http://schemas.microsoft.com/office/drawing/2014/main" id="{9327F032-FCEF-4B2D-D24B-B963EE490C70}"/>
                </a:ext>
              </a:extLst>
            </p:cNvPr>
            <p:cNvSpPr/>
            <p:nvPr/>
          </p:nvSpPr>
          <p:spPr>
            <a:xfrm>
              <a:off x="-6884500" y="2194750"/>
              <a:ext cx="37825" cy="37825"/>
            </a:xfrm>
            <a:custGeom>
              <a:avLst/>
              <a:gdLst/>
              <a:ahLst/>
              <a:cxnLst/>
              <a:rect l="l" t="t" r="r" b="b"/>
              <a:pathLst>
                <a:path w="1513" h="1513" extrusionOk="0">
                  <a:moveTo>
                    <a:pt x="750" y="0"/>
                  </a:moveTo>
                  <a:cubicBezTo>
                    <a:pt x="334" y="0"/>
                    <a:pt x="0" y="346"/>
                    <a:pt x="0" y="762"/>
                  </a:cubicBezTo>
                  <a:cubicBezTo>
                    <a:pt x="0" y="1179"/>
                    <a:pt x="334"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94" name="Google Shape;9107;p31">
              <a:extLst>
                <a:ext uri="{FF2B5EF4-FFF2-40B4-BE49-F238E27FC236}">
                  <a16:creationId xmlns:a16="http://schemas.microsoft.com/office/drawing/2014/main" id="{F7CF02DF-FF29-CEB0-EF41-CA6630DF123E}"/>
                </a:ext>
              </a:extLst>
            </p:cNvPr>
            <p:cNvSpPr/>
            <p:nvPr/>
          </p:nvSpPr>
          <p:spPr>
            <a:xfrm>
              <a:off x="-6827950" y="2194750"/>
              <a:ext cx="38125" cy="37825"/>
            </a:xfrm>
            <a:custGeom>
              <a:avLst/>
              <a:gdLst/>
              <a:ahLst/>
              <a:cxnLst/>
              <a:rect l="l" t="t" r="r" b="b"/>
              <a:pathLst>
                <a:path w="1525" h="1513" extrusionOk="0">
                  <a:moveTo>
                    <a:pt x="763" y="0"/>
                  </a:moveTo>
                  <a:cubicBezTo>
                    <a:pt x="346" y="0"/>
                    <a:pt x="1" y="346"/>
                    <a:pt x="1" y="762"/>
                  </a:cubicBezTo>
                  <a:cubicBezTo>
                    <a:pt x="1" y="1179"/>
                    <a:pt x="346" y="1512"/>
                    <a:pt x="763" y="1512"/>
                  </a:cubicBezTo>
                  <a:cubicBezTo>
                    <a:pt x="1179" y="1512"/>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95" name="Google Shape;9108;p31">
              <a:extLst>
                <a:ext uri="{FF2B5EF4-FFF2-40B4-BE49-F238E27FC236}">
                  <a16:creationId xmlns:a16="http://schemas.microsoft.com/office/drawing/2014/main" id="{BA69443E-CEBB-CE98-0633-CF604F0891F2}"/>
                </a:ext>
              </a:extLst>
            </p:cNvPr>
            <p:cNvSpPr/>
            <p:nvPr/>
          </p:nvSpPr>
          <p:spPr>
            <a:xfrm>
              <a:off x="-6771100" y="219475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79" y="1512"/>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96" name="Google Shape;9109;p31">
              <a:extLst>
                <a:ext uri="{FF2B5EF4-FFF2-40B4-BE49-F238E27FC236}">
                  <a16:creationId xmlns:a16="http://schemas.microsoft.com/office/drawing/2014/main" id="{FB39A2F8-B87F-7989-4CAA-A90AD3ABC649}"/>
                </a:ext>
              </a:extLst>
            </p:cNvPr>
            <p:cNvSpPr/>
            <p:nvPr/>
          </p:nvSpPr>
          <p:spPr>
            <a:xfrm>
              <a:off x="-6714250"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79" y="1512"/>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97" name="Google Shape;9110;p31">
              <a:extLst>
                <a:ext uri="{FF2B5EF4-FFF2-40B4-BE49-F238E27FC236}">
                  <a16:creationId xmlns:a16="http://schemas.microsoft.com/office/drawing/2014/main" id="{F1F1F1B8-AEE4-F678-95D3-9BDC9D6E9B30}"/>
                </a:ext>
              </a:extLst>
            </p:cNvPr>
            <p:cNvSpPr/>
            <p:nvPr/>
          </p:nvSpPr>
          <p:spPr>
            <a:xfrm>
              <a:off x="-6657400"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98" name="Google Shape;9111;p31">
              <a:extLst>
                <a:ext uri="{FF2B5EF4-FFF2-40B4-BE49-F238E27FC236}">
                  <a16:creationId xmlns:a16="http://schemas.microsoft.com/office/drawing/2014/main" id="{D15D4E92-8843-0ADB-5E93-7DA55C4BF3A9}"/>
                </a:ext>
              </a:extLst>
            </p:cNvPr>
            <p:cNvSpPr/>
            <p:nvPr/>
          </p:nvSpPr>
          <p:spPr>
            <a:xfrm>
              <a:off x="-5749250"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80" y="1512"/>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899" name="Google Shape;9112;p31">
              <a:extLst>
                <a:ext uri="{FF2B5EF4-FFF2-40B4-BE49-F238E27FC236}">
                  <a16:creationId xmlns:a16="http://schemas.microsoft.com/office/drawing/2014/main" id="{3BEBE806-183F-FEB7-F41E-0EE0382113D4}"/>
                </a:ext>
              </a:extLst>
            </p:cNvPr>
            <p:cNvSpPr/>
            <p:nvPr/>
          </p:nvSpPr>
          <p:spPr>
            <a:xfrm>
              <a:off x="-5692400"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00" name="Google Shape;9113;p31">
              <a:extLst>
                <a:ext uri="{FF2B5EF4-FFF2-40B4-BE49-F238E27FC236}">
                  <a16:creationId xmlns:a16="http://schemas.microsoft.com/office/drawing/2014/main" id="{8C2FECAB-C445-10F3-9D3E-2E1C9B7A90F5}"/>
                </a:ext>
              </a:extLst>
            </p:cNvPr>
            <p:cNvSpPr/>
            <p:nvPr/>
          </p:nvSpPr>
          <p:spPr>
            <a:xfrm>
              <a:off x="-5238475" y="219475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01" name="Google Shape;9114;p31">
              <a:extLst>
                <a:ext uri="{FF2B5EF4-FFF2-40B4-BE49-F238E27FC236}">
                  <a16:creationId xmlns:a16="http://schemas.microsoft.com/office/drawing/2014/main" id="{CEC2B6E8-248B-08B0-0174-CDCB58FC6C1A}"/>
                </a:ext>
              </a:extLst>
            </p:cNvPr>
            <p:cNvSpPr/>
            <p:nvPr/>
          </p:nvSpPr>
          <p:spPr>
            <a:xfrm>
              <a:off x="-5181600" y="2194750"/>
              <a:ext cx="37825" cy="37825"/>
            </a:xfrm>
            <a:custGeom>
              <a:avLst/>
              <a:gdLst/>
              <a:ahLst/>
              <a:cxnLst/>
              <a:rect l="l" t="t" r="r" b="b"/>
              <a:pathLst>
                <a:path w="1513" h="1513" extrusionOk="0">
                  <a:moveTo>
                    <a:pt x="762" y="0"/>
                  </a:moveTo>
                  <a:cubicBezTo>
                    <a:pt x="333" y="0"/>
                    <a:pt x="0" y="346"/>
                    <a:pt x="0" y="762"/>
                  </a:cubicBezTo>
                  <a:cubicBezTo>
                    <a:pt x="0" y="1179"/>
                    <a:pt x="333"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02" name="Google Shape;9115;p31">
              <a:extLst>
                <a:ext uri="{FF2B5EF4-FFF2-40B4-BE49-F238E27FC236}">
                  <a16:creationId xmlns:a16="http://schemas.microsoft.com/office/drawing/2014/main" id="{E8CF7EA9-2F7C-EC95-820D-4233522A8571}"/>
                </a:ext>
              </a:extLst>
            </p:cNvPr>
            <p:cNvSpPr/>
            <p:nvPr/>
          </p:nvSpPr>
          <p:spPr>
            <a:xfrm>
              <a:off x="-5124750" y="2194750"/>
              <a:ext cx="37825" cy="37825"/>
            </a:xfrm>
            <a:custGeom>
              <a:avLst/>
              <a:gdLst/>
              <a:ahLst/>
              <a:cxnLst/>
              <a:rect l="l" t="t" r="r" b="b"/>
              <a:pathLst>
                <a:path w="1513" h="1513" extrusionOk="0">
                  <a:moveTo>
                    <a:pt x="750" y="0"/>
                  </a:moveTo>
                  <a:cubicBezTo>
                    <a:pt x="333" y="0"/>
                    <a:pt x="0" y="346"/>
                    <a:pt x="0" y="762"/>
                  </a:cubicBezTo>
                  <a:cubicBezTo>
                    <a:pt x="0" y="1179"/>
                    <a:pt x="333"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03" name="Google Shape;9116;p31">
              <a:extLst>
                <a:ext uri="{FF2B5EF4-FFF2-40B4-BE49-F238E27FC236}">
                  <a16:creationId xmlns:a16="http://schemas.microsoft.com/office/drawing/2014/main" id="{CE2720E4-338C-2386-A4DA-8C2661138F31}"/>
                </a:ext>
              </a:extLst>
            </p:cNvPr>
            <p:cNvSpPr/>
            <p:nvPr/>
          </p:nvSpPr>
          <p:spPr>
            <a:xfrm>
              <a:off x="-5068200" y="2194750"/>
              <a:ext cx="38125" cy="37825"/>
            </a:xfrm>
            <a:custGeom>
              <a:avLst/>
              <a:gdLst/>
              <a:ahLst/>
              <a:cxnLst/>
              <a:rect l="l" t="t" r="r" b="b"/>
              <a:pathLst>
                <a:path w="1525" h="1513" extrusionOk="0">
                  <a:moveTo>
                    <a:pt x="762" y="0"/>
                  </a:moveTo>
                  <a:cubicBezTo>
                    <a:pt x="346" y="0"/>
                    <a:pt x="0" y="346"/>
                    <a:pt x="0" y="762"/>
                  </a:cubicBezTo>
                  <a:cubicBezTo>
                    <a:pt x="0" y="1179"/>
                    <a:pt x="346" y="1512"/>
                    <a:pt x="762" y="1512"/>
                  </a:cubicBezTo>
                  <a:cubicBezTo>
                    <a:pt x="1179" y="1512"/>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04" name="Google Shape;9117;p31">
              <a:extLst>
                <a:ext uri="{FF2B5EF4-FFF2-40B4-BE49-F238E27FC236}">
                  <a16:creationId xmlns:a16="http://schemas.microsoft.com/office/drawing/2014/main" id="{982C8742-4149-F87C-6B90-7A5EBE6C47AD}"/>
                </a:ext>
              </a:extLst>
            </p:cNvPr>
            <p:cNvSpPr/>
            <p:nvPr/>
          </p:nvSpPr>
          <p:spPr>
            <a:xfrm>
              <a:off x="-5011350" y="2194750"/>
              <a:ext cx="37825" cy="37825"/>
            </a:xfrm>
            <a:custGeom>
              <a:avLst/>
              <a:gdLst/>
              <a:ahLst/>
              <a:cxnLst/>
              <a:rect l="l" t="t" r="r" b="b"/>
              <a:pathLst>
                <a:path w="1513" h="1513" extrusionOk="0">
                  <a:moveTo>
                    <a:pt x="762" y="0"/>
                  </a:moveTo>
                  <a:cubicBezTo>
                    <a:pt x="346" y="0"/>
                    <a:pt x="0" y="346"/>
                    <a:pt x="0" y="762"/>
                  </a:cubicBezTo>
                  <a:cubicBezTo>
                    <a:pt x="0" y="1179"/>
                    <a:pt x="346"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05" name="Google Shape;9118;p31">
              <a:extLst>
                <a:ext uri="{FF2B5EF4-FFF2-40B4-BE49-F238E27FC236}">
                  <a16:creationId xmlns:a16="http://schemas.microsoft.com/office/drawing/2014/main" id="{60904E8C-E09E-4CD2-F260-C0713088D578}"/>
                </a:ext>
              </a:extLst>
            </p:cNvPr>
            <p:cNvSpPr/>
            <p:nvPr/>
          </p:nvSpPr>
          <p:spPr>
            <a:xfrm>
              <a:off x="-4954500" y="2194750"/>
              <a:ext cx="37825" cy="37825"/>
            </a:xfrm>
            <a:custGeom>
              <a:avLst/>
              <a:gdLst/>
              <a:ahLst/>
              <a:cxnLst/>
              <a:rect l="l" t="t" r="r" b="b"/>
              <a:pathLst>
                <a:path w="1513" h="1513" extrusionOk="0">
                  <a:moveTo>
                    <a:pt x="751" y="0"/>
                  </a:moveTo>
                  <a:cubicBezTo>
                    <a:pt x="334" y="0"/>
                    <a:pt x="0" y="346"/>
                    <a:pt x="0" y="762"/>
                  </a:cubicBezTo>
                  <a:cubicBezTo>
                    <a:pt x="0"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06" name="Google Shape;9119;p31">
              <a:extLst>
                <a:ext uri="{FF2B5EF4-FFF2-40B4-BE49-F238E27FC236}">
                  <a16:creationId xmlns:a16="http://schemas.microsoft.com/office/drawing/2014/main" id="{831B99D3-AE6F-0CF0-F739-815A48779530}"/>
                </a:ext>
              </a:extLst>
            </p:cNvPr>
            <p:cNvSpPr/>
            <p:nvPr/>
          </p:nvSpPr>
          <p:spPr>
            <a:xfrm>
              <a:off x="-4897650"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07" name="Google Shape;9120;p31">
              <a:extLst>
                <a:ext uri="{FF2B5EF4-FFF2-40B4-BE49-F238E27FC236}">
                  <a16:creationId xmlns:a16="http://schemas.microsoft.com/office/drawing/2014/main" id="{7DB77ED5-DACB-AF29-A845-87BFDF2EEF2E}"/>
                </a:ext>
              </a:extLst>
            </p:cNvPr>
            <p:cNvSpPr/>
            <p:nvPr/>
          </p:nvSpPr>
          <p:spPr>
            <a:xfrm>
              <a:off x="-4841100" y="219475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79" y="1512"/>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08" name="Google Shape;9121;p31">
              <a:extLst>
                <a:ext uri="{FF2B5EF4-FFF2-40B4-BE49-F238E27FC236}">
                  <a16:creationId xmlns:a16="http://schemas.microsoft.com/office/drawing/2014/main" id="{C12E4451-F40E-D2CD-1694-F8E8E11ECAE9}"/>
                </a:ext>
              </a:extLst>
            </p:cNvPr>
            <p:cNvSpPr/>
            <p:nvPr/>
          </p:nvSpPr>
          <p:spPr>
            <a:xfrm>
              <a:off x="-4784250"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80" y="1512"/>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09" name="Google Shape;9122;p31">
              <a:extLst>
                <a:ext uri="{FF2B5EF4-FFF2-40B4-BE49-F238E27FC236}">
                  <a16:creationId xmlns:a16="http://schemas.microsoft.com/office/drawing/2014/main" id="{EB6D751E-FDB5-B935-918C-8980FAE6D8B6}"/>
                </a:ext>
              </a:extLst>
            </p:cNvPr>
            <p:cNvSpPr/>
            <p:nvPr/>
          </p:nvSpPr>
          <p:spPr>
            <a:xfrm>
              <a:off x="-4727400" y="2194750"/>
              <a:ext cx="37850" cy="37825"/>
            </a:xfrm>
            <a:custGeom>
              <a:avLst/>
              <a:gdLst/>
              <a:ahLst/>
              <a:cxnLst/>
              <a:rect l="l" t="t" r="r" b="b"/>
              <a:pathLst>
                <a:path w="1514"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10" name="Google Shape;9123;p31">
              <a:extLst>
                <a:ext uri="{FF2B5EF4-FFF2-40B4-BE49-F238E27FC236}">
                  <a16:creationId xmlns:a16="http://schemas.microsoft.com/office/drawing/2014/main" id="{9CC0C8FA-BEFF-EC5A-71D2-9991E3229A7C}"/>
                </a:ext>
              </a:extLst>
            </p:cNvPr>
            <p:cNvSpPr/>
            <p:nvPr/>
          </p:nvSpPr>
          <p:spPr>
            <a:xfrm>
              <a:off x="-4670825" y="2194750"/>
              <a:ext cx="37825" cy="37825"/>
            </a:xfrm>
            <a:custGeom>
              <a:avLst/>
              <a:gdLst/>
              <a:ahLst/>
              <a:cxnLst/>
              <a:rect l="l" t="t" r="r" b="b"/>
              <a:pathLst>
                <a:path w="1513" h="1513" extrusionOk="0">
                  <a:moveTo>
                    <a:pt x="762" y="0"/>
                  </a:moveTo>
                  <a:cubicBezTo>
                    <a:pt x="345" y="0"/>
                    <a:pt x="0" y="346"/>
                    <a:pt x="0" y="762"/>
                  </a:cubicBezTo>
                  <a:cubicBezTo>
                    <a:pt x="0" y="1179"/>
                    <a:pt x="345"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11" name="Google Shape;9124;p31">
              <a:extLst>
                <a:ext uri="{FF2B5EF4-FFF2-40B4-BE49-F238E27FC236}">
                  <a16:creationId xmlns:a16="http://schemas.microsoft.com/office/drawing/2014/main" id="{AE79D792-7566-9E66-9153-428DD7961895}"/>
                </a:ext>
              </a:extLst>
            </p:cNvPr>
            <p:cNvSpPr/>
            <p:nvPr/>
          </p:nvSpPr>
          <p:spPr>
            <a:xfrm>
              <a:off x="-4613975" y="2194750"/>
              <a:ext cx="37825" cy="37825"/>
            </a:xfrm>
            <a:custGeom>
              <a:avLst/>
              <a:gdLst/>
              <a:ahLst/>
              <a:cxnLst/>
              <a:rect l="l" t="t" r="r" b="b"/>
              <a:pathLst>
                <a:path w="1513" h="1513" extrusionOk="0">
                  <a:moveTo>
                    <a:pt x="762" y="0"/>
                  </a:moveTo>
                  <a:cubicBezTo>
                    <a:pt x="334" y="0"/>
                    <a:pt x="0" y="346"/>
                    <a:pt x="0" y="762"/>
                  </a:cubicBezTo>
                  <a:cubicBezTo>
                    <a:pt x="0" y="1179"/>
                    <a:pt x="334"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12" name="Google Shape;9125;p31">
              <a:extLst>
                <a:ext uri="{FF2B5EF4-FFF2-40B4-BE49-F238E27FC236}">
                  <a16:creationId xmlns:a16="http://schemas.microsoft.com/office/drawing/2014/main" id="{BE3F9777-423C-5E53-72E0-A7AB4F930C22}"/>
                </a:ext>
              </a:extLst>
            </p:cNvPr>
            <p:cNvSpPr/>
            <p:nvPr/>
          </p:nvSpPr>
          <p:spPr>
            <a:xfrm>
              <a:off x="-4557125" y="2194750"/>
              <a:ext cx="37825" cy="37825"/>
            </a:xfrm>
            <a:custGeom>
              <a:avLst/>
              <a:gdLst/>
              <a:ahLst/>
              <a:cxnLst/>
              <a:rect l="l" t="t" r="r" b="b"/>
              <a:pathLst>
                <a:path w="1513" h="1513" extrusionOk="0">
                  <a:moveTo>
                    <a:pt x="750" y="0"/>
                  </a:moveTo>
                  <a:cubicBezTo>
                    <a:pt x="334" y="0"/>
                    <a:pt x="0" y="346"/>
                    <a:pt x="0" y="762"/>
                  </a:cubicBezTo>
                  <a:cubicBezTo>
                    <a:pt x="0" y="1179"/>
                    <a:pt x="334"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13" name="Google Shape;9126;p31">
              <a:extLst>
                <a:ext uri="{FF2B5EF4-FFF2-40B4-BE49-F238E27FC236}">
                  <a16:creationId xmlns:a16="http://schemas.microsoft.com/office/drawing/2014/main" id="{35EBA21A-C279-62B3-3ED9-80F7C2B830B6}"/>
                </a:ext>
              </a:extLst>
            </p:cNvPr>
            <p:cNvSpPr/>
            <p:nvPr/>
          </p:nvSpPr>
          <p:spPr>
            <a:xfrm>
              <a:off x="-4500575" y="2194750"/>
              <a:ext cx="38125" cy="37825"/>
            </a:xfrm>
            <a:custGeom>
              <a:avLst/>
              <a:gdLst/>
              <a:ahLst/>
              <a:cxnLst/>
              <a:rect l="l" t="t" r="r" b="b"/>
              <a:pathLst>
                <a:path w="1525" h="1513" extrusionOk="0">
                  <a:moveTo>
                    <a:pt x="763" y="0"/>
                  </a:moveTo>
                  <a:cubicBezTo>
                    <a:pt x="346" y="0"/>
                    <a:pt x="1" y="346"/>
                    <a:pt x="1" y="762"/>
                  </a:cubicBezTo>
                  <a:cubicBezTo>
                    <a:pt x="1" y="1179"/>
                    <a:pt x="346" y="1512"/>
                    <a:pt x="763" y="1512"/>
                  </a:cubicBezTo>
                  <a:cubicBezTo>
                    <a:pt x="1179" y="1512"/>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14" name="Google Shape;9127;p31">
              <a:extLst>
                <a:ext uri="{FF2B5EF4-FFF2-40B4-BE49-F238E27FC236}">
                  <a16:creationId xmlns:a16="http://schemas.microsoft.com/office/drawing/2014/main" id="{A921001D-9ED6-971B-DCA3-699DA462184C}"/>
                </a:ext>
              </a:extLst>
            </p:cNvPr>
            <p:cNvSpPr/>
            <p:nvPr/>
          </p:nvSpPr>
          <p:spPr>
            <a:xfrm>
              <a:off x="-4443725" y="219475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79" y="1512"/>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15" name="Google Shape;9128;p31">
              <a:extLst>
                <a:ext uri="{FF2B5EF4-FFF2-40B4-BE49-F238E27FC236}">
                  <a16:creationId xmlns:a16="http://schemas.microsoft.com/office/drawing/2014/main" id="{E11DA16B-B378-EA2C-CAED-A79CC4636305}"/>
                </a:ext>
              </a:extLst>
            </p:cNvPr>
            <p:cNvSpPr/>
            <p:nvPr/>
          </p:nvSpPr>
          <p:spPr>
            <a:xfrm>
              <a:off x="-4386875"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79" y="1512"/>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16" name="Google Shape;9129;p31">
              <a:extLst>
                <a:ext uri="{FF2B5EF4-FFF2-40B4-BE49-F238E27FC236}">
                  <a16:creationId xmlns:a16="http://schemas.microsoft.com/office/drawing/2014/main" id="{34FB8967-E264-CC2E-F645-F984719FC3D1}"/>
                </a:ext>
              </a:extLst>
            </p:cNvPr>
            <p:cNvSpPr/>
            <p:nvPr/>
          </p:nvSpPr>
          <p:spPr>
            <a:xfrm>
              <a:off x="-4330025"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17" name="Google Shape;9130;p31">
              <a:extLst>
                <a:ext uri="{FF2B5EF4-FFF2-40B4-BE49-F238E27FC236}">
                  <a16:creationId xmlns:a16="http://schemas.microsoft.com/office/drawing/2014/main" id="{9E2F0740-FE76-0A2E-3DF2-CCE327E88F0F}"/>
                </a:ext>
              </a:extLst>
            </p:cNvPr>
            <p:cNvSpPr/>
            <p:nvPr/>
          </p:nvSpPr>
          <p:spPr>
            <a:xfrm>
              <a:off x="-4273475" y="2194750"/>
              <a:ext cx="37850" cy="37825"/>
            </a:xfrm>
            <a:custGeom>
              <a:avLst/>
              <a:gdLst/>
              <a:ahLst/>
              <a:cxnLst/>
              <a:rect l="l" t="t" r="r" b="b"/>
              <a:pathLst>
                <a:path w="1514" h="1513" extrusionOk="0">
                  <a:moveTo>
                    <a:pt x="763" y="0"/>
                  </a:moveTo>
                  <a:cubicBezTo>
                    <a:pt x="346" y="0"/>
                    <a:pt x="1" y="346"/>
                    <a:pt x="1" y="762"/>
                  </a:cubicBezTo>
                  <a:cubicBezTo>
                    <a:pt x="1" y="1179"/>
                    <a:pt x="346"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18" name="Google Shape;9131;p31">
              <a:extLst>
                <a:ext uri="{FF2B5EF4-FFF2-40B4-BE49-F238E27FC236}">
                  <a16:creationId xmlns:a16="http://schemas.microsoft.com/office/drawing/2014/main" id="{217F7804-3C83-B97D-2C1E-A00E11ECECC3}"/>
                </a:ext>
              </a:extLst>
            </p:cNvPr>
            <p:cNvSpPr/>
            <p:nvPr/>
          </p:nvSpPr>
          <p:spPr>
            <a:xfrm>
              <a:off x="-4216600" y="2194750"/>
              <a:ext cx="37825" cy="37825"/>
            </a:xfrm>
            <a:custGeom>
              <a:avLst/>
              <a:gdLst/>
              <a:ahLst/>
              <a:cxnLst/>
              <a:rect l="l" t="t" r="r" b="b"/>
              <a:pathLst>
                <a:path w="1513" h="1513" extrusionOk="0">
                  <a:moveTo>
                    <a:pt x="762" y="0"/>
                  </a:moveTo>
                  <a:cubicBezTo>
                    <a:pt x="333" y="0"/>
                    <a:pt x="0" y="346"/>
                    <a:pt x="0" y="762"/>
                  </a:cubicBezTo>
                  <a:cubicBezTo>
                    <a:pt x="0" y="1179"/>
                    <a:pt x="333"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19" name="Google Shape;9132;p31">
              <a:extLst>
                <a:ext uri="{FF2B5EF4-FFF2-40B4-BE49-F238E27FC236}">
                  <a16:creationId xmlns:a16="http://schemas.microsoft.com/office/drawing/2014/main" id="{B637E6C1-4DC6-0D22-4CAC-F53B8818F2E0}"/>
                </a:ext>
              </a:extLst>
            </p:cNvPr>
            <p:cNvSpPr/>
            <p:nvPr/>
          </p:nvSpPr>
          <p:spPr>
            <a:xfrm>
              <a:off x="-4159750" y="2194750"/>
              <a:ext cx="37825" cy="37825"/>
            </a:xfrm>
            <a:custGeom>
              <a:avLst/>
              <a:gdLst/>
              <a:ahLst/>
              <a:cxnLst/>
              <a:rect l="l" t="t" r="r" b="b"/>
              <a:pathLst>
                <a:path w="1513" h="1513" extrusionOk="0">
                  <a:moveTo>
                    <a:pt x="750" y="0"/>
                  </a:moveTo>
                  <a:cubicBezTo>
                    <a:pt x="334" y="0"/>
                    <a:pt x="0" y="346"/>
                    <a:pt x="0" y="762"/>
                  </a:cubicBezTo>
                  <a:cubicBezTo>
                    <a:pt x="0" y="1179"/>
                    <a:pt x="334"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20" name="Google Shape;9133;p31">
              <a:extLst>
                <a:ext uri="{FF2B5EF4-FFF2-40B4-BE49-F238E27FC236}">
                  <a16:creationId xmlns:a16="http://schemas.microsoft.com/office/drawing/2014/main" id="{29E3FBE1-C186-13EA-B965-213905828E2B}"/>
                </a:ext>
              </a:extLst>
            </p:cNvPr>
            <p:cNvSpPr/>
            <p:nvPr/>
          </p:nvSpPr>
          <p:spPr>
            <a:xfrm>
              <a:off x="-4103200" y="2194750"/>
              <a:ext cx="38125" cy="37825"/>
            </a:xfrm>
            <a:custGeom>
              <a:avLst/>
              <a:gdLst/>
              <a:ahLst/>
              <a:cxnLst/>
              <a:rect l="l" t="t" r="r" b="b"/>
              <a:pathLst>
                <a:path w="1525" h="1513" extrusionOk="0">
                  <a:moveTo>
                    <a:pt x="762" y="0"/>
                  </a:moveTo>
                  <a:cubicBezTo>
                    <a:pt x="346" y="0"/>
                    <a:pt x="0" y="346"/>
                    <a:pt x="0" y="762"/>
                  </a:cubicBezTo>
                  <a:cubicBezTo>
                    <a:pt x="0" y="1179"/>
                    <a:pt x="346" y="1512"/>
                    <a:pt x="762" y="1512"/>
                  </a:cubicBezTo>
                  <a:cubicBezTo>
                    <a:pt x="1179" y="1512"/>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21" name="Google Shape;9134;p31">
              <a:extLst>
                <a:ext uri="{FF2B5EF4-FFF2-40B4-BE49-F238E27FC236}">
                  <a16:creationId xmlns:a16="http://schemas.microsoft.com/office/drawing/2014/main" id="{DECC2356-69A1-B107-140B-390C742E1AC0}"/>
                </a:ext>
              </a:extLst>
            </p:cNvPr>
            <p:cNvSpPr/>
            <p:nvPr/>
          </p:nvSpPr>
          <p:spPr>
            <a:xfrm>
              <a:off x="-4046350" y="2194750"/>
              <a:ext cx="37825" cy="37825"/>
            </a:xfrm>
            <a:custGeom>
              <a:avLst/>
              <a:gdLst/>
              <a:ahLst/>
              <a:cxnLst/>
              <a:rect l="l" t="t" r="r" b="b"/>
              <a:pathLst>
                <a:path w="1513" h="1513" extrusionOk="0">
                  <a:moveTo>
                    <a:pt x="762" y="0"/>
                  </a:moveTo>
                  <a:cubicBezTo>
                    <a:pt x="346" y="0"/>
                    <a:pt x="0" y="346"/>
                    <a:pt x="0" y="762"/>
                  </a:cubicBezTo>
                  <a:cubicBezTo>
                    <a:pt x="0" y="1179"/>
                    <a:pt x="346" y="1512"/>
                    <a:pt x="762" y="1512"/>
                  </a:cubicBezTo>
                  <a:cubicBezTo>
                    <a:pt x="1179" y="1512"/>
                    <a:pt x="1513" y="1179"/>
                    <a:pt x="1513" y="762"/>
                  </a:cubicBezTo>
                  <a:cubicBezTo>
                    <a:pt x="1513"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22" name="Google Shape;9135;p31">
              <a:extLst>
                <a:ext uri="{FF2B5EF4-FFF2-40B4-BE49-F238E27FC236}">
                  <a16:creationId xmlns:a16="http://schemas.microsoft.com/office/drawing/2014/main" id="{59D324E7-C3B2-F95B-CAC9-39AA02C7A405}"/>
                </a:ext>
              </a:extLst>
            </p:cNvPr>
            <p:cNvSpPr/>
            <p:nvPr/>
          </p:nvSpPr>
          <p:spPr>
            <a:xfrm>
              <a:off x="-3989500"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23" name="Google Shape;9136;p31">
              <a:extLst>
                <a:ext uri="{FF2B5EF4-FFF2-40B4-BE49-F238E27FC236}">
                  <a16:creationId xmlns:a16="http://schemas.microsoft.com/office/drawing/2014/main" id="{DF4DBF36-1607-BBB3-B315-6B7EB3B58709}"/>
                </a:ext>
              </a:extLst>
            </p:cNvPr>
            <p:cNvSpPr/>
            <p:nvPr/>
          </p:nvSpPr>
          <p:spPr>
            <a:xfrm>
              <a:off x="-3932650"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24" name="Google Shape;9137;p31">
              <a:extLst>
                <a:ext uri="{FF2B5EF4-FFF2-40B4-BE49-F238E27FC236}">
                  <a16:creationId xmlns:a16="http://schemas.microsoft.com/office/drawing/2014/main" id="{BC93A9D3-6298-2EC0-CE24-FB50EAE97144}"/>
                </a:ext>
              </a:extLst>
            </p:cNvPr>
            <p:cNvSpPr/>
            <p:nvPr/>
          </p:nvSpPr>
          <p:spPr>
            <a:xfrm>
              <a:off x="-3876100" y="219475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25" name="Google Shape;9138;p31">
              <a:extLst>
                <a:ext uri="{FF2B5EF4-FFF2-40B4-BE49-F238E27FC236}">
                  <a16:creationId xmlns:a16="http://schemas.microsoft.com/office/drawing/2014/main" id="{8DAA1734-F8F1-6956-8AAC-21031717523D}"/>
                </a:ext>
              </a:extLst>
            </p:cNvPr>
            <p:cNvSpPr/>
            <p:nvPr/>
          </p:nvSpPr>
          <p:spPr>
            <a:xfrm>
              <a:off x="-3819250"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80" y="1512"/>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26" name="Google Shape;9139;p31">
              <a:extLst>
                <a:ext uri="{FF2B5EF4-FFF2-40B4-BE49-F238E27FC236}">
                  <a16:creationId xmlns:a16="http://schemas.microsoft.com/office/drawing/2014/main" id="{BBA7B387-A75B-6937-6F00-3FB117A87D9B}"/>
                </a:ext>
              </a:extLst>
            </p:cNvPr>
            <p:cNvSpPr/>
            <p:nvPr/>
          </p:nvSpPr>
          <p:spPr>
            <a:xfrm>
              <a:off x="-3762375" y="2194750"/>
              <a:ext cx="37825" cy="37825"/>
            </a:xfrm>
            <a:custGeom>
              <a:avLst/>
              <a:gdLst/>
              <a:ahLst/>
              <a:cxnLst/>
              <a:rect l="l" t="t" r="r" b="b"/>
              <a:pathLst>
                <a:path w="1513" h="1513" extrusionOk="0">
                  <a:moveTo>
                    <a:pt x="750" y="0"/>
                  </a:moveTo>
                  <a:cubicBezTo>
                    <a:pt x="333" y="0"/>
                    <a:pt x="0" y="346"/>
                    <a:pt x="0" y="762"/>
                  </a:cubicBezTo>
                  <a:cubicBezTo>
                    <a:pt x="0" y="1179"/>
                    <a:pt x="333"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27" name="Google Shape;9140;p31">
              <a:extLst>
                <a:ext uri="{FF2B5EF4-FFF2-40B4-BE49-F238E27FC236}">
                  <a16:creationId xmlns:a16="http://schemas.microsoft.com/office/drawing/2014/main" id="{1A81FD17-BED5-C0D8-7488-98BA99A7B3FE}"/>
                </a:ext>
              </a:extLst>
            </p:cNvPr>
            <p:cNvSpPr/>
            <p:nvPr/>
          </p:nvSpPr>
          <p:spPr>
            <a:xfrm>
              <a:off x="-3705825" y="2194750"/>
              <a:ext cx="37825" cy="37825"/>
            </a:xfrm>
            <a:custGeom>
              <a:avLst/>
              <a:gdLst/>
              <a:ahLst/>
              <a:cxnLst/>
              <a:rect l="l" t="t" r="r" b="b"/>
              <a:pathLst>
                <a:path w="1513" h="1513" extrusionOk="0">
                  <a:moveTo>
                    <a:pt x="762" y="0"/>
                  </a:moveTo>
                  <a:cubicBezTo>
                    <a:pt x="345" y="0"/>
                    <a:pt x="0" y="346"/>
                    <a:pt x="0" y="762"/>
                  </a:cubicBezTo>
                  <a:cubicBezTo>
                    <a:pt x="0" y="1179"/>
                    <a:pt x="345"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28" name="Google Shape;9141;p31">
              <a:extLst>
                <a:ext uri="{FF2B5EF4-FFF2-40B4-BE49-F238E27FC236}">
                  <a16:creationId xmlns:a16="http://schemas.microsoft.com/office/drawing/2014/main" id="{4144A25A-2992-8003-D42E-5135F7F2F624}"/>
                </a:ext>
              </a:extLst>
            </p:cNvPr>
            <p:cNvSpPr/>
            <p:nvPr/>
          </p:nvSpPr>
          <p:spPr>
            <a:xfrm>
              <a:off x="-3648975" y="2194750"/>
              <a:ext cx="37825" cy="37825"/>
            </a:xfrm>
            <a:custGeom>
              <a:avLst/>
              <a:gdLst/>
              <a:ahLst/>
              <a:cxnLst/>
              <a:rect l="l" t="t" r="r" b="b"/>
              <a:pathLst>
                <a:path w="1513" h="1513" extrusionOk="0">
                  <a:moveTo>
                    <a:pt x="762" y="0"/>
                  </a:moveTo>
                  <a:cubicBezTo>
                    <a:pt x="346" y="0"/>
                    <a:pt x="0" y="346"/>
                    <a:pt x="0" y="762"/>
                  </a:cubicBezTo>
                  <a:cubicBezTo>
                    <a:pt x="0" y="1179"/>
                    <a:pt x="346"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29" name="Google Shape;9142;p31">
              <a:extLst>
                <a:ext uri="{FF2B5EF4-FFF2-40B4-BE49-F238E27FC236}">
                  <a16:creationId xmlns:a16="http://schemas.microsoft.com/office/drawing/2014/main" id="{CDF45446-A36C-186D-29AA-CD6FBCEAF2A2}"/>
                </a:ext>
              </a:extLst>
            </p:cNvPr>
            <p:cNvSpPr/>
            <p:nvPr/>
          </p:nvSpPr>
          <p:spPr>
            <a:xfrm>
              <a:off x="-3592125" y="2194750"/>
              <a:ext cx="37825" cy="37825"/>
            </a:xfrm>
            <a:custGeom>
              <a:avLst/>
              <a:gdLst/>
              <a:ahLst/>
              <a:cxnLst/>
              <a:rect l="l" t="t" r="r" b="b"/>
              <a:pathLst>
                <a:path w="1513" h="1513" extrusionOk="0">
                  <a:moveTo>
                    <a:pt x="750" y="0"/>
                  </a:moveTo>
                  <a:cubicBezTo>
                    <a:pt x="334" y="0"/>
                    <a:pt x="0" y="346"/>
                    <a:pt x="0" y="762"/>
                  </a:cubicBezTo>
                  <a:cubicBezTo>
                    <a:pt x="0" y="1179"/>
                    <a:pt x="334"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30" name="Google Shape;9143;p31">
              <a:extLst>
                <a:ext uri="{FF2B5EF4-FFF2-40B4-BE49-F238E27FC236}">
                  <a16:creationId xmlns:a16="http://schemas.microsoft.com/office/drawing/2014/main" id="{10D42629-C1F9-8DFE-3177-3AC8BEB4CDE0}"/>
                </a:ext>
              </a:extLst>
            </p:cNvPr>
            <p:cNvSpPr/>
            <p:nvPr/>
          </p:nvSpPr>
          <p:spPr>
            <a:xfrm>
              <a:off x="-3535575" y="2194750"/>
              <a:ext cx="38125" cy="37825"/>
            </a:xfrm>
            <a:custGeom>
              <a:avLst/>
              <a:gdLst/>
              <a:ahLst/>
              <a:cxnLst/>
              <a:rect l="l" t="t" r="r" b="b"/>
              <a:pathLst>
                <a:path w="1525" h="1513" extrusionOk="0">
                  <a:moveTo>
                    <a:pt x="763" y="0"/>
                  </a:moveTo>
                  <a:cubicBezTo>
                    <a:pt x="346" y="0"/>
                    <a:pt x="1" y="346"/>
                    <a:pt x="1" y="762"/>
                  </a:cubicBezTo>
                  <a:cubicBezTo>
                    <a:pt x="1" y="1179"/>
                    <a:pt x="346" y="1512"/>
                    <a:pt x="763" y="1512"/>
                  </a:cubicBezTo>
                  <a:cubicBezTo>
                    <a:pt x="1179" y="1512"/>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31" name="Google Shape;9144;p31">
              <a:extLst>
                <a:ext uri="{FF2B5EF4-FFF2-40B4-BE49-F238E27FC236}">
                  <a16:creationId xmlns:a16="http://schemas.microsoft.com/office/drawing/2014/main" id="{4BF28834-3974-A6FE-E8BF-242FE83E8EC1}"/>
                </a:ext>
              </a:extLst>
            </p:cNvPr>
            <p:cNvSpPr/>
            <p:nvPr/>
          </p:nvSpPr>
          <p:spPr>
            <a:xfrm>
              <a:off x="-3478725" y="219475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79" y="1512"/>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32" name="Google Shape;9145;p31">
              <a:extLst>
                <a:ext uri="{FF2B5EF4-FFF2-40B4-BE49-F238E27FC236}">
                  <a16:creationId xmlns:a16="http://schemas.microsoft.com/office/drawing/2014/main" id="{0195E728-D30A-8444-202B-C0C43D987EC8}"/>
                </a:ext>
              </a:extLst>
            </p:cNvPr>
            <p:cNvSpPr/>
            <p:nvPr/>
          </p:nvSpPr>
          <p:spPr>
            <a:xfrm>
              <a:off x="-3421875"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79" y="1512"/>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33" name="Google Shape;9146;p31">
              <a:extLst>
                <a:ext uri="{FF2B5EF4-FFF2-40B4-BE49-F238E27FC236}">
                  <a16:creationId xmlns:a16="http://schemas.microsoft.com/office/drawing/2014/main" id="{DA821070-E298-3AC9-9861-F246EA2608CD}"/>
                </a:ext>
              </a:extLst>
            </p:cNvPr>
            <p:cNvSpPr/>
            <p:nvPr/>
          </p:nvSpPr>
          <p:spPr>
            <a:xfrm>
              <a:off x="-3365025"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34" name="Google Shape;9147;p31">
              <a:extLst>
                <a:ext uri="{FF2B5EF4-FFF2-40B4-BE49-F238E27FC236}">
                  <a16:creationId xmlns:a16="http://schemas.microsoft.com/office/drawing/2014/main" id="{120A3CE3-F849-CDEC-B7CA-746761B2A8AE}"/>
                </a:ext>
              </a:extLst>
            </p:cNvPr>
            <p:cNvSpPr/>
            <p:nvPr/>
          </p:nvSpPr>
          <p:spPr>
            <a:xfrm>
              <a:off x="-2967650" y="219475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35" name="Google Shape;9148;p31">
              <a:extLst>
                <a:ext uri="{FF2B5EF4-FFF2-40B4-BE49-F238E27FC236}">
                  <a16:creationId xmlns:a16="http://schemas.microsoft.com/office/drawing/2014/main" id="{3E58A6A3-F064-A056-EC57-165AAED2CACF}"/>
                </a:ext>
              </a:extLst>
            </p:cNvPr>
            <p:cNvSpPr/>
            <p:nvPr/>
          </p:nvSpPr>
          <p:spPr>
            <a:xfrm>
              <a:off x="-2911100" y="219475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36" name="Google Shape;9149;p31">
              <a:extLst>
                <a:ext uri="{FF2B5EF4-FFF2-40B4-BE49-F238E27FC236}">
                  <a16:creationId xmlns:a16="http://schemas.microsoft.com/office/drawing/2014/main" id="{81564BD2-6881-F679-0B77-5E41B2F18A7A}"/>
                </a:ext>
              </a:extLst>
            </p:cNvPr>
            <p:cNvSpPr/>
            <p:nvPr/>
          </p:nvSpPr>
          <p:spPr>
            <a:xfrm>
              <a:off x="-7849500" y="2251600"/>
              <a:ext cx="37825" cy="37825"/>
            </a:xfrm>
            <a:custGeom>
              <a:avLst/>
              <a:gdLst/>
              <a:ahLst/>
              <a:cxnLst/>
              <a:rect l="l" t="t" r="r" b="b"/>
              <a:pathLst>
                <a:path w="1513" h="1513" extrusionOk="0">
                  <a:moveTo>
                    <a:pt x="750" y="0"/>
                  </a:moveTo>
                  <a:cubicBezTo>
                    <a:pt x="334" y="0"/>
                    <a:pt x="0" y="346"/>
                    <a:pt x="0" y="762"/>
                  </a:cubicBezTo>
                  <a:cubicBezTo>
                    <a:pt x="0" y="1179"/>
                    <a:pt x="334"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37" name="Google Shape;9150;p31">
              <a:extLst>
                <a:ext uri="{FF2B5EF4-FFF2-40B4-BE49-F238E27FC236}">
                  <a16:creationId xmlns:a16="http://schemas.microsoft.com/office/drawing/2014/main" id="{489D0769-C828-11A9-C4C9-73E887C3E36B}"/>
                </a:ext>
              </a:extLst>
            </p:cNvPr>
            <p:cNvSpPr/>
            <p:nvPr/>
          </p:nvSpPr>
          <p:spPr>
            <a:xfrm>
              <a:off x="-7792950" y="2251600"/>
              <a:ext cx="38125" cy="37825"/>
            </a:xfrm>
            <a:custGeom>
              <a:avLst/>
              <a:gdLst/>
              <a:ahLst/>
              <a:cxnLst/>
              <a:rect l="l" t="t" r="r" b="b"/>
              <a:pathLst>
                <a:path w="1525" h="1513" extrusionOk="0">
                  <a:moveTo>
                    <a:pt x="762" y="0"/>
                  </a:moveTo>
                  <a:cubicBezTo>
                    <a:pt x="346" y="0"/>
                    <a:pt x="0" y="346"/>
                    <a:pt x="0" y="762"/>
                  </a:cubicBezTo>
                  <a:cubicBezTo>
                    <a:pt x="0" y="1179"/>
                    <a:pt x="346" y="1512"/>
                    <a:pt x="762" y="1512"/>
                  </a:cubicBezTo>
                  <a:cubicBezTo>
                    <a:pt x="1179" y="1512"/>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38" name="Google Shape;9151;p31">
              <a:extLst>
                <a:ext uri="{FF2B5EF4-FFF2-40B4-BE49-F238E27FC236}">
                  <a16:creationId xmlns:a16="http://schemas.microsoft.com/office/drawing/2014/main" id="{53C9993D-78AD-E8B9-94CF-3E8CB0773626}"/>
                </a:ext>
              </a:extLst>
            </p:cNvPr>
            <p:cNvSpPr/>
            <p:nvPr/>
          </p:nvSpPr>
          <p:spPr>
            <a:xfrm>
              <a:off x="-7736100" y="2251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79" y="1512"/>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39" name="Google Shape;9152;p31">
              <a:extLst>
                <a:ext uri="{FF2B5EF4-FFF2-40B4-BE49-F238E27FC236}">
                  <a16:creationId xmlns:a16="http://schemas.microsoft.com/office/drawing/2014/main" id="{C0D62129-B8ED-DA9A-B7E4-AB582B7FEB56}"/>
                </a:ext>
              </a:extLst>
            </p:cNvPr>
            <p:cNvSpPr/>
            <p:nvPr/>
          </p:nvSpPr>
          <p:spPr>
            <a:xfrm>
              <a:off x="-7679250"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79" y="1512"/>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40" name="Google Shape;9153;p31">
              <a:extLst>
                <a:ext uri="{FF2B5EF4-FFF2-40B4-BE49-F238E27FC236}">
                  <a16:creationId xmlns:a16="http://schemas.microsoft.com/office/drawing/2014/main" id="{B84D35CD-0121-7BF2-01CD-DBD8B84112B1}"/>
                </a:ext>
              </a:extLst>
            </p:cNvPr>
            <p:cNvSpPr/>
            <p:nvPr/>
          </p:nvSpPr>
          <p:spPr>
            <a:xfrm>
              <a:off x="-7622400"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41" name="Google Shape;9154;p31">
              <a:extLst>
                <a:ext uri="{FF2B5EF4-FFF2-40B4-BE49-F238E27FC236}">
                  <a16:creationId xmlns:a16="http://schemas.microsoft.com/office/drawing/2014/main" id="{36F20937-C11D-5BB4-8CF2-CA43FC170D84}"/>
                </a:ext>
              </a:extLst>
            </p:cNvPr>
            <p:cNvSpPr/>
            <p:nvPr/>
          </p:nvSpPr>
          <p:spPr>
            <a:xfrm>
              <a:off x="-7565850" y="2251600"/>
              <a:ext cx="37850" cy="37825"/>
            </a:xfrm>
            <a:custGeom>
              <a:avLst/>
              <a:gdLst/>
              <a:ahLst/>
              <a:cxnLst/>
              <a:rect l="l" t="t" r="r" b="b"/>
              <a:pathLst>
                <a:path w="1514" h="1513" extrusionOk="0">
                  <a:moveTo>
                    <a:pt x="763" y="0"/>
                  </a:moveTo>
                  <a:cubicBezTo>
                    <a:pt x="346" y="0"/>
                    <a:pt x="1" y="346"/>
                    <a:pt x="1" y="762"/>
                  </a:cubicBezTo>
                  <a:cubicBezTo>
                    <a:pt x="1" y="1179"/>
                    <a:pt x="346"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42" name="Google Shape;9155;p31">
              <a:extLst>
                <a:ext uri="{FF2B5EF4-FFF2-40B4-BE49-F238E27FC236}">
                  <a16:creationId xmlns:a16="http://schemas.microsoft.com/office/drawing/2014/main" id="{EDBB5BEE-C890-6B12-EEB7-304BB93508D7}"/>
                </a:ext>
              </a:extLst>
            </p:cNvPr>
            <p:cNvSpPr/>
            <p:nvPr/>
          </p:nvSpPr>
          <p:spPr>
            <a:xfrm>
              <a:off x="-7508975" y="2251600"/>
              <a:ext cx="37825" cy="37825"/>
            </a:xfrm>
            <a:custGeom>
              <a:avLst/>
              <a:gdLst/>
              <a:ahLst/>
              <a:cxnLst/>
              <a:rect l="l" t="t" r="r" b="b"/>
              <a:pathLst>
                <a:path w="1513" h="1513" extrusionOk="0">
                  <a:moveTo>
                    <a:pt x="762" y="0"/>
                  </a:moveTo>
                  <a:cubicBezTo>
                    <a:pt x="333" y="0"/>
                    <a:pt x="0" y="346"/>
                    <a:pt x="0" y="762"/>
                  </a:cubicBezTo>
                  <a:cubicBezTo>
                    <a:pt x="0" y="1179"/>
                    <a:pt x="333"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43" name="Google Shape;9156;p31">
              <a:extLst>
                <a:ext uri="{FF2B5EF4-FFF2-40B4-BE49-F238E27FC236}">
                  <a16:creationId xmlns:a16="http://schemas.microsoft.com/office/drawing/2014/main" id="{666CBF62-AF3A-8F71-3BD8-8EE14DF9C043}"/>
                </a:ext>
              </a:extLst>
            </p:cNvPr>
            <p:cNvSpPr/>
            <p:nvPr/>
          </p:nvSpPr>
          <p:spPr>
            <a:xfrm>
              <a:off x="-7452125" y="2251600"/>
              <a:ext cx="37825" cy="37825"/>
            </a:xfrm>
            <a:custGeom>
              <a:avLst/>
              <a:gdLst/>
              <a:ahLst/>
              <a:cxnLst/>
              <a:rect l="l" t="t" r="r" b="b"/>
              <a:pathLst>
                <a:path w="1513" h="1513" extrusionOk="0">
                  <a:moveTo>
                    <a:pt x="750" y="0"/>
                  </a:moveTo>
                  <a:cubicBezTo>
                    <a:pt x="334" y="0"/>
                    <a:pt x="0" y="346"/>
                    <a:pt x="0" y="762"/>
                  </a:cubicBezTo>
                  <a:cubicBezTo>
                    <a:pt x="0" y="1179"/>
                    <a:pt x="334"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44" name="Google Shape;9157;p31">
              <a:extLst>
                <a:ext uri="{FF2B5EF4-FFF2-40B4-BE49-F238E27FC236}">
                  <a16:creationId xmlns:a16="http://schemas.microsoft.com/office/drawing/2014/main" id="{CE977B24-36B1-835B-3556-602CB6D4F0E8}"/>
                </a:ext>
              </a:extLst>
            </p:cNvPr>
            <p:cNvSpPr/>
            <p:nvPr/>
          </p:nvSpPr>
          <p:spPr>
            <a:xfrm>
              <a:off x="-7395575" y="2251600"/>
              <a:ext cx="38125" cy="37825"/>
            </a:xfrm>
            <a:custGeom>
              <a:avLst/>
              <a:gdLst/>
              <a:ahLst/>
              <a:cxnLst/>
              <a:rect l="l" t="t" r="r" b="b"/>
              <a:pathLst>
                <a:path w="1525" h="1513" extrusionOk="0">
                  <a:moveTo>
                    <a:pt x="762" y="0"/>
                  </a:moveTo>
                  <a:cubicBezTo>
                    <a:pt x="346" y="0"/>
                    <a:pt x="0" y="346"/>
                    <a:pt x="0" y="762"/>
                  </a:cubicBezTo>
                  <a:cubicBezTo>
                    <a:pt x="0" y="1179"/>
                    <a:pt x="346" y="1512"/>
                    <a:pt x="762" y="1512"/>
                  </a:cubicBezTo>
                  <a:cubicBezTo>
                    <a:pt x="1179" y="1512"/>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45" name="Google Shape;9158;p31">
              <a:extLst>
                <a:ext uri="{FF2B5EF4-FFF2-40B4-BE49-F238E27FC236}">
                  <a16:creationId xmlns:a16="http://schemas.microsoft.com/office/drawing/2014/main" id="{31909009-5E84-4701-350C-353A60579253}"/>
                </a:ext>
              </a:extLst>
            </p:cNvPr>
            <p:cNvSpPr/>
            <p:nvPr/>
          </p:nvSpPr>
          <p:spPr>
            <a:xfrm>
              <a:off x="-7338725" y="2251600"/>
              <a:ext cx="37825" cy="37825"/>
            </a:xfrm>
            <a:custGeom>
              <a:avLst/>
              <a:gdLst/>
              <a:ahLst/>
              <a:cxnLst/>
              <a:rect l="l" t="t" r="r" b="b"/>
              <a:pathLst>
                <a:path w="1513" h="1513" extrusionOk="0">
                  <a:moveTo>
                    <a:pt x="762" y="0"/>
                  </a:moveTo>
                  <a:cubicBezTo>
                    <a:pt x="346" y="0"/>
                    <a:pt x="0" y="346"/>
                    <a:pt x="0" y="762"/>
                  </a:cubicBezTo>
                  <a:cubicBezTo>
                    <a:pt x="0" y="1179"/>
                    <a:pt x="346" y="1512"/>
                    <a:pt x="762" y="1512"/>
                  </a:cubicBezTo>
                  <a:cubicBezTo>
                    <a:pt x="1179" y="1512"/>
                    <a:pt x="1513" y="1179"/>
                    <a:pt x="1513" y="762"/>
                  </a:cubicBezTo>
                  <a:cubicBezTo>
                    <a:pt x="1513"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46" name="Google Shape;9159;p31">
              <a:extLst>
                <a:ext uri="{FF2B5EF4-FFF2-40B4-BE49-F238E27FC236}">
                  <a16:creationId xmlns:a16="http://schemas.microsoft.com/office/drawing/2014/main" id="{0AC29E2C-14A1-7C75-BA3F-5813ED52E349}"/>
                </a:ext>
              </a:extLst>
            </p:cNvPr>
            <p:cNvSpPr/>
            <p:nvPr/>
          </p:nvSpPr>
          <p:spPr>
            <a:xfrm>
              <a:off x="-7281875"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47" name="Google Shape;9160;p31">
              <a:extLst>
                <a:ext uri="{FF2B5EF4-FFF2-40B4-BE49-F238E27FC236}">
                  <a16:creationId xmlns:a16="http://schemas.microsoft.com/office/drawing/2014/main" id="{F8067E72-B492-1ED3-EC3D-FDA80E0F75A6}"/>
                </a:ext>
              </a:extLst>
            </p:cNvPr>
            <p:cNvSpPr/>
            <p:nvPr/>
          </p:nvSpPr>
          <p:spPr>
            <a:xfrm>
              <a:off x="-7225025"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48" name="Google Shape;9161;p31">
              <a:extLst>
                <a:ext uri="{FF2B5EF4-FFF2-40B4-BE49-F238E27FC236}">
                  <a16:creationId xmlns:a16="http://schemas.microsoft.com/office/drawing/2014/main" id="{7E5390E0-A0AE-EC4D-D226-38FA2CFB8F07}"/>
                </a:ext>
              </a:extLst>
            </p:cNvPr>
            <p:cNvSpPr/>
            <p:nvPr/>
          </p:nvSpPr>
          <p:spPr>
            <a:xfrm>
              <a:off x="-7168475" y="2251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49" name="Google Shape;9162;p31">
              <a:extLst>
                <a:ext uri="{FF2B5EF4-FFF2-40B4-BE49-F238E27FC236}">
                  <a16:creationId xmlns:a16="http://schemas.microsoft.com/office/drawing/2014/main" id="{1D6CAE05-F56B-90B5-35E3-21F66A723FD1}"/>
                </a:ext>
              </a:extLst>
            </p:cNvPr>
            <p:cNvSpPr/>
            <p:nvPr/>
          </p:nvSpPr>
          <p:spPr>
            <a:xfrm>
              <a:off x="-7111625"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80" y="1512"/>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50" name="Google Shape;9163;p31">
              <a:extLst>
                <a:ext uri="{FF2B5EF4-FFF2-40B4-BE49-F238E27FC236}">
                  <a16:creationId xmlns:a16="http://schemas.microsoft.com/office/drawing/2014/main" id="{67DD6A14-7047-437F-D9E9-AA26F8FDF589}"/>
                </a:ext>
              </a:extLst>
            </p:cNvPr>
            <p:cNvSpPr/>
            <p:nvPr/>
          </p:nvSpPr>
          <p:spPr>
            <a:xfrm>
              <a:off x="-7054775" y="2251600"/>
              <a:ext cx="37850" cy="37825"/>
            </a:xfrm>
            <a:custGeom>
              <a:avLst/>
              <a:gdLst/>
              <a:ahLst/>
              <a:cxnLst/>
              <a:rect l="l" t="t" r="r" b="b"/>
              <a:pathLst>
                <a:path w="1514"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51" name="Google Shape;9164;p31">
              <a:extLst>
                <a:ext uri="{FF2B5EF4-FFF2-40B4-BE49-F238E27FC236}">
                  <a16:creationId xmlns:a16="http://schemas.microsoft.com/office/drawing/2014/main" id="{DC339D2F-D310-49ED-9942-0B6C254D0E9E}"/>
                </a:ext>
              </a:extLst>
            </p:cNvPr>
            <p:cNvSpPr/>
            <p:nvPr/>
          </p:nvSpPr>
          <p:spPr>
            <a:xfrm>
              <a:off x="-6941350" y="2251600"/>
              <a:ext cx="37825" cy="37825"/>
            </a:xfrm>
            <a:custGeom>
              <a:avLst/>
              <a:gdLst/>
              <a:ahLst/>
              <a:cxnLst/>
              <a:rect l="l" t="t" r="r" b="b"/>
              <a:pathLst>
                <a:path w="1513" h="1513" extrusionOk="0">
                  <a:moveTo>
                    <a:pt x="762" y="0"/>
                  </a:moveTo>
                  <a:cubicBezTo>
                    <a:pt x="346" y="0"/>
                    <a:pt x="0" y="346"/>
                    <a:pt x="0" y="762"/>
                  </a:cubicBezTo>
                  <a:cubicBezTo>
                    <a:pt x="0" y="1179"/>
                    <a:pt x="346"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52" name="Google Shape;9165;p31">
              <a:extLst>
                <a:ext uri="{FF2B5EF4-FFF2-40B4-BE49-F238E27FC236}">
                  <a16:creationId xmlns:a16="http://schemas.microsoft.com/office/drawing/2014/main" id="{2FD860EF-3984-A531-A95A-805D54CEB223}"/>
                </a:ext>
              </a:extLst>
            </p:cNvPr>
            <p:cNvSpPr/>
            <p:nvPr/>
          </p:nvSpPr>
          <p:spPr>
            <a:xfrm>
              <a:off x="-6884500" y="2251600"/>
              <a:ext cx="37825" cy="37825"/>
            </a:xfrm>
            <a:custGeom>
              <a:avLst/>
              <a:gdLst/>
              <a:ahLst/>
              <a:cxnLst/>
              <a:rect l="l" t="t" r="r" b="b"/>
              <a:pathLst>
                <a:path w="1513" h="1513" extrusionOk="0">
                  <a:moveTo>
                    <a:pt x="750" y="0"/>
                  </a:moveTo>
                  <a:cubicBezTo>
                    <a:pt x="334" y="0"/>
                    <a:pt x="0" y="346"/>
                    <a:pt x="0" y="762"/>
                  </a:cubicBezTo>
                  <a:cubicBezTo>
                    <a:pt x="0" y="1179"/>
                    <a:pt x="334"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53" name="Google Shape;9166;p31">
              <a:extLst>
                <a:ext uri="{FF2B5EF4-FFF2-40B4-BE49-F238E27FC236}">
                  <a16:creationId xmlns:a16="http://schemas.microsoft.com/office/drawing/2014/main" id="{3ADDB0E1-7482-77B7-D271-E32D7518FAE2}"/>
                </a:ext>
              </a:extLst>
            </p:cNvPr>
            <p:cNvSpPr/>
            <p:nvPr/>
          </p:nvSpPr>
          <p:spPr>
            <a:xfrm>
              <a:off x="-6827950" y="2251600"/>
              <a:ext cx="38125" cy="37825"/>
            </a:xfrm>
            <a:custGeom>
              <a:avLst/>
              <a:gdLst/>
              <a:ahLst/>
              <a:cxnLst/>
              <a:rect l="l" t="t" r="r" b="b"/>
              <a:pathLst>
                <a:path w="1525" h="1513" extrusionOk="0">
                  <a:moveTo>
                    <a:pt x="763" y="0"/>
                  </a:moveTo>
                  <a:cubicBezTo>
                    <a:pt x="346" y="0"/>
                    <a:pt x="1" y="346"/>
                    <a:pt x="1" y="762"/>
                  </a:cubicBezTo>
                  <a:cubicBezTo>
                    <a:pt x="1" y="1179"/>
                    <a:pt x="346" y="1512"/>
                    <a:pt x="763" y="1512"/>
                  </a:cubicBezTo>
                  <a:cubicBezTo>
                    <a:pt x="1179" y="1512"/>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54" name="Google Shape;9167;p31">
              <a:extLst>
                <a:ext uri="{FF2B5EF4-FFF2-40B4-BE49-F238E27FC236}">
                  <a16:creationId xmlns:a16="http://schemas.microsoft.com/office/drawing/2014/main" id="{97903D1D-AB27-F184-FDE6-38C822B0186D}"/>
                </a:ext>
              </a:extLst>
            </p:cNvPr>
            <p:cNvSpPr/>
            <p:nvPr/>
          </p:nvSpPr>
          <p:spPr>
            <a:xfrm>
              <a:off x="-6771100" y="2251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79" y="1512"/>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55" name="Google Shape;9168;p31">
              <a:extLst>
                <a:ext uri="{FF2B5EF4-FFF2-40B4-BE49-F238E27FC236}">
                  <a16:creationId xmlns:a16="http://schemas.microsoft.com/office/drawing/2014/main" id="{4BCEB28A-CABB-3E69-AC9C-C10D76E8798E}"/>
                </a:ext>
              </a:extLst>
            </p:cNvPr>
            <p:cNvSpPr/>
            <p:nvPr/>
          </p:nvSpPr>
          <p:spPr>
            <a:xfrm>
              <a:off x="-6714250"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79" y="1512"/>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56" name="Google Shape;9169;p31">
              <a:extLst>
                <a:ext uri="{FF2B5EF4-FFF2-40B4-BE49-F238E27FC236}">
                  <a16:creationId xmlns:a16="http://schemas.microsoft.com/office/drawing/2014/main" id="{650F9DDD-B3B3-6137-E103-C91E66B63C39}"/>
                </a:ext>
              </a:extLst>
            </p:cNvPr>
            <p:cNvSpPr/>
            <p:nvPr/>
          </p:nvSpPr>
          <p:spPr>
            <a:xfrm>
              <a:off x="-6657400"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57" name="Google Shape;9170;p31">
              <a:extLst>
                <a:ext uri="{FF2B5EF4-FFF2-40B4-BE49-F238E27FC236}">
                  <a16:creationId xmlns:a16="http://schemas.microsoft.com/office/drawing/2014/main" id="{37E43F11-1F77-5B63-C7B6-755E4DEE8BB6}"/>
                </a:ext>
              </a:extLst>
            </p:cNvPr>
            <p:cNvSpPr/>
            <p:nvPr/>
          </p:nvSpPr>
          <p:spPr>
            <a:xfrm>
              <a:off x="-6600825" y="2251600"/>
              <a:ext cx="37825" cy="37825"/>
            </a:xfrm>
            <a:custGeom>
              <a:avLst/>
              <a:gdLst/>
              <a:ahLst/>
              <a:cxnLst/>
              <a:rect l="l" t="t" r="r" b="b"/>
              <a:pathLst>
                <a:path w="1513" h="1513" extrusionOk="0">
                  <a:moveTo>
                    <a:pt x="762" y="0"/>
                  </a:moveTo>
                  <a:cubicBezTo>
                    <a:pt x="345" y="0"/>
                    <a:pt x="0" y="346"/>
                    <a:pt x="0" y="762"/>
                  </a:cubicBezTo>
                  <a:cubicBezTo>
                    <a:pt x="0" y="1179"/>
                    <a:pt x="345"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58" name="Google Shape;9171;p31">
              <a:extLst>
                <a:ext uri="{FF2B5EF4-FFF2-40B4-BE49-F238E27FC236}">
                  <a16:creationId xmlns:a16="http://schemas.microsoft.com/office/drawing/2014/main" id="{83B38A59-A9BC-DEB3-01B9-BA37E1F3EACB}"/>
                </a:ext>
              </a:extLst>
            </p:cNvPr>
            <p:cNvSpPr/>
            <p:nvPr/>
          </p:nvSpPr>
          <p:spPr>
            <a:xfrm>
              <a:off x="-5806100" y="2251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79" y="1512"/>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59" name="Google Shape;9172;p31">
              <a:extLst>
                <a:ext uri="{FF2B5EF4-FFF2-40B4-BE49-F238E27FC236}">
                  <a16:creationId xmlns:a16="http://schemas.microsoft.com/office/drawing/2014/main" id="{584421B4-DCE6-4BA5-91A1-6F31CBDE7CF4}"/>
                </a:ext>
              </a:extLst>
            </p:cNvPr>
            <p:cNvSpPr/>
            <p:nvPr/>
          </p:nvSpPr>
          <p:spPr>
            <a:xfrm>
              <a:off x="-5749250"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80" y="1512"/>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60" name="Google Shape;9173;p31">
              <a:extLst>
                <a:ext uri="{FF2B5EF4-FFF2-40B4-BE49-F238E27FC236}">
                  <a16:creationId xmlns:a16="http://schemas.microsoft.com/office/drawing/2014/main" id="{5424FA68-4066-76E5-05A5-91E4699C3006}"/>
                </a:ext>
              </a:extLst>
            </p:cNvPr>
            <p:cNvSpPr/>
            <p:nvPr/>
          </p:nvSpPr>
          <p:spPr>
            <a:xfrm>
              <a:off x="-5692400"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61" name="Google Shape;9174;p31">
              <a:extLst>
                <a:ext uri="{FF2B5EF4-FFF2-40B4-BE49-F238E27FC236}">
                  <a16:creationId xmlns:a16="http://schemas.microsoft.com/office/drawing/2014/main" id="{B04E1685-4FDB-804B-7AB6-F16679DC1DA1}"/>
                </a:ext>
              </a:extLst>
            </p:cNvPr>
            <p:cNvSpPr/>
            <p:nvPr/>
          </p:nvSpPr>
          <p:spPr>
            <a:xfrm>
              <a:off x="-5635825" y="2251600"/>
              <a:ext cx="37825" cy="37825"/>
            </a:xfrm>
            <a:custGeom>
              <a:avLst/>
              <a:gdLst/>
              <a:ahLst/>
              <a:cxnLst/>
              <a:rect l="l" t="t" r="r" b="b"/>
              <a:pathLst>
                <a:path w="1513" h="1513" extrusionOk="0">
                  <a:moveTo>
                    <a:pt x="762" y="0"/>
                  </a:moveTo>
                  <a:cubicBezTo>
                    <a:pt x="345" y="0"/>
                    <a:pt x="0" y="346"/>
                    <a:pt x="0" y="762"/>
                  </a:cubicBezTo>
                  <a:cubicBezTo>
                    <a:pt x="0" y="1179"/>
                    <a:pt x="345"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62" name="Google Shape;9175;p31">
              <a:extLst>
                <a:ext uri="{FF2B5EF4-FFF2-40B4-BE49-F238E27FC236}">
                  <a16:creationId xmlns:a16="http://schemas.microsoft.com/office/drawing/2014/main" id="{83080064-AB1A-2DA3-468A-8CA9D6B2F836}"/>
                </a:ext>
              </a:extLst>
            </p:cNvPr>
            <p:cNvSpPr/>
            <p:nvPr/>
          </p:nvSpPr>
          <p:spPr>
            <a:xfrm>
              <a:off x="-5522125" y="2251600"/>
              <a:ext cx="37825" cy="37825"/>
            </a:xfrm>
            <a:custGeom>
              <a:avLst/>
              <a:gdLst/>
              <a:ahLst/>
              <a:cxnLst/>
              <a:rect l="l" t="t" r="r" b="b"/>
              <a:pathLst>
                <a:path w="1513" h="1513" extrusionOk="0">
                  <a:moveTo>
                    <a:pt x="750" y="0"/>
                  </a:moveTo>
                  <a:cubicBezTo>
                    <a:pt x="334" y="0"/>
                    <a:pt x="0" y="346"/>
                    <a:pt x="0" y="762"/>
                  </a:cubicBezTo>
                  <a:cubicBezTo>
                    <a:pt x="0" y="1179"/>
                    <a:pt x="334"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63" name="Google Shape;9176;p31">
              <a:extLst>
                <a:ext uri="{FF2B5EF4-FFF2-40B4-BE49-F238E27FC236}">
                  <a16:creationId xmlns:a16="http://schemas.microsoft.com/office/drawing/2014/main" id="{332422DB-7D58-04A3-B248-C6BC08F773B0}"/>
                </a:ext>
              </a:extLst>
            </p:cNvPr>
            <p:cNvSpPr/>
            <p:nvPr/>
          </p:nvSpPr>
          <p:spPr>
            <a:xfrm>
              <a:off x="-5465575" y="2251600"/>
              <a:ext cx="38125" cy="37825"/>
            </a:xfrm>
            <a:custGeom>
              <a:avLst/>
              <a:gdLst/>
              <a:ahLst/>
              <a:cxnLst/>
              <a:rect l="l" t="t" r="r" b="b"/>
              <a:pathLst>
                <a:path w="1525" h="1513" extrusionOk="0">
                  <a:moveTo>
                    <a:pt x="762" y="0"/>
                  </a:moveTo>
                  <a:cubicBezTo>
                    <a:pt x="346" y="0"/>
                    <a:pt x="0" y="346"/>
                    <a:pt x="0" y="762"/>
                  </a:cubicBezTo>
                  <a:cubicBezTo>
                    <a:pt x="0" y="1179"/>
                    <a:pt x="346" y="1512"/>
                    <a:pt x="762" y="1512"/>
                  </a:cubicBezTo>
                  <a:cubicBezTo>
                    <a:pt x="1179" y="1512"/>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64" name="Google Shape;9177;p31">
              <a:extLst>
                <a:ext uri="{FF2B5EF4-FFF2-40B4-BE49-F238E27FC236}">
                  <a16:creationId xmlns:a16="http://schemas.microsoft.com/office/drawing/2014/main" id="{480A6BE2-D47A-BB48-1A0C-459034750AE1}"/>
                </a:ext>
              </a:extLst>
            </p:cNvPr>
            <p:cNvSpPr/>
            <p:nvPr/>
          </p:nvSpPr>
          <p:spPr>
            <a:xfrm>
              <a:off x="-5408725" y="2251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79" y="1512"/>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65" name="Google Shape;9178;p31">
              <a:extLst>
                <a:ext uri="{FF2B5EF4-FFF2-40B4-BE49-F238E27FC236}">
                  <a16:creationId xmlns:a16="http://schemas.microsoft.com/office/drawing/2014/main" id="{8B38585C-E1FB-A1D3-D233-A2276D6FF211}"/>
                </a:ext>
              </a:extLst>
            </p:cNvPr>
            <p:cNvSpPr/>
            <p:nvPr/>
          </p:nvSpPr>
          <p:spPr>
            <a:xfrm>
              <a:off x="-5351875"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79" y="1512"/>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66" name="Google Shape;9179;p31">
              <a:extLst>
                <a:ext uri="{FF2B5EF4-FFF2-40B4-BE49-F238E27FC236}">
                  <a16:creationId xmlns:a16="http://schemas.microsoft.com/office/drawing/2014/main" id="{C03AC9AB-177C-1939-9D9B-0364FC3D84C7}"/>
                </a:ext>
              </a:extLst>
            </p:cNvPr>
            <p:cNvSpPr/>
            <p:nvPr/>
          </p:nvSpPr>
          <p:spPr>
            <a:xfrm>
              <a:off x="-5295025"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67" name="Google Shape;9180;p31">
              <a:extLst>
                <a:ext uri="{FF2B5EF4-FFF2-40B4-BE49-F238E27FC236}">
                  <a16:creationId xmlns:a16="http://schemas.microsoft.com/office/drawing/2014/main" id="{3B2FEDFE-A349-5495-9E71-098ABCE159CB}"/>
                </a:ext>
              </a:extLst>
            </p:cNvPr>
            <p:cNvSpPr/>
            <p:nvPr/>
          </p:nvSpPr>
          <p:spPr>
            <a:xfrm>
              <a:off x="-5238475" y="2251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68" name="Google Shape;9181;p31">
              <a:extLst>
                <a:ext uri="{FF2B5EF4-FFF2-40B4-BE49-F238E27FC236}">
                  <a16:creationId xmlns:a16="http://schemas.microsoft.com/office/drawing/2014/main" id="{87974AB9-943F-2C18-6BF3-7A6BA215BFD7}"/>
                </a:ext>
              </a:extLst>
            </p:cNvPr>
            <p:cNvSpPr/>
            <p:nvPr/>
          </p:nvSpPr>
          <p:spPr>
            <a:xfrm>
              <a:off x="-5181600" y="2251600"/>
              <a:ext cx="37825" cy="37825"/>
            </a:xfrm>
            <a:custGeom>
              <a:avLst/>
              <a:gdLst/>
              <a:ahLst/>
              <a:cxnLst/>
              <a:rect l="l" t="t" r="r" b="b"/>
              <a:pathLst>
                <a:path w="1513" h="1513" extrusionOk="0">
                  <a:moveTo>
                    <a:pt x="762" y="0"/>
                  </a:moveTo>
                  <a:cubicBezTo>
                    <a:pt x="333" y="0"/>
                    <a:pt x="0" y="346"/>
                    <a:pt x="0" y="762"/>
                  </a:cubicBezTo>
                  <a:cubicBezTo>
                    <a:pt x="0" y="1179"/>
                    <a:pt x="333"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69" name="Google Shape;9182;p31">
              <a:extLst>
                <a:ext uri="{FF2B5EF4-FFF2-40B4-BE49-F238E27FC236}">
                  <a16:creationId xmlns:a16="http://schemas.microsoft.com/office/drawing/2014/main" id="{259EFDBA-EED9-E130-7053-32916F3244A8}"/>
                </a:ext>
              </a:extLst>
            </p:cNvPr>
            <p:cNvSpPr/>
            <p:nvPr/>
          </p:nvSpPr>
          <p:spPr>
            <a:xfrm>
              <a:off x="-5124750" y="2251600"/>
              <a:ext cx="37825" cy="37825"/>
            </a:xfrm>
            <a:custGeom>
              <a:avLst/>
              <a:gdLst/>
              <a:ahLst/>
              <a:cxnLst/>
              <a:rect l="l" t="t" r="r" b="b"/>
              <a:pathLst>
                <a:path w="1513" h="1513" extrusionOk="0">
                  <a:moveTo>
                    <a:pt x="750" y="0"/>
                  </a:moveTo>
                  <a:cubicBezTo>
                    <a:pt x="333" y="0"/>
                    <a:pt x="0" y="346"/>
                    <a:pt x="0" y="762"/>
                  </a:cubicBezTo>
                  <a:cubicBezTo>
                    <a:pt x="0" y="1179"/>
                    <a:pt x="333"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70" name="Google Shape;9183;p31">
              <a:extLst>
                <a:ext uri="{FF2B5EF4-FFF2-40B4-BE49-F238E27FC236}">
                  <a16:creationId xmlns:a16="http://schemas.microsoft.com/office/drawing/2014/main" id="{3F55566C-2B54-AB8B-22D6-1B3EABD1031F}"/>
                </a:ext>
              </a:extLst>
            </p:cNvPr>
            <p:cNvSpPr/>
            <p:nvPr/>
          </p:nvSpPr>
          <p:spPr>
            <a:xfrm>
              <a:off x="-5068200" y="2251600"/>
              <a:ext cx="38125" cy="37825"/>
            </a:xfrm>
            <a:custGeom>
              <a:avLst/>
              <a:gdLst/>
              <a:ahLst/>
              <a:cxnLst/>
              <a:rect l="l" t="t" r="r" b="b"/>
              <a:pathLst>
                <a:path w="1525" h="1513" extrusionOk="0">
                  <a:moveTo>
                    <a:pt x="762" y="0"/>
                  </a:moveTo>
                  <a:cubicBezTo>
                    <a:pt x="346" y="0"/>
                    <a:pt x="0" y="346"/>
                    <a:pt x="0" y="762"/>
                  </a:cubicBezTo>
                  <a:cubicBezTo>
                    <a:pt x="0" y="1179"/>
                    <a:pt x="346" y="1512"/>
                    <a:pt x="762" y="1512"/>
                  </a:cubicBezTo>
                  <a:cubicBezTo>
                    <a:pt x="1179" y="1512"/>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71" name="Google Shape;9184;p31">
              <a:extLst>
                <a:ext uri="{FF2B5EF4-FFF2-40B4-BE49-F238E27FC236}">
                  <a16:creationId xmlns:a16="http://schemas.microsoft.com/office/drawing/2014/main" id="{E195339D-34CC-ADF5-A165-5D26A6840DDF}"/>
                </a:ext>
              </a:extLst>
            </p:cNvPr>
            <p:cNvSpPr/>
            <p:nvPr/>
          </p:nvSpPr>
          <p:spPr>
            <a:xfrm>
              <a:off x="-5011350" y="2251600"/>
              <a:ext cx="37825" cy="37825"/>
            </a:xfrm>
            <a:custGeom>
              <a:avLst/>
              <a:gdLst/>
              <a:ahLst/>
              <a:cxnLst/>
              <a:rect l="l" t="t" r="r" b="b"/>
              <a:pathLst>
                <a:path w="1513" h="1513" extrusionOk="0">
                  <a:moveTo>
                    <a:pt x="762" y="0"/>
                  </a:moveTo>
                  <a:cubicBezTo>
                    <a:pt x="346" y="0"/>
                    <a:pt x="0" y="346"/>
                    <a:pt x="0" y="762"/>
                  </a:cubicBezTo>
                  <a:cubicBezTo>
                    <a:pt x="0" y="1179"/>
                    <a:pt x="346"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72" name="Google Shape;9185;p31">
              <a:extLst>
                <a:ext uri="{FF2B5EF4-FFF2-40B4-BE49-F238E27FC236}">
                  <a16:creationId xmlns:a16="http://schemas.microsoft.com/office/drawing/2014/main" id="{4894734F-7428-819F-E5B6-201B1AD3EF0F}"/>
                </a:ext>
              </a:extLst>
            </p:cNvPr>
            <p:cNvSpPr/>
            <p:nvPr/>
          </p:nvSpPr>
          <p:spPr>
            <a:xfrm>
              <a:off x="-4954500" y="2251600"/>
              <a:ext cx="37825" cy="37825"/>
            </a:xfrm>
            <a:custGeom>
              <a:avLst/>
              <a:gdLst/>
              <a:ahLst/>
              <a:cxnLst/>
              <a:rect l="l" t="t" r="r" b="b"/>
              <a:pathLst>
                <a:path w="1513" h="1513" extrusionOk="0">
                  <a:moveTo>
                    <a:pt x="751" y="0"/>
                  </a:moveTo>
                  <a:cubicBezTo>
                    <a:pt x="334" y="0"/>
                    <a:pt x="0" y="346"/>
                    <a:pt x="0" y="762"/>
                  </a:cubicBezTo>
                  <a:cubicBezTo>
                    <a:pt x="0"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73" name="Google Shape;9186;p31">
              <a:extLst>
                <a:ext uri="{FF2B5EF4-FFF2-40B4-BE49-F238E27FC236}">
                  <a16:creationId xmlns:a16="http://schemas.microsoft.com/office/drawing/2014/main" id="{71F48211-492C-624F-9132-0E76C98E3465}"/>
                </a:ext>
              </a:extLst>
            </p:cNvPr>
            <p:cNvSpPr/>
            <p:nvPr/>
          </p:nvSpPr>
          <p:spPr>
            <a:xfrm>
              <a:off x="-4897650"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74" name="Google Shape;9187;p31">
              <a:extLst>
                <a:ext uri="{FF2B5EF4-FFF2-40B4-BE49-F238E27FC236}">
                  <a16:creationId xmlns:a16="http://schemas.microsoft.com/office/drawing/2014/main" id="{B3AE858F-F83F-88E7-F959-3B369F4709C4}"/>
                </a:ext>
              </a:extLst>
            </p:cNvPr>
            <p:cNvSpPr/>
            <p:nvPr/>
          </p:nvSpPr>
          <p:spPr>
            <a:xfrm>
              <a:off x="-4841100" y="2251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79" y="1512"/>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75" name="Google Shape;9188;p31">
              <a:extLst>
                <a:ext uri="{FF2B5EF4-FFF2-40B4-BE49-F238E27FC236}">
                  <a16:creationId xmlns:a16="http://schemas.microsoft.com/office/drawing/2014/main" id="{C5292B45-D389-A260-BC5E-5DE135331DAB}"/>
                </a:ext>
              </a:extLst>
            </p:cNvPr>
            <p:cNvSpPr/>
            <p:nvPr/>
          </p:nvSpPr>
          <p:spPr>
            <a:xfrm>
              <a:off x="-4784250"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80" y="1512"/>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76" name="Google Shape;9189;p31">
              <a:extLst>
                <a:ext uri="{FF2B5EF4-FFF2-40B4-BE49-F238E27FC236}">
                  <a16:creationId xmlns:a16="http://schemas.microsoft.com/office/drawing/2014/main" id="{BE8D4514-919F-4085-BA66-3C067C3A4C62}"/>
                </a:ext>
              </a:extLst>
            </p:cNvPr>
            <p:cNvSpPr/>
            <p:nvPr/>
          </p:nvSpPr>
          <p:spPr>
            <a:xfrm>
              <a:off x="-4727400" y="2251600"/>
              <a:ext cx="37850" cy="37825"/>
            </a:xfrm>
            <a:custGeom>
              <a:avLst/>
              <a:gdLst/>
              <a:ahLst/>
              <a:cxnLst/>
              <a:rect l="l" t="t" r="r" b="b"/>
              <a:pathLst>
                <a:path w="1514"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77" name="Google Shape;9190;p31">
              <a:extLst>
                <a:ext uri="{FF2B5EF4-FFF2-40B4-BE49-F238E27FC236}">
                  <a16:creationId xmlns:a16="http://schemas.microsoft.com/office/drawing/2014/main" id="{2764C3AF-84ED-FC32-EE63-5AC2C02EAD48}"/>
                </a:ext>
              </a:extLst>
            </p:cNvPr>
            <p:cNvSpPr/>
            <p:nvPr/>
          </p:nvSpPr>
          <p:spPr>
            <a:xfrm>
              <a:off x="-4670825" y="2251600"/>
              <a:ext cx="37825" cy="37825"/>
            </a:xfrm>
            <a:custGeom>
              <a:avLst/>
              <a:gdLst/>
              <a:ahLst/>
              <a:cxnLst/>
              <a:rect l="l" t="t" r="r" b="b"/>
              <a:pathLst>
                <a:path w="1513" h="1513" extrusionOk="0">
                  <a:moveTo>
                    <a:pt x="762" y="0"/>
                  </a:moveTo>
                  <a:cubicBezTo>
                    <a:pt x="345" y="0"/>
                    <a:pt x="0" y="346"/>
                    <a:pt x="0" y="762"/>
                  </a:cubicBezTo>
                  <a:cubicBezTo>
                    <a:pt x="0" y="1179"/>
                    <a:pt x="345"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78" name="Google Shape;9191;p31">
              <a:extLst>
                <a:ext uri="{FF2B5EF4-FFF2-40B4-BE49-F238E27FC236}">
                  <a16:creationId xmlns:a16="http://schemas.microsoft.com/office/drawing/2014/main" id="{909C9729-61E5-07CD-90A4-3B3977E7B658}"/>
                </a:ext>
              </a:extLst>
            </p:cNvPr>
            <p:cNvSpPr/>
            <p:nvPr/>
          </p:nvSpPr>
          <p:spPr>
            <a:xfrm>
              <a:off x="-4613975" y="2251600"/>
              <a:ext cx="37825" cy="37825"/>
            </a:xfrm>
            <a:custGeom>
              <a:avLst/>
              <a:gdLst/>
              <a:ahLst/>
              <a:cxnLst/>
              <a:rect l="l" t="t" r="r" b="b"/>
              <a:pathLst>
                <a:path w="1513" h="1513" extrusionOk="0">
                  <a:moveTo>
                    <a:pt x="762" y="0"/>
                  </a:moveTo>
                  <a:cubicBezTo>
                    <a:pt x="334" y="0"/>
                    <a:pt x="0" y="346"/>
                    <a:pt x="0" y="762"/>
                  </a:cubicBezTo>
                  <a:cubicBezTo>
                    <a:pt x="0" y="1179"/>
                    <a:pt x="334"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79" name="Google Shape;9192;p31">
              <a:extLst>
                <a:ext uri="{FF2B5EF4-FFF2-40B4-BE49-F238E27FC236}">
                  <a16:creationId xmlns:a16="http://schemas.microsoft.com/office/drawing/2014/main" id="{196C4D24-72FD-86E9-4AA7-4BF509D89FD7}"/>
                </a:ext>
              </a:extLst>
            </p:cNvPr>
            <p:cNvSpPr/>
            <p:nvPr/>
          </p:nvSpPr>
          <p:spPr>
            <a:xfrm>
              <a:off x="-4500575" y="2251600"/>
              <a:ext cx="38125" cy="37825"/>
            </a:xfrm>
            <a:custGeom>
              <a:avLst/>
              <a:gdLst/>
              <a:ahLst/>
              <a:cxnLst/>
              <a:rect l="l" t="t" r="r" b="b"/>
              <a:pathLst>
                <a:path w="1525" h="1513" extrusionOk="0">
                  <a:moveTo>
                    <a:pt x="763" y="0"/>
                  </a:moveTo>
                  <a:cubicBezTo>
                    <a:pt x="346" y="0"/>
                    <a:pt x="1" y="346"/>
                    <a:pt x="1" y="762"/>
                  </a:cubicBezTo>
                  <a:cubicBezTo>
                    <a:pt x="1" y="1179"/>
                    <a:pt x="346" y="1512"/>
                    <a:pt x="763" y="1512"/>
                  </a:cubicBezTo>
                  <a:cubicBezTo>
                    <a:pt x="1179" y="1512"/>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80" name="Google Shape;9193;p31">
              <a:extLst>
                <a:ext uri="{FF2B5EF4-FFF2-40B4-BE49-F238E27FC236}">
                  <a16:creationId xmlns:a16="http://schemas.microsoft.com/office/drawing/2014/main" id="{0ECB09C0-F158-6A32-9DE1-8683A5FC6106}"/>
                </a:ext>
              </a:extLst>
            </p:cNvPr>
            <p:cNvSpPr/>
            <p:nvPr/>
          </p:nvSpPr>
          <p:spPr>
            <a:xfrm>
              <a:off x="-4443725" y="2251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79" y="1512"/>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81" name="Google Shape;9194;p31">
              <a:extLst>
                <a:ext uri="{FF2B5EF4-FFF2-40B4-BE49-F238E27FC236}">
                  <a16:creationId xmlns:a16="http://schemas.microsoft.com/office/drawing/2014/main" id="{9086460A-0D96-2D2C-E8EB-BD760CDD94F4}"/>
                </a:ext>
              </a:extLst>
            </p:cNvPr>
            <p:cNvSpPr/>
            <p:nvPr/>
          </p:nvSpPr>
          <p:spPr>
            <a:xfrm>
              <a:off x="-4386875"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79" y="1512"/>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82" name="Google Shape;9195;p31">
              <a:extLst>
                <a:ext uri="{FF2B5EF4-FFF2-40B4-BE49-F238E27FC236}">
                  <a16:creationId xmlns:a16="http://schemas.microsoft.com/office/drawing/2014/main" id="{3DB89593-80E5-ABF2-E5D5-1BA8E08C484E}"/>
                </a:ext>
              </a:extLst>
            </p:cNvPr>
            <p:cNvSpPr/>
            <p:nvPr/>
          </p:nvSpPr>
          <p:spPr>
            <a:xfrm>
              <a:off x="-4330025"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83" name="Google Shape;9196;p31">
              <a:extLst>
                <a:ext uri="{FF2B5EF4-FFF2-40B4-BE49-F238E27FC236}">
                  <a16:creationId xmlns:a16="http://schemas.microsoft.com/office/drawing/2014/main" id="{6B37D33B-1670-24AE-6821-E4432EBDC42F}"/>
                </a:ext>
              </a:extLst>
            </p:cNvPr>
            <p:cNvSpPr/>
            <p:nvPr/>
          </p:nvSpPr>
          <p:spPr>
            <a:xfrm>
              <a:off x="-4273475" y="2251600"/>
              <a:ext cx="37850" cy="37825"/>
            </a:xfrm>
            <a:custGeom>
              <a:avLst/>
              <a:gdLst/>
              <a:ahLst/>
              <a:cxnLst/>
              <a:rect l="l" t="t" r="r" b="b"/>
              <a:pathLst>
                <a:path w="1514" h="1513" extrusionOk="0">
                  <a:moveTo>
                    <a:pt x="763" y="0"/>
                  </a:moveTo>
                  <a:cubicBezTo>
                    <a:pt x="346" y="0"/>
                    <a:pt x="1" y="346"/>
                    <a:pt x="1" y="762"/>
                  </a:cubicBezTo>
                  <a:cubicBezTo>
                    <a:pt x="1" y="1179"/>
                    <a:pt x="346"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84" name="Google Shape;9197;p31">
              <a:extLst>
                <a:ext uri="{FF2B5EF4-FFF2-40B4-BE49-F238E27FC236}">
                  <a16:creationId xmlns:a16="http://schemas.microsoft.com/office/drawing/2014/main" id="{5BC56BEF-A3BD-9069-E834-B98D5EB4D879}"/>
                </a:ext>
              </a:extLst>
            </p:cNvPr>
            <p:cNvSpPr/>
            <p:nvPr/>
          </p:nvSpPr>
          <p:spPr>
            <a:xfrm>
              <a:off x="-4216600" y="2251600"/>
              <a:ext cx="37825" cy="37825"/>
            </a:xfrm>
            <a:custGeom>
              <a:avLst/>
              <a:gdLst/>
              <a:ahLst/>
              <a:cxnLst/>
              <a:rect l="l" t="t" r="r" b="b"/>
              <a:pathLst>
                <a:path w="1513" h="1513" extrusionOk="0">
                  <a:moveTo>
                    <a:pt x="762" y="0"/>
                  </a:moveTo>
                  <a:cubicBezTo>
                    <a:pt x="333" y="0"/>
                    <a:pt x="0" y="346"/>
                    <a:pt x="0" y="762"/>
                  </a:cubicBezTo>
                  <a:cubicBezTo>
                    <a:pt x="0" y="1179"/>
                    <a:pt x="333"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85" name="Google Shape;9198;p31">
              <a:extLst>
                <a:ext uri="{FF2B5EF4-FFF2-40B4-BE49-F238E27FC236}">
                  <a16:creationId xmlns:a16="http://schemas.microsoft.com/office/drawing/2014/main" id="{A6646D4A-DF72-97D7-B34C-E480CB79B0EB}"/>
                </a:ext>
              </a:extLst>
            </p:cNvPr>
            <p:cNvSpPr/>
            <p:nvPr/>
          </p:nvSpPr>
          <p:spPr>
            <a:xfrm>
              <a:off x="-4159750" y="2251600"/>
              <a:ext cx="37825" cy="37825"/>
            </a:xfrm>
            <a:custGeom>
              <a:avLst/>
              <a:gdLst/>
              <a:ahLst/>
              <a:cxnLst/>
              <a:rect l="l" t="t" r="r" b="b"/>
              <a:pathLst>
                <a:path w="1513" h="1513" extrusionOk="0">
                  <a:moveTo>
                    <a:pt x="750" y="0"/>
                  </a:moveTo>
                  <a:cubicBezTo>
                    <a:pt x="334" y="0"/>
                    <a:pt x="0" y="346"/>
                    <a:pt x="0" y="762"/>
                  </a:cubicBezTo>
                  <a:cubicBezTo>
                    <a:pt x="0" y="1179"/>
                    <a:pt x="334"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86" name="Google Shape;9199;p31">
              <a:extLst>
                <a:ext uri="{FF2B5EF4-FFF2-40B4-BE49-F238E27FC236}">
                  <a16:creationId xmlns:a16="http://schemas.microsoft.com/office/drawing/2014/main" id="{1A20E46E-BDF5-8CB7-A7B8-3415BF1CBF16}"/>
                </a:ext>
              </a:extLst>
            </p:cNvPr>
            <p:cNvSpPr/>
            <p:nvPr/>
          </p:nvSpPr>
          <p:spPr>
            <a:xfrm>
              <a:off x="-4103200" y="2251600"/>
              <a:ext cx="38125" cy="37825"/>
            </a:xfrm>
            <a:custGeom>
              <a:avLst/>
              <a:gdLst/>
              <a:ahLst/>
              <a:cxnLst/>
              <a:rect l="l" t="t" r="r" b="b"/>
              <a:pathLst>
                <a:path w="1525" h="1513" extrusionOk="0">
                  <a:moveTo>
                    <a:pt x="762" y="0"/>
                  </a:moveTo>
                  <a:cubicBezTo>
                    <a:pt x="346" y="0"/>
                    <a:pt x="0" y="346"/>
                    <a:pt x="0" y="762"/>
                  </a:cubicBezTo>
                  <a:cubicBezTo>
                    <a:pt x="0" y="1179"/>
                    <a:pt x="346" y="1512"/>
                    <a:pt x="762" y="1512"/>
                  </a:cubicBezTo>
                  <a:cubicBezTo>
                    <a:pt x="1179" y="1512"/>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87" name="Google Shape;9200;p31">
              <a:extLst>
                <a:ext uri="{FF2B5EF4-FFF2-40B4-BE49-F238E27FC236}">
                  <a16:creationId xmlns:a16="http://schemas.microsoft.com/office/drawing/2014/main" id="{031CC597-6A3F-3B8E-B184-A038AA74C38A}"/>
                </a:ext>
              </a:extLst>
            </p:cNvPr>
            <p:cNvSpPr/>
            <p:nvPr/>
          </p:nvSpPr>
          <p:spPr>
            <a:xfrm>
              <a:off x="-4046350" y="2251600"/>
              <a:ext cx="37825" cy="37825"/>
            </a:xfrm>
            <a:custGeom>
              <a:avLst/>
              <a:gdLst/>
              <a:ahLst/>
              <a:cxnLst/>
              <a:rect l="l" t="t" r="r" b="b"/>
              <a:pathLst>
                <a:path w="1513" h="1513" extrusionOk="0">
                  <a:moveTo>
                    <a:pt x="762" y="0"/>
                  </a:moveTo>
                  <a:cubicBezTo>
                    <a:pt x="346" y="0"/>
                    <a:pt x="0" y="346"/>
                    <a:pt x="0" y="762"/>
                  </a:cubicBezTo>
                  <a:cubicBezTo>
                    <a:pt x="0" y="1179"/>
                    <a:pt x="346" y="1512"/>
                    <a:pt x="762" y="1512"/>
                  </a:cubicBezTo>
                  <a:cubicBezTo>
                    <a:pt x="1179" y="1512"/>
                    <a:pt x="1513" y="1179"/>
                    <a:pt x="1513" y="762"/>
                  </a:cubicBezTo>
                  <a:cubicBezTo>
                    <a:pt x="1513"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88" name="Google Shape;9201;p31">
              <a:extLst>
                <a:ext uri="{FF2B5EF4-FFF2-40B4-BE49-F238E27FC236}">
                  <a16:creationId xmlns:a16="http://schemas.microsoft.com/office/drawing/2014/main" id="{66CAD22D-B715-18DC-B35A-A2D88E1C192B}"/>
                </a:ext>
              </a:extLst>
            </p:cNvPr>
            <p:cNvSpPr/>
            <p:nvPr/>
          </p:nvSpPr>
          <p:spPr>
            <a:xfrm>
              <a:off x="-3989500"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89" name="Google Shape;9202;p31">
              <a:extLst>
                <a:ext uri="{FF2B5EF4-FFF2-40B4-BE49-F238E27FC236}">
                  <a16:creationId xmlns:a16="http://schemas.microsoft.com/office/drawing/2014/main" id="{54C99E19-D5B8-2B43-2EE4-5DD191A70E1F}"/>
                </a:ext>
              </a:extLst>
            </p:cNvPr>
            <p:cNvSpPr/>
            <p:nvPr/>
          </p:nvSpPr>
          <p:spPr>
            <a:xfrm>
              <a:off x="-3932650"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90" name="Google Shape;9203;p31">
              <a:extLst>
                <a:ext uri="{FF2B5EF4-FFF2-40B4-BE49-F238E27FC236}">
                  <a16:creationId xmlns:a16="http://schemas.microsoft.com/office/drawing/2014/main" id="{714D3F95-6DAB-B1A1-CAB2-AD97E697D0AB}"/>
                </a:ext>
              </a:extLst>
            </p:cNvPr>
            <p:cNvSpPr/>
            <p:nvPr/>
          </p:nvSpPr>
          <p:spPr>
            <a:xfrm>
              <a:off x="-3876100" y="2251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91" name="Google Shape;9204;p31">
              <a:extLst>
                <a:ext uri="{FF2B5EF4-FFF2-40B4-BE49-F238E27FC236}">
                  <a16:creationId xmlns:a16="http://schemas.microsoft.com/office/drawing/2014/main" id="{8B4C7A42-80A6-5AA8-B891-B4380EA61075}"/>
                </a:ext>
              </a:extLst>
            </p:cNvPr>
            <p:cNvSpPr/>
            <p:nvPr/>
          </p:nvSpPr>
          <p:spPr>
            <a:xfrm>
              <a:off x="-3819250"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80" y="1512"/>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92" name="Google Shape;9205;p31">
              <a:extLst>
                <a:ext uri="{FF2B5EF4-FFF2-40B4-BE49-F238E27FC236}">
                  <a16:creationId xmlns:a16="http://schemas.microsoft.com/office/drawing/2014/main" id="{84F2B0B1-DD48-9EFE-24E7-2097D5D7544F}"/>
                </a:ext>
              </a:extLst>
            </p:cNvPr>
            <p:cNvSpPr/>
            <p:nvPr/>
          </p:nvSpPr>
          <p:spPr>
            <a:xfrm>
              <a:off x="-3762375" y="2251600"/>
              <a:ext cx="37825" cy="37825"/>
            </a:xfrm>
            <a:custGeom>
              <a:avLst/>
              <a:gdLst/>
              <a:ahLst/>
              <a:cxnLst/>
              <a:rect l="l" t="t" r="r" b="b"/>
              <a:pathLst>
                <a:path w="1513" h="1513" extrusionOk="0">
                  <a:moveTo>
                    <a:pt x="750" y="0"/>
                  </a:moveTo>
                  <a:cubicBezTo>
                    <a:pt x="333" y="0"/>
                    <a:pt x="0" y="346"/>
                    <a:pt x="0" y="762"/>
                  </a:cubicBezTo>
                  <a:cubicBezTo>
                    <a:pt x="0" y="1179"/>
                    <a:pt x="333"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93" name="Google Shape;9206;p31">
              <a:extLst>
                <a:ext uri="{FF2B5EF4-FFF2-40B4-BE49-F238E27FC236}">
                  <a16:creationId xmlns:a16="http://schemas.microsoft.com/office/drawing/2014/main" id="{872E256E-71AF-E5CE-1AAF-1FFB87E45513}"/>
                </a:ext>
              </a:extLst>
            </p:cNvPr>
            <p:cNvSpPr/>
            <p:nvPr/>
          </p:nvSpPr>
          <p:spPr>
            <a:xfrm>
              <a:off x="-3705825" y="2251600"/>
              <a:ext cx="37825" cy="37825"/>
            </a:xfrm>
            <a:custGeom>
              <a:avLst/>
              <a:gdLst/>
              <a:ahLst/>
              <a:cxnLst/>
              <a:rect l="l" t="t" r="r" b="b"/>
              <a:pathLst>
                <a:path w="1513" h="1513" extrusionOk="0">
                  <a:moveTo>
                    <a:pt x="762" y="0"/>
                  </a:moveTo>
                  <a:cubicBezTo>
                    <a:pt x="345" y="0"/>
                    <a:pt x="0" y="346"/>
                    <a:pt x="0" y="762"/>
                  </a:cubicBezTo>
                  <a:cubicBezTo>
                    <a:pt x="0" y="1179"/>
                    <a:pt x="345"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94" name="Google Shape;9207;p31">
              <a:extLst>
                <a:ext uri="{FF2B5EF4-FFF2-40B4-BE49-F238E27FC236}">
                  <a16:creationId xmlns:a16="http://schemas.microsoft.com/office/drawing/2014/main" id="{AF374BC1-D2FC-C951-7662-40C267CDB04D}"/>
                </a:ext>
              </a:extLst>
            </p:cNvPr>
            <p:cNvSpPr/>
            <p:nvPr/>
          </p:nvSpPr>
          <p:spPr>
            <a:xfrm>
              <a:off x="-3648975" y="2251600"/>
              <a:ext cx="37825" cy="37825"/>
            </a:xfrm>
            <a:custGeom>
              <a:avLst/>
              <a:gdLst/>
              <a:ahLst/>
              <a:cxnLst/>
              <a:rect l="l" t="t" r="r" b="b"/>
              <a:pathLst>
                <a:path w="1513" h="1513" extrusionOk="0">
                  <a:moveTo>
                    <a:pt x="762" y="0"/>
                  </a:moveTo>
                  <a:cubicBezTo>
                    <a:pt x="346" y="0"/>
                    <a:pt x="0" y="346"/>
                    <a:pt x="0" y="762"/>
                  </a:cubicBezTo>
                  <a:cubicBezTo>
                    <a:pt x="0" y="1179"/>
                    <a:pt x="346"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95" name="Google Shape;9208;p31">
              <a:extLst>
                <a:ext uri="{FF2B5EF4-FFF2-40B4-BE49-F238E27FC236}">
                  <a16:creationId xmlns:a16="http://schemas.microsoft.com/office/drawing/2014/main" id="{B6EFCEE7-C2E2-3FCD-2F2E-53D3C01E92DE}"/>
                </a:ext>
              </a:extLst>
            </p:cNvPr>
            <p:cNvSpPr/>
            <p:nvPr/>
          </p:nvSpPr>
          <p:spPr>
            <a:xfrm>
              <a:off x="-3592125" y="2251600"/>
              <a:ext cx="37825" cy="37825"/>
            </a:xfrm>
            <a:custGeom>
              <a:avLst/>
              <a:gdLst/>
              <a:ahLst/>
              <a:cxnLst/>
              <a:rect l="l" t="t" r="r" b="b"/>
              <a:pathLst>
                <a:path w="1513" h="1513" extrusionOk="0">
                  <a:moveTo>
                    <a:pt x="750" y="0"/>
                  </a:moveTo>
                  <a:cubicBezTo>
                    <a:pt x="334" y="0"/>
                    <a:pt x="0" y="346"/>
                    <a:pt x="0" y="762"/>
                  </a:cubicBezTo>
                  <a:cubicBezTo>
                    <a:pt x="0" y="1179"/>
                    <a:pt x="334"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96" name="Google Shape;9209;p31">
              <a:extLst>
                <a:ext uri="{FF2B5EF4-FFF2-40B4-BE49-F238E27FC236}">
                  <a16:creationId xmlns:a16="http://schemas.microsoft.com/office/drawing/2014/main" id="{C29F1BC6-93A5-75EA-B18B-E7F09F1AA09B}"/>
                </a:ext>
              </a:extLst>
            </p:cNvPr>
            <p:cNvSpPr/>
            <p:nvPr/>
          </p:nvSpPr>
          <p:spPr>
            <a:xfrm>
              <a:off x="-3535575" y="2251600"/>
              <a:ext cx="38125" cy="37825"/>
            </a:xfrm>
            <a:custGeom>
              <a:avLst/>
              <a:gdLst/>
              <a:ahLst/>
              <a:cxnLst/>
              <a:rect l="l" t="t" r="r" b="b"/>
              <a:pathLst>
                <a:path w="1525" h="1513" extrusionOk="0">
                  <a:moveTo>
                    <a:pt x="763" y="0"/>
                  </a:moveTo>
                  <a:cubicBezTo>
                    <a:pt x="346" y="0"/>
                    <a:pt x="1" y="346"/>
                    <a:pt x="1" y="762"/>
                  </a:cubicBezTo>
                  <a:cubicBezTo>
                    <a:pt x="1" y="1179"/>
                    <a:pt x="346" y="1512"/>
                    <a:pt x="763" y="1512"/>
                  </a:cubicBezTo>
                  <a:cubicBezTo>
                    <a:pt x="1179" y="1512"/>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97" name="Google Shape;9210;p31">
              <a:extLst>
                <a:ext uri="{FF2B5EF4-FFF2-40B4-BE49-F238E27FC236}">
                  <a16:creationId xmlns:a16="http://schemas.microsoft.com/office/drawing/2014/main" id="{B28A1161-3B0E-3FD1-E539-D251171DC6B0}"/>
                </a:ext>
              </a:extLst>
            </p:cNvPr>
            <p:cNvSpPr/>
            <p:nvPr/>
          </p:nvSpPr>
          <p:spPr>
            <a:xfrm>
              <a:off x="-3478725" y="2251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79" y="1512"/>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98" name="Google Shape;9211;p31">
              <a:extLst>
                <a:ext uri="{FF2B5EF4-FFF2-40B4-BE49-F238E27FC236}">
                  <a16:creationId xmlns:a16="http://schemas.microsoft.com/office/drawing/2014/main" id="{D50CF3DA-1FD1-8487-A547-99D66A4C09B0}"/>
                </a:ext>
              </a:extLst>
            </p:cNvPr>
            <p:cNvSpPr/>
            <p:nvPr/>
          </p:nvSpPr>
          <p:spPr>
            <a:xfrm>
              <a:off x="-3421875"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79" y="1512"/>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999" name="Google Shape;9212;p31">
              <a:extLst>
                <a:ext uri="{FF2B5EF4-FFF2-40B4-BE49-F238E27FC236}">
                  <a16:creationId xmlns:a16="http://schemas.microsoft.com/office/drawing/2014/main" id="{98B4C562-85B9-1159-DE0A-154ECBF7CBCC}"/>
                </a:ext>
              </a:extLst>
            </p:cNvPr>
            <p:cNvSpPr/>
            <p:nvPr/>
          </p:nvSpPr>
          <p:spPr>
            <a:xfrm>
              <a:off x="-3365025"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00" name="Google Shape;9213;p31">
              <a:extLst>
                <a:ext uri="{FF2B5EF4-FFF2-40B4-BE49-F238E27FC236}">
                  <a16:creationId xmlns:a16="http://schemas.microsoft.com/office/drawing/2014/main" id="{FDF86B69-07FE-4BD8-09DF-2262A8E7165B}"/>
                </a:ext>
              </a:extLst>
            </p:cNvPr>
            <p:cNvSpPr/>
            <p:nvPr/>
          </p:nvSpPr>
          <p:spPr>
            <a:xfrm>
              <a:off x="-3308450" y="2251600"/>
              <a:ext cx="37825" cy="37825"/>
            </a:xfrm>
            <a:custGeom>
              <a:avLst/>
              <a:gdLst/>
              <a:ahLst/>
              <a:cxnLst/>
              <a:rect l="l" t="t" r="r" b="b"/>
              <a:pathLst>
                <a:path w="1513" h="1513" extrusionOk="0">
                  <a:moveTo>
                    <a:pt x="762" y="0"/>
                  </a:moveTo>
                  <a:cubicBezTo>
                    <a:pt x="345" y="0"/>
                    <a:pt x="0" y="346"/>
                    <a:pt x="0" y="762"/>
                  </a:cubicBezTo>
                  <a:cubicBezTo>
                    <a:pt x="0" y="1179"/>
                    <a:pt x="345"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01" name="Google Shape;9214;p31">
              <a:extLst>
                <a:ext uri="{FF2B5EF4-FFF2-40B4-BE49-F238E27FC236}">
                  <a16:creationId xmlns:a16="http://schemas.microsoft.com/office/drawing/2014/main" id="{B2FA6BE4-2E22-BA62-DE95-2E13A26FDDD7}"/>
                </a:ext>
              </a:extLst>
            </p:cNvPr>
            <p:cNvSpPr/>
            <p:nvPr/>
          </p:nvSpPr>
          <p:spPr>
            <a:xfrm>
              <a:off x="-3194750" y="2251600"/>
              <a:ext cx="37825" cy="37825"/>
            </a:xfrm>
            <a:custGeom>
              <a:avLst/>
              <a:gdLst/>
              <a:ahLst/>
              <a:cxnLst/>
              <a:rect l="l" t="t" r="r" b="b"/>
              <a:pathLst>
                <a:path w="1513" h="1513" extrusionOk="0">
                  <a:moveTo>
                    <a:pt x="750" y="0"/>
                  </a:moveTo>
                  <a:cubicBezTo>
                    <a:pt x="334" y="0"/>
                    <a:pt x="0" y="346"/>
                    <a:pt x="0" y="762"/>
                  </a:cubicBezTo>
                  <a:cubicBezTo>
                    <a:pt x="0" y="1179"/>
                    <a:pt x="334"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02" name="Google Shape;9215;p31">
              <a:extLst>
                <a:ext uri="{FF2B5EF4-FFF2-40B4-BE49-F238E27FC236}">
                  <a16:creationId xmlns:a16="http://schemas.microsoft.com/office/drawing/2014/main" id="{593DA8FE-1CF8-421D-DD69-1D8427D40A7A}"/>
                </a:ext>
              </a:extLst>
            </p:cNvPr>
            <p:cNvSpPr/>
            <p:nvPr/>
          </p:nvSpPr>
          <p:spPr>
            <a:xfrm>
              <a:off x="-2967650" y="225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03" name="Google Shape;9216;p31">
              <a:extLst>
                <a:ext uri="{FF2B5EF4-FFF2-40B4-BE49-F238E27FC236}">
                  <a16:creationId xmlns:a16="http://schemas.microsoft.com/office/drawing/2014/main" id="{FB67FB2B-E5F9-F342-52DB-911B1F6AAA07}"/>
                </a:ext>
              </a:extLst>
            </p:cNvPr>
            <p:cNvSpPr/>
            <p:nvPr/>
          </p:nvSpPr>
          <p:spPr>
            <a:xfrm>
              <a:off x="-7792950" y="2308450"/>
              <a:ext cx="38125" cy="37825"/>
            </a:xfrm>
            <a:custGeom>
              <a:avLst/>
              <a:gdLst/>
              <a:ahLst/>
              <a:cxnLst/>
              <a:rect l="l" t="t" r="r" b="b"/>
              <a:pathLst>
                <a:path w="1525" h="1513" extrusionOk="0">
                  <a:moveTo>
                    <a:pt x="762" y="0"/>
                  </a:moveTo>
                  <a:cubicBezTo>
                    <a:pt x="346" y="0"/>
                    <a:pt x="0" y="334"/>
                    <a:pt x="0" y="751"/>
                  </a:cubicBezTo>
                  <a:cubicBezTo>
                    <a:pt x="0" y="1167"/>
                    <a:pt x="346" y="1513"/>
                    <a:pt x="762" y="1513"/>
                  </a:cubicBezTo>
                  <a:cubicBezTo>
                    <a:pt x="1179" y="1513"/>
                    <a:pt x="1524" y="1167"/>
                    <a:pt x="1524" y="751"/>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04" name="Google Shape;9217;p31">
              <a:extLst>
                <a:ext uri="{FF2B5EF4-FFF2-40B4-BE49-F238E27FC236}">
                  <a16:creationId xmlns:a16="http://schemas.microsoft.com/office/drawing/2014/main" id="{46C9C63C-C5DA-6D6E-9B59-FD657ED33692}"/>
                </a:ext>
              </a:extLst>
            </p:cNvPr>
            <p:cNvSpPr/>
            <p:nvPr/>
          </p:nvSpPr>
          <p:spPr>
            <a:xfrm>
              <a:off x="-7736100" y="2308450"/>
              <a:ext cx="37825" cy="37825"/>
            </a:xfrm>
            <a:custGeom>
              <a:avLst/>
              <a:gdLst/>
              <a:ahLst/>
              <a:cxnLst/>
              <a:rect l="l" t="t" r="r" b="b"/>
              <a:pathLst>
                <a:path w="1513" h="1513" extrusionOk="0">
                  <a:moveTo>
                    <a:pt x="763" y="0"/>
                  </a:moveTo>
                  <a:cubicBezTo>
                    <a:pt x="346" y="0"/>
                    <a:pt x="1" y="334"/>
                    <a:pt x="1" y="751"/>
                  </a:cubicBezTo>
                  <a:cubicBezTo>
                    <a:pt x="1" y="1167"/>
                    <a:pt x="346" y="1513"/>
                    <a:pt x="763" y="1513"/>
                  </a:cubicBezTo>
                  <a:cubicBezTo>
                    <a:pt x="1179" y="1513"/>
                    <a:pt x="1513" y="1167"/>
                    <a:pt x="1513" y="751"/>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05" name="Google Shape;9218;p31">
              <a:extLst>
                <a:ext uri="{FF2B5EF4-FFF2-40B4-BE49-F238E27FC236}">
                  <a16:creationId xmlns:a16="http://schemas.microsoft.com/office/drawing/2014/main" id="{D5C1E3CD-3714-2E67-F0DF-C99A4FB9FBDF}"/>
                </a:ext>
              </a:extLst>
            </p:cNvPr>
            <p:cNvSpPr/>
            <p:nvPr/>
          </p:nvSpPr>
          <p:spPr>
            <a:xfrm>
              <a:off x="-7679250"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79" y="1513"/>
                    <a:pt x="1513" y="1167"/>
                    <a:pt x="1513" y="751"/>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06" name="Google Shape;9219;p31">
              <a:extLst>
                <a:ext uri="{FF2B5EF4-FFF2-40B4-BE49-F238E27FC236}">
                  <a16:creationId xmlns:a16="http://schemas.microsoft.com/office/drawing/2014/main" id="{86D295E3-48FC-6744-7F2C-2CC0908F38B1}"/>
                </a:ext>
              </a:extLst>
            </p:cNvPr>
            <p:cNvSpPr/>
            <p:nvPr/>
          </p:nvSpPr>
          <p:spPr>
            <a:xfrm>
              <a:off x="-7622400"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8" y="1513"/>
                    <a:pt x="1513" y="1167"/>
                    <a:pt x="1513" y="751"/>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07" name="Google Shape;9220;p31">
              <a:extLst>
                <a:ext uri="{FF2B5EF4-FFF2-40B4-BE49-F238E27FC236}">
                  <a16:creationId xmlns:a16="http://schemas.microsoft.com/office/drawing/2014/main" id="{84A2A4FE-EBC6-68C1-1723-CA7AD9608268}"/>
                </a:ext>
              </a:extLst>
            </p:cNvPr>
            <p:cNvSpPr/>
            <p:nvPr/>
          </p:nvSpPr>
          <p:spPr>
            <a:xfrm>
              <a:off x="-7565850" y="2308450"/>
              <a:ext cx="37850" cy="37825"/>
            </a:xfrm>
            <a:custGeom>
              <a:avLst/>
              <a:gdLst/>
              <a:ahLst/>
              <a:cxnLst/>
              <a:rect l="l" t="t" r="r" b="b"/>
              <a:pathLst>
                <a:path w="1514" h="1513" extrusionOk="0">
                  <a:moveTo>
                    <a:pt x="763" y="0"/>
                  </a:moveTo>
                  <a:cubicBezTo>
                    <a:pt x="346" y="0"/>
                    <a:pt x="1" y="334"/>
                    <a:pt x="1" y="751"/>
                  </a:cubicBezTo>
                  <a:cubicBezTo>
                    <a:pt x="1" y="1167"/>
                    <a:pt x="346" y="1513"/>
                    <a:pt x="763" y="1513"/>
                  </a:cubicBezTo>
                  <a:cubicBezTo>
                    <a:pt x="1180" y="1513"/>
                    <a:pt x="1513" y="1167"/>
                    <a:pt x="1513" y="751"/>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08" name="Google Shape;9221;p31">
              <a:extLst>
                <a:ext uri="{FF2B5EF4-FFF2-40B4-BE49-F238E27FC236}">
                  <a16:creationId xmlns:a16="http://schemas.microsoft.com/office/drawing/2014/main" id="{1C1F80C9-154B-9113-C6C2-7716E7F8AD7A}"/>
                </a:ext>
              </a:extLst>
            </p:cNvPr>
            <p:cNvSpPr/>
            <p:nvPr/>
          </p:nvSpPr>
          <p:spPr>
            <a:xfrm>
              <a:off x="-7508975" y="2308450"/>
              <a:ext cx="37825" cy="37825"/>
            </a:xfrm>
            <a:custGeom>
              <a:avLst/>
              <a:gdLst/>
              <a:ahLst/>
              <a:cxnLst/>
              <a:rect l="l" t="t" r="r" b="b"/>
              <a:pathLst>
                <a:path w="1513" h="1513" extrusionOk="0">
                  <a:moveTo>
                    <a:pt x="762" y="0"/>
                  </a:moveTo>
                  <a:cubicBezTo>
                    <a:pt x="333" y="0"/>
                    <a:pt x="0" y="334"/>
                    <a:pt x="0" y="751"/>
                  </a:cubicBezTo>
                  <a:cubicBezTo>
                    <a:pt x="0" y="1167"/>
                    <a:pt x="333"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09" name="Google Shape;9222;p31">
              <a:extLst>
                <a:ext uri="{FF2B5EF4-FFF2-40B4-BE49-F238E27FC236}">
                  <a16:creationId xmlns:a16="http://schemas.microsoft.com/office/drawing/2014/main" id="{7BDA6AD2-CF63-9620-C459-0014DE04CF99}"/>
                </a:ext>
              </a:extLst>
            </p:cNvPr>
            <p:cNvSpPr/>
            <p:nvPr/>
          </p:nvSpPr>
          <p:spPr>
            <a:xfrm>
              <a:off x="-7452125" y="2308450"/>
              <a:ext cx="37825" cy="37825"/>
            </a:xfrm>
            <a:custGeom>
              <a:avLst/>
              <a:gdLst/>
              <a:ahLst/>
              <a:cxnLst/>
              <a:rect l="l" t="t" r="r" b="b"/>
              <a:pathLst>
                <a:path w="1513" h="1513" extrusionOk="0">
                  <a:moveTo>
                    <a:pt x="750" y="0"/>
                  </a:moveTo>
                  <a:cubicBezTo>
                    <a:pt x="334" y="0"/>
                    <a:pt x="0" y="334"/>
                    <a:pt x="0" y="751"/>
                  </a:cubicBezTo>
                  <a:cubicBezTo>
                    <a:pt x="0" y="1167"/>
                    <a:pt x="334" y="1513"/>
                    <a:pt x="750" y="1513"/>
                  </a:cubicBezTo>
                  <a:cubicBezTo>
                    <a:pt x="1167" y="1513"/>
                    <a:pt x="1512" y="1167"/>
                    <a:pt x="1512" y="751"/>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10" name="Google Shape;9223;p31">
              <a:extLst>
                <a:ext uri="{FF2B5EF4-FFF2-40B4-BE49-F238E27FC236}">
                  <a16:creationId xmlns:a16="http://schemas.microsoft.com/office/drawing/2014/main" id="{D100A2F5-1379-1D0D-F4FB-97CED6F8DBEE}"/>
                </a:ext>
              </a:extLst>
            </p:cNvPr>
            <p:cNvSpPr/>
            <p:nvPr/>
          </p:nvSpPr>
          <p:spPr>
            <a:xfrm>
              <a:off x="-7395575" y="2308450"/>
              <a:ext cx="38125" cy="37825"/>
            </a:xfrm>
            <a:custGeom>
              <a:avLst/>
              <a:gdLst/>
              <a:ahLst/>
              <a:cxnLst/>
              <a:rect l="l" t="t" r="r" b="b"/>
              <a:pathLst>
                <a:path w="1525" h="1513" extrusionOk="0">
                  <a:moveTo>
                    <a:pt x="762" y="0"/>
                  </a:moveTo>
                  <a:cubicBezTo>
                    <a:pt x="346" y="0"/>
                    <a:pt x="0" y="334"/>
                    <a:pt x="0" y="751"/>
                  </a:cubicBezTo>
                  <a:cubicBezTo>
                    <a:pt x="0" y="1167"/>
                    <a:pt x="346" y="1513"/>
                    <a:pt x="762" y="1513"/>
                  </a:cubicBezTo>
                  <a:cubicBezTo>
                    <a:pt x="1179" y="1513"/>
                    <a:pt x="1524" y="1167"/>
                    <a:pt x="1524" y="751"/>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11" name="Google Shape;9224;p31">
              <a:extLst>
                <a:ext uri="{FF2B5EF4-FFF2-40B4-BE49-F238E27FC236}">
                  <a16:creationId xmlns:a16="http://schemas.microsoft.com/office/drawing/2014/main" id="{2C0FC19D-F44D-8960-88BB-D431DAA5AD94}"/>
                </a:ext>
              </a:extLst>
            </p:cNvPr>
            <p:cNvSpPr/>
            <p:nvPr/>
          </p:nvSpPr>
          <p:spPr>
            <a:xfrm>
              <a:off x="-7338725" y="2308450"/>
              <a:ext cx="37825" cy="37825"/>
            </a:xfrm>
            <a:custGeom>
              <a:avLst/>
              <a:gdLst/>
              <a:ahLst/>
              <a:cxnLst/>
              <a:rect l="l" t="t" r="r" b="b"/>
              <a:pathLst>
                <a:path w="1513" h="1513" extrusionOk="0">
                  <a:moveTo>
                    <a:pt x="762" y="0"/>
                  </a:moveTo>
                  <a:cubicBezTo>
                    <a:pt x="346" y="0"/>
                    <a:pt x="0" y="334"/>
                    <a:pt x="0" y="751"/>
                  </a:cubicBezTo>
                  <a:cubicBezTo>
                    <a:pt x="0" y="1167"/>
                    <a:pt x="346" y="1513"/>
                    <a:pt x="762" y="1513"/>
                  </a:cubicBezTo>
                  <a:cubicBezTo>
                    <a:pt x="1179" y="1513"/>
                    <a:pt x="1513" y="1167"/>
                    <a:pt x="1513" y="751"/>
                  </a:cubicBezTo>
                  <a:cubicBezTo>
                    <a:pt x="1513"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12" name="Google Shape;9225;p31">
              <a:extLst>
                <a:ext uri="{FF2B5EF4-FFF2-40B4-BE49-F238E27FC236}">
                  <a16:creationId xmlns:a16="http://schemas.microsoft.com/office/drawing/2014/main" id="{C74C92E5-99D6-E2F5-3837-5DAB65BA1C6D}"/>
                </a:ext>
              </a:extLst>
            </p:cNvPr>
            <p:cNvSpPr/>
            <p:nvPr/>
          </p:nvSpPr>
          <p:spPr>
            <a:xfrm>
              <a:off x="-7281875"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7" y="1513"/>
                    <a:pt x="1513" y="1167"/>
                    <a:pt x="1513" y="751"/>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13" name="Google Shape;9226;p31">
              <a:extLst>
                <a:ext uri="{FF2B5EF4-FFF2-40B4-BE49-F238E27FC236}">
                  <a16:creationId xmlns:a16="http://schemas.microsoft.com/office/drawing/2014/main" id="{092C7327-E3BF-A221-D9CA-3C574840B1A9}"/>
                </a:ext>
              </a:extLst>
            </p:cNvPr>
            <p:cNvSpPr/>
            <p:nvPr/>
          </p:nvSpPr>
          <p:spPr>
            <a:xfrm>
              <a:off x="-7225025"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7" y="1513"/>
                    <a:pt x="1513" y="1167"/>
                    <a:pt x="1513" y="751"/>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14" name="Google Shape;9227;p31">
              <a:extLst>
                <a:ext uri="{FF2B5EF4-FFF2-40B4-BE49-F238E27FC236}">
                  <a16:creationId xmlns:a16="http://schemas.microsoft.com/office/drawing/2014/main" id="{5E383CDE-8767-EFEF-FBF5-1B2CEB575E21}"/>
                </a:ext>
              </a:extLst>
            </p:cNvPr>
            <p:cNvSpPr/>
            <p:nvPr/>
          </p:nvSpPr>
          <p:spPr>
            <a:xfrm>
              <a:off x="-7168475" y="2308450"/>
              <a:ext cx="37825" cy="37825"/>
            </a:xfrm>
            <a:custGeom>
              <a:avLst/>
              <a:gdLst/>
              <a:ahLst/>
              <a:cxnLst/>
              <a:rect l="l" t="t" r="r" b="b"/>
              <a:pathLst>
                <a:path w="1513" h="1513" extrusionOk="0">
                  <a:moveTo>
                    <a:pt x="763" y="0"/>
                  </a:moveTo>
                  <a:cubicBezTo>
                    <a:pt x="346" y="0"/>
                    <a:pt x="1" y="334"/>
                    <a:pt x="1" y="751"/>
                  </a:cubicBezTo>
                  <a:cubicBezTo>
                    <a:pt x="1" y="1167"/>
                    <a:pt x="346" y="1513"/>
                    <a:pt x="763" y="1513"/>
                  </a:cubicBezTo>
                  <a:cubicBezTo>
                    <a:pt x="1180" y="1513"/>
                    <a:pt x="1513" y="1167"/>
                    <a:pt x="1513" y="751"/>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15" name="Google Shape;9228;p31">
              <a:extLst>
                <a:ext uri="{FF2B5EF4-FFF2-40B4-BE49-F238E27FC236}">
                  <a16:creationId xmlns:a16="http://schemas.microsoft.com/office/drawing/2014/main" id="{17B493AF-715B-ED95-4D57-63D1FF18E3DA}"/>
                </a:ext>
              </a:extLst>
            </p:cNvPr>
            <p:cNvSpPr/>
            <p:nvPr/>
          </p:nvSpPr>
          <p:spPr>
            <a:xfrm>
              <a:off x="-7111625"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80" y="1513"/>
                    <a:pt x="1513" y="1167"/>
                    <a:pt x="1513" y="751"/>
                  </a:cubicBezTo>
                  <a:cubicBezTo>
                    <a:pt x="1513" y="334"/>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16" name="Google Shape;9229;p31">
              <a:extLst>
                <a:ext uri="{FF2B5EF4-FFF2-40B4-BE49-F238E27FC236}">
                  <a16:creationId xmlns:a16="http://schemas.microsoft.com/office/drawing/2014/main" id="{A78CD81A-607F-E623-EEB0-A44705676ECC}"/>
                </a:ext>
              </a:extLst>
            </p:cNvPr>
            <p:cNvSpPr/>
            <p:nvPr/>
          </p:nvSpPr>
          <p:spPr>
            <a:xfrm>
              <a:off x="-7054775" y="2308450"/>
              <a:ext cx="37850" cy="37825"/>
            </a:xfrm>
            <a:custGeom>
              <a:avLst/>
              <a:gdLst/>
              <a:ahLst/>
              <a:cxnLst/>
              <a:rect l="l" t="t" r="r" b="b"/>
              <a:pathLst>
                <a:path w="1514" h="1513" extrusionOk="0">
                  <a:moveTo>
                    <a:pt x="751" y="0"/>
                  </a:moveTo>
                  <a:cubicBezTo>
                    <a:pt x="334" y="0"/>
                    <a:pt x="1" y="334"/>
                    <a:pt x="1" y="751"/>
                  </a:cubicBezTo>
                  <a:cubicBezTo>
                    <a:pt x="1" y="1167"/>
                    <a:pt x="334" y="1513"/>
                    <a:pt x="751" y="1513"/>
                  </a:cubicBezTo>
                  <a:cubicBezTo>
                    <a:pt x="1168" y="1513"/>
                    <a:pt x="1513" y="1167"/>
                    <a:pt x="1513" y="751"/>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17" name="Google Shape;9230;p31">
              <a:extLst>
                <a:ext uri="{FF2B5EF4-FFF2-40B4-BE49-F238E27FC236}">
                  <a16:creationId xmlns:a16="http://schemas.microsoft.com/office/drawing/2014/main" id="{C49EAFBA-04F4-A97D-3A96-477FF0914FD6}"/>
                </a:ext>
              </a:extLst>
            </p:cNvPr>
            <p:cNvSpPr/>
            <p:nvPr/>
          </p:nvSpPr>
          <p:spPr>
            <a:xfrm>
              <a:off x="-6941350" y="2308450"/>
              <a:ext cx="37825" cy="37825"/>
            </a:xfrm>
            <a:custGeom>
              <a:avLst/>
              <a:gdLst/>
              <a:ahLst/>
              <a:cxnLst/>
              <a:rect l="l" t="t" r="r" b="b"/>
              <a:pathLst>
                <a:path w="1513" h="1513" extrusionOk="0">
                  <a:moveTo>
                    <a:pt x="762" y="0"/>
                  </a:moveTo>
                  <a:cubicBezTo>
                    <a:pt x="346" y="0"/>
                    <a:pt x="0" y="334"/>
                    <a:pt x="0" y="751"/>
                  </a:cubicBezTo>
                  <a:cubicBezTo>
                    <a:pt x="0" y="1167"/>
                    <a:pt x="346"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18" name="Google Shape;9231;p31">
              <a:extLst>
                <a:ext uri="{FF2B5EF4-FFF2-40B4-BE49-F238E27FC236}">
                  <a16:creationId xmlns:a16="http://schemas.microsoft.com/office/drawing/2014/main" id="{6E5470F0-F164-A58E-E410-EDEBBDEFB0A0}"/>
                </a:ext>
              </a:extLst>
            </p:cNvPr>
            <p:cNvSpPr/>
            <p:nvPr/>
          </p:nvSpPr>
          <p:spPr>
            <a:xfrm>
              <a:off x="-6884500" y="2308450"/>
              <a:ext cx="37825" cy="37825"/>
            </a:xfrm>
            <a:custGeom>
              <a:avLst/>
              <a:gdLst/>
              <a:ahLst/>
              <a:cxnLst/>
              <a:rect l="l" t="t" r="r" b="b"/>
              <a:pathLst>
                <a:path w="1513" h="1513" extrusionOk="0">
                  <a:moveTo>
                    <a:pt x="750" y="0"/>
                  </a:moveTo>
                  <a:cubicBezTo>
                    <a:pt x="334" y="0"/>
                    <a:pt x="0" y="334"/>
                    <a:pt x="0" y="751"/>
                  </a:cubicBezTo>
                  <a:cubicBezTo>
                    <a:pt x="0" y="1167"/>
                    <a:pt x="334" y="1513"/>
                    <a:pt x="750" y="1513"/>
                  </a:cubicBezTo>
                  <a:cubicBezTo>
                    <a:pt x="1167" y="1513"/>
                    <a:pt x="1512" y="1167"/>
                    <a:pt x="1512" y="751"/>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19" name="Google Shape;9232;p31">
              <a:extLst>
                <a:ext uri="{FF2B5EF4-FFF2-40B4-BE49-F238E27FC236}">
                  <a16:creationId xmlns:a16="http://schemas.microsoft.com/office/drawing/2014/main" id="{78AE630D-B6C8-98DC-9F24-96F977594108}"/>
                </a:ext>
              </a:extLst>
            </p:cNvPr>
            <p:cNvSpPr/>
            <p:nvPr/>
          </p:nvSpPr>
          <p:spPr>
            <a:xfrm>
              <a:off x="-6827950" y="2308450"/>
              <a:ext cx="38125" cy="37825"/>
            </a:xfrm>
            <a:custGeom>
              <a:avLst/>
              <a:gdLst/>
              <a:ahLst/>
              <a:cxnLst/>
              <a:rect l="l" t="t" r="r" b="b"/>
              <a:pathLst>
                <a:path w="1525" h="1513" extrusionOk="0">
                  <a:moveTo>
                    <a:pt x="763" y="0"/>
                  </a:moveTo>
                  <a:cubicBezTo>
                    <a:pt x="346" y="0"/>
                    <a:pt x="1" y="334"/>
                    <a:pt x="1" y="751"/>
                  </a:cubicBezTo>
                  <a:cubicBezTo>
                    <a:pt x="1" y="1167"/>
                    <a:pt x="346" y="1513"/>
                    <a:pt x="763" y="1513"/>
                  </a:cubicBezTo>
                  <a:cubicBezTo>
                    <a:pt x="1179" y="1513"/>
                    <a:pt x="1525" y="1167"/>
                    <a:pt x="1525" y="751"/>
                  </a:cubicBezTo>
                  <a:cubicBezTo>
                    <a:pt x="1525"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20" name="Google Shape;9233;p31">
              <a:extLst>
                <a:ext uri="{FF2B5EF4-FFF2-40B4-BE49-F238E27FC236}">
                  <a16:creationId xmlns:a16="http://schemas.microsoft.com/office/drawing/2014/main" id="{46398C30-F054-8BE0-26E1-292A7EA03F3D}"/>
                </a:ext>
              </a:extLst>
            </p:cNvPr>
            <p:cNvSpPr/>
            <p:nvPr/>
          </p:nvSpPr>
          <p:spPr>
            <a:xfrm>
              <a:off x="-6771100" y="2308450"/>
              <a:ext cx="37825" cy="37825"/>
            </a:xfrm>
            <a:custGeom>
              <a:avLst/>
              <a:gdLst/>
              <a:ahLst/>
              <a:cxnLst/>
              <a:rect l="l" t="t" r="r" b="b"/>
              <a:pathLst>
                <a:path w="1513" h="1513" extrusionOk="0">
                  <a:moveTo>
                    <a:pt x="763" y="0"/>
                  </a:moveTo>
                  <a:cubicBezTo>
                    <a:pt x="346" y="0"/>
                    <a:pt x="1" y="334"/>
                    <a:pt x="1" y="751"/>
                  </a:cubicBezTo>
                  <a:cubicBezTo>
                    <a:pt x="1" y="1167"/>
                    <a:pt x="346" y="1513"/>
                    <a:pt x="763" y="1513"/>
                  </a:cubicBezTo>
                  <a:cubicBezTo>
                    <a:pt x="1179" y="1513"/>
                    <a:pt x="1513" y="1167"/>
                    <a:pt x="1513" y="751"/>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21" name="Google Shape;9234;p31">
              <a:extLst>
                <a:ext uri="{FF2B5EF4-FFF2-40B4-BE49-F238E27FC236}">
                  <a16:creationId xmlns:a16="http://schemas.microsoft.com/office/drawing/2014/main" id="{BDE2F750-1FAB-BB8D-8D7E-4C98C6E57B97}"/>
                </a:ext>
              </a:extLst>
            </p:cNvPr>
            <p:cNvSpPr/>
            <p:nvPr/>
          </p:nvSpPr>
          <p:spPr>
            <a:xfrm>
              <a:off x="-6714250"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79" y="1513"/>
                    <a:pt x="1513" y="1167"/>
                    <a:pt x="1513" y="751"/>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22" name="Google Shape;9235;p31">
              <a:extLst>
                <a:ext uri="{FF2B5EF4-FFF2-40B4-BE49-F238E27FC236}">
                  <a16:creationId xmlns:a16="http://schemas.microsoft.com/office/drawing/2014/main" id="{09A5CEB5-A927-FC6E-B6D7-649727B704FF}"/>
                </a:ext>
              </a:extLst>
            </p:cNvPr>
            <p:cNvSpPr/>
            <p:nvPr/>
          </p:nvSpPr>
          <p:spPr>
            <a:xfrm>
              <a:off x="-6657400"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8" y="1513"/>
                    <a:pt x="1513" y="1167"/>
                    <a:pt x="1513" y="751"/>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23" name="Google Shape;9236;p31">
              <a:extLst>
                <a:ext uri="{FF2B5EF4-FFF2-40B4-BE49-F238E27FC236}">
                  <a16:creationId xmlns:a16="http://schemas.microsoft.com/office/drawing/2014/main" id="{D278F367-0003-9CE3-868D-EBF64A31253B}"/>
                </a:ext>
              </a:extLst>
            </p:cNvPr>
            <p:cNvSpPr/>
            <p:nvPr/>
          </p:nvSpPr>
          <p:spPr>
            <a:xfrm>
              <a:off x="-6600825" y="2308450"/>
              <a:ext cx="37825" cy="37825"/>
            </a:xfrm>
            <a:custGeom>
              <a:avLst/>
              <a:gdLst/>
              <a:ahLst/>
              <a:cxnLst/>
              <a:rect l="l" t="t" r="r" b="b"/>
              <a:pathLst>
                <a:path w="1513" h="1513" extrusionOk="0">
                  <a:moveTo>
                    <a:pt x="762" y="0"/>
                  </a:moveTo>
                  <a:cubicBezTo>
                    <a:pt x="345" y="0"/>
                    <a:pt x="0" y="334"/>
                    <a:pt x="0" y="751"/>
                  </a:cubicBezTo>
                  <a:cubicBezTo>
                    <a:pt x="0" y="1167"/>
                    <a:pt x="345"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24" name="Google Shape;9237;p31">
              <a:extLst>
                <a:ext uri="{FF2B5EF4-FFF2-40B4-BE49-F238E27FC236}">
                  <a16:creationId xmlns:a16="http://schemas.microsoft.com/office/drawing/2014/main" id="{810C9037-C211-317F-531B-3A8BB74EA22F}"/>
                </a:ext>
              </a:extLst>
            </p:cNvPr>
            <p:cNvSpPr/>
            <p:nvPr/>
          </p:nvSpPr>
          <p:spPr>
            <a:xfrm>
              <a:off x="-5806100" y="2308450"/>
              <a:ext cx="37825" cy="37825"/>
            </a:xfrm>
            <a:custGeom>
              <a:avLst/>
              <a:gdLst/>
              <a:ahLst/>
              <a:cxnLst/>
              <a:rect l="l" t="t" r="r" b="b"/>
              <a:pathLst>
                <a:path w="1513" h="1513" extrusionOk="0">
                  <a:moveTo>
                    <a:pt x="763" y="0"/>
                  </a:moveTo>
                  <a:cubicBezTo>
                    <a:pt x="346" y="0"/>
                    <a:pt x="1" y="334"/>
                    <a:pt x="1" y="751"/>
                  </a:cubicBezTo>
                  <a:cubicBezTo>
                    <a:pt x="1" y="1167"/>
                    <a:pt x="346" y="1513"/>
                    <a:pt x="763" y="1513"/>
                  </a:cubicBezTo>
                  <a:cubicBezTo>
                    <a:pt x="1179" y="1513"/>
                    <a:pt x="1513" y="1167"/>
                    <a:pt x="1513" y="751"/>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25" name="Google Shape;9238;p31">
              <a:extLst>
                <a:ext uri="{FF2B5EF4-FFF2-40B4-BE49-F238E27FC236}">
                  <a16:creationId xmlns:a16="http://schemas.microsoft.com/office/drawing/2014/main" id="{A424123D-028A-DC01-9A47-68B027857DF2}"/>
                </a:ext>
              </a:extLst>
            </p:cNvPr>
            <p:cNvSpPr/>
            <p:nvPr/>
          </p:nvSpPr>
          <p:spPr>
            <a:xfrm>
              <a:off x="-5692400"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8" y="1513"/>
                    <a:pt x="1513" y="1167"/>
                    <a:pt x="1513" y="751"/>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26" name="Google Shape;9239;p31">
              <a:extLst>
                <a:ext uri="{FF2B5EF4-FFF2-40B4-BE49-F238E27FC236}">
                  <a16:creationId xmlns:a16="http://schemas.microsoft.com/office/drawing/2014/main" id="{C340A21C-7E97-63B6-18CB-FB9EFAC9AB12}"/>
                </a:ext>
              </a:extLst>
            </p:cNvPr>
            <p:cNvSpPr/>
            <p:nvPr/>
          </p:nvSpPr>
          <p:spPr>
            <a:xfrm>
              <a:off x="-5578975" y="2308450"/>
              <a:ext cx="37825" cy="37825"/>
            </a:xfrm>
            <a:custGeom>
              <a:avLst/>
              <a:gdLst/>
              <a:ahLst/>
              <a:cxnLst/>
              <a:rect l="l" t="t" r="r" b="b"/>
              <a:pathLst>
                <a:path w="1513" h="1513" extrusionOk="0">
                  <a:moveTo>
                    <a:pt x="762" y="0"/>
                  </a:moveTo>
                  <a:cubicBezTo>
                    <a:pt x="334" y="0"/>
                    <a:pt x="0" y="334"/>
                    <a:pt x="0" y="751"/>
                  </a:cubicBezTo>
                  <a:cubicBezTo>
                    <a:pt x="0" y="1167"/>
                    <a:pt x="334"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27" name="Google Shape;9240;p31">
              <a:extLst>
                <a:ext uri="{FF2B5EF4-FFF2-40B4-BE49-F238E27FC236}">
                  <a16:creationId xmlns:a16="http://schemas.microsoft.com/office/drawing/2014/main" id="{A3E2A2C6-EE40-AFAB-5F6A-3860201DA7C5}"/>
                </a:ext>
              </a:extLst>
            </p:cNvPr>
            <p:cNvSpPr/>
            <p:nvPr/>
          </p:nvSpPr>
          <p:spPr>
            <a:xfrm>
              <a:off x="-5522125" y="2308450"/>
              <a:ext cx="37825" cy="37825"/>
            </a:xfrm>
            <a:custGeom>
              <a:avLst/>
              <a:gdLst/>
              <a:ahLst/>
              <a:cxnLst/>
              <a:rect l="l" t="t" r="r" b="b"/>
              <a:pathLst>
                <a:path w="1513" h="1513" extrusionOk="0">
                  <a:moveTo>
                    <a:pt x="750" y="0"/>
                  </a:moveTo>
                  <a:cubicBezTo>
                    <a:pt x="334" y="0"/>
                    <a:pt x="0" y="334"/>
                    <a:pt x="0" y="751"/>
                  </a:cubicBezTo>
                  <a:cubicBezTo>
                    <a:pt x="0" y="1167"/>
                    <a:pt x="334" y="1513"/>
                    <a:pt x="750" y="1513"/>
                  </a:cubicBezTo>
                  <a:cubicBezTo>
                    <a:pt x="1167" y="1513"/>
                    <a:pt x="1512" y="1167"/>
                    <a:pt x="1512" y="751"/>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28" name="Google Shape;9241;p31">
              <a:extLst>
                <a:ext uri="{FF2B5EF4-FFF2-40B4-BE49-F238E27FC236}">
                  <a16:creationId xmlns:a16="http://schemas.microsoft.com/office/drawing/2014/main" id="{EF1AC793-2D92-18A5-B93D-272BCCC9148F}"/>
                </a:ext>
              </a:extLst>
            </p:cNvPr>
            <p:cNvSpPr/>
            <p:nvPr/>
          </p:nvSpPr>
          <p:spPr>
            <a:xfrm>
              <a:off x="-5465575" y="2308450"/>
              <a:ext cx="38125" cy="37825"/>
            </a:xfrm>
            <a:custGeom>
              <a:avLst/>
              <a:gdLst/>
              <a:ahLst/>
              <a:cxnLst/>
              <a:rect l="l" t="t" r="r" b="b"/>
              <a:pathLst>
                <a:path w="1525" h="1513" extrusionOk="0">
                  <a:moveTo>
                    <a:pt x="762" y="0"/>
                  </a:moveTo>
                  <a:cubicBezTo>
                    <a:pt x="346" y="0"/>
                    <a:pt x="0" y="334"/>
                    <a:pt x="0" y="751"/>
                  </a:cubicBezTo>
                  <a:cubicBezTo>
                    <a:pt x="0" y="1167"/>
                    <a:pt x="346" y="1513"/>
                    <a:pt x="762" y="1513"/>
                  </a:cubicBezTo>
                  <a:cubicBezTo>
                    <a:pt x="1179" y="1513"/>
                    <a:pt x="1524" y="1167"/>
                    <a:pt x="1524" y="751"/>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29" name="Google Shape;9242;p31">
              <a:extLst>
                <a:ext uri="{FF2B5EF4-FFF2-40B4-BE49-F238E27FC236}">
                  <a16:creationId xmlns:a16="http://schemas.microsoft.com/office/drawing/2014/main" id="{ABFC166F-85F3-F660-5FE8-3D061AE0A5AF}"/>
                </a:ext>
              </a:extLst>
            </p:cNvPr>
            <p:cNvSpPr/>
            <p:nvPr/>
          </p:nvSpPr>
          <p:spPr>
            <a:xfrm>
              <a:off x="-5408725" y="2308450"/>
              <a:ext cx="37825" cy="37825"/>
            </a:xfrm>
            <a:custGeom>
              <a:avLst/>
              <a:gdLst/>
              <a:ahLst/>
              <a:cxnLst/>
              <a:rect l="l" t="t" r="r" b="b"/>
              <a:pathLst>
                <a:path w="1513" h="1513" extrusionOk="0">
                  <a:moveTo>
                    <a:pt x="763" y="0"/>
                  </a:moveTo>
                  <a:cubicBezTo>
                    <a:pt x="346" y="0"/>
                    <a:pt x="1" y="334"/>
                    <a:pt x="1" y="751"/>
                  </a:cubicBezTo>
                  <a:cubicBezTo>
                    <a:pt x="1" y="1167"/>
                    <a:pt x="346" y="1513"/>
                    <a:pt x="763" y="1513"/>
                  </a:cubicBezTo>
                  <a:cubicBezTo>
                    <a:pt x="1179" y="1513"/>
                    <a:pt x="1513" y="1167"/>
                    <a:pt x="1513" y="751"/>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30" name="Google Shape;9243;p31">
              <a:extLst>
                <a:ext uri="{FF2B5EF4-FFF2-40B4-BE49-F238E27FC236}">
                  <a16:creationId xmlns:a16="http://schemas.microsoft.com/office/drawing/2014/main" id="{1A91D0EE-016E-4AAB-260E-F302EDB663B1}"/>
                </a:ext>
              </a:extLst>
            </p:cNvPr>
            <p:cNvSpPr/>
            <p:nvPr/>
          </p:nvSpPr>
          <p:spPr>
            <a:xfrm>
              <a:off x="-5351875"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79" y="1513"/>
                    <a:pt x="1513" y="1167"/>
                    <a:pt x="1513" y="751"/>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31" name="Google Shape;9244;p31">
              <a:extLst>
                <a:ext uri="{FF2B5EF4-FFF2-40B4-BE49-F238E27FC236}">
                  <a16:creationId xmlns:a16="http://schemas.microsoft.com/office/drawing/2014/main" id="{9A582476-9B27-F038-6DC6-7DB3527D8401}"/>
                </a:ext>
              </a:extLst>
            </p:cNvPr>
            <p:cNvSpPr/>
            <p:nvPr/>
          </p:nvSpPr>
          <p:spPr>
            <a:xfrm>
              <a:off x="-5295025"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8" y="1513"/>
                    <a:pt x="1513" y="1167"/>
                    <a:pt x="1513" y="751"/>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32" name="Google Shape;9245;p31">
              <a:extLst>
                <a:ext uri="{FF2B5EF4-FFF2-40B4-BE49-F238E27FC236}">
                  <a16:creationId xmlns:a16="http://schemas.microsoft.com/office/drawing/2014/main" id="{D0B0D854-E676-DE0D-150B-3E2B3DD513A7}"/>
                </a:ext>
              </a:extLst>
            </p:cNvPr>
            <p:cNvSpPr/>
            <p:nvPr/>
          </p:nvSpPr>
          <p:spPr>
            <a:xfrm>
              <a:off x="-5238475" y="2308450"/>
              <a:ext cx="37825" cy="37825"/>
            </a:xfrm>
            <a:custGeom>
              <a:avLst/>
              <a:gdLst/>
              <a:ahLst/>
              <a:cxnLst/>
              <a:rect l="l" t="t" r="r" b="b"/>
              <a:pathLst>
                <a:path w="1513" h="1513" extrusionOk="0">
                  <a:moveTo>
                    <a:pt x="763" y="0"/>
                  </a:moveTo>
                  <a:cubicBezTo>
                    <a:pt x="346" y="0"/>
                    <a:pt x="1" y="334"/>
                    <a:pt x="1" y="751"/>
                  </a:cubicBezTo>
                  <a:cubicBezTo>
                    <a:pt x="1" y="1167"/>
                    <a:pt x="346" y="1513"/>
                    <a:pt x="763" y="1513"/>
                  </a:cubicBezTo>
                  <a:cubicBezTo>
                    <a:pt x="1180" y="1513"/>
                    <a:pt x="1513" y="1167"/>
                    <a:pt x="1513" y="751"/>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33" name="Google Shape;9246;p31">
              <a:extLst>
                <a:ext uri="{FF2B5EF4-FFF2-40B4-BE49-F238E27FC236}">
                  <a16:creationId xmlns:a16="http://schemas.microsoft.com/office/drawing/2014/main" id="{76359489-6036-52B8-CA7E-FEDAAFD69EB0}"/>
                </a:ext>
              </a:extLst>
            </p:cNvPr>
            <p:cNvSpPr/>
            <p:nvPr/>
          </p:nvSpPr>
          <p:spPr>
            <a:xfrm>
              <a:off x="-5181600" y="2308450"/>
              <a:ext cx="37825" cy="37825"/>
            </a:xfrm>
            <a:custGeom>
              <a:avLst/>
              <a:gdLst/>
              <a:ahLst/>
              <a:cxnLst/>
              <a:rect l="l" t="t" r="r" b="b"/>
              <a:pathLst>
                <a:path w="1513" h="1513" extrusionOk="0">
                  <a:moveTo>
                    <a:pt x="762" y="0"/>
                  </a:moveTo>
                  <a:cubicBezTo>
                    <a:pt x="333" y="0"/>
                    <a:pt x="0" y="334"/>
                    <a:pt x="0" y="751"/>
                  </a:cubicBezTo>
                  <a:cubicBezTo>
                    <a:pt x="0" y="1167"/>
                    <a:pt x="333"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34" name="Google Shape;9247;p31">
              <a:extLst>
                <a:ext uri="{FF2B5EF4-FFF2-40B4-BE49-F238E27FC236}">
                  <a16:creationId xmlns:a16="http://schemas.microsoft.com/office/drawing/2014/main" id="{6573A06F-2516-9674-A6B7-39F836F30A25}"/>
                </a:ext>
              </a:extLst>
            </p:cNvPr>
            <p:cNvSpPr/>
            <p:nvPr/>
          </p:nvSpPr>
          <p:spPr>
            <a:xfrm>
              <a:off x="-5124750" y="2308450"/>
              <a:ext cx="37825" cy="37825"/>
            </a:xfrm>
            <a:custGeom>
              <a:avLst/>
              <a:gdLst/>
              <a:ahLst/>
              <a:cxnLst/>
              <a:rect l="l" t="t" r="r" b="b"/>
              <a:pathLst>
                <a:path w="1513" h="1513" extrusionOk="0">
                  <a:moveTo>
                    <a:pt x="750" y="0"/>
                  </a:moveTo>
                  <a:cubicBezTo>
                    <a:pt x="333" y="0"/>
                    <a:pt x="0" y="334"/>
                    <a:pt x="0" y="751"/>
                  </a:cubicBezTo>
                  <a:cubicBezTo>
                    <a:pt x="0" y="1167"/>
                    <a:pt x="333" y="1513"/>
                    <a:pt x="750" y="1513"/>
                  </a:cubicBezTo>
                  <a:cubicBezTo>
                    <a:pt x="1167" y="1513"/>
                    <a:pt x="1512" y="1167"/>
                    <a:pt x="1512" y="751"/>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35" name="Google Shape;9248;p31">
              <a:extLst>
                <a:ext uri="{FF2B5EF4-FFF2-40B4-BE49-F238E27FC236}">
                  <a16:creationId xmlns:a16="http://schemas.microsoft.com/office/drawing/2014/main" id="{9371AEEF-C0AD-663F-9275-53643BC2D277}"/>
                </a:ext>
              </a:extLst>
            </p:cNvPr>
            <p:cNvSpPr/>
            <p:nvPr/>
          </p:nvSpPr>
          <p:spPr>
            <a:xfrm>
              <a:off x="-5011350" y="2308450"/>
              <a:ext cx="37825" cy="37825"/>
            </a:xfrm>
            <a:custGeom>
              <a:avLst/>
              <a:gdLst/>
              <a:ahLst/>
              <a:cxnLst/>
              <a:rect l="l" t="t" r="r" b="b"/>
              <a:pathLst>
                <a:path w="1513" h="1513" extrusionOk="0">
                  <a:moveTo>
                    <a:pt x="762" y="0"/>
                  </a:moveTo>
                  <a:cubicBezTo>
                    <a:pt x="346" y="0"/>
                    <a:pt x="0" y="334"/>
                    <a:pt x="0" y="751"/>
                  </a:cubicBezTo>
                  <a:cubicBezTo>
                    <a:pt x="0" y="1167"/>
                    <a:pt x="346"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36" name="Google Shape;9249;p31">
              <a:extLst>
                <a:ext uri="{FF2B5EF4-FFF2-40B4-BE49-F238E27FC236}">
                  <a16:creationId xmlns:a16="http://schemas.microsoft.com/office/drawing/2014/main" id="{2CB325A5-70D8-1C4C-CB3C-88429E47053D}"/>
                </a:ext>
              </a:extLst>
            </p:cNvPr>
            <p:cNvSpPr/>
            <p:nvPr/>
          </p:nvSpPr>
          <p:spPr>
            <a:xfrm>
              <a:off x="-4954500" y="2308450"/>
              <a:ext cx="37825" cy="37825"/>
            </a:xfrm>
            <a:custGeom>
              <a:avLst/>
              <a:gdLst/>
              <a:ahLst/>
              <a:cxnLst/>
              <a:rect l="l" t="t" r="r" b="b"/>
              <a:pathLst>
                <a:path w="1513" h="1513" extrusionOk="0">
                  <a:moveTo>
                    <a:pt x="751" y="0"/>
                  </a:moveTo>
                  <a:cubicBezTo>
                    <a:pt x="334" y="0"/>
                    <a:pt x="0" y="334"/>
                    <a:pt x="0" y="751"/>
                  </a:cubicBezTo>
                  <a:cubicBezTo>
                    <a:pt x="0" y="1167"/>
                    <a:pt x="334" y="1513"/>
                    <a:pt x="751" y="1513"/>
                  </a:cubicBezTo>
                  <a:cubicBezTo>
                    <a:pt x="1167" y="1513"/>
                    <a:pt x="1513" y="1167"/>
                    <a:pt x="1513" y="751"/>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37" name="Google Shape;9250;p31">
              <a:extLst>
                <a:ext uri="{FF2B5EF4-FFF2-40B4-BE49-F238E27FC236}">
                  <a16:creationId xmlns:a16="http://schemas.microsoft.com/office/drawing/2014/main" id="{65B4D6D7-AEF5-13F1-7506-C76A3C7EA715}"/>
                </a:ext>
              </a:extLst>
            </p:cNvPr>
            <p:cNvSpPr/>
            <p:nvPr/>
          </p:nvSpPr>
          <p:spPr>
            <a:xfrm>
              <a:off x="-4897650"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7" y="1513"/>
                    <a:pt x="1513" y="1167"/>
                    <a:pt x="1513" y="751"/>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38" name="Google Shape;9251;p31">
              <a:extLst>
                <a:ext uri="{FF2B5EF4-FFF2-40B4-BE49-F238E27FC236}">
                  <a16:creationId xmlns:a16="http://schemas.microsoft.com/office/drawing/2014/main" id="{C2546AFE-C6A9-1B09-92A4-11794E8460BC}"/>
                </a:ext>
              </a:extLst>
            </p:cNvPr>
            <p:cNvSpPr/>
            <p:nvPr/>
          </p:nvSpPr>
          <p:spPr>
            <a:xfrm>
              <a:off x="-4841100" y="2308450"/>
              <a:ext cx="37825" cy="37825"/>
            </a:xfrm>
            <a:custGeom>
              <a:avLst/>
              <a:gdLst/>
              <a:ahLst/>
              <a:cxnLst/>
              <a:rect l="l" t="t" r="r" b="b"/>
              <a:pathLst>
                <a:path w="1513" h="1513" extrusionOk="0">
                  <a:moveTo>
                    <a:pt x="763" y="0"/>
                  </a:moveTo>
                  <a:cubicBezTo>
                    <a:pt x="346" y="0"/>
                    <a:pt x="1" y="334"/>
                    <a:pt x="1" y="751"/>
                  </a:cubicBezTo>
                  <a:cubicBezTo>
                    <a:pt x="1" y="1167"/>
                    <a:pt x="346" y="1513"/>
                    <a:pt x="763" y="1513"/>
                  </a:cubicBezTo>
                  <a:cubicBezTo>
                    <a:pt x="1179" y="1513"/>
                    <a:pt x="1513" y="1167"/>
                    <a:pt x="1513" y="751"/>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39" name="Google Shape;9252;p31">
              <a:extLst>
                <a:ext uri="{FF2B5EF4-FFF2-40B4-BE49-F238E27FC236}">
                  <a16:creationId xmlns:a16="http://schemas.microsoft.com/office/drawing/2014/main" id="{75C350B7-9868-0D74-D315-E07804496B7A}"/>
                </a:ext>
              </a:extLst>
            </p:cNvPr>
            <p:cNvSpPr/>
            <p:nvPr/>
          </p:nvSpPr>
          <p:spPr>
            <a:xfrm>
              <a:off x="-4784250"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80" y="1513"/>
                    <a:pt x="1513" y="1167"/>
                    <a:pt x="1513" y="751"/>
                  </a:cubicBezTo>
                  <a:cubicBezTo>
                    <a:pt x="1513" y="334"/>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40" name="Google Shape;9253;p31">
              <a:extLst>
                <a:ext uri="{FF2B5EF4-FFF2-40B4-BE49-F238E27FC236}">
                  <a16:creationId xmlns:a16="http://schemas.microsoft.com/office/drawing/2014/main" id="{7F78D9C2-04BB-D53F-7901-CFB1B3E39615}"/>
                </a:ext>
              </a:extLst>
            </p:cNvPr>
            <p:cNvSpPr/>
            <p:nvPr/>
          </p:nvSpPr>
          <p:spPr>
            <a:xfrm>
              <a:off x="-4727400" y="2308450"/>
              <a:ext cx="37850" cy="37825"/>
            </a:xfrm>
            <a:custGeom>
              <a:avLst/>
              <a:gdLst/>
              <a:ahLst/>
              <a:cxnLst/>
              <a:rect l="l" t="t" r="r" b="b"/>
              <a:pathLst>
                <a:path w="1514" h="1513" extrusionOk="0">
                  <a:moveTo>
                    <a:pt x="751" y="0"/>
                  </a:moveTo>
                  <a:cubicBezTo>
                    <a:pt x="334" y="0"/>
                    <a:pt x="1" y="334"/>
                    <a:pt x="1" y="751"/>
                  </a:cubicBezTo>
                  <a:cubicBezTo>
                    <a:pt x="1" y="1167"/>
                    <a:pt x="334" y="1513"/>
                    <a:pt x="751" y="1513"/>
                  </a:cubicBezTo>
                  <a:cubicBezTo>
                    <a:pt x="1168" y="1513"/>
                    <a:pt x="1513" y="1167"/>
                    <a:pt x="1513" y="751"/>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41" name="Google Shape;9254;p31">
              <a:extLst>
                <a:ext uri="{FF2B5EF4-FFF2-40B4-BE49-F238E27FC236}">
                  <a16:creationId xmlns:a16="http://schemas.microsoft.com/office/drawing/2014/main" id="{F2715377-4E8E-CB80-338B-DF9F2F01D7A9}"/>
                </a:ext>
              </a:extLst>
            </p:cNvPr>
            <p:cNvSpPr/>
            <p:nvPr/>
          </p:nvSpPr>
          <p:spPr>
            <a:xfrm>
              <a:off x="-4670825" y="2308450"/>
              <a:ext cx="37825" cy="37825"/>
            </a:xfrm>
            <a:custGeom>
              <a:avLst/>
              <a:gdLst/>
              <a:ahLst/>
              <a:cxnLst/>
              <a:rect l="l" t="t" r="r" b="b"/>
              <a:pathLst>
                <a:path w="1513" h="1513" extrusionOk="0">
                  <a:moveTo>
                    <a:pt x="762" y="0"/>
                  </a:moveTo>
                  <a:cubicBezTo>
                    <a:pt x="345" y="0"/>
                    <a:pt x="0" y="334"/>
                    <a:pt x="0" y="751"/>
                  </a:cubicBezTo>
                  <a:cubicBezTo>
                    <a:pt x="0" y="1167"/>
                    <a:pt x="345"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42" name="Google Shape;9255;p31">
              <a:extLst>
                <a:ext uri="{FF2B5EF4-FFF2-40B4-BE49-F238E27FC236}">
                  <a16:creationId xmlns:a16="http://schemas.microsoft.com/office/drawing/2014/main" id="{D3242756-D4CA-6ABE-E2B5-B35035ED793F}"/>
                </a:ext>
              </a:extLst>
            </p:cNvPr>
            <p:cNvSpPr/>
            <p:nvPr/>
          </p:nvSpPr>
          <p:spPr>
            <a:xfrm>
              <a:off x="-4613975" y="2308450"/>
              <a:ext cx="37825" cy="37825"/>
            </a:xfrm>
            <a:custGeom>
              <a:avLst/>
              <a:gdLst/>
              <a:ahLst/>
              <a:cxnLst/>
              <a:rect l="l" t="t" r="r" b="b"/>
              <a:pathLst>
                <a:path w="1513" h="1513" extrusionOk="0">
                  <a:moveTo>
                    <a:pt x="762" y="0"/>
                  </a:moveTo>
                  <a:cubicBezTo>
                    <a:pt x="334" y="0"/>
                    <a:pt x="0" y="334"/>
                    <a:pt x="0" y="751"/>
                  </a:cubicBezTo>
                  <a:cubicBezTo>
                    <a:pt x="0" y="1167"/>
                    <a:pt x="334"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43" name="Google Shape;9256;p31">
              <a:extLst>
                <a:ext uri="{FF2B5EF4-FFF2-40B4-BE49-F238E27FC236}">
                  <a16:creationId xmlns:a16="http://schemas.microsoft.com/office/drawing/2014/main" id="{C927E3C6-AD22-1345-EB02-2A3910AF317E}"/>
                </a:ext>
              </a:extLst>
            </p:cNvPr>
            <p:cNvSpPr/>
            <p:nvPr/>
          </p:nvSpPr>
          <p:spPr>
            <a:xfrm>
              <a:off x="-4557125" y="2308450"/>
              <a:ext cx="37825" cy="37825"/>
            </a:xfrm>
            <a:custGeom>
              <a:avLst/>
              <a:gdLst/>
              <a:ahLst/>
              <a:cxnLst/>
              <a:rect l="l" t="t" r="r" b="b"/>
              <a:pathLst>
                <a:path w="1513" h="1513" extrusionOk="0">
                  <a:moveTo>
                    <a:pt x="750" y="0"/>
                  </a:moveTo>
                  <a:cubicBezTo>
                    <a:pt x="334" y="0"/>
                    <a:pt x="0" y="334"/>
                    <a:pt x="0" y="751"/>
                  </a:cubicBezTo>
                  <a:cubicBezTo>
                    <a:pt x="0" y="1167"/>
                    <a:pt x="334" y="1513"/>
                    <a:pt x="750" y="1513"/>
                  </a:cubicBezTo>
                  <a:cubicBezTo>
                    <a:pt x="1167" y="1513"/>
                    <a:pt x="1512" y="1167"/>
                    <a:pt x="1512" y="751"/>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44" name="Google Shape;9257;p31">
              <a:extLst>
                <a:ext uri="{FF2B5EF4-FFF2-40B4-BE49-F238E27FC236}">
                  <a16:creationId xmlns:a16="http://schemas.microsoft.com/office/drawing/2014/main" id="{D4292A9C-6D67-7FA8-75E6-77DC63730F4D}"/>
                </a:ext>
              </a:extLst>
            </p:cNvPr>
            <p:cNvSpPr/>
            <p:nvPr/>
          </p:nvSpPr>
          <p:spPr>
            <a:xfrm>
              <a:off x="-4500575" y="2308450"/>
              <a:ext cx="38125" cy="37825"/>
            </a:xfrm>
            <a:custGeom>
              <a:avLst/>
              <a:gdLst/>
              <a:ahLst/>
              <a:cxnLst/>
              <a:rect l="l" t="t" r="r" b="b"/>
              <a:pathLst>
                <a:path w="1525" h="1513" extrusionOk="0">
                  <a:moveTo>
                    <a:pt x="763" y="0"/>
                  </a:moveTo>
                  <a:cubicBezTo>
                    <a:pt x="346" y="0"/>
                    <a:pt x="1" y="334"/>
                    <a:pt x="1" y="751"/>
                  </a:cubicBezTo>
                  <a:cubicBezTo>
                    <a:pt x="1" y="1167"/>
                    <a:pt x="346" y="1513"/>
                    <a:pt x="763" y="1513"/>
                  </a:cubicBezTo>
                  <a:cubicBezTo>
                    <a:pt x="1179" y="1513"/>
                    <a:pt x="1525" y="1167"/>
                    <a:pt x="1525" y="751"/>
                  </a:cubicBezTo>
                  <a:cubicBezTo>
                    <a:pt x="1525"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45" name="Google Shape;9258;p31">
              <a:extLst>
                <a:ext uri="{FF2B5EF4-FFF2-40B4-BE49-F238E27FC236}">
                  <a16:creationId xmlns:a16="http://schemas.microsoft.com/office/drawing/2014/main" id="{E1F14C8A-24B6-FB73-7122-869AF9AA60E1}"/>
                </a:ext>
              </a:extLst>
            </p:cNvPr>
            <p:cNvSpPr/>
            <p:nvPr/>
          </p:nvSpPr>
          <p:spPr>
            <a:xfrm>
              <a:off x="-4443725" y="2308450"/>
              <a:ext cx="37825" cy="37825"/>
            </a:xfrm>
            <a:custGeom>
              <a:avLst/>
              <a:gdLst/>
              <a:ahLst/>
              <a:cxnLst/>
              <a:rect l="l" t="t" r="r" b="b"/>
              <a:pathLst>
                <a:path w="1513" h="1513" extrusionOk="0">
                  <a:moveTo>
                    <a:pt x="763" y="0"/>
                  </a:moveTo>
                  <a:cubicBezTo>
                    <a:pt x="346" y="0"/>
                    <a:pt x="1" y="334"/>
                    <a:pt x="1" y="751"/>
                  </a:cubicBezTo>
                  <a:cubicBezTo>
                    <a:pt x="1" y="1167"/>
                    <a:pt x="346" y="1513"/>
                    <a:pt x="763" y="1513"/>
                  </a:cubicBezTo>
                  <a:cubicBezTo>
                    <a:pt x="1179" y="1513"/>
                    <a:pt x="1513" y="1167"/>
                    <a:pt x="1513" y="751"/>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46" name="Google Shape;9259;p31">
              <a:extLst>
                <a:ext uri="{FF2B5EF4-FFF2-40B4-BE49-F238E27FC236}">
                  <a16:creationId xmlns:a16="http://schemas.microsoft.com/office/drawing/2014/main" id="{2EC3D307-0A97-187C-FBB7-9BA43728BF68}"/>
                </a:ext>
              </a:extLst>
            </p:cNvPr>
            <p:cNvSpPr/>
            <p:nvPr/>
          </p:nvSpPr>
          <p:spPr>
            <a:xfrm>
              <a:off x="-4386875"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79" y="1513"/>
                    <a:pt x="1513" y="1167"/>
                    <a:pt x="1513" y="751"/>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47" name="Google Shape;9260;p31">
              <a:extLst>
                <a:ext uri="{FF2B5EF4-FFF2-40B4-BE49-F238E27FC236}">
                  <a16:creationId xmlns:a16="http://schemas.microsoft.com/office/drawing/2014/main" id="{205A0CFB-53EF-EED3-7B3E-055E0C6BCC9E}"/>
                </a:ext>
              </a:extLst>
            </p:cNvPr>
            <p:cNvSpPr/>
            <p:nvPr/>
          </p:nvSpPr>
          <p:spPr>
            <a:xfrm>
              <a:off x="-4330025"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8" y="1513"/>
                    <a:pt x="1513" y="1167"/>
                    <a:pt x="1513" y="751"/>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48" name="Google Shape;9261;p31">
              <a:extLst>
                <a:ext uri="{FF2B5EF4-FFF2-40B4-BE49-F238E27FC236}">
                  <a16:creationId xmlns:a16="http://schemas.microsoft.com/office/drawing/2014/main" id="{C0CDD839-A836-633D-470F-FD118B9EA449}"/>
                </a:ext>
              </a:extLst>
            </p:cNvPr>
            <p:cNvSpPr/>
            <p:nvPr/>
          </p:nvSpPr>
          <p:spPr>
            <a:xfrm>
              <a:off x="-4273475" y="2308450"/>
              <a:ext cx="37850" cy="37825"/>
            </a:xfrm>
            <a:custGeom>
              <a:avLst/>
              <a:gdLst/>
              <a:ahLst/>
              <a:cxnLst/>
              <a:rect l="l" t="t" r="r" b="b"/>
              <a:pathLst>
                <a:path w="1514" h="1513" extrusionOk="0">
                  <a:moveTo>
                    <a:pt x="763" y="0"/>
                  </a:moveTo>
                  <a:cubicBezTo>
                    <a:pt x="346" y="0"/>
                    <a:pt x="1" y="334"/>
                    <a:pt x="1" y="751"/>
                  </a:cubicBezTo>
                  <a:cubicBezTo>
                    <a:pt x="1" y="1167"/>
                    <a:pt x="346" y="1513"/>
                    <a:pt x="763" y="1513"/>
                  </a:cubicBezTo>
                  <a:cubicBezTo>
                    <a:pt x="1180" y="1513"/>
                    <a:pt x="1513" y="1167"/>
                    <a:pt x="1513" y="751"/>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49" name="Google Shape;9262;p31">
              <a:extLst>
                <a:ext uri="{FF2B5EF4-FFF2-40B4-BE49-F238E27FC236}">
                  <a16:creationId xmlns:a16="http://schemas.microsoft.com/office/drawing/2014/main" id="{867A78AB-BA08-DF03-93FA-D2673CB06C3C}"/>
                </a:ext>
              </a:extLst>
            </p:cNvPr>
            <p:cNvSpPr/>
            <p:nvPr/>
          </p:nvSpPr>
          <p:spPr>
            <a:xfrm>
              <a:off x="-4216600" y="2308450"/>
              <a:ext cx="37825" cy="37825"/>
            </a:xfrm>
            <a:custGeom>
              <a:avLst/>
              <a:gdLst/>
              <a:ahLst/>
              <a:cxnLst/>
              <a:rect l="l" t="t" r="r" b="b"/>
              <a:pathLst>
                <a:path w="1513" h="1513" extrusionOk="0">
                  <a:moveTo>
                    <a:pt x="762" y="0"/>
                  </a:moveTo>
                  <a:cubicBezTo>
                    <a:pt x="333" y="0"/>
                    <a:pt x="0" y="334"/>
                    <a:pt x="0" y="751"/>
                  </a:cubicBezTo>
                  <a:cubicBezTo>
                    <a:pt x="0" y="1167"/>
                    <a:pt x="333"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50" name="Google Shape;9263;p31">
              <a:extLst>
                <a:ext uri="{FF2B5EF4-FFF2-40B4-BE49-F238E27FC236}">
                  <a16:creationId xmlns:a16="http://schemas.microsoft.com/office/drawing/2014/main" id="{6F1FBE35-96BC-4DA4-6A3A-4C0EF588D90D}"/>
                </a:ext>
              </a:extLst>
            </p:cNvPr>
            <p:cNvSpPr/>
            <p:nvPr/>
          </p:nvSpPr>
          <p:spPr>
            <a:xfrm>
              <a:off x="-4159750" y="2308450"/>
              <a:ext cx="37825" cy="37825"/>
            </a:xfrm>
            <a:custGeom>
              <a:avLst/>
              <a:gdLst/>
              <a:ahLst/>
              <a:cxnLst/>
              <a:rect l="l" t="t" r="r" b="b"/>
              <a:pathLst>
                <a:path w="1513" h="1513" extrusionOk="0">
                  <a:moveTo>
                    <a:pt x="750" y="0"/>
                  </a:moveTo>
                  <a:cubicBezTo>
                    <a:pt x="334" y="0"/>
                    <a:pt x="0" y="334"/>
                    <a:pt x="0" y="751"/>
                  </a:cubicBezTo>
                  <a:cubicBezTo>
                    <a:pt x="0" y="1167"/>
                    <a:pt x="334" y="1513"/>
                    <a:pt x="750" y="1513"/>
                  </a:cubicBezTo>
                  <a:cubicBezTo>
                    <a:pt x="1167" y="1513"/>
                    <a:pt x="1512" y="1167"/>
                    <a:pt x="1512" y="751"/>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51" name="Google Shape;9264;p31">
              <a:extLst>
                <a:ext uri="{FF2B5EF4-FFF2-40B4-BE49-F238E27FC236}">
                  <a16:creationId xmlns:a16="http://schemas.microsoft.com/office/drawing/2014/main" id="{6AD5706A-FD11-B519-2145-C63AEE090DBD}"/>
                </a:ext>
              </a:extLst>
            </p:cNvPr>
            <p:cNvSpPr/>
            <p:nvPr/>
          </p:nvSpPr>
          <p:spPr>
            <a:xfrm>
              <a:off x="-4103200" y="2308450"/>
              <a:ext cx="38125" cy="37825"/>
            </a:xfrm>
            <a:custGeom>
              <a:avLst/>
              <a:gdLst/>
              <a:ahLst/>
              <a:cxnLst/>
              <a:rect l="l" t="t" r="r" b="b"/>
              <a:pathLst>
                <a:path w="1525" h="1513" extrusionOk="0">
                  <a:moveTo>
                    <a:pt x="762" y="0"/>
                  </a:moveTo>
                  <a:cubicBezTo>
                    <a:pt x="346" y="0"/>
                    <a:pt x="0" y="334"/>
                    <a:pt x="0" y="751"/>
                  </a:cubicBezTo>
                  <a:cubicBezTo>
                    <a:pt x="0" y="1167"/>
                    <a:pt x="346" y="1513"/>
                    <a:pt x="762" y="1513"/>
                  </a:cubicBezTo>
                  <a:cubicBezTo>
                    <a:pt x="1179" y="1513"/>
                    <a:pt x="1524" y="1167"/>
                    <a:pt x="1524" y="751"/>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52" name="Google Shape;9265;p31">
              <a:extLst>
                <a:ext uri="{FF2B5EF4-FFF2-40B4-BE49-F238E27FC236}">
                  <a16:creationId xmlns:a16="http://schemas.microsoft.com/office/drawing/2014/main" id="{124E8B8B-8483-4434-668C-FC1ACE6C3A31}"/>
                </a:ext>
              </a:extLst>
            </p:cNvPr>
            <p:cNvSpPr/>
            <p:nvPr/>
          </p:nvSpPr>
          <p:spPr>
            <a:xfrm>
              <a:off x="-4046350" y="2308450"/>
              <a:ext cx="37825" cy="37825"/>
            </a:xfrm>
            <a:custGeom>
              <a:avLst/>
              <a:gdLst/>
              <a:ahLst/>
              <a:cxnLst/>
              <a:rect l="l" t="t" r="r" b="b"/>
              <a:pathLst>
                <a:path w="1513" h="1513" extrusionOk="0">
                  <a:moveTo>
                    <a:pt x="762" y="0"/>
                  </a:moveTo>
                  <a:cubicBezTo>
                    <a:pt x="346" y="0"/>
                    <a:pt x="0" y="334"/>
                    <a:pt x="0" y="751"/>
                  </a:cubicBezTo>
                  <a:cubicBezTo>
                    <a:pt x="0" y="1167"/>
                    <a:pt x="346" y="1513"/>
                    <a:pt x="762" y="1513"/>
                  </a:cubicBezTo>
                  <a:cubicBezTo>
                    <a:pt x="1179" y="1513"/>
                    <a:pt x="1513" y="1167"/>
                    <a:pt x="1513" y="751"/>
                  </a:cubicBezTo>
                  <a:cubicBezTo>
                    <a:pt x="1513"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53" name="Google Shape;9266;p31">
              <a:extLst>
                <a:ext uri="{FF2B5EF4-FFF2-40B4-BE49-F238E27FC236}">
                  <a16:creationId xmlns:a16="http://schemas.microsoft.com/office/drawing/2014/main" id="{6B4F20A2-8738-FBE4-9593-E15770074192}"/>
                </a:ext>
              </a:extLst>
            </p:cNvPr>
            <p:cNvSpPr/>
            <p:nvPr/>
          </p:nvSpPr>
          <p:spPr>
            <a:xfrm>
              <a:off x="-3989500"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7" y="1513"/>
                    <a:pt x="1513" y="1167"/>
                    <a:pt x="1513" y="751"/>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54" name="Google Shape;9267;p31">
              <a:extLst>
                <a:ext uri="{FF2B5EF4-FFF2-40B4-BE49-F238E27FC236}">
                  <a16:creationId xmlns:a16="http://schemas.microsoft.com/office/drawing/2014/main" id="{B0418A2F-A592-3CD7-19CB-12F5F9CF71F3}"/>
                </a:ext>
              </a:extLst>
            </p:cNvPr>
            <p:cNvSpPr/>
            <p:nvPr/>
          </p:nvSpPr>
          <p:spPr>
            <a:xfrm>
              <a:off x="-3932650"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7" y="1513"/>
                    <a:pt x="1513" y="1167"/>
                    <a:pt x="1513" y="751"/>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55" name="Google Shape;9268;p31">
              <a:extLst>
                <a:ext uri="{FF2B5EF4-FFF2-40B4-BE49-F238E27FC236}">
                  <a16:creationId xmlns:a16="http://schemas.microsoft.com/office/drawing/2014/main" id="{21091F37-09FE-6B6A-7F0F-74E000900D66}"/>
                </a:ext>
              </a:extLst>
            </p:cNvPr>
            <p:cNvSpPr/>
            <p:nvPr/>
          </p:nvSpPr>
          <p:spPr>
            <a:xfrm>
              <a:off x="-3876100" y="2308450"/>
              <a:ext cx="37825" cy="37825"/>
            </a:xfrm>
            <a:custGeom>
              <a:avLst/>
              <a:gdLst/>
              <a:ahLst/>
              <a:cxnLst/>
              <a:rect l="l" t="t" r="r" b="b"/>
              <a:pathLst>
                <a:path w="1513" h="1513" extrusionOk="0">
                  <a:moveTo>
                    <a:pt x="763" y="0"/>
                  </a:moveTo>
                  <a:cubicBezTo>
                    <a:pt x="346" y="0"/>
                    <a:pt x="1" y="334"/>
                    <a:pt x="1" y="751"/>
                  </a:cubicBezTo>
                  <a:cubicBezTo>
                    <a:pt x="1" y="1167"/>
                    <a:pt x="346" y="1513"/>
                    <a:pt x="763" y="1513"/>
                  </a:cubicBezTo>
                  <a:cubicBezTo>
                    <a:pt x="1180" y="1513"/>
                    <a:pt x="1513" y="1167"/>
                    <a:pt x="1513" y="751"/>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56" name="Google Shape;9269;p31">
              <a:extLst>
                <a:ext uri="{FF2B5EF4-FFF2-40B4-BE49-F238E27FC236}">
                  <a16:creationId xmlns:a16="http://schemas.microsoft.com/office/drawing/2014/main" id="{8311D614-1793-48F6-6DCB-805E39CE6556}"/>
                </a:ext>
              </a:extLst>
            </p:cNvPr>
            <p:cNvSpPr/>
            <p:nvPr/>
          </p:nvSpPr>
          <p:spPr>
            <a:xfrm>
              <a:off x="-3819250"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80" y="1513"/>
                    <a:pt x="1513" y="1167"/>
                    <a:pt x="1513" y="751"/>
                  </a:cubicBezTo>
                  <a:cubicBezTo>
                    <a:pt x="1513" y="334"/>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57" name="Google Shape;9270;p31">
              <a:extLst>
                <a:ext uri="{FF2B5EF4-FFF2-40B4-BE49-F238E27FC236}">
                  <a16:creationId xmlns:a16="http://schemas.microsoft.com/office/drawing/2014/main" id="{00622BFE-0D9D-1C4F-36B9-E19A665A811B}"/>
                </a:ext>
              </a:extLst>
            </p:cNvPr>
            <p:cNvSpPr/>
            <p:nvPr/>
          </p:nvSpPr>
          <p:spPr>
            <a:xfrm>
              <a:off x="-3762375" y="2308450"/>
              <a:ext cx="37825" cy="37825"/>
            </a:xfrm>
            <a:custGeom>
              <a:avLst/>
              <a:gdLst/>
              <a:ahLst/>
              <a:cxnLst/>
              <a:rect l="l" t="t" r="r" b="b"/>
              <a:pathLst>
                <a:path w="1513" h="1513" extrusionOk="0">
                  <a:moveTo>
                    <a:pt x="750" y="0"/>
                  </a:moveTo>
                  <a:cubicBezTo>
                    <a:pt x="333" y="0"/>
                    <a:pt x="0" y="334"/>
                    <a:pt x="0" y="751"/>
                  </a:cubicBezTo>
                  <a:cubicBezTo>
                    <a:pt x="0" y="1167"/>
                    <a:pt x="333" y="1513"/>
                    <a:pt x="750" y="1513"/>
                  </a:cubicBezTo>
                  <a:cubicBezTo>
                    <a:pt x="1167" y="1513"/>
                    <a:pt x="1512" y="1167"/>
                    <a:pt x="1512" y="751"/>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58" name="Google Shape;9271;p31">
              <a:extLst>
                <a:ext uri="{FF2B5EF4-FFF2-40B4-BE49-F238E27FC236}">
                  <a16:creationId xmlns:a16="http://schemas.microsoft.com/office/drawing/2014/main" id="{D1D74692-E4D9-3314-C7E0-C69AA6CF3BCE}"/>
                </a:ext>
              </a:extLst>
            </p:cNvPr>
            <p:cNvSpPr/>
            <p:nvPr/>
          </p:nvSpPr>
          <p:spPr>
            <a:xfrm>
              <a:off x="-3705825" y="2308450"/>
              <a:ext cx="37825" cy="37825"/>
            </a:xfrm>
            <a:custGeom>
              <a:avLst/>
              <a:gdLst/>
              <a:ahLst/>
              <a:cxnLst/>
              <a:rect l="l" t="t" r="r" b="b"/>
              <a:pathLst>
                <a:path w="1513" h="1513" extrusionOk="0">
                  <a:moveTo>
                    <a:pt x="762" y="0"/>
                  </a:moveTo>
                  <a:cubicBezTo>
                    <a:pt x="345" y="0"/>
                    <a:pt x="0" y="334"/>
                    <a:pt x="0" y="751"/>
                  </a:cubicBezTo>
                  <a:cubicBezTo>
                    <a:pt x="0" y="1167"/>
                    <a:pt x="345"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59" name="Google Shape;9272;p31">
              <a:extLst>
                <a:ext uri="{FF2B5EF4-FFF2-40B4-BE49-F238E27FC236}">
                  <a16:creationId xmlns:a16="http://schemas.microsoft.com/office/drawing/2014/main" id="{6A254B91-024C-66C3-2C7B-4544222CA705}"/>
                </a:ext>
              </a:extLst>
            </p:cNvPr>
            <p:cNvSpPr/>
            <p:nvPr/>
          </p:nvSpPr>
          <p:spPr>
            <a:xfrm>
              <a:off x="-3648975" y="2308450"/>
              <a:ext cx="37825" cy="37825"/>
            </a:xfrm>
            <a:custGeom>
              <a:avLst/>
              <a:gdLst/>
              <a:ahLst/>
              <a:cxnLst/>
              <a:rect l="l" t="t" r="r" b="b"/>
              <a:pathLst>
                <a:path w="1513" h="1513" extrusionOk="0">
                  <a:moveTo>
                    <a:pt x="762" y="0"/>
                  </a:moveTo>
                  <a:cubicBezTo>
                    <a:pt x="346" y="0"/>
                    <a:pt x="0" y="334"/>
                    <a:pt x="0" y="751"/>
                  </a:cubicBezTo>
                  <a:cubicBezTo>
                    <a:pt x="0" y="1167"/>
                    <a:pt x="346"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60" name="Google Shape;9273;p31">
              <a:extLst>
                <a:ext uri="{FF2B5EF4-FFF2-40B4-BE49-F238E27FC236}">
                  <a16:creationId xmlns:a16="http://schemas.microsoft.com/office/drawing/2014/main" id="{44FEA524-BB5F-5220-B285-A7F9B00B825A}"/>
                </a:ext>
              </a:extLst>
            </p:cNvPr>
            <p:cNvSpPr/>
            <p:nvPr/>
          </p:nvSpPr>
          <p:spPr>
            <a:xfrm>
              <a:off x="-3592125" y="2308450"/>
              <a:ext cx="37825" cy="37825"/>
            </a:xfrm>
            <a:custGeom>
              <a:avLst/>
              <a:gdLst/>
              <a:ahLst/>
              <a:cxnLst/>
              <a:rect l="l" t="t" r="r" b="b"/>
              <a:pathLst>
                <a:path w="1513" h="1513" extrusionOk="0">
                  <a:moveTo>
                    <a:pt x="750" y="0"/>
                  </a:moveTo>
                  <a:cubicBezTo>
                    <a:pt x="334" y="0"/>
                    <a:pt x="0" y="334"/>
                    <a:pt x="0" y="751"/>
                  </a:cubicBezTo>
                  <a:cubicBezTo>
                    <a:pt x="0" y="1167"/>
                    <a:pt x="334" y="1513"/>
                    <a:pt x="750" y="1513"/>
                  </a:cubicBezTo>
                  <a:cubicBezTo>
                    <a:pt x="1167" y="1513"/>
                    <a:pt x="1512" y="1167"/>
                    <a:pt x="1512" y="751"/>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61" name="Google Shape;9274;p31">
              <a:extLst>
                <a:ext uri="{FF2B5EF4-FFF2-40B4-BE49-F238E27FC236}">
                  <a16:creationId xmlns:a16="http://schemas.microsoft.com/office/drawing/2014/main" id="{856D191C-FC30-4A79-D21A-42EA172BC488}"/>
                </a:ext>
              </a:extLst>
            </p:cNvPr>
            <p:cNvSpPr/>
            <p:nvPr/>
          </p:nvSpPr>
          <p:spPr>
            <a:xfrm>
              <a:off x="-3535575" y="2308450"/>
              <a:ext cx="38125" cy="37825"/>
            </a:xfrm>
            <a:custGeom>
              <a:avLst/>
              <a:gdLst/>
              <a:ahLst/>
              <a:cxnLst/>
              <a:rect l="l" t="t" r="r" b="b"/>
              <a:pathLst>
                <a:path w="1525" h="1513" extrusionOk="0">
                  <a:moveTo>
                    <a:pt x="763" y="0"/>
                  </a:moveTo>
                  <a:cubicBezTo>
                    <a:pt x="346" y="0"/>
                    <a:pt x="1" y="334"/>
                    <a:pt x="1" y="751"/>
                  </a:cubicBezTo>
                  <a:cubicBezTo>
                    <a:pt x="1" y="1167"/>
                    <a:pt x="346" y="1513"/>
                    <a:pt x="763" y="1513"/>
                  </a:cubicBezTo>
                  <a:cubicBezTo>
                    <a:pt x="1179" y="1513"/>
                    <a:pt x="1525" y="1167"/>
                    <a:pt x="1525" y="751"/>
                  </a:cubicBezTo>
                  <a:cubicBezTo>
                    <a:pt x="1525"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62" name="Google Shape;9275;p31">
              <a:extLst>
                <a:ext uri="{FF2B5EF4-FFF2-40B4-BE49-F238E27FC236}">
                  <a16:creationId xmlns:a16="http://schemas.microsoft.com/office/drawing/2014/main" id="{3CD69804-3130-EA0A-C1C5-CFA464FAEA75}"/>
                </a:ext>
              </a:extLst>
            </p:cNvPr>
            <p:cNvSpPr/>
            <p:nvPr/>
          </p:nvSpPr>
          <p:spPr>
            <a:xfrm>
              <a:off x="-3478725" y="2308450"/>
              <a:ext cx="37825" cy="37825"/>
            </a:xfrm>
            <a:custGeom>
              <a:avLst/>
              <a:gdLst/>
              <a:ahLst/>
              <a:cxnLst/>
              <a:rect l="l" t="t" r="r" b="b"/>
              <a:pathLst>
                <a:path w="1513" h="1513" extrusionOk="0">
                  <a:moveTo>
                    <a:pt x="763" y="0"/>
                  </a:moveTo>
                  <a:cubicBezTo>
                    <a:pt x="346" y="0"/>
                    <a:pt x="1" y="334"/>
                    <a:pt x="1" y="751"/>
                  </a:cubicBezTo>
                  <a:cubicBezTo>
                    <a:pt x="1" y="1167"/>
                    <a:pt x="346" y="1513"/>
                    <a:pt x="763" y="1513"/>
                  </a:cubicBezTo>
                  <a:cubicBezTo>
                    <a:pt x="1179" y="1513"/>
                    <a:pt x="1513" y="1167"/>
                    <a:pt x="1513" y="751"/>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63" name="Google Shape;9276;p31">
              <a:extLst>
                <a:ext uri="{FF2B5EF4-FFF2-40B4-BE49-F238E27FC236}">
                  <a16:creationId xmlns:a16="http://schemas.microsoft.com/office/drawing/2014/main" id="{2C0BA1BC-8807-077C-2838-E224D05444EB}"/>
                </a:ext>
              </a:extLst>
            </p:cNvPr>
            <p:cNvSpPr/>
            <p:nvPr/>
          </p:nvSpPr>
          <p:spPr>
            <a:xfrm>
              <a:off x="-3421875"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79" y="1513"/>
                    <a:pt x="1513" y="1167"/>
                    <a:pt x="1513" y="751"/>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64" name="Google Shape;9277;p31">
              <a:extLst>
                <a:ext uri="{FF2B5EF4-FFF2-40B4-BE49-F238E27FC236}">
                  <a16:creationId xmlns:a16="http://schemas.microsoft.com/office/drawing/2014/main" id="{62ADD506-0880-CAED-BD47-95FC5CE6AA1B}"/>
                </a:ext>
              </a:extLst>
            </p:cNvPr>
            <p:cNvSpPr/>
            <p:nvPr/>
          </p:nvSpPr>
          <p:spPr>
            <a:xfrm>
              <a:off x="-3365025"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8" y="1513"/>
                    <a:pt x="1513" y="1167"/>
                    <a:pt x="1513" y="751"/>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65" name="Google Shape;9278;p31">
              <a:extLst>
                <a:ext uri="{FF2B5EF4-FFF2-40B4-BE49-F238E27FC236}">
                  <a16:creationId xmlns:a16="http://schemas.microsoft.com/office/drawing/2014/main" id="{85BCAB5F-D910-CD7F-F85B-3A20DE7873BD}"/>
                </a:ext>
              </a:extLst>
            </p:cNvPr>
            <p:cNvSpPr/>
            <p:nvPr/>
          </p:nvSpPr>
          <p:spPr>
            <a:xfrm>
              <a:off x="-3308450" y="2308450"/>
              <a:ext cx="37825" cy="37825"/>
            </a:xfrm>
            <a:custGeom>
              <a:avLst/>
              <a:gdLst/>
              <a:ahLst/>
              <a:cxnLst/>
              <a:rect l="l" t="t" r="r" b="b"/>
              <a:pathLst>
                <a:path w="1513" h="1513" extrusionOk="0">
                  <a:moveTo>
                    <a:pt x="762" y="0"/>
                  </a:moveTo>
                  <a:cubicBezTo>
                    <a:pt x="345" y="0"/>
                    <a:pt x="0" y="334"/>
                    <a:pt x="0" y="751"/>
                  </a:cubicBezTo>
                  <a:cubicBezTo>
                    <a:pt x="0" y="1167"/>
                    <a:pt x="345"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66" name="Google Shape;9279;p31">
              <a:extLst>
                <a:ext uri="{FF2B5EF4-FFF2-40B4-BE49-F238E27FC236}">
                  <a16:creationId xmlns:a16="http://schemas.microsoft.com/office/drawing/2014/main" id="{73495A68-1D16-3AB5-73F3-49DC443D7D47}"/>
                </a:ext>
              </a:extLst>
            </p:cNvPr>
            <p:cNvSpPr/>
            <p:nvPr/>
          </p:nvSpPr>
          <p:spPr>
            <a:xfrm>
              <a:off x="-3194750" y="2308450"/>
              <a:ext cx="37825" cy="37825"/>
            </a:xfrm>
            <a:custGeom>
              <a:avLst/>
              <a:gdLst/>
              <a:ahLst/>
              <a:cxnLst/>
              <a:rect l="l" t="t" r="r" b="b"/>
              <a:pathLst>
                <a:path w="1513" h="1513" extrusionOk="0">
                  <a:moveTo>
                    <a:pt x="750" y="0"/>
                  </a:moveTo>
                  <a:cubicBezTo>
                    <a:pt x="334" y="0"/>
                    <a:pt x="0" y="334"/>
                    <a:pt x="0" y="751"/>
                  </a:cubicBezTo>
                  <a:cubicBezTo>
                    <a:pt x="0" y="1167"/>
                    <a:pt x="334" y="1513"/>
                    <a:pt x="750" y="1513"/>
                  </a:cubicBezTo>
                  <a:cubicBezTo>
                    <a:pt x="1167" y="1513"/>
                    <a:pt x="1512" y="1167"/>
                    <a:pt x="1512" y="751"/>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67" name="Google Shape;9280;p31">
              <a:extLst>
                <a:ext uri="{FF2B5EF4-FFF2-40B4-BE49-F238E27FC236}">
                  <a16:creationId xmlns:a16="http://schemas.microsoft.com/office/drawing/2014/main" id="{A8B56A4F-66E9-B1B5-E789-A8BB4309D7D1}"/>
                </a:ext>
              </a:extLst>
            </p:cNvPr>
            <p:cNvSpPr/>
            <p:nvPr/>
          </p:nvSpPr>
          <p:spPr>
            <a:xfrm>
              <a:off x="-2967650" y="2308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8" y="1513"/>
                    <a:pt x="1513" y="1167"/>
                    <a:pt x="1513" y="751"/>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68" name="Google Shape;9281;p31">
              <a:extLst>
                <a:ext uri="{FF2B5EF4-FFF2-40B4-BE49-F238E27FC236}">
                  <a16:creationId xmlns:a16="http://schemas.microsoft.com/office/drawing/2014/main" id="{85201EB5-448E-2B0B-9435-A1AB3E47CB7E}"/>
                </a:ext>
              </a:extLst>
            </p:cNvPr>
            <p:cNvSpPr/>
            <p:nvPr/>
          </p:nvSpPr>
          <p:spPr>
            <a:xfrm>
              <a:off x="-7736100" y="2365000"/>
              <a:ext cx="37825" cy="38125"/>
            </a:xfrm>
            <a:custGeom>
              <a:avLst/>
              <a:gdLst/>
              <a:ahLst/>
              <a:cxnLst/>
              <a:rect l="l" t="t" r="r" b="b"/>
              <a:pathLst>
                <a:path w="1513" h="1525" extrusionOk="0">
                  <a:moveTo>
                    <a:pt x="763" y="1"/>
                  </a:moveTo>
                  <a:cubicBezTo>
                    <a:pt x="346" y="1"/>
                    <a:pt x="1" y="346"/>
                    <a:pt x="1" y="763"/>
                  </a:cubicBezTo>
                  <a:cubicBezTo>
                    <a:pt x="1" y="1179"/>
                    <a:pt x="346" y="1525"/>
                    <a:pt x="763" y="1525"/>
                  </a:cubicBezTo>
                  <a:cubicBezTo>
                    <a:pt x="1179" y="1525"/>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69" name="Google Shape;9282;p31">
              <a:extLst>
                <a:ext uri="{FF2B5EF4-FFF2-40B4-BE49-F238E27FC236}">
                  <a16:creationId xmlns:a16="http://schemas.microsoft.com/office/drawing/2014/main" id="{7A15E0BE-E97F-5C34-43E7-E4274891F3C7}"/>
                </a:ext>
              </a:extLst>
            </p:cNvPr>
            <p:cNvSpPr/>
            <p:nvPr/>
          </p:nvSpPr>
          <p:spPr>
            <a:xfrm>
              <a:off x="-7679250" y="2365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79" y="1525"/>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70" name="Google Shape;9283;p31">
              <a:extLst>
                <a:ext uri="{FF2B5EF4-FFF2-40B4-BE49-F238E27FC236}">
                  <a16:creationId xmlns:a16="http://schemas.microsoft.com/office/drawing/2014/main" id="{DC2F6800-9B3C-55EE-AF46-E1DE589E3EC6}"/>
                </a:ext>
              </a:extLst>
            </p:cNvPr>
            <p:cNvSpPr/>
            <p:nvPr/>
          </p:nvSpPr>
          <p:spPr>
            <a:xfrm>
              <a:off x="-7622400" y="2365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68" y="1525"/>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71" name="Google Shape;9284;p31">
              <a:extLst>
                <a:ext uri="{FF2B5EF4-FFF2-40B4-BE49-F238E27FC236}">
                  <a16:creationId xmlns:a16="http://schemas.microsoft.com/office/drawing/2014/main" id="{DADAC576-10C7-D060-14F3-16E117D632AD}"/>
                </a:ext>
              </a:extLst>
            </p:cNvPr>
            <p:cNvSpPr/>
            <p:nvPr/>
          </p:nvSpPr>
          <p:spPr>
            <a:xfrm>
              <a:off x="-7565850" y="2365000"/>
              <a:ext cx="37850" cy="38125"/>
            </a:xfrm>
            <a:custGeom>
              <a:avLst/>
              <a:gdLst/>
              <a:ahLst/>
              <a:cxnLst/>
              <a:rect l="l" t="t" r="r" b="b"/>
              <a:pathLst>
                <a:path w="1514" h="1525" extrusionOk="0">
                  <a:moveTo>
                    <a:pt x="763" y="1"/>
                  </a:moveTo>
                  <a:cubicBezTo>
                    <a:pt x="346" y="1"/>
                    <a:pt x="1" y="346"/>
                    <a:pt x="1" y="763"/>
                  </a:cubicBezTo>
                  <a:cubicBezTo>
                    <a:pt x="1" y="1179"/>
                    <a:pt x="346" y="1525"/>
                    <a:pt x="763" y="1525"/>
                  </a:cubicBezTo>
                  <a:cubicBezTo>
                    <a:pt x="1180" y="1525"/>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72" name="Google Shape;9285;p31">
              <a:extLst>
                <a:ext uri="{FF2B5EF4-FFF2-40B4-BE49-F238E27FC236}">
                  <a16:creationId xmlns:a16="http://schemas.microsoft.com/office/drawing/2014/main" id="{69CCB03A-5BFC-8103-9393-4B77124DEE68}"/>
                </a:ext>
              </a:extLst>
            </p:cNvPr>
            <p:cNvSpPr/>
            <p:nvPr/>
          </p:nvSpPr>
          <p:spPr>
            <a:xfrm>
              <a:off x="-7508975" y="2365000"/>
              <a:ext cx="37825" cy="38125"/>
            </a:xfrm>
            <a:custGeom>
              <a:avLst/>
              <a:gdLst/>
              <a:ahLst/>
              <a:cxnLst/>
              <a:rect l="l" t="t" r="r" b="b"/>
              <a:pathLst>
                <a:path w="1513" h="1525" extrusionOk="0">
                  <a:moveTo>
                    <a:pt x="762" y="1"/>
                  </a:moveTo>
                  <a:cubicBezTo>
                    <a:pt x="333" y="1"/>
                    <a:pt x="0" y="346"/>
                    <a:pt x="0" y="763"/>
                  </a:cubicBezTo>
                  <a:cubicBezTo>
                    <a:pt x="0" y="1179"/>
                    <a:pt x="333"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73" name="Google Shape;9286;p31">
              <a:extLst>
                <a:ext uri="{FF2B5EF4-FFF2-40B4-BE49-F238E27FC236}">
                  <a16:creationId xmlns:a16="http://schemas.microsoft.com/office/drawing/2014/main" id="{86AEF213-C2C4-FFF7-DA09-241C6B912F65}"/>
                </a:ext>
              </a:extLst>
            </p:cNvPr>
            <p:cNvSpPr/>
            <p:nvPr/>
          </p:nvSpPr>
          <p:spPr>
            <a:xfrm>
              <a:off x="-7452125" y="2365000"/>
              <a:ext cx="37825" cy="38125"/>
            </a:xfrm>
            <a:custGeom>
              <a:avLst/>
              <a:gdLst/>
              <a:ahLst/>
              <a:cxnLst/>
              <a:rect l="l" t="t" r="r" b="b"/>
              <a:pathLst>
                <a:path w="1513" h="1525" extrusionOk="0">
                  <a:moveTo>
                    <a:pt x="750" y="1"/>
                  </a:moveTo>
                  <a:cubicBezTo>
                    <a:pt x="334" y="1"/>
                    <a:pt x="0" y="346"/>
                    <a:pt x="0" y="763"/>
                  </a:cubicBezTo>
                  <a:cubicBezTo>
                    <a:pt x="0" y="1179"/>
                    <a:pt x="334" y="1525"/>
                    <a:pt x="750" y="1525"/>
                  </a:cubicBezTo>
                  <a:cubicBezTo>
                    <a:pt x="1167" y="1525"/>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74" name="Google Shape;9287;p31">
              <a:extLst>
                <a:ext uri="{FF2B5EF4-FFF2-40B4-BE49-F238E27FC236}">
                  <a16:creationId xmlns:a16="http://schemas.microsoft.com/office/drawing/2014/main" id="{2185653F-2F8F-FB2A-96D8-B8CF03077A60}"/>
                </a:ext>
              </a:extLst>
            </p:cNvPr>
            <p:cNvSpPr/>
            <p:nvPr/>
          </p:nvSpPr>
          <p:spPr>
            <a:xfrm>
              <a:off x="-7395575" y="2365000"/>
              <a:ext cx="38125" cy="38125"/>
            </a:xfrm>
            <a:custGeom>
              <a:avLst/>
              <a:gdLst/>
              <a:ahLst/>
              <a:cxnLst/>
              <a:rect l="l" t="t" r="r" b="b"/>
              <a:pathLst>
                <a:path w="1525" h="1525" extrusionOk="0">
                  <a:moveTo>
                    <a:pt x="762" y="1"/>
                  </a:moveTo>
                  <a:cubicBezTo>
                    <a:pt x="346" y="1"/>
                    <a:pt x="0" y="346"/>
                    <a:pt x="0" y="763"/>
                  </a:cubicBezTo>
                  <a:cubicBezTo>
                    <a:pt x="0" y="1179"/>
                    <a:pt x="346" y="1525"/>
                    <a:pt x="762" y="1525"/>
                  </a:cubicBezTo>
                  <a:cubicBezTo>
                    <a:pt x="1179" y="1525"/>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75" name="Google Shape;9288;p31">
              <a:extLst>
                <a:ext uri="{FF2B5EF4-FFF2-40B4-BE49-F238E27FC236}">
                  <a16:creationId xmlns:a16="http://schemas.microsoft.com/office/drawing/2014/main" id="{466D6D9A-FE2D-5833-473C-2B91AFEC6CAD}"/>
                </a:ext>
              </a:extLst>
            </p:cNvPr>
            <p:cNvSpPr/>
            <p:nvPr/>
          </p:nvSpPr>
          <p:spPr>
            <a:xfrm>
              <a:off x="-7338725" y="2365000"/>
              <a:ext cx="37825" cy="38125"/>
            </a:xfrm>
            <a:custGeom>
              <a:avLst/>
              <a:gdLst/>
              <a:ahLst/>
              <a:cxnLst/>
              <a:rect l="l" t="t" r="r" b="b"/>
              <a:pathLst>
                <a:path w="1513" h="1525" extrusionOk="0">
                  <a:moveTo>
                    <a:pt x="762" y="1"/>
                  </a:moveTo>
                  <a:cubicBezTo>
                    <a:pt x="346" y="1"/>
                    <a:pt x="0" y="346"/>
                    <a:pt x="0" y="763"/>
                  </a:cubicBezTo>
                  <a:cubicBezTo>
                    <a:pt x="0" y="1179"/>
                    <a:pt x="346" y="1525"/>
                    <a:pt x="762" y="1525"/>
                  </a:cubicBezTo>
                  <a:cubicBezTo>
                    <a:pt x="1179" y="1525"/>
                    <a:pt x="1513" y="1179"/>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76" name="Google Shape;9289;p31">
              <a:extLst>
                <a:ext uri="{FF2B5EF4-FFF2-40B4-BE49-F238E27FC236}">
                  <a16:creationId xmlns:a16="http://schemas.microsoft.com/office/drawing/2014/main" id="{11C25AD6-B5EB-7802-6F2C-B34BC5B40767}"/>
                </a:ext>
              </a:extLst>
            </p:cNvPr>
            <p:cNvSpPr/>
            <p:nvPr/>
          </p:nvSpPr>
          <p:spPr>
            <a:xfrm>
              <a:off x="-7281875" y="2365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67" y="1525"/>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77" name="Google Shape;9290;p31">
              <a:extLst>
                <a:ext uri="{FF2B5EF4-FFF2-40B4-BE49-F238E27FC236}">
                  <a16:creationId xmlns:a16="http://schemas.microsoft.com/office/drawing/2014/main" id="{EF46EFFB-EA7C-706F-6CDA-E478CD13B22B}"/>
                </a:ext>
              </a:extLst>
            </p:cNvPr>
            <p:cNvSpPr/>
            <p:nvPr/>
          </p:nvSpPr>
          <p:spPr>
            <a:xfrm>
              <a:off x="-7225025" y="2365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67" y="1525"/>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78" name="Google Shape;9291;p31">
              <a:extLst>
                <a:ext uri="{FF2B5EF4-FFF2-40B4-BE49-F238E27FC236}">
                  <a16:creationId xmlns:a16="http://schemas.microsoft.com/office/drawing/2014/main" id="{4E95B47D-011A-54C7-D9B9-5E28A2DEC0DC}"/>
                </a:ext>
              </a:extLst>
            </p:cNvPr>
            <p:cNvSpPr/>
            <p:nvPr/>
          </p:nvSpPr>
          <p:spPr>
            <a:xfrm>
              <a:off x="-7168475" y="2365000"/>
              <a:ext cx="37825" cy="38125"/>
            </a:xfrm>
            <a:custGeom>
              <a:avLst/>
              <a:gdLst/>
              <a:ahLst/>
              <a:cxnLst/>
              <a:rect l="l" t="t" r="r" b="b"/>
              <a:pathLst>
                <a:path w="1513" h="1525" extrusionOk="0">
                  <a:moveTo>
                    <a:pt x="763" y="1"/>
                  </a:moveTo>
                  <a:cubicBezTo>
                    <a:pt x="346" y="1"/>
                    <a:pt x="1" y="346"/>
                    <a:pt x="1" y="763"/>
                  </a:cubicBezTo>
                  <a:cubicBezTo>
                    <a:pt x="1" y="1179"/>
                    <a:pt x="346" y="1525"/>
                    <a:pt x="763" y="1525"/>
                  </a:cubicBezTo>
                  <a:cubicBezTo>
                    <a:pt x="1180" y="1525"/>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79" name="Google Shape;9292;p31">
              <a:extLst>
                <a:ext uri="{FF2B5EF4-FFF2-40B4-BE49-F238E27FC236}">
                  <a16:creationId xmlns:a16="http://schemas.microsoft.com/office/drawing/2014/main" id="{865D1F5A-3E6E-442A-2CA6-928085705B73}"/>
                </a:ext>
              </a:extLst>
            </p:cNvPr>
            <p:cNvSpPr/>
            <p:nvPr/>
          </p:nvSpPr>
          <p:spPr>
            <a:xfrm>
              <a:off x="-7111625" y="2365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80" y="1525"/>
                    <a:pt x="1513" y="1179"/>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80" name="Google Shape;9293;p31">
              <a:extLst>
                <a:ext uri="{FF2B5EF4-FFF2-40B4-BE49-F238E27FC236}">
                  <a16:creationId xmlns:a16="http://schemas.microsoft.com/office/drawing/2014/main" id="{BC902B8A-56A6-9C32-0AD5-3F40DEE1194B}"/>
                </a:ext>
              </a:extLst>
            </p:cNvPr>
            <p:cNvSpPr/>
            <p:nvPr/>
          </p:nvSpPr>
          <p:spPr>
            <a:xfrm>
              <a:off x="-7054775" y="2365000"/>
              <a:ext cx="37850" cy="38125"/>
            </a:xfrm>
            <a:custGeom>
              <a:avLst/>
              <a:gdLst/>
              <a:ahLst/>
              <a:cxnLst/>
              <a:rect l="l" t="t" r="r" b="b"/>
              <a:pathLst>
                <a:path w="1514" h="1525" extrusionOk="0">
                  <a:moveTo>
                    <a:pt x="751" y="1"/>
                  </a:moveTo>
                  <a:cubicBezTo>
                    <a:pt x="334" y="1"/>
                    <a:pt x="1" y="346"/>
                    <a:pt x="1" y="763"/>
                  </a:cubicBezTo>
                  <a:cubicBezTo>
                    <a:pt x="1" y="1179"/>
                    <a:pt x="334" y="1525"/>
                    <a:pt x="751" y="1525"/>
                  </a:cubicBezTo>
                  <a:cubicBezTo>
                    <a:pt x="1168" y="1525"/>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81" name="Google Shape;9294;p31">
              <a:extLst>
                <a:ext uri="{FF2B5EF4-FFF2-40B4-BE49-F238E27FC236}">
                  <a16:creationId xmlns:a16="http://schemas.microsoft.com/office/drawing/2014/main" id="{D94C781E-88B9-AECA-0C12-FCE9351464B9}"/>
                </a:ext>
              </a:extLst>
            </p:cNvPr>
            <p:cNvSpPr/>
            <p:nvPr/>
          </p:nvSpPr>
          <p:spPr>
            <a:xfrm>
              <a:off x="-6998200" y="2365000"/>
              <a:ext cx="37825" cy="38125"/>
            </a:xfrm>
            <a:custGeom>
              <a:avLst/>
              <a:gdLst/>
              <a:ahLst/>
              <a:cxnLst/>
              <a:rect l="l" t="t" r="r" b="b"/>
              <a:pathLst>
                <a:path w="1513" h="1525" extrusionOk="0">
                  <a:moveTo>
                    <a:pt x="762" y="1"/>
                  </a:moveTo>
                  <a:cubicBezTo>
                    <a:pt x="345" y="1"/>
                    <a:pt x="0" y="346"/>
                    <a:pt x="0" y="763"/>
                  </a:cubicBezTo>
                  <a:cubicBezTo>
                    <a:pt x="0" y="1179"/>
                    <a:pt x="345"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82" name="Google Shape;9295;p31">
              <a:extLst>
                <a:ext uri="{FF2B5EF4-FFF2-40B4-BE49-F238E27FC236}">
                  <a16:creationId xmlns:a16="http://schemas.microsoft.com/office/drawing/2014/main" id="{B66BB029-547F-1FEB-804E-F04B1F1B2D5D}"/>
                </a:ext>
              </a:extLst>
            </p:cNvPr>
            <p:cNvSpPr/>
            <p:nvPr/>
          </p:nvSpPr>
          <p:spPr>
            <a:xfrm>
              <a:off x="-6941350" y="2365000"/>
              <a:ext cx="37825" cy="38125"/>
            </a:xfrm>
            <a:custGeom>
              <a:avLst/>
              <a:gdLst/>
              <a:ahLst/>
              <a:cxnLst/>
              <a:rect l="l" t="t" r="r" b="b"/>
              <a:pathLst>
                <a:path w="1513" h="1525" extrusionOk="0">
                  <a:moveTo>
                    <a:pt x="762" y="1"/>
                  </a:moveTo>
                  <a:cubicBezTo>
                    <a:pt x="346" y="1"/>
                    <a:pt x="0" y="346"/>
                    <a:pt x="0" y="763"/>
                  </a:cubicBezTo>
                  <a:cubicBezTo>
                    <a:pt x="0" y="1179"/>
                    <a:pt x="346"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83" name="Google Shape;9296;p31">
              <a:extLst>
                <a:ext uri="{FF2B5EF4-FFF2-40B4-BE49-F238E27FC236}">
                  <a16:creationId xmlns:a16="http://schemas.microsoft.com/office/drawing/2014/main" id="{807FE95B-4071-F833-AF90-AB5592ED1BAE}"/>
                </a:ext>
              </a:extLst>
            </p:cNvPr>
            <p:cNvSpPr/>
            <p:nvPr/>
          </p:nvSpPr>
          <p:spPr>
            <a:xfrm>
              <a:off x="-6884500" y="2365000"/>
              <a:ext cx="37825" cy="38125"/>
            </a:xfrm>
            <a:custGeom>
              <a:avLst/>
              <a:gdLst/>
              <a:ahLst/>
              <a:cxnLst/>
              <a:rect l="l" t="t" r="r" b="b"/>
              <a:pathLst>
                <a:path w="1513" h="1525" extrusionOk="0">
                  <a:moveTo>
                    <a:pt x="750" y="1"/>
                  </a:moveTo>
                  <a:cubicBezTo>
                    <a:pt x="334" y="1"/>
                    <a:pt x="0" y="346"/>
                    <a:pt x="0" y="763"/>
                  </a:cubicBezTo>
                  <a:cubicBezTo>
                    <a:pt x="0" y="1179"/>
                    <a:pt x="334" y="1525"/>
                    <a:pt x="750" y="1525"/>
                  </a:cubicBezTo>
                  <a:cubicBezTo>
                    <a:pt x="1167" y="1525"/>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84" name="Google Shape;9297;p31">
              <a:extLst>
                <a:ext uri="{FF2B5EF4-FFF2-40B4-BE49-F238E27FC236}">
                  <a16:creationId xmlns:a16="http://schemas.microsoft.com/office/drawing/2014/main" id="{4A06140B-1E49-5D70-2225-8A13B84EFA16}"/>
                </a:ext>
              </a:extLst>
            </p:cNvPr>
            <p:cNvSpPr/>
            <p:nvPr/>
          </p:nvSpPr>
          <p:spPr>
            <a:xfrm>
              <a:off x="-6827950" y="2365000"/>
              <a:ext cx="38125" cy="38125"/>
            </a:xfrm>
            <a:custGeom>
              <a:avLst/>
              <a:gdLst/>
              <a:ahLst/>
              <a:cxnLst/>
              <a:rect l="l" t="t" r="r" b="b"/>
              <a:pathLst>
                <a:path w="1525" h="1525" extrusionOk="0">
                  <a:moveTo>
                    <a:pt x="763" y="1"/>
                  </a:moveTo>
                  <a:cubicBezTo>
                    <a:pt x="346" y="1"/>
                    <a:pt x="1" y="346"/>
                    <a:pt x="1" y="763"/>
                  </a:cubicBezTo>
                  <a:cubicBezTo>
                    <a:pt x="1" y="1179"/>
                    <a:pt x="346" y="1525"/>
                    <a:pt x="763" y="1525"/>
                  </a:cubicBezTo>
                  <a:cubicBezTo>
                    <a:pt x="1179" y="1525"/>
                    <a:pt x="1525" y="1179"/>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85" name="Google Shape;9298;p31">
              <a:extLst>
                <a:ext uri="{FF2B5EF4-FFF2-40B4-BE49-F238E27FC236}">
                  <a16:creationId xmlns:a16="http://schemas.microsoft.com/office/drawing/2014/main" id="{DFE7C37D-9335-B58D-EB3D-7C42C8D46107}"/>
                </a:ext>
              </a:extLst>
            </p:cNvPr>
            <p:cNvSpPr/>
            <p:nvPr/>
          </p:nvSpPr>
          <p:spPr>
            <a:xfrm>
              <a:off x="-6771100" y="2365000"/>
              <a:ext cx="37825" cy="38125"/>
            </a:xfrm>
            <a:custGeom>
              <a:avLst/>
              <a:gdLst/>
              <a:ahLst/>
              <a:cxnLst/>
              <a:rect l="l" t="t" r="r" b="b"/>
              <a:pathLst>
                <a:path w="1513" h="1525" extrusionOk="0">
                  <a:moveTo>
                    <a:pt x="763" y="1"/>
                  </a:moveTo>
                  <a:cubicBezTo>
                    <a:pt x="346" y="1"/>
                    <a:pt x="1" y="346"/>
                    <a:pt x="1" y="763"/>
                  </a:cubicBezTo>
                  <a:cubicBezTo>
                    <a:pt x="1" y="1179"/>
                    <a:pt x="346" y="1525"/>
                    <a:pt x="763" y="1525"/>
                  </a:cubicBezTo>
                  <a:cubicBezTo>
                    <a:pt x="1179" y="1525"/>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86" name="Google Shape;9299;p31">
              <a:extLst>
                <a:ext uri="{FF2B5EF4-FFF2-40B4-BE49-F238E27FC236}">
                  <a16:creationId xmlns:a16="http://schemas.microsoft.com/office/drawing/2014/main" id="{AF8B7B13-47B9-B40E-7B04-648232C465FD}"/>
                </a:ext>
              </a:extLst>
            </p:cNvPr>
            <p:cNvSpPr/>
            <p:nvPr/>
          </p:nvSpPr>
          <p:spPr>
            <a:xfrm>
              <a:off x="-6714250" y="2365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79" y="1525"/>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87" name="Google Shape;9300;p31">
              <a:extLst>
                <a:ext uri="{FF2B5EF4-FFF2-40B4-BE49-F238E27FC236}">
                  <a16:creationId xmlns:a16="http://schemas.microsoft.com/office/drawing/2014/main" id="{7D572417-43DE-461A-CF6D-B19DB1B98A81}"/>
                </a:ext>
              </a:extLst>
            </p:cNvPr>
            <p:cNvSpPr/>
            <p:nvPr/>
          </p:nvSpPr>
          <p:spPr>
            <a:xfrm>
              <a:off x="-5635825" y="2365000"/>
              <a:ext cx="37825" cy="38125"/>
            </a:xfrm>
            <a:custGeom>
              <a:avLst/>
              <a:gdLst/>
              <a:ahLst/>
              <a:cxnLst/>
              <a:rect l="l" t="t" r="r" b="b"/>
              <a:pathLst>
                <a:path w="1513" h="1525" extrusionOk="0">
                  <a:moveTo>
                    <a:pt x="762" y="1"/>
                  </a:moveTo>
                  <a:cubicBezTo>
                    <a:pt x="345" y="1"/>
                    <a:pt x="0" y="346"/>
                    <a:pt x="0" y="763"/>
                  </a:cubicBezTo>
                  <a:cubicBezTo>
                    <a:pt x="0" y="1179"/>
                    <a:pt x="345"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88" name="Google Shape;9301;p31">
              <a:extLst>
                <a:ext uri="{FF2B5EF4-FFF2-40B4-BE49-F238E27FC236}">
                  <a16:creationId xmlns:a16="http://schemas.microsoft.com/office/drawing/2014/main" id="{7A70B936-DDB4-D69E-0CCF-8A1C2016BF08}"/>
                </a:ext>
              </a:extLst>
            </p:cNvPr>
            <p:cNvSpPr/>
            <p:nvPr/>
          </p:nvSpPr>
          <p:spPr>
            <a:xfrm>
              <a:off x="-5578975" y="2365000"/>
              <a:ext cx="37825" cy="38125"/>
            </a:xfrm>
            <a:custGeom>
              <a:avLst/>
              <a:gdLst/>
              <a:ahLst/>
              <a:cxnLst/>
              <a:rect l="l" t="t" r="r" b="b"/>
              <a:pathLst>
                <a:path w="1513" h="1525" extrusionOk="0">
                  <a:moveTo>
                    <a:pt x="762" y="1"/>
                  </a:moveTo>
                  <a:cubicBezTo>
                    <a:pt x="334" y="1"/>
                    <a:pt x="0" y="346"/>
                    <a:pt x="0" y="763"/>
                  </a:cubicBezTo>
                  <a:cubicBezTo>
                    <a:pt x="0" y="1179"/>
                    <a:pt x="334"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89" name="Google Shape;9302;p31">
              <a:extLst>
                <a:ext uri="{FF2B5EF4-FFF2-40B4-BE49-F238E27FC236}">
                  <a16:creationId xmlns:a16="http://schemas.microsoft.com/office/drawing/2014/main" id="{5884BA5F-8DDE-690F-89D5-20AACF33B6A9}"/>
                </a:ext>
              </a:extLst>
            </p:cNvPr>
            <p:cNvSpPr/>
            <p:nvPr/>
          </p:nvSpPr>
          <p:spPr>
            <a:xfrm>
              <a:off x="-5522125" y="2365000"/>
              <a:ext cx="37825" cy="38125"/>
            </a:xfrm>
            <a:custGeom>
              <a:avLst/>
              <a:gdLst/>
              <a:ahLst/>
              <a:cxnLst/>
              <a:rect l="l" t="t" r="r" b="b"/>
              <a:pathLst>
                <a:path w="1513" h="1525" extrusionOk="0">
                  <a:moveTo>
                    <a:pt x="750" y="1"/>
                  </a:moveTo>
                  <a:cubicBezTo>
                    <a:pt x="334" y="1"/>
                    <a:pt x="0" y="346"/>
                    <a:pt x="0" y="763"/>
                  </a:cubicBezTo>
                  <a:cubicBezTo>
                    <a:pt x="0" y="1179"/>
                    <a:pt x="334" y="1525"/>
                    <a:pt x="750" y="1525"/>
                  </a:cubicBezTo>
                  <a:cubicBezTo>
                    <a:pt x="1167" y="1525"/>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90" name="Google Shape;9303;p31">
              <a:extLst>
                <a:ext uri="{FF2B5EF4-FFF2-40B4-BE49-F238E27FC236}">
                  <a16:creationId xmlns:a16="http://schemas.microsoft.com/office/drawing/2014/main" id="{ACD20744-FC9A-C6E4-1080-71C036E2C232}"/>
                </a:ext>
              </a:extLst>
            </p:cNvPr>
            <p:cNvSpPr/>
            <p:nvPr/>
          </p:nvSpPr>
          <p:spPr>
            <a:xfrm>
              <a:off x="-5465575" y="2365000"/>
              <a:ext cx="38125" cy="38125"/>
            </a:xfrm>
            <a:custGeom>
              <a:avLst/>
              <a:gdLst/>
              <a:ahLst/>
              <a:cxnLst/>
              <a:rect l="l" t="t" r="r" b="b"/>
              <a:pathLst>
                <a:path w="1525" h="1525" extrusionOk="0">
                  <a:moveTo>
                    <a:pt x="762" y="1"/>
                  </a:moveTo>
                  <a:cubicBezTo>
                    <a:pt x="346" y="1"/>
                    <a:pt x="0" y="346"/>
                    <a:pt x="0" y="763"/>
                  </a:cubicBezTo>
                  <a:cubicBezTo>
                    <a:pt x="0" y="1179"/>
                    <a:pt x="346" y="1525"/>
                    <a:pt x="762" y="1525"/>
                  </a:cubicBezTo>
                  <a:cubicBezTo>
                    <a:pt x="1179" y="1525"/>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91" name="Google Shape;9304;p31">
              <a:extLst>
                <a:ext uri="{FF2B5EF4-FFF2-40B4-BE49-F238E27FC236}">
                  <a16:creationId xmlns:a16="http://schemas.microsoft.com/office/drawing/2014/main" id="{6A8CA83F-C366-E576-EAF0-AE9D634F8E94}"/>
                </a:ext>
              </a:extLst>
            </p:cNvPr>
            <p:cNvSpPr/>
            <p:nvPr/>
          </p:nvSpPr>
          <p:spPr>
            <a:xfrm>
              <a:off x="-5408725" y="2365000"/>
              <a:ext cx="37825" cy="38125"/>
            </a:xfrm>
            <a:custGeom>
              <a:avLst/>
              <a:gdLst/>
              <a:ahLst/>
              <a:cxnLst/>
              <a:rect l="l" t="t" r="r" b="b"/>
              <a:pathLst>
                <a:path w="1513" h="1525" extrusionOk="0">
                  <a:moveTo>
                    <a:pt x="763" y="1"/>
                  </a:moveTo>
                  <a:cubicBezTo>
                    <a:pt x="346" y="1"/>
                    <a:pt x="1" y="346"/>
                    <a:pt x="1" y="763"/>
                  </a:cubicBezTo>
                  <a:cubicBezTo>
                    <a:pt x="1" y="1179"/>
                    <a:pt x="346" y="1525"/>
                    <a:pt x="763" y="1525"/>
                  </a:cubicBezTo>
                  <a:cubicBezTo>
                    <a:pt x="1179" y="1525"/>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92" name="Google Shape;9305;p31">
              <a:extLst>
                <a:ext uri="{FF2B5EF4-FFF2-40B4-BE49-F238E27FC236}">
                  <a16:creationId xmlns:a16="http://schemas.microsoft.com/office/drawing/2014/main" id="{E7256CB5-15CA-4982-F4DF-198262C3FF38}"/>
                </a:ext>
              </a:extLst>
            </p:cNvPr>
            <p:cNvSpPr/>
            <p:nvPr/>
          </p:nvSpPr>
          <p:spPr>
            <a:xfrm>
              <a:off x="-5351875" y="2365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79" y="1525"/>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93" name="Google Shape;9306;p31">
              <a:extLst>
                <a:ext uri="{FF2B5EF4-FFF2-40B4-BE49-F238E27FC236}">
                  <a16:creationId xmlns:a16="http://schemas.microsoft.com/office/drawing/2014/main" id="{9F3E8A63-EDED-E4E7-AB27-CC64B29EA1BF}"/>
                </a:ext>
              </a:extLst>
            </p:cNvPr>
            <p:cNvSpPr/>
            <p:nvPr/>
          </p:nvSpPr>
          <p:spPr>
            <a:xfrm>
              <a:off x="-5295025" y="2365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68" y="1525"/>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94" name="Google Shape;9307;p31">
              <a:extLst>
                <a:ext uri="{FF2B5EF4-FFF2-40B4-BE49-F238E27FC236}">
                  <a16:creationId xmlns:a16="http://schemas.microsoft.com/office/drawing/2014/main" id="{9B6B62C9-3D05-D142-CB7B-59BE8C0661B7}"/>
                </a:ext>
              </a:extLst>
            </p:cNvPr>
            <p:cNvSpPr/>
            <p:nvPr/>
          </p:nvSpPr>
          <p:spPr>
            <a:xfrm>
              <a:off x="-5238475" y="2365000"/>
              <a:ext cx="37825" cy="38125"/>
            </a:xfrm>
            <a:custGeom>
              <a:avLst/>
              <a:gdLst/>
              <a:ahLst/>
              <a:cxnLst/>
              <a:rect l="l" t="t" r="r" b="b"/>
              <a:pathLst>
                <a:path w="1513" h="1525" extrusionOk="0">
                  <a:moveTo>
                    <a:pt x="763" y="1"/>
                  </a:moveTo>
                  <a:cubicBezTo>
                    <a:pt x="346" y="1"/>
                    <a:pt x="1" y="346"/>
                    <a:pt x="1" y="763"/>
                  </a:cubicBezTo>
                  <a:cubicBezTo>
                    <a:pt x="1" y="1179"/>
                    <a:pt x="346" y="1525"/>
                    <a:pt x="763" y="1525"/>
                  </a:cubicBezTo>
                  <a:cubicBezTo>
                    <a:pt x="1180" y="1525"/>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95" name="Google Shape;9308;p31">
              <a:extLst>
                <a:ext uri="{FF2B5EF4-FFF2-40B4-BE49-F238E27FC236}">
                  <a16:creationId xmlns:a16="http://schemas.microsoft.com/office/drawing/2014/main" id="{41767641-20DB-544A-6C06-9FE269FF6804}"/>
                </a:ext>
              </a:extLst>
            </p:cNvPr>
            <p:cNvSpPr/>
            <p:nvPr/>
          </p:nvSpPr>
          <p:spPr>
            <a:xfrm>
              <a:off x="-5181600" y="2365000"/>
              <a:ext cx="37825" cy="38125"/>
            </a:xfrm>
            <a:custGeom>
              <a:avLst/>
              <a:gdLst/>
              <a:ahLst/>
              <a:cxnLst/>
              <a:rect l="l" t="t" r="r" b="b"/>
              <a:pathLst>
                <a:path w="1513" h="1525" extrusionOk="0">
                  <a:moveTo>
                    <a:pt x="762" y="1"/>
                  </a:moveTo>
                  <a:cubicBezTo>
                    <a:pt x="333" y="1"/>
                    <a:pt x="0" y="346"/>
                    <a:pt x="0" y="763"/>
                  </a:cubicBezTo>
                  <a:cubicBezTo>
                    <a:pt x="0" y="1179"/>
                    <a:pt x="333"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96" name="Google Shape;9309;p31">
              <a:extLst>
                <a:ext uri="{FF2B5EF4-FFF2-40B4-BE49-F238E27FC236}">
                  <a16:creationId xmlns:a16="http://schemas.microsoft.com/office/drawing/2014/main" id="{632DA76B-F53E-EB6F-BAA6-A73527FC875F}"/>
                </a:ext>
              </a:extLst>
            </p:cNvPr>
            <p:cNvSpPr/>
            <p:nvPr/>
          </p:nvSpPr>
          <p:spPr>
            <a:xfrm>
              <a:off x="-5124750" y="2365000"/>
              <a:ext cx="37825" cy="38125"/>
            </a:xfrm>
            <a:custGeom>
              <a:avLst/>
              <a:gdLst/>
              <a:ahLst/>
              <a:cxnLst/>
              <a:rect l="l" t="t" r="r" b="b"/>
              <a:pathLst>
                <a:path w="1513" h="1525" extrusionOk="0">
                  <a:moveTo>
                    <a:pt x="750" y="1"/>
                  </a:moveTo>
                  <a:cubicBezTo>
                    <a:pt x="333" y="1"/>
                    <a:pt x="0" y="346"/>
                    <a:pt x="0" y="763"/>
                  </a:cubicBezTo>
                  <a:cubicBezTo>
                    <a:pt x="0" y="1179"/>
                    <a:pt x="333" y="1525"/>
                    <a:pt x="750" y="1525"/>
                  </a:cubicBezTo>
                  <a:cubicBezTo>
                    <a:pt x="1167" y="1525"/>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97" name="Google Shape;9310;p31">
              <a:extLst>
                <a:ext uri="{FF2B5EF4-FFF2-40B4-BE49-F238E27FC236}">
                  <a16:creationId xmlns:a16="http://schemas.microsoft.com/office/drawing/2014/main" id="{11C9F8DB-F521-5F64-E751-3F1FCA87690D}"/>
                </a:ext>
              </a:extLst>
            </p:cNvPr>
            <p:cNvSpPr/>
            <p:nvPr/>
          </p:nvSpPr>
          <p:spPr>
            <a:xfrm>
              <a:off x="-5068200" y="2365000"/>
              <a:ext cx="38125" cy="38125"/>
            </a:xfrm>
            <a:custGeom>
              <a:avLst/>
              <a:gdLst/>
              <a:ahLst/>
              <a:cxnLst/>
              <a:rect l="l" t="t" r="r" b="b"/>
              <a:pathLst>
                <a:path w="1525" h="1525" extrusionOk="0">
                  <a:moveTo>
                    <a:pt x="762" y="1"/>
                  </a:moveTo>
                  <a:cubicBezTo>
                    <a:pt x="346" y="1"/>
                    <a:pt x="0" y="346"/>
                    <a:pt x="0" y="763"/>
                  </a:cubicBezTo>
                  <a:cubicBezTo>
                    <a:pt x="0" y="1179"/>
                    <a:pt x="346" y="1525"/>
                    <a:pt x="762" y="1525"/>
                  </a:cubicBezTo>
                  <a:cubicBezTo>
                    <a:pt x="1179" y="1525"/>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98" name="Google Shape;9311;p31">
              <a:extLst>
                <a:ext uri="{FF2B5EF4-FFF2-40B4-BE49-F238E27FC236}">
                  <a16:creationId xmlns:a16="http://schemas.microsoft.com/office/drawing/2014/main" id="{9BE50E30-4E45-CE09-E78C-36ED75B37C21}"/>
                </a:ext>
              </a:extLst>
            </p:cNvPr>
            <p:cNvSpPr/>
            <p:nvPr/>
          </p:nvSpPr>
          <p:spPr>
            <a:xfrm>
              <a:off x="-5011350" y="2365000"/>
              <a:ext cx="37825" cy="38125"/>
            </a:xfrm>
            <a:custGeom>
              <a:avLst/>
              <a:gdLst/>
              <a:ahLst/>
              <a:cxnLst/>
              <a:rect l="l" t="t" r="r" b="b"/>
              <a:pathLst>
                <a:path w="1513" h="1525" extrusionOk="0">
                  <a:moveTo>
                    <a:pt x="762" y="1"/>
                  </a:moveTo>
                  <a:cubicBezTo>
                    <a:pt x="346" y="1"/>
                    <a:pt x="0" y="346"/>
                    <a:pt x="0" y="763"/>
                  </a:cubicBezTo>
                  <a:cubicBezTo>
                    <a:pt x="0" y="1179"/>
                    <a:pt x="346"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099" name="Google Shape;9312;p31">
              <a:extLst>
                <a:ext uri="{FF2B5EF4-FFF2-40B4-BE49-F238E27FC236}">
                  <a16:creationId xmlns:a16="http://schemas.microsoft.com/office/drawing/2014/main" id="{883AC544-88BB-F799-8F73-E77418F0B439}"/>
                </a:ext>
              </a:extLst>
            </p:cNvPr>
            <p:cNvSpPr/>
            <p:nvPr/>
          </p:nvSpPr>
          <p:spPr>
            <a:xfrm>
              <a:off x="-4954500" y="2365000"/>
              <a:ext cx="37825" cy="38125"/>
            </a:xfrm>
            <a:custGeom>
              <a:avLst/>
              <a:gdLst/>
              <a:ahLst/>
              <a:cxnLst/>
              <a:rect l="l" t="t" r="r" b="b"/>
              <a:pathLst>
                <a:path w="1513" h="1525" extrusionOk="0">
                  <a:moveTo>
                    <a:pt x="751" y="1"/>
                  </a:moveTo>
                  <a:cubicBezTo>
                    <a:pt x="334" y="1"/>
                    <a:pt x="0" y="346"/>
                    <a:pt x="0" y="763"/>
                  </a:cubicBezTo>
                  <a:cubicBezTo>
                    <a:pt x="0" y="1179"/>
                    <a:pt x="334" y="1525"/>
                    <a:pt x="751" y="1525"/>
                  </a:cubicBezTo>
                  <a:cubicBezTo>
                    <a:pt x="1167" y="1525"/>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00" name="Google Shape;9313;p31">
              <a:extLst>
                <a:ext uri="{FF2B5EF4-FFF2-40B4-BE49-F238E27FC236}">
                  <a16:creationId xmlns:a16="http://schemas.microsoft.com/office/drawing/2014/main" id="{DFFA912A-9AF5-8523-031E-D193AAF09F3D}"/>
                </a:ext>
              </a:extLst>
            </p:cNvPr>
            <p:cNvSpPr/>
            <p:nvPr/>
          </p:nvSpPr>
          <p:spPr>
            <a:xfrm>
              <a:off x="-4897950" y="2365000"/>
              <a:ext cx="38125" cy="38125"/>
            </a:xfrm>
            <a:custGeom>
              <a:avLst/>
              <a:gdLst/>
              <a:ahLst/>
              <a:cxnLst/>
              <a:rect l="l" t="t" r="r" b="b"/>
              <a:pathLst>
                <a:path w="1525" h="1525" extrusionOk="0">
                  <a:moveTo>
                    <a:pt x="763" y="1"/>
                  </a:moveTo>
                  <a:cubicBezTo>
                    <a:pt x="346" y="1"/>
                    <a:pt x="1" y="346"/>
                    <a:pt x="1" y="763"/>
                  </a:cubicBezTo>
                  <a:cubicBezTo>
                    <a:pt x="1" y="1179"/>
                    <a:pt x="346" y="1525"/>
                    <a:pt x="763" y="1525"/>
                  </a:cubicBezTo>
                  <a:cubicBezTo>
                    <a:pt x="1179" y="1525"/>
                    <a:pt x="1525" y="1179"/>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01" name="Google Shape;9314;p31">
              <a:extLst>
                <a:ext uri="{FF2B5EF4-FFF2-40B4-BE49-F238E27FC236}">
                  <a16:creationId xmlns:a16="http://schemas.microsoft.com/office/drawing/2014/main" id="{89302334-D896-383D-DA26-4A640452B634}"/>
                </a:ext>
              </a:extLst>
            </p:cNvPr>
            <p:cNvSpPr/>
            <p:nvPr/>
          </p:nvSpPr>
          <p:spPr>
            <a:xfrm>
              <a:off x="-4841100" y="2365000"/>
              <a:ext cx="37825" cy="38125"/>
            </a:xfrm>
            <a:custGeom>
              <a:avLst/>
              <a:gdLst/>
              <a:ahLst/>
              <a:cxnLst/>
              <a:rect l="l" t="t" r="r" b="b"/>
              <a:pathLst>
                <a:path w="1513" h="1525" extrusionOk="0">
                  <a:moveTo>
                    <a:pt x="763" y="1"/>
                  </a:moveTo>
                  <a:cubicBezTo>
                    <a:pt x="346" y="1"/>
                    <a:pt x="1" y="346"/>
                    <a:pt x="1" y="763"/>
                  </a:cubicBezTo>
                  <a:cubicBezTo>
                    <a:pt x="1" y="1179"/>
                    <a:pt x="346" y="1525"/>
                    <a:pt x="763" y="1525"/>
                  </a:cubicBezTo>
                  <a:cubicBezTo>
                    <a:pt x="1179" y="1525"/>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02" name="Google Shape;9315;p31">
              <a:extLst>
                <a:ext uri="{FF2B5EF4-FFF2-40B4-BE49-F238E27FC236}">
                  <a16:creationId xmlns:a16="http://schemas.microsoft.com/office/drawing/2014/main" id="{9F5818D9-F3F4-63F5-CFA2-322CEDB30352}"/>
                </a:ext>
              </a:extLst>
            </p:cNvPr>
            <p:cNvSpPr/>
            <p:nvPr/>
          </p:nvSpPr>
          <p:spPr>
            <a:xfrm>
              <a:off x="-4784250" y="2365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80" y="1525"/>
                    <a:pt x="1513" y="1179"/>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03" name="Google Shape;9316;p31">
              <a:extLst>
                <a:ext uri="{FF2B5EF4-FFF2-40B4-BE49-F238E27FC236}">
                  <a16:creationId xmlns:a16="http://schemas.microsoft.com/office/drawing/2014/main" id="{C53E8AA6-338A-613A-1654-8DBEE6BB60B8}"/>
                </a:ext>
              </a:extLst>
            </p:cNvPr>
            <p:cNvSpPr/>
            <p:nvPr/>
          </p:nvSpPr>
          <p:spPr>
            <a:xfrm>
              <a:off x="-4727400" y="2365000"/>
              <a:ext cx="37850" cy="38125"/>
            </a:xfrm>
            <a:custGeom>
              <a:avLst/>
              <a:gdLst/>
              <a:ahLst/>
              <a:cxnLst/>
              <a:rect l="l" t="t" r="r" b="b"/>
              <a:pathLst>
                <a:path w="1514" h="1525" extrusionOk="0">
                  <a:moveTo>
                    <a:pt x="751" y="1"/>
                  </a:moveTo>
                  <a:cubicBezTo>
                    <a:pt x="334" y="1"/>
                    <a:pt x="1" y="346"/>
                    <a:pt x="1" y="763"/>
                  </a:cubicBezTo>
                  <a:cubicBezTo>
                    <a:pt x="1" y="1179"/>
                    <a:pt x="334" y="1525"/>
                    <a:pt x="751" y="1525"/>
                  </a:cubicBezTo>
                  <a:cubicBezTo>
                    <a:pt x="1168" y="1525"/>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04" name="Google Shape;9317;p31">
              <a:extLst>
                <a:ext uri="{FF2B5EF4-FFF2-40B4-BE49-F238E27FC236}">
                  <a16:creationId xmlns:a16="http://schemas.microsoft.com/office/drawing/2014/main" id="{263E78E5-E178-75C6-0F1F-9E6EAC99877D}"/>
                </a:ext>
              </a:extLst>
            </p:cNvPr>
            <p:cNvSpPr/>
            <p:nvPr/>
          </p:nvSpPr>
          <p:spPr>
            <a:xfrm>
              <a:off x="-4670825" y="2365000"/>
              <a:ext cx="37825" cy="38125"/>
            </a:xfrm>
            <a:custGeom>
              <a:avLst/>
              <a:gdLst/>
              <a:ahLst/>
              <a:cxnLst/>
              <a:rect l="l" t="t" r="r" b="b"/>
              <a:pathLst>
                <a:path w="1513" h="1525" extrusionOk="0">
                  <a:moveTo>
                    <a:pt x="762" y="1"/>
                  </a:moveTo>
                  <a:cubicBezTo>
                    <a:pt x="345" y="1"/>
                    <a:pt x="0" y="346"/>
                    <a:pt x="0" y="763"/>
                  </a:cubicBezTo>
                  <a:cubicBezTo>
                    <a:pt x="0" y="1179"/>
                    <a:pt x="345"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05" name="Google Shape;9318;p31">
              <a:extLst>
                <a:ext uri="{FF2B5EF4-FFF2-40B4-BE49-F238E27FC236}">
                  <a16:creationId xmlns:a16="http://schemas.microsoft.com/office/drawing/2014/main" id="{60A77894-F7D3-83FD-16BA-12BF945F652D}"/>
                </a:ext>
              </a:extLst>
            </p:cNvPr>
            <p:cNvSpPr/>
            <p:nvPr/>
          </p:nvSpPr>
          <p:spPr>
            <a:xfrm>
              <a:off x="-4613975" y="2365000"/>
              <a:ext cx="37825" cy="38125"/>
            </a:xfrm>
            <a:custGeom>
              <a:avLst/>
              <a:gdLst/>
              <a:ahLst/>
              <a:cxnLst/>
              <a:rect l="l" t="t" r="r" b="b"/>
              <a:pathLst>
                <a:path w="1513" h="1525" extrusionOk="0">
                  <a:moveTo>
                    <a:pt x="762" y="1"/>
                  </a:moveTo>
                  <a:cubicBezTo>
                    <a:pt x="334" y="1"/>
                    <a:pt x="0" y="346"/>
                    <a:pt x="0" y="763"/>
                  </a:cubicBezTo>
                  <a:cubicBezTo>
                    <a:pt x="0" y="1179"/>
                    <a:pt x="334"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06" name="Google Shape;9319;p31">
              <a:extLst>
                <a:ext uri="{FF2B5EF4-FFF2-40B4-BE49-F238E27FC236}">
                  <a16:creationId xmlns:a16="http://schemas.microsoft.com/office/drawing/2014/main" id="{FB91AC45-B6C6-A87E-D926-EEBC7C003169}"/>
                </a:ext>
              </a:extLst>
            </p:cNvPr>
            <p:cNvSpPr/>
            <p:nvPr/>
          </p:nvSpPr>
          <p:spPr>
            <a:xfrm>
              <a:off x="-4557125" y="2365000"/>
              <a:ext cx="37825" cy="38125"/>
            </a:xfrm>
            <a:custGeom>
              <a:avLst/>
              <a:gdLst/>
              <a:ahLst/>
              <a:cxnLst/>
              <a:rect l="l" t="t" r="r" b="b"/>
              <a:pathLst>
                <a:path w="1513" h="1525" extrusionOk="0">
                  <a:moveTo>
                    <a:pt x="750" y="1"/>
                  </a:moveTo>
                  <a:cubicBezTo>
                    <a:pt x="334" y="1"/>
                    <a:pt x="0" y="346"/>
                    <a:pt x="0" y="763"/>
                  </a:cubicBezTo>
                  <a:cubicBezTo>
                    <a:pt x="0" y="1179"/>
                    <a:pt x="334" y="1525"/>
                    <a:pt x="750" y="1525"/>
                  </a:cubicBezTo>
                  <a:cubicBezTo>
                    <a:pt x="1167" y="1525"/>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07" name="Google Shape;9320;p31">
              <a:extLst>
                <a:ext uri="{FF2B5EF4-FFF2-40B4-BE49-F238E27FC236}">
                  <a16:creationId xmlns:a16="http://schemas.microsoft.com/office/drawing/2014/main" id="{4FBB4303-612C-F03C-273C-3A3F5F9C1B98}"/>
                </a:ext>
              </a:extLst>
            </p:cNvPr>
            <p:cNvSpPr/>
            <p:nvPr/>
          </p:nvSpPr>
          <p:spPr>
            <a:xfrm>
              <a:off x="-4500575" y="2365000"/>
              <a:ext cx="38125" cy="38125"/>
            </a:xfrm>
            <a:custGeom>
              <a:avLst/>
              <a:gdLst/>
              <a:ahLst/>
              <a:cxnLst/>
              <a:rect l="l" t="t" r="r" b="b"/>
              <a:pathLst>
                <a:path w="1525" h="1525" extrusionOk="0">
                  <a:moveTo>
                    <a:pt x="763" y="1"/>
                  </a:moveTo>
                  <a:cubicBezTo>
                    <a:pt x="346" y="1"/>
                    <a:pt x="1" y="346"/>
                    <a:pt x="1" y="763"/>
                  </a:cubicBezTo>
                  <a:cubicBezTo>
                    <a:pt x="1" y="1179"/>
                    <a:pt x="346" y="1525"/>
                    <a:pt x="763" y="1525"/>
                  </a:cubicBezTo>
                  <a:cubicBezTo>
                    <a:pt x="1179" y="1525"/>
                    <a:pt x="1525" y="1179"/>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08" name="Google Shape;9321;p31">
              <a:extLst>
                <a:ext uri="{FF2B5EF4-FFF2-40B4-BE49-F238E27FC236}">
                  <a16:creationId xmlns:a16="http://schemas.microsoft.com/office/drawing/2014/main" id="{92A33C81-718C-1A9F-4DD7-00C2B33CFCD1}"/>
                </a:ext>
              </a:extLst>
            </p:cNvPr>
            <p:cNvSpPr/>
            <p:nvPr/>
          </p:nvSpPr>
          <p:spPr>
            <a:xfrm>
              <a:off x="-4443725" y="2365000"/>
              <a:ext cx="37825" cy="38125"/>
            </a:xfrm>
            <a:custGeom>
              <a:avLst/>
              <a:gdLst/>
              <a:ahLst/>
              <a:cxnLst/>
              <a:rect l="l" t="t" r="r" b="b"/>
              <a:pathLst>
                <a:path w="1513" h="1525" extrusionOk="0">
                  <a:moveTo>
                    <a:pt x="763" y="1"/>
                  </a:moveTo>
                  <a:cubicBezTo>
                    <a:pt x="346" y="1"/>
                    <a:pt x="1" y="346"/>
                    <a:pt x="1" y="763"/>
                  </a:cubicBezTo>
                  <a:cubicBezTo>
                    <a:pt x="1" y="1179"/>
                    <a:pt x="346" y="1525"/>
                    <a:pt x="763" y="1525"/>
                  </a:cubicBezTo>
                  <a:cubicBezTo>
                    <a:pt x="1179" y="1525"/>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09" name="Google Shape;9322;p31">
              <a:extLst>
                <a:ext uri="{FF2B5EF4-FFF2-40B4-BE49-F238E27FC236}">
                  <a16:creationId xmlns:a16="http://schemas.microsoft.com/office/drawing/2014/main" id="{33637F90-A752-2CA0-3C21-F9D13CB4B5CA}"/>
                </a:ext>
              </a:extLst>
            </p:cNvPr>
            <p:cNvSpPr/>
            <p:nvPr/>
          </p:nvSpPr>
          <p:spPr>
            <a:xfrm>
              <a:off x="-4386875" y="2365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79" y="1525"/>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10" name="Google Shape;9323;p31">
              <a:extLst>
                <a:ext uri="{FF2B5EF4-FFF2-40B4-BE49-F238E27FC236}">
                  <a16:creationId xmlns:a16="http://schemas.microsoft.com/office/drawing/2014/main" id="{C891B5DD-7EC0-4F12-4CC0-04ACE79568BF}"/>
                </a:ext>
              </a:extLst>
            </p:cNvPr>
            <p:cNvSpPr/>
            <p:nvPr/>
          </p:nvSpPr>
          <p:spPr>
            <a:xfrm>
              <a:off x="-4330025" y="2365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68" y="1525"/>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11" name="Google Shape;9324;p31">
              <a:extLst>
                <a:ext uri="{FF2B5EF4-FFF2-40B4-BE49-F238E27FC236}">
                  <a16:creationId xmlns:a16="http://schemas.microsoft.com/office/drawing/2014/main" id="{3DDC58C3-B989-F6FF-CD38-A558D9B3FCD4}"/>
                </a:ext>
              </a:extLst>
            </p:cNvPr>
            <p:cNvSpPr/>
            <p:nvPr/>
          </p:nvSpPr>
          <p:spPr>
            <a:xfrm>
              <a:off x="-4273475" y="2365000"/>
              <a:ext cx="37850" cy="38125"/>
            </a:xfrm>
            <a:custGeom>
              <a:avLst/>
              <a:gdLst/>
              <a:ahLst/>
              <a:cxnLst/>
              <a:rect l="l" t="t" r="r" b="b"/>
              <a:pathLst>
                <a:path w="1514" h="1525" extrusionOk="0">
                  <a:moveTo>
                    <a:pt x="763" y="1"/>
                  </a:moveTo>
                  <a:cubicBezTo>
                    <a:pt x="346" y="1"/>
                    <a:pt x="1" y="346"/>
                    <a:pt x="1" y="763"/>
                  </a:cubicBezTo>
                  <a:cubicBezTo>
                    <a:pt x="1" y="1179"/>
                    <a:pt x="346" y="1525"/>
                    <a:pt x="763" y="1525"/>
                  </a:cubicBezTo>
                  <a:cubicBezTo>
                    <a:pt x="1180" y="1525"/>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12" name="Google Shape;9325;p31">
              <a:extLst>
                <a:ext uri="{FF2B5EF4-FFF2-40B4-BE49-F238E27FC236}">
                  <a16:creationId xmlns:a16="http://schemas.microsoft.com/office/drawing/2014/main" id="{F02C0A7B-8DCF-6A36-7F9D-3D4666D5FC90}"/>
                </a:ext>
              </a:extLst>
            </p:cNvPr>
            <p:cNvSpPr/>
            <p:nvPr/>
          </p:nvSpPr>
          <p:spPr>
            <a:xfrm>
              <a:off x="-4216600" y="2365000"/>
              <a:ext cx="37825" cy="38125"/>
            </a:xfrm>
            <a:custGeom>
              <a:avLst/>
              <a:gdLst/>
              <a:ahLst/>
              <a:cxnLst/>
              <a:rect l="l" t="t" r="r" b="b"/>
              <a:pathLst>
                <a:path w="1513" h="1525" extrusionOk="0">
                  <a:moveTo>
                    <a:pt x="762" y="1"/>
                  </a:moveTo>
                  <a:cubicBezTo>
                    <a:pt x="333" y="1"/>
                    <a:pt x="0" y="346"/>
                    <a:pt x="0" y="763"/>
                  </a:cubicBezTo>
                  <a:cubicBezTo>
                    <a:pt x="0" y="1179"/>
                    <a:pt x="333"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13" name="Google Shape;9326;p31">
              <a:extLst>
                <a:ext uri="{FF2B5EF4-FFF2-40B4-BE49-F238E27FC236}">
                  <a16:creationId xmlns:a16="http://schemas.microsoft.com/office/drawing/2014/main" id="{7C1E0357-679E-BA52-76AB-7A5E71A30418}"/>
                </a:ext>
              </a:extLst>
            </p:cNvPr>
            <p:cNvSpPr/>
            <p:nvPr/>
          </p:nvSpPr>
          <p:spPr>
            <a:xfrm>
              <a:off x="-4159750" y="2365000"/>
              <a:ext cx="37825" cy="38125"/>
            </a:xfrm>
            <a:custGeom>
              <a:avLst/>
              <a:gdLst/>
              <a:ahLst/>
              <a:cxnLst/>
              <a:rect l="l" t="t" r="r" b="b"/>
              <a:pathLst>
                <a:path w="1513" h="1525" extrusionOk="0">
                  <a:moveTo>
                    <a:pt x="750" y="1"/>
                  </a:moveTo>
                  <a:cubicBezTo>
                    <a:pt x="334" y="1"/>
                    <a:pt x="0" y="346"/>
                    <a:pt x="0" y="763"/>
                  </a:cubicBezTo>
                  <a:cubicBezTo>
                    <a:pt x="0" y="1179"/>
                    <a:pt x="334" y="1525"/>
                    <a:pt x="750" y="1525"/>
                  </a:cubicBezTo>
                  <a:cubicBezTo>
                    <a:pt x="1167" y="1525"/>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14" name="Google Shape;9327;p31">
              <a:extLst>
                <a:ext uri="{FF2B5EF4-FFF2-40B4-BE49-F238E27FC236}">
                  <a16:creationId xmlns:a16="http://schemas.microsoft.com/office/drawing/2014/main" id="{ED333787-974A-9E3D-0B34-FE9EA99E25A0}"/>
                </a:ext>
              </a:extLst>
            </p:cNvPr>
            <p:cNvSpPr/>
            <p:nvPr/>
          </p:nvSpPr>
          <p:spPr>
            <a:xfrm>
              <a:off x="-4103200" y="2365000"/>
              <a:ext cx="38125" cy="38125"/>
            </a:xfrm>
            <a:custGeom>
              <a:avLst/>
              <a:gdLst/>
              <a:ahLst/>
              <a:cxnLst/>
              <a:rect l="l" t="t" r="r" b="b"/>
              <a:pathLst>
                <a:path w="1525" h="1525" extrusionOk="0">
                  <a:moveTo>
                    <a:pt x="762" y="1"/>
                  </a:moveTo>
                  <a:cubicBezTo>
                    <a:pt x="346" y="1"/>
                    <a:pt x="0" y="346"/>
                    <a:pt x="0" y="763"/>
                  </a:cubicBezTo>
                  <a:cubicBezTo>
                    <a:pt x="0" y="1179"/>
                    <a:pt x="346" y="1525"/>
                    <a:pt x="762" y="1525"/>
                  </a:cubicBezTo>
                  <a:cubicBezTo>
                    <a:pt x="1179" y="1525"/>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15" name="Google Shape;9328;p31">
              <a:extLst>
                <a:ext uri="{FF2B5EF4-FFF2-40B4-BE49-F238E27FC236}">
                  <a16:creationId xmlns:a16="http://schemas.microsoft.com/office/drawing/2014/main" id="{CD880F5C-C2D2-6C80-A095-FA0F01198176}"/>
                </a:ext>
              </a:extLst>
            </p:cNvPr>
            <p:cNvSpPr/>
            <p:nvPr/>
          </p:nvSpPr>
          <p:spPr>
            <a:xfrm>
              <a:off x="-4046350" y="2365000"/>
              <a:ext cx="37825" cy="38125"/>
            </a:xfrm>
            <a:custGeom>
              <a:avLst/>
              <a:gdLst/>
              <a:ahLst/>
              <a:cxnLst/>
              <a:rect l="l" t="t" r="r" b="b"/>
              <a:pathLst>
                <a:path w="1513" h="1525" extrusionOk="0">
                  <a:moveTo>
                    <a:pt x="762" y="1"/>
                  </a:moveTo>
                  <a:cubicBezTo>
                    <a:pt x="346" y="1"/>
                    <a:pt x="0" y="346"/>
                    <a:pt x="0" y="763"/>
                  </a:cubicBezTo>
                  <a:cubicBezTo>
                    <a:pt x="0" y="1179"/>
                    <a:pt x="346" y="1525"/>
                    <a:pt x="762" y="1525"/>
                  </a:cubicBezTo>
                  <a:cubicBezTo>
                    <a:pt x="1179" y="1525"/>
                    <a:pt x="1513" y="1179"/>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16" name="Google Shape;9329;p31">
              <a:extLst>
                <a:ext uri="{FF2B5EF4-FFF2-40B4-BE49-F238E27FC236}">
                  <a16:creationId xmlns:a16="http://schemas.microsoft.com/office/drawing/2014/main" id="{F09E1DB2-0734-527F-2946-0459020B0A05}"/>
                </a:ext>
              </a:extLst>
            </p:cNvPr>
            <p:cNvSpPr/>
            <p:nvPr/>
          </p:nvSpPr>
          <p:spPr>
            <a:xfrm>
              <a:off x="-3989500" y="2365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67" y="1525"/>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17" name="Google Shape;9330;p31">
              <a:extLst>
                <a:ext uri="{FF2B5EF4-FFF2-40B4-BE49-F238E27FC236}">
                  <a16:creationId xmlns:a16="http://schemas.microsoft.com/office/drawing/2014/main" id="{1FE255DC-3209-36CC-B465-45C7285C95E4}"/>
                </a:ext>
              </a:extLst>
            </p:cNvPr>
            <p:cNvSpPr/>
            <p:nvPr/>
          </p:nvSpPr>
          <p:spPr>
            <a:xfrm>
              <a:off x="-3932650" y="2365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67" y="1525"/>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18" name="Google Shape;9331;p31">
              <a:extLst>
                <a:ext uri="{FF2B5EF4-FFF2-40B4-BE49-F238E27FC236}">
                  <a16:creationId xmlns:a16="http://schemas.microsoft.com/office/drawing/2014/main" id="{0A259344-F385-17BB-4076-5071B9D24399}"/>
                </a:ext>
              </a:extLst>
            </p:cNvPr>
            <p:cNvSpPr/>
            <p:nvPr/>
          </p:nvSpPr>
          <p:spPr>
            <a:xfrm>
              <a:off x="-3876100" y="2365000"/>
              <a:ext cx="37825" cy="38125"/>
            </a:xfrm>
            <a:custGeom>
              <a:avLst/>
              <a:gdLst/>
              <a:ahLst/>
              <a:cxnLst/>
              <a:rect l="l" t="t" r="r" b="b"/>
              <a:pathLst>
                <a:path w="1513" h="1525" extrusionOk="0">
                  <a:moveTo>
                    <a:pt x="763" y="1"/>
                  </a:moveTo>
                  <a:cubicBezTo>
                    <a:pt x="346" y="1"/>
                    <a:pt x="1" y="346"/>
                    <a:pt x="1" y="763"/>
                  </a:cubicBezTo>
                  <a:cubicBezTo>
                    <a:pt x="1" y="1179"/>
                    <a:pt x="346" y="1525"/>
                    <a:pt x="763" y="1525"/>
                  </a:cubicBezTo>
                  <a:cubicBezTo>
                    <a:pt x="1180" y="1525"/>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19" name="Google Shape;9332;p31">
              <a:extLst>
                <a:ext uri="{FF2B5EF4-FFF2-40B4-BE49-F238E27FC236}">
                  <a16:creationId xmlns:a16="http://schemas.microsoft.com/office/drawing/2014/main" id="{E21663C2-43A4-CFB3-2F2F-CC28029FE94E}"/>
                </a:ext>
              </a:extLst>
            </p:cNvPr>
            <p:cNvSpPr/>
            <p:nvPr/>
          </p:nvSpPr>
          <p:spPr>
            <a:xfrm>
              <a:off x="-3819250" y="2365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80" y="1525"/>
                    <a:pt x="1513" y="1179"/>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20" name="Google Shape;9333;p31">
              <a:extLst>
                <a:ext uri="{FF2B5EF4-FFF2-40B4-BE49-F238E27FC236}">
                  <a16:creationId xmlns:a16="http://schemas.microsoft.com/office/drawing/2014/main" id="{5075AD9D-B577-B3F9-E173-4499CF9CAB06}"/>
                </a:ext>
              </a:extLst>
            </p:cNvPr>
            <p:cNvSpPr/>
            <p:nvPr/>
          </p:nvSpPr>
          <p:spPr>
            <a:xfrm>
              <a:off x="-3762375" y="2365000"/>
              <a:ext cx="37825" cy="38125"/>
            </a:xfrm>
            <a:custGeom>
              <a:avLst/>
              <a:gdLst/>
              <a:ahLst/>
              <a:cxnLst/>
              <a:rect l="l" t="t" r="r" b="b"/>
              <a:pathLst>
                <a:path w="1513" h="1525" extrusionOk="0">
                  <a:moveTo>
                    <a:pt x="750" y="1"/>
                  </a:moveTo>
                  <a:cubicBezTo>
                    <a:pt x="333" y="1"/>
                    <a:pt x="0" y="346"/>
                    <a:pt x="0" y="763"/>
                  </a:cubicBezTo>
                  <a:cubicBezTo>
                    <a:pt x="0" y="1179"/>
                    <a:pt x="333" y="1525"/>
                    <a:pt x="750" y="1525"/>
                  </a:cubicBezTo>
                  <a:cubicBezTo>
                    <a:pt x="1167" y="1525"/>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21" name="Google Shape;9334;p31">
              <a:extLst>
                <a:ext uri="{FF2B5EF4-FFF2-40B4-BE49-F238E27FC236}">
                  <a16:creationId xmlns:a16="http://schemas.microsoft.com/office/drawing/2014/main" id="{7091A492-C5D5-6440-6778-867369D4FFDC}"/>
                </a:ext>
              </a:extLst>
            </p:cNvPr>
            <p:cNvSpPr/>
            <p:nvPr/>
          </p:nvSpPr>
          <p:spPr>
            <a:xfrm>
              <a:off x="-3705825" y="2365000"/>
              <a:ext cx="37825" cy="38125"/>
            </a:xfrm>
            <a:custGeom>
              <a:avLst/>
              <a:gdLst/>
              <a:ahLst/>
              <a:cxnLst/>
              <a:rect l="l" t="t" r="r" b="b"/>
              <a:pathLst>
                <a:path w="1513" h="1525" extrusionOk="0">
                  <a:moveTo>
                    <a:pt x="762" y="1"/>
                  </a:moveTo>
                  <a:cubicBezTo>
                    <a:pt x="345" y="1"/>
                    <a:pt x="0" y="346"/>
                    <a:pt x="0" y="763"/>
                  </a:cubicBezTo>
                  <a:cubicBezTo>
                    <a:pt x="0" y="1179"/>
                    <a:pt x="345"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22" name="Google Shape;9335;p31">
              <a:extLst>
                <a:ext uri="{FF2B5EF4-FFF2-40B4-BE49-F238E27FC236}">
                  <a16:creationId xmlns:a16="http://schemas.microsoft.com/office/drawing/2014/main" id="{A0B30658-9EFB-BBA4-C84B-403CDA8EA7BE}"/>
                </a:ext>
              </a:extLst>
            </p:cNvPr>
            <p:cNvSpPr/>
            <p:nvPr/>
          </p:nvSpPr>
          <p:spPr>
            <a:xfrm>
              <a:off x="-3648975" y="2365000"/>
              <a:ext cx="37825" cy="38125"/>
            </a:xfrm>
            <a:custGeom>
              <a:avLst/>
              <a:gdLst/>
              <a:ahLst/>
              <a:cxnLst/>
              <a:rect l="l" t="t" r="r" b="b"/>
              <a:pathLst>
                <a:path w="1513" h="1525" extrusionOk="0">
                  <a:moveTo>
                    <a:pt x="762" y="1"/>
                  </a:moveTo>
                  <a:cubicBezTo>
                    <a:pt x="346" y="1"/>
                    <a:pt x="0" y="346"/>
                    <a:pt x="0" y="763"/>
                  </a:cubicBezTo>
                  <a:cubicBezTo>
                    <a:pt x="0" y="1179"/>
                    <a:pt x="346"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23" name="Google Shape;9336;p31">
              <a:extLst>
                <a:ext uri="{FF2B5EF4-FFF2-40B4-BE49-F238E27FC236}">
                  <a16:creationId xmlns:a16="http://schemas.microsoft.com/office/drawing/2014/main" id="{75F4461E-ED9F-5C92-5860-41D8F06F3645}"/>
                </a:ext>
              </a:extLst>
            </p:cNvPr>
            <p:cNvSpPr/>
            <p:nvPr/>
          </p:nvSpPr>
          <p:spPr>
            <a:xfrm>
              <a:off x="-3592125" y="2365000"/>
              <a:ext cx="37825" cy="38125"/>
            </a:xfrm>
            <a:custGeom>
              <a:avLst/>
              <a:gdLst/>
              <a:ahLst/>
              <a:cxnLst/>
              <a:rect l="l" t="t" r="r" b="b"/>
              <a:pathLst>
                <a:path w="1513" h="1525" extrusionOk="0">
                  <a:moveTo>
                    <a:pt x="750" y="1"/>
                  </a:moveTo>
                  <a:cubicBezTo>
                    <a:pt x="334" y="1"/>
                    <a:pt x="0" y="346"/>
                    <a:pt x="0" y="763"/>
                  </a:cubicBezTo>
                  <a:cubicBezTo>
                    <a:pt x="0" y="1179"/>
                    <a:pt x="334" y="1525"/>
                    <a:pt x="750" y="1525"/>
                  </a:cubicBezTo>
                  <a:cubicBezTo>
                    <a:pt x="1167" y="1525"/>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24" name="Google Shape;9337;p31">
              <a:extLst>
                <a:ext uri="{FF2B5EF4-FFF2-40B4-BE49-F238E27FC236}">
                  <a16:creationId xmlns:a16="http://schemas.microsoft.com/office/drawing/2014/main" id="{1419D2B7-0AC9-5F7B-024F-F0903C3DBF7E}"/>
                </a:ext>
              </a:extLst>
            </p:cNvPr>
            <p:cNvSpPr/>
            <p:nvPr/>
          </p:nvSpPr>
          <p:spPr>
            <a:xfrm>
              <a:off x="-3535575" y="2365000"/>
              <a:ext cx="38125" cy="38125"/>
            </a:xfrm>
            <a:custGeom>
              <a:avLst/>
              <a:gdLst/>
              <a:ahLst/>
              <a:cxnLst/>
              <a:rect l="l" t="t" r="r" b="b"/>
              <a:pathLst>
                <a:path w="1525" h="1525" extrusionOk="0">
                  <a:moveTo>
                    <a:pt x="763" y="1"/>
                  </a:moveTo>
                  <a:cubicBezTo>
                    <a:pt x="346" y="1"/>
                    <a:pt x="1" y="346"/>
                    <a:pt x="1" y="763"/>
                  </a:cubicBezTo>
                  <a:cubicBezTo>
                    <a:pt x="1" y="1179"/>
                    <a:pt x="346" y="1525"/>
                    <a:pt x="763" y="1525"/>
                  </a:cubicBezTo>
                  <a:cubicBezTo>
                    <a:pt x="1179" y="1525"/>
                    <a:pt x="1525" y="1179"/>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25" name="Google Shape;9338;p31">
              <a:extLst>
                <a:ext uri="{FF2B5EF4-FFF2-40B4-BE49-F238E27FC236}">
                  <a16:creationId xmlns:a16="http://schemas.microsoft.com/office/drawing/2014/main" id="{7AF6D333-3ED8-577D-B76A-A6DA9E3767F9}"/>
                </a:ext>
              </a:extLst>
            </p:cNvPr>
            <p:cNvSpPr/>
            <p:nvPr/>
          </p:nvSpPr>
          <p:spPr>
            <a:xfrm>
              <a:off x="-3478725" y="2365000"/>
              <a:ext cx="37825" cy="38125"/>
            </a:xfrm>
            <a:custGeom>
              <a:avLst/>
              <a:gdLst/>
              <a:ahLst/>
              <a:cxnLst/>
              <a:rect l="l" t="t" r="r" b="b"/>
              <a:pathLst>
                <a:path w="1513" h="1525" extrusionOk="0">
                  <a:moveTo>
                    <a:pt x="763" y="1"/>
                  </a:moveTo>
                  <a:cubicBezTo>
                    <a:pt x="346" y="1"/>
                    <a:pt x="1" y="346"/>
                    <a:pt x="1" y="763"/>
                  </a:cubicBezTo>
                  <a:cubicBezTo>
                    <a:pt x="1" y="1179"/>
                    <a:pt x="346" y="1525"/>
                    <a:pt x="763" y="1525"/>
                  </a:cubicBezTo>
                  <a:cubicBezTo>
                    <a:pt x="1179" y="1525"/>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26" name="Google Shape;9339;p31">
              <a:extLst>
                <a:ext uri="{FF2B5EF4-FFF2-40B4-BE49-F238E27FC236}">
                  <a16:creationId xmlns:a16="http://schemas.microsoft.com/office/drawing/2014/main" id="{FCD60A34-C0B3-82EC-8998-362FE13DAEFC}"/>
                </a:ext>
              </a:extLst>
            </p:cNvPr>
            <p:cNvSpPr/>
            <p:nvPr/>
          </p:nvSpPr>
          <p:spPr>
            <a:xfrm>
              <a:off x="-3421875" y="2365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79" y="1525"/>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27" name="Google Shape;9340;p31">
              <a:extLst>
                <a:ext uri="{FF2B5EF4-FFF2-40B4-BE49-F238E27FC236}">
                  <a16:creationId xmlns:a16="http://schemas.microsoft.com/office/drawing/2014/main" id="{5621A74E-1812-7A9B-AF04-9B0778A0152F}"/>
                </a:ext>
              </a:extLst>
            </p:cNvPr>
            <p:cNvSpPr/>
            <p:nvPr/>
          </p:nvSpPr>
          <p:spPr>
            <a:xfrm>
              <a:off x="-3365025" y="2365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68" y="1525"/>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28" name="Google Shape;9341;p31">
              <a:extLst>
                <a:ext uri="{FF2B5EF4-FFF2-40B4-BE49-F238E27FC236}">
                  <a16:creationId xmlns:a16="http://schemas.microsoft.com/office/drawing/2014/main" id="{894EA671-26F7-77FB-2CE9-222C47396B3A}"/>
                </a:ext>
              </a:extLst>
            </p:cNvPr>
            <p:cNvSpPr/>
            <p:nvPr/>
          </p:nvSpPr>
          <p:spPr>
            <a:xfrm>
              <a:off x="-3308450" y="2365000"/>
              <a:ext cx="37825" cy="38125"/>
            </a:xfrm>
            <a:custGeom>
              <a:avLst/>
              <a:gdLst/>
              <a:ahLst/>
              <a:cxnLst/>
              <a:rect l="l" t="t" r="r" b="b"/>
              <a:pathLst>
                <a:path w="1513" h="1525" extrusionOk="0">
                  <a:moveTo>
                    <a:pt x="762" y="1"/>
                  </a:moveTo>
                  <a:cubicBezTo>
                    <a:pt x="345" y="1"/>
                    <a:pt x="0" y="346"/>
                    <a:pt x="0" y="763"/>
                  </a:cubicBezTo>
                  <a:cubicBezTo>
                    <a:pt x="0" y="1179"/>
                    <a:pt x="345"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29" name="Google Shape;9342;p31">
              <a:extLst>
                <a:ext uri="{FF2B5EF4-FFF2-40B4-BE49-F238E27FC236}">
                  <a16:creationId xmlns:a16="http://schemas.microsoft.com/office/drawing/2014/main" id="{5D5DFC89-DCA2-A438-3354-EE203200296E}"/>
                </a:ext>
              </a:extLst>
            </p:cNvPr>
            <p:cNvSpPr/>
            <p:nvPr/>
          </p:nvSpPr>
          <p:spPr>
            <a:xfrm>
              <a:off x="-3194750" y="2365000"/>
              <a:ext cx="37825" cy="38125"/>
            </a:xfrm>
            <a:custGeom>
              <a:avLst/>
              <a:gdLst/>
              <a:ahLst/>
              <a:cxnLst/>
              <a:rect l="l" t="t" r="r" b="b"/>
              <a:pathLst>
                <a:path w="1513" h="1525" extrusionOk="0">
                  <a:moveTo>
                    <a:pt x="750" y="1"/>
                  </a:moveTo>
                  <a:cubicBezTo>
                    <a:pt x="334" y="1"/>
                    <a:pt x="0" y="346"/>
                    <a:pt x="0" y="763"/>
                  </a:cubicBezTo>
                  <a:cubicBezTo>
                    <a:pt x="0" y="1179"/>
                    <a:pt x="334" y="1525"/>
                    <a:pt x="750" y="1525"/>
                  </a:cubicBezTo>
                  <a:cubicBezTo>
                    <a:pt x="1167" y="1525"/>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30" name="Google Shape;9343;p31">
              <a:extLst>
                <a:ext uri="{FF2B5EF4-FFF2-40B4-BE49-F238E27FC236}">
                  <a16:creationId xmlns:a16="http://schemas.microsoft.com/office/drawing/2014/main" id="{3AF0A695-DEFD-A866-80E6-562ED89110B0}"/>
                </a:ext>
              </a:extLst>
            </p:cNvPr>
            <p:cNvSpPr/>
            <p:nvPr/>
          </p:nvSpPr>
          <p:spPr>
            <a:xfrm>
              <a:off x="-7736100" y="2421850"/>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31" name="Google Shape;9344;p31">
              <a:extLst>
                <a:ext uri="{FF2B5EF4-FFF2-40B4-BE49-F238E27FC236}">
                  <a16:creationId xmlns:a16="http://schemas.microsoft.com/office/drawing/2014/main" id="{81DF1A8E-1CE7-A7A5-CF35-8CAC2B62B725}"/>
                </a:ext>
              </a:extLst>
            </p:cNvPr>
            <p:cNvSpPr/>
            <p:nvPr/>
          </p:nvSpPr>
          <p:spPr>
            <a:xfrm>
              <a:off x="-7679250" y="2421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32" name="Google Shape;9345;p31">
              <a:extLst>
                <a:ext uri="{FF2B5EF4-FFF2-40B4-BE49-F238E27FC236}">
                  <a16:creationId xmlns:a16="http://schemas.microsoft.com/office/drawing/2014/main" id="{513BCEBB-CACA-28F7-BD2A-D1430133F68F}"/>
                </a:ext>
              </a:extLst>
            </p:cNvPr>
            <p:cNvSpPr/>
            <p:nvPr/>
          </p:nvSpPr>
          <p:spPr>
            <a:xfrm>
              <a:off x="-7622400" y="2421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33" name="Google Shape;9346;p31">
              <a:extLst>
                <a:ext uri="{FF2B5EF4-FFF2-40B4-BE49-F238E27FC236}">
                  <a16:creationId xmlns:a16="http://schemas.microsoft.com/office/drawing/2014/main" id="{ECFCB5E4-AC6B-953F-7C74-6069C55A5D41}"/>
                </a:ext>
              </a:extLst>
            </p:cNvPr>
            <p:cNvSpPr/>
            <p:nvPr/>
          </p:nvSpPr>
          <p:spPr>
            <a:xfrm>
              <a:off x="-7565850" y="2421850"/>
              <a:ext cx="37850" cy="37825"/>
            </a:xfrm>
            <a:custGeom>
              <a:avLst/>
              <a:gdLst/>
              <a:ahLst/>
              <a:cxnLst/>
              <a:rect l="l" t="t" r="r" b="b"/>
              <a:pathLst>
                <a:path w="1514"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34" name="Google Shape;9347;p31">
              <a:extLst>
                <a:ext uri="{FF2B5EF4-FFF2-40B4-BE49-F238E27FC236}">
                  <a16:creationId xmlns:a16="http://schemas.microsoft.com/office/drawing/2014/main" id="{EE9D324C-9957-804E-F2F1-A5FFC61FBA6D}"/>
                </a:ext>
              </a:extLst>
            </p:cNvPr>
            <p:cNvSpPr/>
            <p:nvPr/>
          </p:nvSpPr>
          <p:spPr>
            <a:xfrm>
              <a:off x="-7508975" y="2421850"/>
              <a:ext cx="37825" cy="37825"/>
            </a:xfrm>
            <a:custGeom>
              <a:avLst/>
              <a:gdLst/>
              <a:ahLst/>
              <a:cxnLst/>
              <a:rect l="l" t="t" r="r" b="b"/>
              <a:pathLst>
                <a:path w="1513" h="1513" extrusionOk="0">
                  <a:moveTo>
                    <a:pt x="762" y="1"/>
                  </a:moveTo>
                  <a:cubicBezTo>
                    <a:pt x="333" y="1"/>
                    <a:pt x="0" y="346"/>
                    <a:pt x="0" y="763"/>
                  </a:cubicBezTo>
                  <a:cubicBezTo>
                    <a:pt x="0" y="1179"/>
                    <a:pt x="333"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35" name="Google Shape;9348;p31">
              <a:extLst>
                <a:ext uri="{FF2B5EF4-FFF2-40B4-BE49-F238E27FC236}">
                  <a16:creationId xmlns:a16="http://schemas.microsoft.com/office/drawing/2014/main" id="{6B4D47E9-7252-F919-D0B6-4A6DD802705D}"/>
                </a:ext>
              </a:extLst>
            </p:cNvPr>
            <p:cNvSpPr/>
            <p:nvPr/>
          </p:nvSpPr>
          <p:spPr>
            <a:xfrm>
              <a:off x="-7452125" y="2421850"/>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36" name="Google Shape;9349;p31">
              <a:extLst>
                <a:ext uri="{FF2B5EF4-FFF2-40B4-BE49-F238E27FC236}">
                  <a16:creationId xmlns:a16="http://schemas.microsoft.com/office/drawing/2014/main" id="{0537BCBB-2A94-F627-F13E-3E4BA9AFA68D}"/>
                </a:ext>
              </a:extLst>
            </p:cNvPr>
            <p:cNvSpPr/>
            <p:nvPr/>
          </p:nvSpPr>
          <p:spPr>
            <a:xfrm>
              <a:off x="-7395575" y="2421850"/>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37" name="Google Shape;9350;p31">
              <a:extLst>
                <a:ext uri="{FF2B5EF4-FFF2-40B4-BE49-F238E27FC236}">
                  <a16:creationId xmlns:a16="http://schemas.microsoft.com/office/drawing/2014/main" id="{3AE48CFF-2AF1-B80F-CEE0-91EE1DC8446C}"/>
                </a:ext>
              </a:extLst>
            </p:cNvPr>
            <p:cNvSpPr/>
            <p:nvPr/>
          </p:nvSpPr>
          <p:spPr>
            <a:xfrm>
              <a:off x="-7338725" y="2421850"/>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3" y="1179"/>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38" name="Google Shape;9351;p31">
              <a:extLst>
                <a:ext uri="{FF2B5EF4-FFF2-40B4-BE49-F238E27FC236}">
                  <a16:creationId xmlns:a16="http://schemas.microsoft.com/office/drawing/2014/main" id="{AF9E9F53-96E7-37AB-1B4E-7657AB14152E}"/>
                </a:ext>
              </a:extLst>
            </p:cNvPr>
            <p:cNvSpPr/>
            <p:nvPr/>
          </p:nvSpPr>
          <p:spPr>
            <a:xfrm>
              <a:off x="-7281875" y="2421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39" name="Google Shape;9352;p31">
              <a:extLst>
                <a:ext uri="{FF2B5EF4-FFF2-40B4-BE49-F238E27FC236}">
                  <a16:creationId xmlns:a16="http://schemas.microsoft.com/office/drawing/2014/main" id="{DD59B6BE-2211-4BFB-F546-36EA3347412E}"/>
                </a:ext>
              </a:extLst>
            </p:cNvPr>
            <p:cNvSpPr/>
            <p:nvPr/>
          </p:nvSpPr>
          <p:spPr>
            <a:xfrm>
              <a:off x="-7225025" y="2421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40" name="Google Shape;9353;p31">
              <a:extLst>
                <a:ext uri="{FF2B5EF4-FFF2-40B4-BE49-F238E27FC236}">
                  <a16:creationId xmlns:a16="http://schemas.microsoft.com/office/drawing/2014/main" id="{3C146295-CFB0-167B-D624-C8648ABD44C0}"/>
                </a:ext>
              </a:extLst>
            </p:cNvPr>
            <p:cNvSpPr/>
            <p:nvPr/>
          </p:nvSpPr>
          <p:spPr>
            <a:xfrm>
              <a:off x="-7168475" y="2421850"/>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41" name="Google Shape;9354;p31">
              <a:extLst>
                <a:ext uri="{FF2B5EF4-FFF2-40B4-BE49-F238E27FC236}">
                  <a16:creationId xmlns:a16="http://schemas.microsoft.com/office/drawing/2014/main" id="{F656B230-85E1-21B1-B22D-1051FDBEB7BA}"/>
                </a:ext>
              </a:extLst>
            </p:cNvPr>
            <p:cNvSpPr/>
            <p:nvPr/>
          </p:nvSpPr>
          <p:spPr>
            <a:xfrm>
              <a:off x="-7111625" y="2421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80" y="1513"/>
                    <a:pt x="1513" y="1179"/>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42" name="Google Shape;9355;p31">
              <a:extLst>
                <a:ext uri="{FF2B5EF4-FFF2-40B4-BE49-F238E27FC236}">
                  <a16:creationId xmlns:a16="http://schemas.microsoft.com/office/drawing/2014/main" id="{B1ED0845-7741-874F-5FD2-09334191F7B7}"/>
                </a:ext>
              </a:extLst>
            </p:cNvPr>
            <p:cNvSpPr/>
            <p:nvPr/>
          </p:nvSpPr>
          <p:spPr>
            <a:xfrm>
              <a:off x="-7054775" y="2421850"/>
              <a:ext cx="37850" cy="37825"/>
            </a:xfrm>
            <a:custGeom>
              <a:avLst/>
              <a:gdLst/>
              <a:ahLst/>
              <a:cxnLst/>
              <a:rect l="l" t="t" r="r" b="b"/>
              <a:pathLst>
                <a:path w="1514"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43" name="Google Shape;9356;p31">
              <a:extLst>
                <a:ext uri="{FF2B5EF4-FFF2-40B4-BE49-F238E27FC236}">
                  <a16:creationId xmlns:a16="http://schemas.microsoft.com/office/drawing/2014/main" id="{23273548-F880-2213-2CD8-285D80D787F9}"/>
                </a:ext>
              </a:extLst>
            </p:cNvPr>
            <p:cNvSpPr/>
            <p:nvPr/>
          </p:nvSpPr>
          <p:spPr>
            <a:xfrm>
              <a:off x="-6998200" y="2421850"/>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44" name="Google Shape;9357;p31">
              <a:extLst>
                <a:ext uri="{FF2B5EF4-FFF2-40B4-BE49-F238E27FC236}">
                  <a16:creationId xmlns:a16="http://schemas.microsoft.com/office/drawing/2014/main" id="{45AB56D4-7001-9DD7-6994-15BFB62B3857}"/>
                </a:ext>
              </a:extLst>
            </p:cNvPr>
            <p:cNvSpPr/>
            <p:nvPr/>
          </p:nvSpPr>
          <p:spPr>
            <a:xfrm>
              <a:off x="-6941350" y="2421850"/>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45" name="Google Shape;9358;p31">
              <a:extLst>
                <a:ext uri="{FF2B5EF4-FFF2-40B4-BE49-F238E27FC236}">
                  <a16:creationId xmlns:a16="http://schemas.microsoft.com/office/drawing/2014/main" id="{6E861C20-BA5F-222A-D059-6CA999A698CB}"/>
                </a:ext>
              </a:extLst>
            </p:cNvPr>
            <p:cNvSpPr/>
            <p:nvPr/>
          </p:nvSpPr>
          <p:spPr>
            <a:xfrm>
              <a:off x="-6884500" y="2421850"/>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46" name="Google Shape;9359;p31">
              <a:extLst>
                <a:ext uri="{FF2B5EF4-FFF2-40B4-BE49-F238E27FC236}">
                  <a16:creationId xmlns:a16="http://schemas.microsoft.com/office/drawing/2014/main" id="{6D9B2AB0-FD4C-0731-4558-B964838AFAC3}"/>
                </a:ext>
              </a:extLst>
            </p:cNvPr>
            <p:cNvSpPr/>
            <p:nvPr/>
          </p:nvSpPr>
          <p:spPr>
            <a:xfrm>
              <a:off x="-6827950" y="2421850"/>
              <a:ext cx="38125" cy="37825"/>
            </a:xfrm>
            <a:custGeom>
              <a:avLst/>
              <a:gdLst/>
              <a:ahLst/>
              <a:cxnLst/>
              <a:rect l="l" t="t" r="r" b="b"/>
              <a:pathLst>
                <a:path w="1525" h="1513" extrusionOk="0">
                  <a:moveTo>
                    <a:pt x="763" y="1"/>
                  </a:moveTo>
                  <a:cubicBezTo>
                    <a:pt x="346" y="1"/>
                    <a:pt x="1" y="346"/>
                    <a:pt x="1" y="763"/>
                  </a:cubicBezTo>
                  <a:cubicBezTo>
                    <a:pt x="1" y="1179"/>
                    <a:pt x="346" y="1513"/>
                    <a:pt x="763" y="1513"/>
                  </a:cubicBezTo>
                  <a:cubicBezTo>
                    <a:pt x="1179" y="1513"/>
                    <a:pt x="1525" y="1179"/>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47" name="Google Shape;9360;p31">
              <a:extLst>
                <a:ext uri="{FF2B5EF4-FFF2-40B4-BE49-F238E27FC236}">
                  <a16:creationId xmlns:a16="http://schemas.microsoft.com/office/drawing/2014/main" id="{09D1ABF3-03D0-8C99-FEA6-C28BE728E629}"/>
                </a:ext>
              </a:extLst>
            </p:cNvPr>
            <p:cNvSpPr/>
            <p:nvPr/>
          </p:nvSpPr>
          <p:spPr>
            <a:xfrm>
              <a:off x="-6771100" y="2421850"/>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48" name="Google Shape;9361;p31">
              <a:extLst>
                <a:ext uri="{FF2B5EF4-FFF2-40B4-BE49-F238E27FC236}">
                  <a16:creationId xmlns:a16="http://schemas.microsoft.com/office/drawing/2014/main" id="{64A7C209-1524-7406-2E1C-1ED3FA386FB3}"/>
                </a:ext>
              </a:extLst>
            </p:cNvPr>
            <p:cNvSpPr/>
            <p:nvPr/>
          </p:nvSpPr>
          <p:spPr>
            <a:xfrm>
              <a:off x="-5635825" y="2421850"/>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49" name="Google Shape;9362;p31">
              <a:extLst>
                <a:ext uri="{FF2B5EF4-FFF2-40B4-BE49-F238E27FC236}">
                  <a16:creationId xmlns:a16="http://schemas.microsoft.com/office/drawing/2014/main" id="{768366DE-C315-CB07-E234-FC89313D9A8F}"/>
                </a:ext>
              </a:extLst>
            </p:cNvPr>
            <p:cNvSpPr/>
            <p:nvPr/>
          </p:nvSpPr>
          <p:spPr>
            <a:xfrm>
              <a:off x="-5578975" y="2421850"/>
              <a:ext cx="37825" cy="37825"/>
            </a:xfrm>
            <a:custGeom>
              <a:avLst/>
              <a:gdLst/>
              <a:ahLst/>
              <a:cxnLst/>
              <a:rect l="l" t="t" r="r" b="b"/>
              <a:pathLst>
                <a:path w="1513" h="1513" extrusionOk="0">
                  <a:moveTo>
                    <a:pt x="762" y="1"/>
                  </a:moveTo>
                  <a:cubicBezTo>
                    <a:pt x="334" y="1"/>
                    <a:pt x="0" y="346"/>
                    <a:pt x="0" y="763"/>
                  </a:cubicBezTo>
                  <a:cubicBezTo>
                    <a:pt x="0" y="1179"/>
                    <a:pt x="334"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50" name="Google Shape;9363;p31">
              <a:extLst>
                <a:ext uri="{FF2B5EF4-FFF2-40B4-BE49-F238E27FC236}">
                  <a16:creationId xmlns:a16="http://schemas.microsoft.com/office/drawing/2014/main" id="{28AD1925-1420-3F93-F17E-7C27CF86FEE0}"/>
                </a:ext>
              </a:extLst>
            </p:cNvPr>
            <p:cNvSpPr/>
            <p:nvPr/>
          </p:nvSpPr>
          <p:spPr>
            <a:xfrm>
              <a:off x="-5522125" y="2421850"/>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51" name="Google Shape;9364;p31">
              <a:extLst>
                <a:ext uri="{FF2B5EF4-FFF2-40B4-BE49-F238E27FC236}">
                  <a16:creationId xmlns:a16="http://schemas.microsoft.com/office/drawing/2014/main" id="{988CF46B-3932-4D19-E303-4F05D245D961}"/>
                </a:ext>
              </a:extLst>
            </p:cNvPr>
            <p:cNvSpPr/>
            <p:nvPr/>
          </p:nvSpPr>
          <p:spPr>
            <a:xfrm>
              <a:off x="-5465575" y="2421850"/>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52" name="Google Shape;9365;p31">
              <a:extLst>
                <a:ext uri="{FF2B5EF4-FFF2-40B4-BE49-F238E27FC236}">
                  <a16:creationId xmlns:a16="http://schemas.microsoft.com/office/drawing/2014/main" id="{95F0F7CF-2E91-F846-2756-3B74EA9F2858}"/>
                </a:ext>
              </a:extLst>
            </p:cNvPr>
            <p:cNvSpPr/>
            <p:nvPr/>
          </p:nvSpPr>
          <p:spPr>
            <a:xfrm>
              <a:off x="-5408725" y="2421850"/>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53" name="Google Shape;9366;p31">
              <a:extLst>
                <a:ext uri="{FF2B5EF4-FFF2-40B4-BE49-F238E27FC236}">
                  <a16:creationId xmlns:a16="http://schemas.microsoft.com/office/drawing/2014/main" id="{23B702D2-04DF-47A7-6C3F-3C3AD339043D}"/>
                </a:ext>
              </a:extLst>
            </p:cNvPr>
            <p:cNvSpPr/>
            <p:nvPr/>
          </p:nvSpPr>
          <p:spPr>
            <a:xfrm>
              <a:off x="-5351875" y="2421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54" name="Google Shape;9367;p31">
              <a:extLst>
                <a:ext uri="{FF2B5EF4-FFF2-40B4-BE49-F238E27FC236}">
                  <a16:creationId xmlns:a16="http://schemas.microsoft.com/office/drawing/2014/main" id="{2679AE39-D78B-7020-46A6-61EC0E341505}"/>
                </a:ext>
              </a:extLst>
            </p:cNvPr>
            <p:cNvSpPr/>
            <p:nvPr/>
          </p:nvSpPr>
          <p:spPr>
            <a:xfrm>
              <a:off x="-5295025" y="2421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55" name="Google Shape;9368;p31">
              <a:extLst>
                <a:ext uri="{FF2B5EF4-FFF2-40B4-BE49-F238E27FC236}">
                  <a16:creationId xmlns:a16="http://schemas.microsoft.com/office/drawing/2014/main" id="{BF289168-642F-FDAB-162A-2BC71A5C5D35}"/>
                </a:ext>
              </a:extLst>
            </p:cNvPr>
            <p:cNvSpPr/>
            <p:nvPr/>
          </p:nvSpPr>
          <p:spPr>
            <a:xfrm>
              <a:off x="-5238475" y="2421850"/>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56" name="Google Shape;9369;p31">
              <a:extLst>
                <a:ext uri="{FF2B5EF4-FFF2-40B4-BE49-F238E27FC236}">
                  <a16:creationId xmlns:a16="http://schemas.microsoft.com/office/drawing/2014/main" id="{FCA26E59-3866-CBAA-09A8-DF37DC77221A}"/>
                </a:ext>
              </a:extLst>
            </p:cNvPr>
            <p:cNvSpPr/>
            <p:nvPr/>
          </p:nvSpPr>
          <p:spPr>
            <a:xfrm>
              <a:off x="-5181600" y="2421850"/>
              <a:ext cx="37825" cy="37825"/>
            </a:xfrm>
            <a:custGeom>
              <a:avLst/>
              <a:gdLst/>
              <a:ahLst/>
              <a:cxnLst/>
              <a:rect l="l" t="t" r="r" b="b"/>
              <a:pathLst>
                <a:path w="1513" h="1513" extrusionOk="0">
                  <a:moveTo>
                    <a:pt x="762" y="1"/>
                  </a:moveTo>
                  <a:cubicBezTo>
                    <a:pt x="333" y="1"/>
                    <a:pt x="0" y="346"/>
                    <a:pt x="0" y="763"/>
                  </a:cubicBezTo>
                  <a:cubicBezTo>
                    <a:pt x="0" y="1179"/>
                    <a:pt x="333"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57" name="Google Shape;9370;p31">
              <a:extLst>
                <a:ext uri="{FF2B5EF4-FFF2-40B4-BE49-F238E27FC236}">
                  <a16:creationId xmlns:a16="http://schemas.microsoft.com/office/drawing/2014/main" id="{187624C9-67CA-8B0D-5482-C69BFD474F07}"/>
                </a:ext>
              </a:extLst>
            </p:cNvPr>
            <p:cNvSpPr/>
            <p:nvPr/>
          </p:nvSpPr>
          <p:spPr>
            <a:xfrm>
              <a:off x="-5124750" y="2421850"/>
              <a:ext cx="37825" cy="37825"/>
            </a:xfrm>
            <a:custGeom>
              <a:avLst/>
              <a:gdLst/>
              <a:ahLst/>
              <a:cxnLst/>
              <a:rect l="l" t="t" r="r" b="b"/>
              <a:pathLst>
                <a:path w="1513" h="1513" extrusionOk="0">
                  <a:moveTo>
                    <a:pt x="750" y="1"/>
                  </a:moveTo>
                  <a:cubicBezTo>
                    <a:pt x="333" y="1"/>
                    <a:pt x="0" y="346"/>
                    <a:pt x="0" y="763"/>
                  </a:cubicBezTo>
                  <a:cubicBezTo>
                    <a:pt x="0" y="1179"/>
                    <a:pt x="333"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58" name="Google Shape;9371;p31">
              <a:extLst>
                <a:ext uri="{FF2B5EF4-FFF2-40B4-BE49-F238E27FC236}">
                  <a16:creationId xmlns:a16="http://schemas.microsoft.com/office/drawing/2014/main" id="{7E2666D7-B314-0D2A-1A3A-ACE03351FC15}"/>
                </a:ext>
              </a:extLst>
            </p:cNvPr>
            <p:cNvSpPr/>
            <p:nvPr/>
          </p:nvSpPr>
          <p:spPr>
            <a:xfrm>
              <a:off x="-5068200" y="2421850"/>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59" name="Google Shape;9372;p31">
              <a:extLst>
                <a:ext uri="{FF2B5EF4-FFF2-40B4-BE49-F238E27FC236}">
                  <a16:creationId xmlns:a16="http://schemas.microsoft.com/office/drawing/2014/main" id="{B6821DE5-1E69-C0AD-951D-B76BB3A8CC9C}"/>
                </a:ext>
              </a:extLst>
            </p:cNvPr>
            <p:cNvSpPr/>
            <p:nvPr/>
          </p:nvSpPr>
          <p:spPr>
            <a:xfrm>
              <a:off x="-5011350" y="2421850"/>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60" name="Google Shape;9373;p31">
              <a:extLst>
                <a:ext uri="{FF2B5EF4-FFF2-40B4-BE49-F238E27FC236}">
                  <a16:creationId xmlns:a16="http://schemas.microsoft.com/office/drawing/2014/main" id="{4B0650B9-E590-EF23-64B8-D91A6465023F}"/>
                </a:ext>
              </a:extLst>
            </p:cNvPr>
            <p:cNvSpPr/>
            <p:nvPr/>
          </p:nvSpPr>
          <p:spPr>
            <a:xfrm>
              <a:off x="-4954500" y="2421850"/>
              <a:ext cx="37825" cy="37825"/>
            </a:xfrm>
            <a:custGeom>
              <a:avLst/>
              <a:gdLst/>
              <a:ahLst/>
              <a:cxnLst/>
              <a:rect l="l" t="t" r="r" b="b"/>
              <a:pathLst>
                <a:path w="1513" h="1513" extrusionOk="0">
                  <a:moveTo>
                    <a:pt x="751" y="1"/>
                  </a:moveTo>
                  <a:cubicBezTo>
                    <a:pt x="334" y="1"/>
                    <a:pt x="0" y="346"/>
                    <a:pt x="0" y="763"/>
                  </a:cubicBezTo>
                  <a:cubicBezTo>
                    <a:pt x="0"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61" name="Google Shape;9374;p31">
              <a:extLst>
                <a:ext uri="{FF2B5EF4-FFF2-40B4-BE49-F238E27FC236}">
                  <a16:creationId xmlns:a16="http://schemas.microsoft.com/office/drawing/2014/main" id="{33D455A8-980D-0B6A-4B4E-D97BE655D880}"/>
                </a:ext>
              </a:extLst>
            </p:cNvPr>
            <p:cNvSpPr/>
            <p:nvPr/>
          </p:nvSpPr>
          <p:spPr>
            <a:xfrm>
              <a:off x="-4897650" y="2421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62" name="Google Shape;9375;p31">
              <a:extLst>
                <a:ext uri="{FF2B5EF4-FFF2-40B4-BE49-F238E27FC236}">
                  <a16:creationId xmlns:a16="http://schemas.microsoft.com/office/drawing/2014/main" id="{B9BC5CCA-1009-8E40-6333-0943FEA36F50}"/>
                </a:ext>
              </a:extLst>
            </p:cNvPr>
            <p:cNvSpPr/>
            <p:nvPr/>
          </p:nvSpPr>
          <p:spPr>
            <a:xfrm>
              <a:off x="-4841100" y="2421850"/>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63" name="Google Shape;9376;p31">
              <a:extLst>
                <a:ext uri="{FF2B5EF4-FFF2-40B4-BE49-F238E27FC236}">
                  <a16:creationId xmlns:a16="http://schemas.microsoft.com/office/drawing/2014/main" id="{1DE28F44-0DBC-E768-58A3-196087AA8262}"/>
                </a:ext>
              </a:extLst>
            </p:cNvPr>
            <p:cNvSpPr/>
            <p:nvPr/>
          </p:nvSpPr>
          <p:spPr>
            <a:xfrm>
              <a:off x="-4784250" y="2421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80" y="1513"/>
                    <a:pt x="1513" y="1179"/>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64" name="Google Shape;9377;p31">
              <a:extLst>
                <a:ext uri="{FF2B5EF4-FFF2-40B4-BE49-F238E27FC236}">
                  <a16:creationId xmlns:a16="http://schemas.microsoft.com/office/drawing/2014/main" id="{333DED22-A584-E7F2-E583-EEE1946E6567}"/>
                </a:ext>
              </a:extLst>
            </p:cNvPr>
            <p:cNvSpPr/>
            <p:nvPr/>
          </p:nvSpPr>
          <p:spPr>
            <a:xfrm>
              <a:off x="-4727400" y="2421850"/>
              <a:ext cx="37850" cy="37825"/>
            </a:xfrm>
            <a:custGeom>
              <a:avLst/>
              <a:gdLst/>
              <a:ahLst/>
              <a:cxnLst/>
              <a:rect l="l" t="t" r="r" b="b"/>
              <a:pathLst>
                <a:path w="1514"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65" name="Google Shape;9378;p31">
              <a:extLst>
                <a:ext uri="{FF2B5EF4-FFF2-40B4-BE49-F238E27FC236}">
                  <a16:creationId xmlns:a16="http://schemas.microsoft.com/office/drawing/2014/main" id="{CDE12477-6946-C537-F73A-0363491BB20F}"/>
                </a:ext>
              </a:extLst>
            </p:cNvPr>
            <p:cNvSpPr/>
            <p:nvPr/>
          </p:nvSpPr>
          <p:spPr>
            <a:xfrm>
              <a:off x="-4670825" y="2421850"/>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66" name="Google Shape;9379;p31">
              <a:extLst>
                <a:ext uri="{FF2B5EF4-FFF2-40B4-BE49-F238E27FC236}">
                  <a16:creationId xmlns:a16="http://schemas.microsoft.com/office/drawing/2014/main" id="{D075F63C-8A82-C069-1035-C4ECF3751892}"/>
                </a:ext>
              </a:extLst>
            </p:cNvPr>
            <p:cNvSpPr/>
            <p:nvPr/>
          </p:nvSpPr>
          <p:spPr>
            <a:xfrm>
              <a:off x="-4613975" y="2421850"/>
              <a:ext cx="37825" cy="37825"/>
            </a:xfrm>
            <a:custGeom>
              <a:avLst/>
              <a:gdLst/>
              <a:ahLst/>
              <a:cxnLst/>
              <a:rect l="l" t="t" r="r" b="b"/>
              <a:pathLst>
                <a:path w="1513" h="1513" extrusionOk="0">
                  <a:moveTo>
                    <a:pt x="762" y="1"/>
                  </a:moveTo>
                  <a:cubicBezTo>
                    <a:pt x="334" y="1"/>
                    <a:pt x="0" y="346"/>
                    <a:pt x="0" y="763"/>
                  </a:cubicBezTo>
                  <a:cubicBezTo>
                    <a:pt x="0" y="1179"/>
                    <a:pt x="334"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67" name="Google Shape;9380;p31">
              <a:extLst>
                <a:ext uri="{FF2B5EF4-FFF2-40B4-BE49-F238E27FC236}">
                  <a16:creationId xmlns:a16="http://schemas.microsoft.com/office/drawing/2014/main" id="{BC3EA5BA-F30E-ADDD-C053-32DE0A37E80F}"/>
                </a:ext>
              </a:extLst>
            </p:cNvPr>
            <p:cNvSpPr/>
            <p:nvPr/>
          </p:nvSpPr>
          <p:spPr>
            <a:xfrm>
              <a:off x="-4557125" y="2421850"/>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68" name="Google Shape;9381;p31">
              <a:extLst>
                <a:ext uri="{FF2B5EF4-FFF2-40B4-BE49-F238E27FC236}">
                  <a16:creationId xmlns:a16="http://schemas.microsoft.com/office/drawing/2014/main" id="{7615EEB5-406D-CE8F-B213-F61AA9859452}"/>
                </a:ext>
              </a:extLst>
            </p:cNvPr>
            <p:cNvSpPr/>
            <p:nvPr/>
          </p:nvSpPr>
          <p:spPr>
            <a:xfrm>
              <a:off x="-4500575" y="2421850"/>
              <a:ext cx="38125" cy="37825"/>
            </a:xfrm>
            <a:custGeom>
              <a:avLst/>
              <a:gdLst/>
              <a:ahLst/>
              <a:cxnLst/>
              <a:rect l="l" t="t" r="r" b="b"/>
              <a:pathLst>
                <a:path w="1525" h="1513" extrusionOk="0">
                  <a:moveTo>
                    <a:pt x="763" y="1"/>
                  </a:moveTo>
                  <a:cubicBezTo>
                    <a:pt x="346" y="1"/>
                    <a:pt x="1" y="346"/>
                    <a:pt x="1" y="763"/>
                  </a:cubicBezTo>
                  <a:cubicBezTo>
                    <a:pt x="1" y="1179"/>
                    <a:pt x="346" y="1513"/>
                    <a:pt x="763" y="1513"/>
                  </a:cubicBezTo>
                  <a:cubicBezTo>
                    <a:pt x="1179" y="1513"/>
                    <a:pt x="1525" y="1179"/>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69" name="Google Shape;9382;p31">
              <a:extLst>
                <a:ext uri="{FF2B5EF4-FFF2-40B4-BE49-F238E27FC236}">
                  <a16:creationId xmlns:a16="http://schemas.microsoft.com/office/drawing/2014/main" id="{309AB388-906D-A56A-4186-40B45962F29C}"/>
                </a:ext>
              </a:extLst>
            </p:cNvPr>
            <p:cNvSpPr/>
            <p:nvPr/>
          </p:nvSpPr>
          <p:spPr>
            <a:xfrm>
              <a:off x="-4443725" y="2421850"/>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70" name="Google Shape;9383;p31">
              <a:extLst>
                <a:ext uri="{FF2B5EF4-FFF2-40B4-BE49-F238E27FC236}">
                  <a16:creationId xmlns:a16="http://schemas.microsoft.com/office/drawing/2014/main" id="{2F51D09B-C34F-A885-EBCF-1E7067C6F5AD}"/>
                </a:ext>
              </a:extLst>
            </p:cNvPr>
            <p:cNvSpPr/>
            <p:nvPr/>
          </p:nvSpPr>
          <p:spPr>
            <a:xfrm>
              <a:off x="-4386875" y="2421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71" name="Google Shape;9384;p31">
              <a:extLst>
                <a:ext uri="{FF2B5EF4-FFF2-40B4-BE49-F238E27FC236}">
                  <a16:creationId xmlns:a16="http://schemas.microsoft.com/office/drawing/2014/main" id="{3674CAD9-0A67-E41E-5353-E9320B1616C1}"/>
                </a:ext>
              </a:extLst>
            </p:cNvPr>
            <p:cNvSpPr/>
            <p:nvPr/>
          </p:nvSpPr>
          <p:spPr>
            <a:xfrm>
              <a:off x="-4330025" y="2421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72" name="Google Shape;9385;p31">
              <a:extLst>
                <a:ext uri="{FF2B5EF4-FFF2-40B4-BE49-F238E27FC236}">
                  <a16:creationId xmlns:a16="http://schemas.microsoft.com/office/drawing/2014/main" id="{0339C893-2250-5A80-F25F-FCA4A2A6D7FB}"/>
                </a:ext>
              </a:extLst>
            </p:cNvPr>
            <p:cNvSpPr/>
            <p:nvPr/>
          </p:nvSpPr>
          <p:spPr>
            <a:xfrm>
              <a:off x="-4273475" y="2421850"/>
              <a:ext cx="37850" cy="37825"/>
            </a:xfrm>
            <a:custGeom>
              <a:avLst/>
              <a:gdLst/>
              <a:ahLst/>
              <a:cxnLst/>
              <a:rect l="l" t="t" r="r" b="b"/>
              <a:pathLst>
                <a:path w="1514"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73" name="Google Shape;9386;p31">
              <a:extLst>
                <a:ext uri="{FF2B5EF4-FFF2-40B4-BE49-F238E27FC236}">
                  <a16:creationId xmlns:a16="http://schemas.microsoft.com/office/drawing/2014/main" id="{AF5C68E5-949D-B895-3B23-518189D6A4C1}"/>
                </a:ext>
              </a:extLst>
            </p:cNvPr>
            <p:cNvSpPr/>
            <p:nvPr/>
          </p:nvSpPr>
          <p:spPr>
            <a:xfrm>
              <a:off x="-4216600" y="2421850"/>
              <a:ext cx="37825" cy="37825"/>
            </a:xfrm>
            <a:custGeom>
              <a:avLst/>
              <a:gdLst/>
              <a:ahLst/>
              <a:cxnLst/>
              <a:rect l="l" t="t" r="r" b="b"/>
              <a:pathLst>
                <a:path w="1513" h="1513" extrusionOk="0">
                  <a:moveTo>
                    <a:pt x="762" y="1"/>
                  </a:moveTo>
                  <a:cubicBezTo>
                    <a:pt x="333" y="1"/>
                    <a:pt x="0" y="346"/>
                    <a:pt x="0" y="763"/>
                  </a:cubicBezTo>
                  <a:cubicBezTo>
                    <a:pt x="0" y="1179"/>
                    <a:pt x="333"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74" name="Google Shape;9387;p31">
              <a:extLst>
                <a:ext uri="{FF2B5EF4-FFF2-40B4-BE49-F238E27FC236}">
                  <a16:creationId xmlns:a16="http://schemas.microsoft.com/office/drawing/2014/main" id="{549592C0-6BA5-9684-FAC5-A4B209710776}"/>
                </a:ext>
              </a:extLst>
            </p:cNvPr>
            <p:cNvSpPr/>
            <p:nvPr/>
          </p:nvSpPr>
          <p:spPr>
            <a:xfrm>
              <a:off x="-4159750" y="2421850"/>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75" name="Google Shape;9388;p31">
              <a:extLst>
                <a:ext uri="{FF2B5EF4-FFF2-40B4-BE49-F238E27FC236}">
                  <a16:creationId xmlns:a16="http://schemas.microsoft.com/office/drawing/2014/main" id="{150FE0E9-3D90-AC8A-4FF5-748DEC8FE9AD}"/>
                </a:ext>
              </a:extLst>
            </p:cNvPr>
            <p:cNvSpPr/>
            <p:nvPr/>
          </p:nvSpPr>
          <p:spPr>
            <a:xfrm>
              <a:off x="-4103200" y="2421850"/>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76" name="Google Shape;9389;p31">
              <a:extLst>
                <a:ext uri="{FF2B5EF4-FFF2-40B4-BE49-F238E27FC236}">
                  <a16:creationId xmlns:a16="http://schemas.microsoft.com/office/drawing/2014/main" id="{A4002363-041A-9CB1-A247-D0D69C6B6242}"/>
                </a:ext>
              </a:extLst>
            </p:cNvPr>
            <p:cNvSpPr/>
            <p:nvPr/>
          </p:nvSpPr>
          <p:spPr>
            <a:xfrm>
              <a:off x="-4046350" y="2421850"/>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3" y="1179"/>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77" name="Google Shape;9390;p31">
              <a:extLst>
                <a:ext uri="{FF2B5EF4-FFF2-40B4-BE49-F238E27FC236}">
                  <a16:creationId xmlns:a16="http://schemas.microsoft.com/office/drawing/2014/main" id="{97F890D0-3786-96B8-65DA-8ED53E9D0BB6}"/>
                </a:ext>
              </a:extLst>
            </p:cNvPr>
            <p:cNvSpPr/>
            <p:nvPr/>
          </p:nvSpPr>
          <p:spPr>
            <a:xfrm>
              <a:off x="-3989500" y="2421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78" name="Google Shape;9391;p31">
              <a:extLst>
                <a:ext uri="{FF2B5EF4-FFF2-40B4-BE49-F238E27FC236}">
                  <a16:creationId xmlns:a16="http://schemas.microsoft.com/office/drawing/2014/main" id="{7ECB43CB-C2F4-C12D-BB08-B43F607DEC85}"/>
                </a:ext>
              </a:extLst>
            </p:cNvPr>
            <p:cNvSpPr/>
            <p:nvPr/>
          </p:nvSpPr>
          <p:spPr>
            <a:xfrm>
              <a:off x="-3932650" y="2421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79" name="Google Shape;9392;p31">
              <a:extLst>
                <a:ext uri="{FF2B5EF4-FFF2-40B4-BE49-F238E27FC236}">
                  <a16:creationId xmlns:a16="http://schemas.microsoft.com/office/drawing/2014/main" id="{A12D7F7E-8279-0A89-220E-B00305B563AE}"/>
                </a:ext>
              </a:extLst>
            </p:cNvPr>
            <p:cNvSpPr/>
            <p:nvPr/>
          </p:nvSpPr>
          <p:spPr>
            <a:xfrm>
              <a:off x="-3876100" y="2421850"/>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80" name="Google Shape;9393;p31">
              <a:extLst>
                <a:ext uri="{FF2B5EF4-FFF2-40B4-BE49-F238E27FC236}">
                  <a16:creationId xmlns:a16="http://schemas.microsoft.com/office/drawing/2014/main" id="{D7F19758-B0BA-40D0-4608-4DACA8377D60}"/>
                </a:ext>
              </a:extLst>
            </p:cNvPr>
            <p:cNvSpPr/>
            <p:nvPr/>
          </p:nvSpPr>
          <p:spPr>
            <a:xfrm>
              <a:off x="-3819250" y="2421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80" y="1513"/>
                    <a:pt x="1513" y="1179"/>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81" name="Google Shape;9394;p31">
              <a:extLst>
                <a:ext uri="{FF2B5EF4-FFF2-40B4-BE49-F238E27FC236}">
                  <a16:creationId xmlns:a16="http://schemas.microsoft.com/office/drawing/2014/main" id="{9688A60E-7195-1A43-993D-4363284B60DB}"/>
                </a:ext>
              </a:extLst>
            </p:cNvPr>
            <p:cNvSpPr/>
            <p:nvPr/>
          </p:nvSpPr>
          <p:spPr>
            <a:xfrm>
              <a:off x="-3762375" y="2421850"/>
              <a:ext cx="37825" cy="37825"/>
            </a:xfrm>
            <a:custGeom>
              <a:avLst/>
              <a:gdLst/>
              <a:ahLst/>
              <a:cxnLst/>
              <a:rect l="l" t="t" r="r" b="b"/>
              <a:pathLst>
                <a:path w="1513" h="1513" extrusionOk="0">
                  <a:moveTo>
                    <a:pt x="750" y="1"/>
                  </a:moveTo>
                  <a:cubicBezTo>
                    <a:pt x="333" y="1"/>
                    <a:pt x="0" y="346"/>
                    <a:pt x="0" y="763"/>
                  </a:cubicBezTo>
                  <a:cubicBezTo>
                    <a:pt x="0" y="1179"/>
                    <a:pt x="333"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82" name="Google Shape;9395;p31">
              <a:extLst>
                <a:ext uri="{FF2B5EF4-FFF2-40B4-BE49-F238E27FC236}">
                  <a16:creationId xmlns:a16="http://schemas.microsoft.com/office/drawing/2014/main" id="{338FC0B3-474C-A960-80C4-ACED877074E7}"/>
                </a:ext>
              </a:extLst>
            </p:cNvPr>
            <p:cNvSpPr/>
            <p:nvPr/>
          </p:nvSpPr>
          <p:spPr>
            <a:xfrm>
              <a:off x="-3705825" y="2421850"/>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83" name="Google Shape;9396;p31">
              <a:extLst>
                <a:ext uri="{FF2B5EF4-FFF2-40B4-BE49-F238E27FC236}">
                  <a16:creationId xmlns:a16="http://schemas.microsoft.com/office/drawing/2014/main" id="{6091664D-899D-7A35-0A8F-280620FB701E}"/>
                </a:ext>
              </a:extLst>
            </p:cNvPr>
            <p:cNvSpPr/>
            <p:nvPr/>
          </p:nvSpPr>
          <p:spPr>
            <a:xfrm>
              <a:off x="-3648975" y="2421850"/>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84" name="Google Shape;9397;p31">
              <a:extLst>
                <a:ext uri="{FF2B5EF4-FFF2-40B4-BE49-F238E27FC236}">
                  <a16:creationId xmlns:a16="http://schemas.microsoft.com/office/drawing/2014/main" id="{496738D6-CF20-2E16-5E04-0256058FA289}"/>
                </a:ext>
              </a:extLst>
            </p:cNvPr>
            <p:cNvSpPr/>
            <p:nvPr/>
          </p:nvSpPr>
          <p:spPr>
            <a:xfrm>
              <a:off x="-3592125" y="2421850"/>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85" name="Google Shape;9398;p31">
              <a:extLst>
                <a:ext uri="{FF2B5EF4-FFF2-40B4-BE49-F238E27FC236}">
                  <a16:creationId xmlns:a16="http://schemas.microsoft.com/office/drawing/2014/main" id="{2A824654-B803-37A2-4EFE-98D2E9E28298}"/>
                </a:ext>
              </a:extLst>
            </p:cNvPr>
            <p:cNvSpPr/>
            <p:nvPr/>
          </p:nvSpPr>
          <p:spPr>
            <a:xfrm>
              <a:off x="-3535575" y="2421850"/>
              <a:ext cx="38125" cy="37825"/>
            </a:xfrm>
            <a:custGeom>
              <a:avLst/>
              <a:gdLst/>
              <a:ahLst/>
              <a:cxnLst/>
              <a:rect l="l" t="t" r="r" b="b"/>
              <a:pathLst>
                <a:path w="1525" h="1513" extrusionOk="0">
                  <a:moveTo>
                    <a:pt x="763" y="1"/>
                  </a:moveTo>
                  <a:cubicBezTo>
                    <a:pt x="346" y="1"/>
                    <a:pt x="1" y="346"/>
                    <a:pt x="1" y="763"/>
                  </a:cubicBezTo>
                  <a:cubicBezTo>
                    <a:pt x="1" y="1179"/>
                    <a:pt x="346" y="1513"/>
                    <a:pt x="763" y="1513"/>
                  </a:cubicBezTo>
                  <a:cubicBezTo>
                    <a:pt x="1179" y="1513"/>
                    <a:pt x="1525" y="1179"/>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86" name="Google Shape;9399;p31">
              <a:extLst>
                <a:ext uri="{FF2B5EF4-FFF2-40B4-BE49-F238E27FC236}">
                  <a16:creationId xmlns:a16="http://schemas.microsoft.com/office/drawing/2014/main" id="{5F537FE5-6ABA-B4AF-4710-3ADD0C740003}"/>
                </a:ext>
              </a:extLst>
            </p:cNvPr>
            <p:cNvSpPr/>
            <p:nvPr/>
          </p:nvSpPr>
          <p:spPr>
            <a:xfrm>
              <a:off x="-3478725" y="2421850"/>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87" name="Google Shape;9400;p31">
              <a:extLst>
                <a:ext uri="{FF2B5EF4-FFF2-40B4-BE49-F238E27FC236}">
                  <a16:creationId xmlns:a16="http://schemas.microsoft.com/office/drawing/2014/main" id="{2BBBAA58-44C5-08B7-E5A0-88A87901C24F}"/>
                </a:ext>
              </a:extLst>
            </p:cNvPr>
            <p:cNvSpPr/>
            <p:nvPr/>
          </p:nvSpPr>
          <p:spPr>
            <a:xfrm>
              <a:off x="-3421875" y="2421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88" name="Google Shape;9401;p31">
              <a:extLst>
                <a:ext uri="{FF2B5EF4-FFF2-40B4-BE49-F238E27FC236}">
                  <a16:creationId xmlns:a16="http://schemas.microsoft.com/office/drawing/2014/main" id="{9553B13F-FBCC-2693-7BE9-AD5083BED3FE}"/>
                </a:ext>
              </a:extLst>
            </p:cNvPr>
            <p:cNvSpPr/>
            <p:nvPr/>
          </p:nvSpPr>
          <p:spPr>
            <a:xfrm>
              <a:off x="-3365025" y="2421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89" name="Google Shape;9402;p31">
              <a:extLst>
                <a:ext uri="{FF2B5EF4-FFF2-40B4-BE49-F238E27FC236}">
                  <a16:creationId xmlns:a16="http://schemas.microsoft.com/office/drawing/2014/main" id="{FFDF03BA-F71C-531C-29D5-8A7D454A235C}"/>
                </a:ext>
              </a:extLst>
            </p:cNvPr>
            <p:cNvSpPr/>
            <p:nvPr/>
          </p:nvSpPr>
          <p:spPr>
            <a:xfrm>
              <a:off x="-3194750" y="2421850"/>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90" name="Google Shape;9403;p31">
              <a:extLst>
                <a:ext uri="{FF2B5EF4-FFF2-40B4-BE49-F238E27FC236}">
                  <a16:creationId xmlns:a16="http://schemas.microsoft.com/office/drawing/2014/main" id="{DE0A8EBA-CCD1-B2EF-8EE3-77BCD3A840DF}"/>
                </a:ext>
              </a:extLst>
            </p:cNvPr>
            <p:cNvSpPr/>
            <p:nvPr/>
          </p:nvSpPr>
          <p:spPr>
            <a:xfrm>
              <a:off x="-7736100" y="2478700"/>
              <a:ext cx="37825" cy="37825"/>
            </a:xfrm>
            <a:custGeom>
              <a:avLst/>
              <a:gdLst/>
              <a:ahLst/>
              <a:cxnLst/>
              <a:rect l="l" t="t" r="r" b="b"/>
              <a:pathLst>
                <a:path w="1513" h="1513" extrusionOk="0">
                  <a:moveTo>
                    <a:pt x="763" y="1"/>
                  </a:moveTo>
                  <a:cubicBezTo>
                    <a:pt x="346" y="1"/>
                    <a:pt x="1" y="334"/>
                    <a:pt x="1" y="751"/>
                  </a:cubicBezTo>
                  <a:cubicBezTo>
                    <a:pt x="1" y="1180"/>
                    <a:pt x="346" y="1513"/>
                    <a:pt x="763" y="1513"/>
                  </a:cubicBezTo>
                  <a:cubicBezTo>
                    <a:pt x="1179" y="1513"/>
                    <a:pt x="1513" y="1180"/>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91" name="Google Shape;9404;p31">
              <a:extLst>
                <a:ext uri="{FF2B5EF4-FFF2-40B4-BE49-F238E27FC236}">
                  <a16:creationId xmlns:a16="http://schemas.microsoft.com/office/drawing/2014/main" id="{AB0507B2-A098-C48A-2483-B37C7971C9A9}"/>
                </a:ext>
              </a:extLst>
            </p:cNvPr>
            <p:cNvSpPr/>
            <p:nvPr/>
          </p:nvSpPr>
          <p:spPr>
            <a:xfrm>
              <a:off x="-7679250" y="2478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79" y="1513"/>
                    <a:pt x="1513" y="1180"/>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92" name="Google Shape;9405;p31">
              <a:extLst>
                <a:ext uri="{FF2B5EF4-FFF2-40B4-BE49-F238E27FC236}">
                  <a16:creationId xmlns:a16="http://schemas.microsoft.com/office/drawing/2014/main" id="{A8E11DBD-F34E-7AB0-3AEB-90CD59C94A1D}"/>
                </a:ext>
              </a:extLst>
            </p:cNvPr>
            <p:cNvSpPr/>
            <p:nvPr/>
          </p:nvSpPr>
          <p:spPr>
            <a:xfrm>
              <a:off x="-7622400" y="2478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68" y="1513"/>
                    <a:pt x="1513" y="1180"/>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93" name="Google Shape;9406;p31">
              <a:extLst>
                <a:ext uri="{FF2B5EF4-FFF2-40B4-BE49-F238E27FC236}">
                  <a16:creationId xmlns:a16="http://schemas.microsoft.com/office/drawing/2014/main" id="{7F2186AC-5D93-171F-5ECB-8E502214C2C1}"/>
                </a:ext>
              </a:extLst>
            </p:cNvPr>
            <p:cNvSpPr/>
            <p:nvPr/>
          </p:nvSpPr>
          <p:spPr>
            <a:xfrm>
              <a:off x="-7565850" y="2478700"/>
              <a:ext cx="37850" cy="37825"/>
            </a:xfrm>
            <a:custGeom>
              <a:avLst/>
              <a:gdLst/>
              <a:ahLst/>
              <a:cxnLst/>
              <a:rect l="l" t="t" r="r" b="b"/>
              <a:pathLst>
                <a:path w="1514" h="1513" extrusionOk="0">
                  <a:moveTo>
                    <a:pt x="763" y="1"/>
                  </a:moveTo>
                  <a:cubicBezTo>
                    <a:pt x="346" y="1"/>
                    <a:pt x="1" y="334"/>
                    <a:pt x="1" y="751"/>
                  </a:cubicBezTo>
                  <a:cubicBezTo>
                    <a:pt x="1" y="1180"/>
                    <a:pt x="346" y="1513"/>
                    <a:pt x="763" y="1513"/>
                  </a:cubicBezTo>
                  <a:cubicBezTo>
                    <a:pt x="1180" y="1513"/>
                    <a:pt x="1513" y="1180"/>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94" name="Google Shape;9407;p31">
              <a:extLst>
                <a:ext uri="{FF2B5EF4-FFF2-40B4-BE49-F238E27FC236}">
                  <a16:creationId xmlns:a16="http://schemas.microsoft.com/office/drawing/2014/main" id="{498C4004-55BA-7142-202A-1F4F59B43554}"/>
                </a:ext>
              </a:extLst>
            </p:cNvPr>
            <p:cNvSpPr/>
            <p:nvPr/>
          </p:nvSpPr>
          <p:spPr>
            <a:xfrm>
              <a:off x="-7508975" y="2478700"/>
              <a:ext cx="37825" cy="37825"/>
            </a:xfrm>
            <a:custGeom>
              <a:avLst/>
              <a:gdLst/>
              <a:ahLst/>
              <a:cxnLst/>
              <a:rect l="l" t="t" r="r" b="b"/>
              <a:pathLst>
                <a:path w="1513" h="1513" extrusionOk="0">
                  <a:moveTo>
                    <a:pt x="762" y="1"/>
                  </a:moveTo>
                  <a:cubicBezTo>
                    <a:pt x="333" y="1"/>
                    <a:pt x="0" y="334"/>
                    <a:pt x="0" y="751"/>
                  </a:cubicBezTo>
                  <a:cubicBezTo>
                    <a:pt x="0" y="1180"/>
                    <a:pt x="333"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95" name="Google Shape;9408;p31">
              <a:extLst>
                <a:ext uri="{FF2B5EF4-FFF2-40B4-BE49-F238E27FC236}">
                  <a16:creationId xmlns:a16="http://schemas.microsoft.com/office/drawing/2014/main" id="{8C98538E-9B03-E98C-99A5-C1688E97D1D4}"/>
                </a:ext>
              </a:extLst>
            </p:cNvPr>
            <p:cNvSpPr/>
            <p:nvPr/>
          </p:nvSpPr>
          <p:spPr>
            <a:xfrm>
              <a:off x="-7452125" y="2478700"/>
              <a:ext cx="37825" cy="37825"/>
            </a:xfrm>
            <a:custGeom>
              <a:avLst/>
              <a:gdLst/>
              <a:ahLst/>
              <a:cxnLst/>
              <a:rect l="l" t="t" r="r" b="b"/>
              <a:pathLst>
                <a:path w="1513" h="1513" extrusionOk="0">
                  <a:moveTo>
                    <a:pt x="750" y="1"/>
                  </a:moveTo>
                  <a:cubicBezTo>
                    <a:pt x="334" y="1"/>
                    <a:pt x="0" y="334"/>
                    <a:pt x="0" y="751"/>
                  </a:cubicBezTo>
                  <a:cubicBezTo>
                    <a:pt x="0" y="1180"/>
                    <a:pt x="334"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96" name="Google Shape;9409;p31">
              <a:extLst>
                <a:ext uri="{FF2B5EF4-FFF2-40B4-BE49-F238E27FC236}">
                  <a16:creationId xmlns:a16="http://schemas.microsoft.com/office/drawing/2014/main" id="{6C056C8A-F17A-93B2-B9D2-96B64D851CF1}"/>
                </a:ext>
              </a:extLst>
            </p:cNvPr>
            <p:cNvSpPr/>
            <p:nvPr/>
          </p:nvSpPr>
          <p:spPr>
            <a:xfrm>
              <a:off x="-7395575" y="2478700"/>
              <a:ext cx="38125" cy="37825"/>
            </a:xfrm>
            <a:custGeom>
              <a:avLst/>
              <a:gdLst/>
              <a:ahLst/>
              <a:cxnLst/>
              <a:rect l="l" t="t" r="r" b="b"/>
              <a:pathLst>
                <a:path w="1525" h="1513" extrusionOk="0">
                  <a:moveTo>
                    <a:pt x="762" y="1"/>
                  </a:moveTo>
                  <a:cubicBezTo>
                    <a:pt x="346" y="1"/>
                    <a:pt x="0" y="334"/>
                    <a:pt x="0" y="751"/>
                  </a:cubicBezTo>
                  <a:cubicBezTo>
                    <a:pt x="0" y="1180"/>
                    <a:pt x="346" y="1513"/>
                    <a:pt x="762" y="1513"/>
                  </a:cubicBezTo>
                  <a:cubicBezTo>
                    <a:pt x="1179" y="1513"/>
                    <a:pt x="1524" y="1180"/>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97" name="Google Shape;9410;p31">
              <a:extLst>
                <a:ext uri="{FF2B5EF4-FFF2-40B4-BE49-F238E27FC236}">
                  <a16:creationId xmlns:a16="http://schemas.microsoft.com/office/drawing/2014/main" id="{42F1EBEE-0030-3E30-0F6E-6B94F56EF383}"/>
                </a:ext>
              </a:extLst>
            </p:cNvPr>
            <p:cNvSpPr/>
            <p:nvPr/>
          </p:nvSpPr>
          <p:spPr>
            <a:xfrm>
              <a:off x="-7338725" y="2478700"/>
              <a:ext cx="37825" cy="37825"/>
            </a:xfrm>
            <a:custGeom>
              <a:avLst/>
              <a:gdLst/>
              <a:ahLst/>
              <a:cxnLst/>
              <a:rect l="l" t="t" r="r" b="b"/>
              <a:pathLst>
                <a:path w="1513" h="1513" extrusionOk="0">
                  <a:moveTo>
                    <a:pt x="762" y="1"/>
                  </a:moveTo>
                  <a:cubicBezTo>
                    <a:pt x="346" y="1"/>
                    <a:pt x="0" y="334"/>
                    <a:pt x="0" y="751"/>
                  </a:cubicBezTo>
                  <a:cubicBezTo>
                    <a:pt x="0" y="1180"/>
                    <a:pt x="346" y="1513"/>
                    <a:pt x="762" y="1513"/>
                  </a:cubicBezTo>
                  <a:cubicBezTo>
                    <a:pt x="1179" y="1513"/>
                    <a:pt x="1513" y="1180"/>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98" name="Google Shape;9411;p31">
              <a:extLst>
                <a:ext uri="{FF2B5EF4-FFF2-40B4-BE49-F238E27FC236}">
                  <a16:creationId xmlns:a16="http://schemas.microsoft.com/office/drawing/2014/main" id="{9139D9B4-2D83-D6BA-86B3-11DC8B156095}"/>
                </a:ext>
              </a:extLst>
            </p:cNvPr>
            <p:cNvSpPr/>
            <p:nvPr/>
          </p:nvSpPr>
          <p:spPr>
            <a:xfrm>
              <a:off x="-7281875" y="2478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67" y="1513"/>
                    <a:pt x="1513" y="1180"/>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199" name="Google Shape;9412;p31">
              <a:extLst>
                <a:ext uri="{FF2B5EF4-FFF2-40B4-BE49-F238E27FC236}">
                  <a16:creationId xmlns:a16="http://schemas.microsoft.com/office/drawing/2014/main" id="{905956EC-2A4A-CFB5-82E9-338E80358539}"/>
                </a:ext>
              </a:extLst>
            </p:cNvPr>
            <p:cNvSpPr/>
            <p:nvPr/>
          </p:nvSpPr>
          <p:spPr>
            <a:xfrm>
              <a:off x="-7225025" y="2478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67" y="1513"/>
                    <a:pt x="1513" y="1180"/>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00" name="Google Shape;9413;p31">
              <a:extLst>
                <a:ext uri="{FF2B5EF4-FFF2-40B4-BE49-F238E27FC236}">
                  <a16:creationId xmlns:a16="http://schemas.microsoft.com/office/drawing/2014/main" id="{0AF8203C-CD6F-ED5F-893B-F18039FA871D}"/>
                </a:ext>
              </a:extLst>
            </p:cNvPr>
            <p:cNvSpPr/>
            <p:nvPr/>
          </p:nvSpPr>
          <p:spPr>
            <a:xfrm>
              <a:off x="-7168475" y="2478700"/>
              <a:ext cx="37825" cy="37825"/>
            </a:xfrm>
            <a:custGeom>
              <a:avLst/>
              <a:gdLst/>
              <a:ahLst/>
              <a:cxnLst/>
              <a:rect l="l" t="t" r="r" b="b"/>
              <a:pathLst>
                <a:path w="1513" h="1513" extrusionOk="0">
                  <a:moveTo>
                    <a:pt x="763" y="1"/>
                  </a:moveTo>
                  <a:cubicBezTo>
                    <a:pt x="346" y="1"/>
                    <a:pt x="1" y="334"/>
                    <a:pt x="1" y="751"/>
                  </a:cubicBezTo>
                  <a:cubicBezTo>
                    <a:pt x="1" y="1180"/>
                    <a:pt x="346" y="1513"/>
                    <a:pt x="763" y="1513"/>
                  </a:cubicBezTo>
                  <a:cubicBezTo>
                    <a:pt x="1180" y="1513"/>
                    <a:pt x="1513" y="1180"/>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01" name="Google Shape;9414;p31">
              <a:extLst>
                <a:ext uri="{FF2B5EF4-FFF2-40B4-BE49-F238E27FC236}">
                  <a16:creationId xmlns:a16="http://schemas.microsoft.com/office/drawing/2014/main" id="{B9B5334D-8EB5-D142-4EB4-C3E7DE9F9F44}"/>
                </a:ext>
              </a:extLst>
            </p:cNvPr>
            <p:cNvSpPr/>
            <p:nvPr/>
          </p:nvSpPr>
          <p:spPr>
            <a:xfrm>
              <a:off x="-7111625" y="2478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80" y="1513"/>
                    <a:pt x="1513" y="1180"/>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02" name="Google Shape;9415;p31">
              <a:extLst>
                <a:ext uri="{FF2B5EF4-FFF2-40B4-BE49-F238E27FC236}">
                  <a16:creationId xmlns:a16="http://schemas.microsoft.com/office/drawing/2014/main" id="{1152908B-81D9-9C9A-0E34-A17086779088}"/>
                </a:ext>
              </a:extLst>
            </p:cNvPr>
            <p:cNvSpPr/>
            <p:nvPr/>
          </p:nvSpPr>
          <p:spPr>
            <a:xfrm>
              <a:off x="-7054775" y="2478700"/>
              <a:ext cx="37850" cy="37825"/>
            </a:xfrm>
            <a:custGeom>
              <a:avLst/>
              <a:gdLst/>
              <a:ahLst/>
              <a:cxnLst/>
              <a:rect l="l" t="t" r="r" b="b"/>
              <a:pathLst>
                <a:path w="1514" h="1513" extrusionOk="0">
                  <a:moveTo>
                    <a:pt x="751" y="1"/>
                  </a:moveTo>
                  <a:cubicBezTo>
                    <a:pt x="334" y="1"/>
                    <a:pt x="1" y="334"/>
                    <a:pt x="1" y="751"/>
                  </a:cubicBezTo>
                  <a:cubicBezTo>
                    <a:pt x="1" y="1180"/>
                    <a:pt x="334" y="1513"/>
                    <a:pt x="751" y="1513"/>
                  </a:cubicBezTo>
                  <a:cubicBezTo>
                    <a:pt x="1168" y="1513"/>
                    <a:pt x="1513" y="1180"/>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03" name="Google Shape;9416;p31">
              <a:extLst>
                <a:ext uri="{FF2B5EF4-FFF2-40B4-BE49-F238E27FC236}">
                  <a16:creationId xmlns:a16="http://schemas.microsoft.com/office/drawing/2014/main" id="{CC7ED31B-F61B-F199-F7E1-CEA61CDD05A7}"/>
                </a:ext>
              </a:extLst>
            </p:cNvPr>
            <p:cNvSpPr/>
            <p:nvPr/>
          </p:nvSpPr>
          <p:spPr>
            <a:xfrm>
              <a:off x="-6998200" y="2478700"/>
              <a:ext cx="37825" cy="37825"/>
            </a:xfrm>
            <a:custGeom>
              <a:avLst/>
              <a:gdLst/>
              <a:ahLst/>
              <a:cxnLst/>
              <a:rect l="l" t="t" r="r" b="b"/>
              <a:pathLst>
                <a:path w="1513" h="1513" extrusionOk="0">
                  <a:moveTo>
                    <a:pt x="762" y="1"/>
                  </a:moveTo>
                  <a:cubicBezTo>
                    <a:pt x="345" y="1"/>
                    <a:pt x="0" y="334"/>
                    <a:pt x="0" y="751"/>
                  </a:cubicBezTo>
                  <a:cubicBezTo>
                    <a:pt x="0" y="1180"/>
                    <a:pt x="345"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04" name="Google Shape;9417;p31">
              <a:extLst>
                <a:ext uri="{FF2B5EF4-FFF2-40B4-BE49-F238E27FC236}">
                  <a16:creationId xmlns:a16="http://schemas.microsoft.com/office/drawing/2014/main" id="{F0FE3A06-7B27-1C06-CDD5-52EAE396875B}"/>
                </a:ext>
              </a:extLst>
            </p:cNvPr>
            <p:cNvSpPr/>
            <p:nvPr/>
          </p:nvSpPr>
          <p:spPr>
            <a:xfrm>
              <a:off x="-6941350" y="2478700"/>
              <a:ext cx="37825" cy="37825"/>
            </a:xfrm>
            <a:custGeom>
              <a:avLst/>
              <a:gdLst/>
              <a:ahLst/>
              <a:cxnLst/>
              <a:rect l="l" t="t" r="r" b="b"/>
              <a:pathLst>
                <a:path w="1513" h="1513" extrusionOk="0">
                  <a:moveTo>
                    <a:pt x="762" y="1"/>
                  </a:moveTo>
                  <a:cubicBezTo>
                    <a:pt x="346" y="1"/>
                    <a:pt x="0" y="334"/>
                    <a:pt x="0" y="751"/>
                  </a:cubicBezTo>
                  <a:cubicBezTo>
                    <a:pt x="0" y="1180"/>
                    <a:pt x="346"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05" name="Google Shape;9418;p31">
              <a:extLst>
                <a:ext uri="{FF2B5EF4-FFF2-40B4-BE49-F238E27FC236}">
                  <a16:creationId xmlns:a16="http://schemas.microsoft.com/office/drawing/2014/main" id="{44AB5B9A-AFDF-894F-1B22-97BFD1DCB906}"/>
                </a:ext>
              </a:extLst>
            </p:cNvPr>
            <p:cNvSpPr/>
            <p:nvPr/>
          </p:nvSpPr>
          <p:spPr>
            <a:xfrm>
              <a:off x="-6884500" y="2478700"/>
              <a:ext cx="37825" cy="37825"/>
            </a:xfrm>
            <a:custGeom>
              <a:avLst/>
              <a:gdLst/>
              <a:ahLst/>
              <a:cxnLst/>
              <a:rect l="l" t="t" r="r" b="b"/>
              <a:pathLst>
                <a:path w="1513" h="1513" extrusionOk="0">
                  <a:moveTo>
                    <a:pt x="750" y="1"/>
                  </a:moveTo>
                  <a:cubicBezTo>
                    <a:pt x="334" y="1"/>
                    <a:pt x="0" y="334"/>
                    <a:pt x="0" y="751"/>
                  </a:cubicBezTo>
                  <a:cubicBezTo>
                    <a:pt x="0" y="1180"/>
                    <a:pt x="334"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06" name="Google Shape;9419;p31">
              <a:extLst>
                <a:ext uri="{FF2B5EF4-FFF2-40B4-BE49-F238E27FC236}">
                  <a16:creationId xmlns:a16="http://schemas.microsoft.com/office/drawing/2014/main" id="{C0FD3DD2-03FE-253D-EDB3-9EE2633E8D73}"/>
                </a:ext>
              </a:extLst>
            </p:cNvPr>
            <p:cNvSpPr/>
            <p:nvPr/>
          </p:nvSpPr>
          <p:spPr>
            <a:xfrm>
              <a:off x="-6827950" y="2478700"/>
              <a:ext cx="38125" cy="37825"/>
            </a:xfrm>
            <a:custGeom>
              <a:avLst/>
              <a:gdLst/>
              <a:ahLst/>
              <a:cxnLst/>
              <a:rect l="l" t="t" r="r" b="b"/>
              <a:pathLst>
                <a:path w="1525" h="1513" extrusionOk="0">
                  <a:moveTo>
                    <a:pt x="763" y="1"/>
                  </a:moveTo>
                  <a:cubicBezTo>
                    <a:pt x="346" y="1"/>
                    <a:pt x="1" y="334"/>
                    <a:pt x="1" y="751"/>
                  </a:cubicBezTo>
                  <a:cubicBezTo>
                    <a:pt x="1" y="1180"/>
                    <a:pt x="346" y="1513"/>
                    <a:pt x="763" y="1513"/>
                  </a:cubicBezTo>
                  <a:cubicBezTo>
                    <a:pt x="1179" y="1513"/>
                    <a:pt x="1525" y="1180"/>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07" name="Google Shape;9420;p31">
              <a:extLst>
                <a:ext uri="{FF2B5EF4-FFF2-40B4-BE49-F238E27FC236}">
                  <a16:creationId xmlns:a16="http://schemas.microsoft.com/office/drawing/2014/main" id="{1DF6AD06-C5BA-82C9-43E2-559EE40C2610}"/>
                </a:ext>
              </a:extLst>
            </p:cNvPr>
            <p:cNvSpPr/>
            <p:nvPr/>
          </p:nvSpPr>
          <p:spPr>
            <a:xfrm>
              <a:off x="-6771100" y="2478700"/>
              <a:ext cx="37825" cy="37825"/>
            </a:xfrm>
            <a:custGeom>
              <a:avLst/>
              <a:gdLst/>
              <a:ahLst/>
              <a:cxnLst/>
              <a:rect l="l" t="t" r="r" b="b"/>
              <a:pathLst>
                <a:path w="1513" h="1513" extrusionOk="0">
                  <a:moveTo>
                    <a:pt x="763" y="1"/>
                  </a:moveTo>
                  <a:cubicBezTo>
                    <a:pt x="346" y="1"/>
                    <a:pt x="1" y="334"/>
                    <a:pt x="1" y="751"/>
                  </a:cubicBezTo>
                  <a:cubicBezTo>
                    <a:pt x="1" y="1180"/>
                    <a:pt x="346" y="1513"/>
                    <a:pt x="763" y="1513"/>
                  </a:cubicBezTo>
                  <a:cubicBezTo>
                    <a:pt x="1179" y="1513"/>
                    <a:pt x="1513" y="1180"/>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08" name="Google Shape;9421;p31">
              <a:extLst>
                <a:ext uri="{FF2B5EF4-FFF2-40B4-BE49-F238E27FC236}">
                  <a16:creationId xmlns:a16="http://schemas.microsoft.com/office/drawing/2014/main" id="{BFB70B2E-28DC-0B25-0ED8-DBF428925260}"/>
                </a:ext>
              </a:extLst>
            </p:cNvPr>
            <p:cNvSpPr/>
            <p:nvPr/>
          </p:nvSpPr>
          <p:spPr>
            <a:xfrm>
              <a:off x="-5635825" y="2478700"/>
              <a:ext cx="37825" cy="37825"/>
            </a:xfrm>
            <a:custGeom>
              <a:avLst/>
              <a:gdLst/>
              <a:ahLst/>
              <a:cxnLst/>
              <a:rect l="l" t="t" r="r" b="b"/>
              <a:pathLst>
                <a:path w="1513" h="1513" extrusionOk="0">
                  <a:moveTo>
                    <a:pt x="762" y="1"/>
                  </a:moveTo>
                  <a:cubicBezTo>
                    <a:pt x="345" y="1"/>
                    <a:pt x="0" y="334"/>
                    <a:pt x="0" y="751"/>
                  </a:cubicBezTo>
                  <a:cubicBezTo>
                    <a:pt x="0" y="1180"/>
                    <a:pt x="345"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09" name="Google Shape;9422;p31">
              <a:extLst>
                <a:ext uri="{FF2B5EF4-FFF2-40B4-BE49-F238E27FC236}">
                  <a16:creationId xmlns:a16="http://schemas.microsoft.com/office/drawing/2014/main" id="{AB84C112-E81D-A7D4-530B-5B1D5F34C7B5}"/>
                </a:ext>
              </a:extLst>
            </p:cNvPr>
            <p:cNvSpPr/>
            <p:nvPr/>
          </p:nvSpPr>
          <p:spPr>
            <a:xfrm>
              <a:off x="-5578975" y="2478700"/>
              <a:ext cx="37825" cy="37825"/>
            </a:xfrm>
            <a:custGeom>
              <a:avLst/>
              <a:gdLst/>
              <a:ahLst/>
              <a:cxnLst/>
              <a:rect l="l" t="t" r="r" b="b"/>
              <a:pathLst>
                <a:path w="1513" h="1513" extrusionOk="0">
                  <a:moveTo>
                    <a:pt x="762" y="1"/>
                  </a:moveTo>
                  <a:cubicBezTo>
                    <a:pt x="334" y="1"/>
                    <a:pt x="0" y="334"/>
                    <a:pt x="0" y="751"/>
                  </a:cubicBezTo>
                  <a:cubicBezTo>
                    <a:pt x="0" y="1180"/>
                    <a:pt x="334"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10" name="Google Shape;9423;p31">
              <a:extLst>
                <a:ext uri="{FF2B5EF4-FFF2-40B4-BE49-F238E27FC236}">
                  <a16:creationId xmlns:a16="http://schemas.microsoft.com/office/drawing/2014/main" id="{D999AF29-792F-6C09-4CB1-EB9D1ABB4C5F}"/>
                </a:ext>
              </a:extLst>
            </p:cNvPr>
            <p:cNvSpPr/>
            <p:nvPr/>
          </p:nvSpPr>
          <p:spPr>
            <a:xfrm>
              <a:off x="-5522125" y="2478700"/>
              <a:ext cx="37825" cy="37825"/>
            </a:xfrm>
            <a:custGeom>
              <a:avLst/>
              <a:gdLst/>
              <a:ahLst/>
              <a:cxnLst/>
              <a:rect l="l" t="t" r="r" b="b"/>
              <a:pathLst>
                <a:path w="1513" h="1513" extrusionOk="0">
                  <a:moveTo>
                    <a:pt x="750" y="1"/>
                  </a:moveTo>
                  <a:cubicBezTo>
                    <a:pt x="334" y="1"/>
                    <a:pt x="0" y="334"/>
                    <a:pt x="0" y="751"/>
                  </a:cubicBezTo>
                  <a:cubicBezTo>
                    <a:pt x="0" y="1180"/>
                    <a:pt x="334"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11" name="Google Shape;9424;p31">
              <a:extLst>
                <a:ext uri="{FF2B5EF4-FFF2-40B4-BE49-F238E27FC236}">
                  <a16:creationId xmlns:a16="http://schemas.microsoft.com/office/drawing/2014/main" id="{C917DA1A-4888-E1BE-4099-E7FFBEC6F807}"/>
                </a:ext>
              </a:extLst>
            </p:cNvPr>
            <p:cNvSpPr/>
            <p:nvPr/>
          </p:nvSpPr>
          <p:spPr>
            <a:xfrm>
              <a:off x="-5465575" y="2478700"/>
              <a:ext cx="38125" cy="37825"/>
            </a:xfrm>
            <a:custGeom>
              <a:avLst/>
              <a:gdLst/>
              <a:ahLst/>
              <a:cxnLst/>
              <a:rect l="l" t="t" r="r" b="b"/>
              <a:pathLst>
                <a:path w="1525" h="1513" extrusionOk="0">
                  <a:moveTo>
                    <a:pt x="762" y="1"/>
                  </a:moveTo>
                  <a:cubicBezTo>
                    <a:pt x="346" y="1"/>
                    <a:pt x="0" y="334"/>
                    <a:pt x="0" y="751"/>
                  </a:cubicBezTo>
                  <a:cubicBezTo>
                    <a:pt x="0" y="1180"/>
                    <a:pt x="346" y="1513"/>
                    <a:pt x="762" y="1513"/>
                  </a:cubicBezTo>
                  <a:cubicBezTo>
                    <a:pt x="1179" y="1513"/>
                    <a:pt x="1524" y="1180"/>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12" name="Google Shape;9425;p31">
              <a:extLst>
                <a:ext uri="{FF2B5EF4-FFF2-40B4-BE49-F238E27FC236}">
                  <a16:creationId xmlns:a16="http://schemas.microsoft.com/office/drawing/2014/main" id="{6948BBDF-F435-F127-0D73-DF64DC98A375}"/>
                </a:ext>
              </a:extLst>
            </p:cNvPr>
            <p:cNvSpPr/>
            <p:nvPr/>
          </p:nvSpPr>
          <p:spPr>
            <a:xfrm>
              <a:off x="-5351875" y="2478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79" y="1513"/>
                    <a:pt x="1513" y="1180"/>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13" name="Google Shape;9426;p31">
              <a:extLst>
                <a:ext uri="{FF2B5EF4-FFF2-40B4-BE49-F238E27FC236}">
                  <a16:creationId xmlns:a16="http://schemas.microsoft.com/office/drawing/2014/main" id="{C86ABF20-CC27-4802-15E9-F2D15F59A963}"/>
                </a:ext>
              </a:extLst>
            </p:cNvPr>
            <p:cNvSpPr/>
            <p:nvPr/>
          </p:nvSpPr>
          <p:spPr>
            <a:xfrm>
              <a:off x="-5295025" y="2478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68" y="1513"/>
                    <a:pt x="1513" y="1180"/>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14" name="Google Shape;9427;p31">
              <a:extLst>
                <a:ext uri="{FF2B5EF4-FFF2-40B4-BE49-F238E27FC236}">
                  <a16:creationId xmlns:a16="http://schemas.microsoft.com/office/drawing/2014/main" id="{4728C606-262D-118E-C274-5C4CA09E0918}"/>
                </a:ext>
              </a:extLst>
            </p:cNvPr>
            <p:cNvSpPr/>
            <p:nvPr/>
          </p:nvSpPr>
          <p:spPr>
            <a:xfrm>
              <a:off x="-5238475" y="2478700"/>
              <a:ext cx="37825" cy="37825"/>
            </a:xfrm>
            <a:custGeom>
              <a:avLst/>
              <a:gdLst/>
              <a:ahLst/>
              <a:cxnLst/>
              <a:rect l="l" t="t" r="r" b="b"/>
              <a:pathLst>
                <a:path w="1513" h="1513" extrusionOk="0">
                  <a:moveTo>
                    <a:pt x="763" y="1"/>
                  </a:moveTo>
                  <a:cubicBezTo>
                    <a:pt x="346" y="1"/>
                    <a:pt x="1" y="334"/>
                    <a:pt x="1" y="751"/>
                  </a:cubicBezTo>
                  <a:cubicBezTo>
                    <a:pt x="1" y="1180"/>
                    <a:pt x="346" y="1513"/>
                    <a:pt x="763" y="1513"/>
                  </a:cubicBezTo>
                  <a:cubicBezTo>
                    <a:pt x="1180" y="1513"/>
                    <a:pt x="1513" y="1180"/>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15" name="Google Shape;9428;p31">
              <a:extLst>
                <a:ext uri="{FF2B5EF4-FFF2-40B4-BE49-F238E27FC236}">
                  <a16:creationId xmlns:a16="http://schemas.microsoft.com/office/drawing/2014/main" id="{83A578A5-1088-6C20-C157-75894B4B43F9}"/>
                </a:ext>
              </a:extLst>
            </p:cNvPr>
            <p:cNvSpPr/>
            <p:nvPr/>
          </p:nvSpPr>
          <p:spPr>
            <a:xfrm>
              <a:off x="-5181600" y="2478700"/>
              <a:ext cx="37825" cy="37825"/>
            </a:xfrm>
            <a:custGeom>
              <a:avLst/>
              <a:gdLst/>
              <a:ahLst/>
              <a:cxnLst/>
              <a:rect l="l" t="t" r="r" b="b"/>
              <a:pathLst>
                <a:path w="1513" h="1513" extrusionOk="0">
                  <a:moveTo>
                    <a:pt x="762" y="1"/>
                  </a:moveTo>
                  <a:cubicBezTo>
                    <a:pt x="333" y="1"/>
                    <a:pt x="0" y="334"/>
                    <a:pt x="0" y="751"/>
                  </a:cubicBezTo>
                  <a:cubicBezTo>
                    <a:pt x="0" y="1180"/>
                    <a:pt x="333"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16" name="Google Shape;9429;p31">
              <a:extLst>
                <a:ext uri="{FF2B5EF4-FFF2-40B4-BE49-F238E27FC236}">
                  <a16:creationId xmlns:a16="http://schemas.microsoft.com/office/drawing/2014/main" id="{0F038A19-3CC6-FB4F-BF9E-A9AC35F132C8}"/>
                </a:ext>
              </a:extLst>
            </p:cNvPr>
            <p:cNvSpPr/>
            <p:nvPr/>
          </p:nvSpPr>
          <p:spPr>
            <a:xfrm>
              <a:off x="-5124750" y="2478700"/>
              <a:ext cx="37825" cy="37825"/>
            </a:xfrm>
            <a:custGeom>
              <a:avLst/>
              <a:gdLst/>
              <a:ahLst/>
              <a:cxnLst/>
              <a:rect l="l" t="t" r="r" b="b"/>
              <a:pathLst>
                <a:path w="1513" h="1513" extrusionOk="0">
                  <a:moveTo>
                    <a:pt x="750" y="1"/>
                  </a:moveTo>
                  <a:cubicBezTo>
                    <a:pt x="333" y="1"/>
                    <a:pt x="0" y="334"/>
                    <a:pt x="0" y="751"/>
                  </a:cubicBezTo>
                  <a:cubicBezTo>
                    <a:pt x="0" y="1180"/>
                    <a:pt x="333"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17" name="Google Shape;9430;p31">
              <a:extLst>
                <a:ext uri="{FF2B5EF4-FFF2-40B4-BE49-F238E27FC236}">
                  <a16:creationId xmlns:a16="http://schemas.microsoft.com/office/drawing/2014/main" id="{8BA5E5D4-817A-BF02-06BA-67F1C3A5C183}"/>
                </a:ext>
              </a:extLst>
            </p:cNvPr>
            <p:cNvSpPr/>
            <p:nvPr/>
          </p:nvSpPr>
          <p:spPr>
            <a:xfrm>
              <a:off x="-5068200" y="2478700"/>
              <a:ext cx="38125" cy="37825"/>
            </a:xfrm>
            <a:custGeom>
              <a:avLst/>
              <a:gdLst/>
              <a:ahLst/>
              <a:cxnLst/>
              <a:rect l="l" t="t" r="r" b="b"/>
              <a:pathLst>
                <a:path w="1525" h="1513" extrusionOk="0">
                  <a:moveTo>
                    <a:pt x="762" y="1"/>
                  </a:moveTo>
                  <a:cubicBezTo>
                    <a:pt x="346" y="1"/>
                    <a:pt x="0" y="334"/>
                    <a:pt x="0" y="751"/>
                  </a:cubicBezTo>
                  <a:cubicBezTo>
                    <a:pt x="0" y="1180"/>
                    <a:pt x="346" y="1513"/>
                    <a:pt x="762" y="1513"/>
                  </a:cubicBezTo>
                  <a:cubicBezTo>
                    <a:pt x="1179" y="1513"/>
                    <a:pt x="1524" y="1180"/>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18" name="Google Shape;9431;p31">
              <a:extLst>
                <a:ext uri="{FF2B5EF4-FFF2-40B4-BE49-F238E27FC236}">
                  <a16:creationId xmlns:a16="http://schemas.microsoft.com/office/drawing/2014/main" id="{D9373859-450D-2140-959A-70AA8B6662B5}"/>
                </a:ext>
              </a:extLst>
            </p:cNvPr>
            <p:cNvSpPr/>
            <p:nvPr/>
          </p:nvSpPr>
          <p:spPr>
            <a:xfrm>
              <a:off x="-5011350" y="2478700"/>
              <a:ext cx="37825" cy="37825"/>
            </a:xfrm>
            <a:custGeom>
              <a:avLst/>
              <a:gdLst/>
              <a:ahLst/>
              <a:cxnLst/>
              <a:rect l="l" t="t" r="r" b="b"/>
              <a:pathLst>
                <a:path w="1513" h="1513" extrusionOk="0">
                  <a:moveTo>
                    <a:pt x="762" y="1"/>
                  </a:moveTo>
                  <a:cubicBezTo>
                    <a:pt x="346" y="1"/>
                    <a:pt x="0" y="334"/>
                    <a:pt x="0" y="751"/>
                  </a:cubicBezTo>
                  <a:cubicBezTo>
                    <a:pt x="0" y="1180"/>
                    <a:pt x="346"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19" name="Google Shape;9432;p31">
              <a:extLst>
                <a:ext uri="{FF2B5EF4-FFF2-40B4-BE49-F238E27FC236}">
                  <a16:creationId xmlns:a16="http://schemas.microsoft.com/office/drawing/2014/main" id="{52E89A77-E39D-A061-A472-D280EF697772}"/>
                </a:ext>
              </a:extLst>
            </p:cNvPr>
            <p:cNvSpPr/>
            <p:nvPr/>
          </p:nvSpPr>
          <p:spPr>
            <a:xfrm>
              <a:off x="-4954500" y="2478700"/>
              <a:ext cx="37825" cy="37825"/>
            </a:xfrm>
            <a:custGeom>
              <a:avLst/>
              <a:gdLst/>
              <a:ahLst/>
              <a:cxnLst/>
              <a:rect l="l" t="t" r="r" b="b"/>
              <a:pathLst>
                <a:path w="1513" h="1513" extrusionOk="0">
                  <a:moveTo>
                    <a:pt x="751" y="1"/>
                  </a:moveTo>
                  <a:cubicBezTo>
                    <a:pt x="334" y="1"/>
                    <a:pt x="0" y="334"/>
                    <a:pt x="0" y="751"/>
                  </a:cubicBezTo>
                  <a:cubicBezTo>
                    <a:pt x="0" y="1180"/>
                    <a:pt x="334" y="1513"/>
                    <a:pt x="751" y="1513"/>
                  </a:cubicBezTo>
                  <a:cubicBezTo>
                    <a:pt x="1167" y="1513"/>
                    <a:pt x="1513" y="1180"/>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20" name="Google Shape;9433;p31">
              <a:extLst>
                <a:ext uri="{FF2B5EF4-FFF2-40B4-BE49-F238E27FC236}">
                  <a16:creationId xmlns:a16="http://schemas.microsoft.com/office/drawing/2014/main" id="{8C261659-333B-CE84-6762-0D14349082E3}"/>
                </a:ext>
              </a:extLst>
            </p:cNvPr>
            <p:cNvSpPr/>
            <p:nvPr/>
          </p:nvSpPr>
          <p:spPr>
            <a:xfrm>
              <a:off x="-4897650" y="2478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67" y="1513"/>
                    <a:pt x="1513" y="1180"/>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21" name="Google Shape;9434;p31">
              <a:extLst>
                <a:ext uri="{FF2B5EF4-FFF2-40B4-BE49-F238E27FC236}">
                  <a16:creationId xmlns:a16="http://schemas.microsoft.com/office/drawing/2014/main" id="{77F29C90-4CFB-6B2E-C4FA-0217A78C1086}"/>
                </a:ext>
              </a:extLst>
            </p:cNvPr>
            <p:cNvSpPr/>
            <p:nvPr/>
          </p:nvSpPr>
          <p:spPr>
            <a:xfrm>
              <a:off x="-4841100" y="2478700"/>
              <a:ext cx="37825" cy="37825"/>
            </a:xfrm>
            <a:custGeom>
              <a:avLst/>
              <a:gdLst/>
              <a:ahLst/>
              <a:cxnLst/>
              <a:rect l="l" t="t" r="r" b="b"/>
              <a:pathLst>
                <a:path w="1513" h="1513" extrusionOk="0">
                  <a:moveTo>
                    <a:pt x="763" y="1"/>
                  </a:moveTo>
                  <a:cubicBezTo>
                    <a:pt x="346" y="1"/>
                    <a:pt x="1" y="334"/>
                    <a:pt x="1" y="751"/>
                  </a:cubicBezTo>
                  <a:cubicBezTo>
                    <a:pt x="1" y="1180"/>
                    <a:pt x="346" y="1513"/>
                    <a:pt x="763" y="1513"/>
                  </a:cubicBezTo>
                  <a:cubicBezTo>
                    <a:pt x="1179" y="1513"/>
                    <a:pt x="1513" y="1180"/>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22" name="Google Shape;9435;p31">
              <a:extLst>
                <a:ext uri="{FF2B5EF4-FFF2-40B4-BE49-F238E27FC236}">
                  <a16:creationId xmlns:a16="http://schemas.microsoft.com/office/drawing/2014/main" id="{BB0C2F21-495F-5AC2-4A8A-733A8BD0CB6E}"/>
                </a:ext>
              </a:extLst>
            </p:cNvPr>
            <p:cNvSpPr/>
            <p:nvPr/>
          </p:nvSpPr>
          <p:spPr>
            <a:xfrm>
              <a:off x="-4784250" y="2478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80" y="1513"/>
                    <a:pt x="1513" y="1180"/>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23" name="Google Shape;9436;p31">
              <a:extLst>
                <a:ext uri="{FF2B5EF4-FFF2-40B4-BE49-F238E27FC236}">
                  <a16:creationId xmlns:a16="http://schemas.microsoft.com/office/drawing/2014/main" id="{5EB7FCBA-7CC6-6F9B-CC22-EF0A1D167716}"/>
                </a:ext>
              </a:extLst>
            </p:cNvPr>
            <p:cNvSpPr/>
            <p:nvPr/>
          </p:nvSpPr>
          <p:spPr>
            <a:xfrm>
              <a:off x="-4727400" y="2478700"/>
              <a:ext cx="37850" cy="37825"/>
            </a:xfrm>
            <a:custGeom>
              <a:avLst/>
              <a:gdLst/>
              <a:ahLst/>
              <a:cxnLst/>
              <a:rect l="l" t="t" r="r" b="b"/>
              <a:pathLst>
                <a:path w="1514" h="1513" extrusionOk="0">
                  <a:moveTo>
                    <a:pt x="751" y="1"/>
                  </a:moveTo>
                  <a:cubicBezTo>
                    <a:pt x="334" y="1"/>
                    <a:pt x="1" y="334"/>
                    <a:pt x="1" y="751"/>
                  </a:cubicBezTo>
                  <a:cubicBezTo>
                    <a:pt x="1" y="1180"/>
                    <a:pt x="334" y="1513"/>
                    <a:pt x="751" y="1513"/>
                  </a:cubicBezTo>
                  <a:cubicBezTo>
                    <a:pt x="1168" y="1513"/>
                    <a:pt x="1513" y="1180"/>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24" name="Google Shape;9437;p31">
              <a:extLst>
                <a:ext uri="{FF2B5EF4-FFF2-40B4-BE49-F238E27FC236}">
                  <a16:creationId xmlns:a16="http://schemas.microsoft.com/office/drawing/2014/main" id="{18CECEF7-A6C3-4EDD-A2F2-E8C6EB9ECACF}"/>
                </a:ext>
              </a:extLst>
            </p:cNvPr>
            <p:cNvSpPr/>
            <p:nvPr/>
          </p:nvSpPr>
          <p:spPr>
            <a:xfrm>
              <a:off x="-4670825" y="2478700"/>
              <a:ext cx="37825" cy="37825"/>
            </a:xfrm>
            <a:custGeom>
              <a:avLst/>
              <a:gdLst/>
              <a:ahLst/>
              <a:cxnLst/>
              <a:rect l="l" t="t" r="r" b="b"/>
              <a:pathLst>
                <a:path w="1513" h="1513" extrusionOk="0">
                  <a:moveTo>
                    <a:pt x="762" y="1"/>
                  </a:moveTo>
                  <a:cubicBezTo>
                    <a:pt x="345" y="1"/>
                    <a:pt x="0" y="334"/>
                    <a:pt x="0" y="751"/>
                  </a:cubicBezTo>
                  <a:cubicBezTo>
                    <a:pt x="0" y="1180"/>
                    <a:pt x="345"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25" name="Google Shape;9438;p31">
              <a:extLst>
                <a:ext uri="{FF2B5EF4-FFF2-40B4-BE49-F238E27FC236}">
                  <a16:creationId xmlns:a16="http://schemas.microsoft.com/office/drawing/2014/main" id="{64F97B4A-FDE1-BE74-109C-38203B8FBA75}"/>
                </a:ext>
              </a:extLst>
            </p:cNvPr>
            <p:cNvSpPr/>
            <p:nvPr/>
          </p:nvSpPr>
          <p:spPr>
            <a:xfrm>
              <a:off x="-4613975" y="2478700"/>
              <a:ext cx="37825" cy="37825"/>
            </a:xfrm>
            <a:custGeom>
              <a:avLst/>
              <a:gdLst/>
              <a:ahLst/>
              <a:cxnLst/>
              <a:rect l="l" t="t" r="r" b="b"/>
              <a:pathLst>
                <a:path w="1513" h="1513" extrusionOk="0">
                  <a:moveTo>
                    <a:pt x="762" y="1"/>
                  </a:moveTo>
                  <a:cubicBezTo>
                    <a:pt x="334" y="1"/>
                    <a:pt x="0" y="334"/>
                    <a:pt x="0" y="751"/>
                  </a:cubicBezTo>
                  <a:cubicBezTo>
                    <a:pt x="0" y="1180"/>
                    <a:pt x="334"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26" name="Google Shape;9439;p31">
              <a:extLst>
                <a:ext uri="{FF2B5EF4-FFF2-40B4-BE49-F238E27FC236}">
                  <a16:creationId xmlns:a16="http://schemas.microsoft.com/office/drawing/2014/main" id="{0B6E1C43-2824-8B13-421A-781C996CA510}"/>
                </a:ext>
              </a:extLst>
            </p:cNvPr>
            <p:cNvSpPr/>
            <p:nvPr/>
          </p:nvSpPr>
          <p:spPr>
            <a:xfrm>
              <a:off x="-4557125" y="2478700"/>
              <a:ext cx="37825" cy="37825"/>
            </a:xfrm>
            <a:custGeom>
              <a:avLst/>
              <a:gdLst/>
              <a:ahLst/>
              <a:cxnLst/>
              <a:rect l="l" t="t" r="r" b="b"/>
              <a:pathLst>
                <a:path w="1513" h="1513" extrusionOk="0">
                  <a:moveTo>
                    <a:pt x="750" y="1"/>
                  </a:moveTo>
                  <a:cubicBezTo>
                    <a:pt x="334" y="1"/>
                    <a:pt x="0" y="334"/>
                    <a:pt x="0" y="751"/>
                  </a:cubicBezTo>
                  <a:cubicBezTo>
                    <a:pt x="0" y="1180"/>
                    <a:pt x="334"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27" name="Google Shape;9440;p31">
              <a:extLst>
                <a:ext uri="{FF2B5EF4-FFF2-40B4-BE49-F238E27FC236}">
                  <a16:creationId xmlns:a16="http://schemas.microsoft.com/office/drawing/2014/main" id="{5A1D415A-0533-B1C1-033C-ABD984A62B3C}"/>
                </a:ext>
              </a:extLst>
            </p:cNvPr>
            <p:cNvSpPr/>
            <p:nvPr/>
          </p:nvSpPr>
          <p:spPr>
            <a:xfrm>
              <a:off x="-4500575" y="2478700"/>
              <a:ext cx="38125" cy="37825"/>
            </a:xfrm>
            <a:custGeom>
              <a:avLst/>
              <a:gdLst/>
              <a:ahLst/>
              <a:cxnLst/>
              <a:rect l="l" t="t" r="r" b="b"/>
              <a:pathLst>
                <a:path w="1525" h="1513" extrusionOk="0">
                  <a:moveTo>
                    <a:pt x="763" y="1"/>
                  </a:moveTo>
                  <a:cubicBezTo>
                    <a:pt x="346" y="1"/>
                    <a:pt x="1" y="334"/>
                    <a:pt x="1" y="751"/>
                  </a:cubicBezTo>
                  <a:cubicBezTo>
                    <a:pt x="1" y="1180"/>
                    <a:pt x="346" y="1513"/>
                    <a:pt x="763" y="1513"/>
                  </a:cubicBezTo>
                  <a:cubicBezTo>
                    <a:pt x="1179" y="1513"/>
                    <a:pt x="1525" y="1180"/>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28" name="Google Shape;9441;p31">
              <a:extLst>
                <a:ext uri="{FF2B5EF4-FFF2-40B4-BE49-F238E27FC236}">
                  <a16:creationId xmlns:a16="http://schemas.microsoft.com/office/drawing/2014/main" id="{AB938C91-9FD0-DF1A-A598-918B3CC362E1}"/>
                </a:ext>
              </a:extLst>
            </p:cNvPr>
            <p:cNvSpPr/>
            <p:nvPr/>
          </p:nvSpPr>
          <p:spPr>
            <a:xfrm>
              <a:off x="-4443725" y="2478700"/>
              <a:ext cx="37825" cy="37825"/>
            </a:xfrm>
            <a:custGeom>
              <a:avLst/>
              <a:gdLst/>
              <a:ahLst/>
              <a:cxnLst/>
              <a:rect l="l" t="t" r="r" b="b"/>
              <a:pathLst>
                <a:path w="1513" h="1513" extrusionOk="0">
                  <a:moveTo>
                    <a:pt x="763" y="1"/>
                  </a:moveTo>
                  <a:cubicBezTo>
                    <a:pt x="346" y="1"/>
                    <a:pt x="1" y="334"/>
                    <a:pt x="1" y="751"/>
                  </a:cubicBezTo>
                  <a:cubicBezTo>
                    <a:pt x="1" y="1180"/>
                    <a:pt x="346" y="1513"/>
                    <a:pt x="763" y="1513"/>
                  </a:cubicBezTo>
                  <a:cubicBezTo>
                    <a:pt x="1179" y="1513"/>
                    <a:pt x="1513" y="1180"/>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29" name="Google Shape;9442;p31">
              <a:extLst>
                <a:ext uri="{FF2B5EF4-FFF2-40B4-BE49-F238E27FC236}">
                  <a16:creationId xmlns:a16="http://schemas.microsoft.com/office/drawing/2014/main" id="{D6D5D9F3-EB2C-D299-9341-51A49EFDB544}"/>
                </a:ext>
              </a:extLst>
            </p:cNvPr>
            <p:cNvSpPr/>
            <p:nvPr/>
          </p:nvSpPr>
          <p:spPr>
            <a:xfrm>
              <a:off x="-4386875" y="2478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79" y="1513"/>
                    <a:pt x="1513" y="1180"/>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30" name="Google Shape;9443;p31">
              <a:extLst>
                <a:ext uri="{FF2B5EF4-FFF2-40B4-BE49-F238E27FC236}">
                  <a16:creationId xmlns:a16="http://schemas.microsoft.com/office/drawing/2014/main" id="{361C0BC4-0111-2C78-1B81-24ED9ADC1D75}"/>
                </a:ext>
              </a:extLst>
            </p:cNvPr>
            <p:cNvSpPr/>
            <p:nvPr/>
          </p:nvSpPr>
          <p:spPr>
            <a:xfrm>
              <a:off x="-4330025" y="2478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68" y="1513"/>
                    <a:pt x="1513" y="1180"/>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31" name="Google Shape;9444;p31">
              <a:extLst>
                <a:ext uri="{FF2B5EF4-FFF2-40B4-BE49-F238E27FC236}">
                  <a16:creationId xmlns:a16="http://schemas.microsoft.com/office/drawing/2014/main" id="{F47B12B7-5339-867F-3BC7-FDE5BD358F6C}"/>
                </a:ext>
              </a:extLst>
            </p:cNvPr>
            <p:cNvSpPr/>
            <p:nvPr/>
          </p:nvSpPr>
          <p:spPr>
            <a:xfrm>
              <a:off x="-4273475" y="2478700"/>
              <a:ext cx="37850" cy="37825"/>
            </a:xfrm>
            <a:custGeom>
              <a:avLst/>
              <a:gdLst/>
              <a:ahLst/>
              <a:cxnLst/>
              <a:rect l="l" t="t" r="r" b="b"/>
              <a:pathLst>
                <a:path w="1514" h="1513" extrusionOk="0">
                  <a:moveTo>
                    <a:pt x="763" y="1"/>
                  </a:moveTo>
                  <a:cubicBezTo>
                    <a:pt x="346" y="1"/>
                    <a:pt x="1" y="334"/>
                    <a:pt x="1" y="751"/>
                  </a:cubicBezTo>
                  <a:cubicBezTo>
                    <a:pt x="1" y="1180"/>
                    <a:pt x="346" y="1513"/>
                    <a:pt x="763" y="1513"/>
                  </a:cubicBezTo>
                  <a:cubicBezTo>
                    <a:pt x="1180" y="1513"/>
                    <a:pt x="1513" y="1180"/>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32" name="Google Shape;9445;p31">
              <a:extLst>
                <a:ext uri="{FF2B5EF4-FFF2-40B4-BE49-F238E27FC236}">
                  <a16:creationId xmlns:a16="http://schemas.microsoft.com/office/drawing/2014/main" id="{41D04CE0-348D-2378-43B5-BA80A96C39E9}"/>
                </a:ext>
              </a:extLst>
            </p:cNvPr>
            <p:cNvSpPr/>
            <p:nvPr/>
          </p:nvSpPr>
          <p:spPr>
            <a:xfrm>
              <a:off x="-4216600" y="2478700"/>
              <a:ext cx="37825" cy="37825"/>
            </a:xfrm>
            <a:custGeom>
              <a:avLst/>
              <a:gdLst/>
              <a:ahLst/>
              <a:cxnLst/>
              <a:rect l="l" t="t" r="r" b="b"/>
              <a:pathLst>
                <a:path w="1513" h="1513" extrusionOk="0">
                  <a:moveTo>
                    <a:pt x="762" y="1"/>
                  </a:moveTo>
                  <a:cubicBezTo>
                    <a:pt x="333" y="1"/>
                    <a:pt x="0" y="334"/>
                    <a:pt x="0" y="751"/>
                  </a:cubicBezTo>
                  <a:cubicBezTo>
                    <a:pt x="0" y="1180"/>
                    <a:pt x="333"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33" name="Google Shape;9446;p31">
              <a:extLst>
                <a:ext uri="{FF2B5EF4-FFF2-40B4-BE49-F238E27FC236}">
                  <a16:creationId xmlns:a16="http://schemas.microsoft.com/office/drawing/2014/main" id="{CAFAC2A8-6C04-7F5C-5879-EE6A9DE8AA3B}"/>
                </a:ext>
              </a:extLst>
            </p:cNvPr>
            <p:cNvSpPr/>
            <p:nvPr/>
          </p:nvSpPr>
          <p:spPr>
            <a:xfrm>
              <a:off x="-4159750" y="2478700"/>
              <a:ext cx="37825" cy="37825"/>
            </a:xfrm>
            <a:custGeom>
              <a:avLst/>
              <a:gdLst/>
              <a:ahLst/>
              <a:cxnLst/>
              <a:rect l="l" t="t" r="r" b="b"/>
              <a:pathLst>
                <a:path w="1513" h="1513" extrusionOk="0">
                  <a:moveTo>
                    <a:pt x="750" y="1"/>
                  </a:moveTo>
                  <a:cubicBezTo>
                    <a:pt x="334" y="1"/>
                    <a:pt x="0" y="334"/>
                    <a:pt x="0" y="751"/>
                  </a:cubicBezTo>
                  <a:cubicBezTo>
                    <a:pt x="0" y="1180"/>
                    <a:pt x="334"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34" name="Google Shape;9447;p31">
              <a:extLst>
                <a:ext uri="{FF2B5EF4-FFF2-40B4-BE49-F238E27FC236}">
                  <a16:creationId xmlns:a16="http://schemas.microsoft.com/office/drawing/2014/main" id="{521BC78C-D29F-B2E8-4163-8C1BEA5AF871}"/>
                </a:ext>
              </a:extLst>
            </p:cNvPr>
            <p:cNvSpPr/>
            <p:nvPr/>
          </p:nvSpPr>
          <p:spPr>
            <a:xfrm>
              <a:off x="-4103200" y="2478700"/>
              <a:ext cx="38125" cy="37825"/>
            </a:xfrm>
            <a:custGeom>
              <a:avLst/>
              <a:gdLst/>
              <a:ahLst/>
              <a:cxnLst/>
              <a:rect l="l" t="t" r="r" b="b"/>
              <a:pathLst>
                <a:path w="1525" h="1513" extrusionOk="0">
                  <a:moveTo>
                    <a:pt x="762" y="1"/>
                  </a:moveTo>
                  <a:cubicBezTo>
                    <a:pt x="346" y="1"/>
                    <a:pt x="0" y="334"/>
                    <a:pt x="0" y="751"/>
                  </a:cubicBezTo>
                  <a:cubicBezTo>
                    <a:pt x="0" y="1180"/>
                    <a:pt x="346" y="1513"/>
                    <a:pt x="762" y="1513"/>
                  </a:cubicBezTo>
                  <a:cubicBezTo>
                    <a:pt x="1179" y="1513"/>
                    <a:pt x="1524" y="1180"/>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35" name="Google Shape;9448;p31">
              <a:extLst>
                <a:ext uri="{FF2B5EF4-FFF2-40B4-BE49-F238E27FC236}">
                  <a16:creationId xmlns:a16="http://schemas.microsoft.com/office/drawing/2014/main" id="{DAF8F9C4-EC21-8D23-F4F8-2C7998B51C14}"/>
                </a:ext>
              </a:extLst>
            </p:cNvPr>
            <p:cNvSpPr/>
            <p:nvPr/>
          </p:nvSpPr>
          <p:spPr>
            <a:xfrm>
              <a:off x="-4046350" y="2478700"/>
              <a:ext cx="37825" cy="37825"/>
            </a:xfrm>
            <a:custGeom>
              <a:avLst/>
              <a:gdLst/>
              <a:ahLst/>
              <a:cxnLst/>
              <a:rect l="l" t="t" r="r" b="b"/>
              <a:pathLst>
                <a:path w="1513" h="1513" extrusionOk="0">
                  <a:moveTo>
                    <a:pt x="762" y="1"/>
                  </a:moveTo>
                  <a:cubicBezTo>
                    <a:pt x="346" y="1"/>
                    <a:pt x="0" y="334"/>
                    <a:pt x="0" y="751"/>
                  </a:cubicBezTo>
                  <a:cubicBezTo>
                    <a:pt x="0" y="1180"/>
                    <a:pt x="346" y="1513"/>
                    <a:pt x="762" y="1513"/>
                  </a:cubicBezTo>
                  <a:cubicBezTo>
                    <a:pt x="1179" y="1513"/>
                    <a:pt x="1513" y="1180"/>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36" name="Google Shape;9449;p31">
              <a:extLst>
                <a:ext uri="{FF2B5EF4-FFF2-40B4-BE49-F238E27FC236}">
                  <a16:creationId xmlns:a16="http://schemas.microsoft.com/office/drawing/2014/main" id="{E849DEB9-951A-0F0E-67D3-D45285C47EEE}"/>
                </a:ext>
              </a:extLst>
            </p:cNvPr>
            <p:cNvSpPr/>
            <p:nvPr/>
          </p:nvSpPr>
          <p:spPr>
            <a:xfrm>
              <a:off x="-3989500" y="2478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67" y="1513"/>
                    <a:pt x="1513" y="1180"/>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37" name="Google Shape;9450;p31">
              <a:extLst>
                <a:ext uri="{FF2B5EF4-FFF2-40B4-BE49-F238E27FC236}">
                  <a16:creationId xmlns:a16="http://schemas.microsoft.com/office/drawing/2014/main" id="{46D3D027-27AE-9019-21CB-1C6C2218B1C6}"/>
                </a:ext>
              </a:extLst>
            </p:cNvPr>
            <p:cNvSpPr/>
            <p:nvPr/>
          </p:nvSpPr>
          <p:spPr>
            <a:xfrm>
              <a:off x="-3932650" y="2478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67" y="1513"/>
                    <a:pt x="1513" y="1180"/>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38" name="Google Shape;9451;p31">
              <a:extLst>
                <a:ext uri="{FF2B5EF4-FFF2-40B4-BE49-F238E27FC236}">
                  <a16:creationId xmlns:a16="http://schemas.microsoft.com/office/drawing/2014/main" id="{D00E9BF2-13E6-9544-8247-ED810C64D30A}"/>
                </a:ext>
              </a:extLst>
            </p:cNvPr>
            <p:cNvSpPr/>
            <p:nvPr/>
          </p:nvSpPr>
          <p:spPr>
            <a:xfrm>
              <a:off x="-3876100" y="2478700"/>
              <a:ext cx="37825" cy="37825"/>
            </a:xfrm>
            <a:custGeom>
              <a:avLst/>
              <a:gdLst/>
              <a:ahLst/>
              <a:cxnLst/>
              <a:rect l="l" t="t" r="r" b="b"/>
              <a:pathLst>
                <a:path w="1513" h="1513" extrusionOk="0">
                  <a:moveTo>
                    <a:pt x="763" y="1"/>
                  </a:moveTo>
                  <a:cubicBezTo>
                    <a:pt x="346" y="1"/>
                    <a:pt x="1" y="334"/>
                    <a:pt x="1" y="751"/>
                  </a:cubicBezTo>
                  <a:cubicBezTo>
                    <a:pt x="1" y="1180"/>
                    <a:pt x="346" y="1513"/>
                    <a:pt x="763" y="1513"/>
                  </a:cubicBezTo>
                  <a:cubicBezTo>
                    <a:pt x="1180" y="1513"/>
                    <a:pt x="1513" y="1180"/>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39" name="Google Shape;9452;p31">
              <a:extLst>
                <a:ext uri="{FF2B5EF4-FFF2-40B4-BE49-F238E27FC236}">
                  <a16:creationId xmlns:a16="http://schemas.microsoft.com/office/drawing/2014/main" id="{DE3CCBAA-FB9C-B255-B89A-2A6E0EA36DA7}"/>
                </a:ext>
              </a:extLst>
            </p:cNvPr>
            <p:cNvSpPr/>
            <p:nvPr/>
          </p:nvSpPr>
          <p:spPr>
            <a:xfrm>
              <a:off x="-3819250" y="2478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80" y="1513"/>
                    <a:pt x="1513" y="1180"/>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40" name="Google Shape;9453;p31">
              <a:extLst>
                <a:ext uri="{FF2B5EF4-FFF2-40B4-BE49-F238E27FC236}">
                  <a16:creationId xmlns:a16="http://schemas.microsoft.com/office/drawing/2014/main" id="{5743BC9A-1C22-095B-109D-C470C8B57C65}"/>
                </a:ext>
              </a:extLst>
            </p:cNvPr>
            <p:cNvSpPr/>
            <p:nvPr/>
          </p:nvSpPr>
          <p:spPr>
            <a:xfrm>
              <a:off x="-3762375" y="2478700"/>
              <a:ext cx="37825" cy="37825"/>
            </a:xfrm>
            <a:custGeom>
              <a:avLst/>
              <a:gdLst/>
              <a:ahLst/>
              <a:cxnLst/>
              <a:rect l="l" t="t" r="r" b="b"/>
              <a:pathLst>
                <a:path w="1513" h="1513" extrusionOk="0">
                  <a:moveTo>
                    <a:pt x="750" y="1"/>
                  </a:moveTo>
                  <a:cubicBezTo>
                    <a:pt x="333" y="1"/>
                    <a:pt x="0" y="334"/>
                    <a:pt x="0" y="751"/>
                  </a:cubicBezTo>
                  <a:cubicBezTo>
                    <a:pt x="0" y="1180"/>
                    <a:pt x="333"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41" name="Google Shape;9454;p31">
              <a:extLst>
                <a:ext uri="{FF2B5EF4-FFF2-40B4-BE49-F238E27FC236}">
                  <a16:creationId xmlns:a16="http://schemas.microsoft.com/office/drawing/2014/main" id="{B37640E6-44E7-71D8-145F-C81C1C8E98E0}"/>
                </a:ext>
              </a:extLst>
            </p:cNvPr>
            <p:cNvSpPr/>
            <p:nvPr/>
          </p:nvSpPr>
          <p:spPr>
            <a:xfrm>
              <a:off x="-3705825" y="2478700"/>
              <a:ext cx="37825" cy="37825"/>
            </a:xfrm>
            <a:custGeom>
              <a:avLst/>
              <a:gdLst/>
              <a:ahLst/>
              <a:cxnLst/>
              <a:rect l="l" t="t" r="r" b="b"/>
              <a:pathLst>
                <a:path w="1513" h="1513" extrusionOk="0">
                  <a:moveTo>
                    <a:pt x="762" y="1"/>
                  </a:moveTo>
                  <a:cubicBezTo>
                    <a:pt x="345" y="1"/>
                    <a:pt x="0" y="334"/>
                    <a:pt x="0" y="751"/>
                  </a:cubicBezTo>
                  <a:cubicBezTo>
                    <a:pt x="0" y="1180"/>
                    <a:pt x="345"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42" name="Google Shape;9455;p31">
              <a:extLst>
                <a:ext uri="{FF2B5EF4-FFF2-40B4-BE49-F238E27FC236}">
                  <a16:creationId xmlns:a16="http://schemas.microsoft.com/office/drawing/2014/main" id="{0EEC4595-3D07-F72F-0684-631AF17BB15D}"/>
                </a:ext>
              </a:extLst>
            </p:cNvPr>
            <p:cNvSpPr/>
            <p:nvPr/>
          </p:nvSpPr>
          <p:spPr>
            <a:xfrm>
              <a:off x="-3648975" y="2478700"/>
              <a:ext cx="37825" cy="37825"/>
            </a:xfrm>
            <a:custGeom>
              <a:avLst/>
              <a:gdLst/>
              <a:ahLst/>
              <a:cxnLst/>
              <a:rect l="l" t="t" r="r" b="b"/>
              <a:pathLst>
                <a:path w="1513" h="1513" extrusionOk="0">
                  <a:moveTo>
                    <a:pt x="762" y="1"/>
                  </a:moveTo>
                  <a:cubicBezTo>
                    <a:pt x="346" y="1"/>
                    <a:pt x="0" y="334"/>
                    <a:pt x="0" y="751"/>
                  </a:cubicBezTo>
                  <a:cubicBezTo>
                    <a:pt x="0" y="1180"/>
                    <a:pt x="346"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43" name="Google Shape;9456;p31">
              <a:extLst>
                <a:ext uri="{FF2B5EF4-FFF2-40B4-BE49-F238E27FC236}">
                  <a16:creationId xmlns:a16="http://schemas.microsoft.com/office/drawing/2014/main" id="{92B5957F-C9B3-726B-468C-3D1692B7CCCB}"/>
                </a:ext>
              </a:extLst>
            </p:cNvPr>
            <p:cNvSpPr/>
            <p:nvPr/>
          </p:nvSpPr>
          <p:spPr>
            <a:xfrm>
              <a:off x="-3592125" y="2478700"/>
              <a:ext cx="37825" cy="37825"/>
            </a:xfrm>
            <a:custGeom>
              <a:avLst/>
              <a:gdLst/>
              <a:ahLst/>
              <a:cxnLst/>
              <a:rect l="l" t="t" r="r" b="b"/>
              <a:pathLst>
                <a:path w="1513" h="1513" extrusionOk="0">
                  <a:moveTo>
                    <a:pt x="750" y="1"/>
                  </a:moveTo>
                  <a:cubicBezTo>
                    <a:pt x="334" y="1"/>
                    <a:pt x="0" y="334"/>
                    <a:pt x="0" y="751"/>
                  </a:cubicBezTo>
                  <a:cubicBezTo>
                    <a:pt x="0" y="1180"/>
                    <a:pt x="334"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44" name="Google Shape;9457;p31">
              <a:extLst>
                <a:ext uri="{FF2B5EF4-FFF2-40B4-BE49-F238E27FC236}">
                  <a16:creationId xmlns:a16="http://schemas.microsoft.com/office/drawing/2014/main" id="{A736C6D5-115E-60C6-93E9-FBD77731B17A}"/>
                </a:ext>
              </a:extLst>
            </p:cNvPr>
            <p:cNvSpPr/>
            <p:nvPr/>
          </p:nvSpPr>
          <p:spPr>
            <a:xfrm>
              <a:off x="-3535575" y="2478700"/>
              <a:ext cx="38125" cy="37825"/>
            </a:xfrm>
            <a:custGeom>
              <a:avLst/>
              <a:gdLst/>
              <a:ahLst/>
              <a:cxnLst/>
              <a:rect l="l" t="t" r="r" b="b"/>
              <a:pathLst>
                <a:path w="1525" h="1513" extrusionOk="0">
                  <a:moveTo>
                    <a:pt x="763" y="1"/>
                  </a:moveTo>
                  <a:cubicBezTo>
                    <a:pt x="346" y="1"/>
                    <a:pt x="1" y="334"/>
                    <a:pt x="1" y="751"/>
                  </a:cubicBezTo>
                  <a:cubicBezTo>
                    <a:pt x="1" y="1180"/>
                    <a:pt x="346" y="1513"/>
                    <a:pt x="763" y="1513"/>
                  </a:cubicBezTo>
                  <a:cubicBezTo>
                    <a:pt x="1179" y="1513"/>
                    <a:pt x="1525" y="1180"/>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45" name="Google Shape;9458;p31">
              <a:extLst>
                <a:ext uri="{FF2B5EF4-FFF2-40B4-BE49-F238E27FC236}">
                  <a16:creationId xmlns:a16="http://schemas.microsoft.com/office/drawing/2014/main" id="{683EE074-52BA-5EF0-7BE7-E07E760D9824}"/>
                </a:ext>
              </a:extLst>
            </p:cNvPr>
            <p:cNvSpPr/>
            <p:nvPr/>
          </p:nvSpPr>
          <p:spPr>
            <a:xfrm>
              <a:off x="-3478725" y="2478700"/>
              <a:ext cx="37825" cy="37825"/>
            </a:xfrm>
            <a:custGeom>
              <a:avLst/>
              <a:gdLst/>
              <a:ahLst/>
              <a:cxnLst/>
              <a:rect l="l" t="t" r="r" b="b"/>
              <a:pathLst>
                <a:path w="1513" h="1513" extrusionOk="0">
                  <a:moveTo>
                    <a:pt x="763" y="1"/>
                  </a:moveTo>
                  <a:cubicBezTo>
                    <a:pt x="346" y="1"/>
                    <a:pt x="1" y="334"/>
                    <a:pt x="1" y="751"/>
                  </a:cubicBezTo>
                  <a:cubicBezTo>
                    <a:pt x="1" y="1180"/>
                    <a:pt x="346" y="1513"/>
                    <a:pt x="763" y="1513"/>
                  </a:cubicBezTo>
                  <a:cubicBezTo>
                    <a:pt x="1179" y="1513"/>
                    <a:pt x="1513" y="1180"/>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46" name="Google Shape;9459;p31">
              <a:extLst>
                <a:ext uri="{FF2B5EF4-FFF2-40B4-BE49-F238E27FC236}">
                  <a16:creationId xmlns:a16="http://schemas.microsoft.com/office/drawing/2014/main" id="{C935013B-3076-6EDB-B088-515A3DE9F864}"/>
                </a:ext>
              </a:extLst>
            </p:cNvPr>
            <p:cNvSpPr/>
            <p:nvPr/>
          </p:nvSpPr>
          <p:spPr>
            <a:xfrm>
              <a:off x="-3421875" y="2478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79" y="1513"/>
                    <a:pt x="1513" y="1180"/>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47" name="Google Shape;9460;p31">
              <a:extLst>
                <a:ext uri="{FF2B5EF4-FFF2-40B4-BE49-F238E27FC236}">
                  <a16:creationId xmlns:a16="http://schemas.microsoft.com/office/drawing/2014/main" id="{0A83ABD1-3B68-AAE3-54F7-96D33CEC31F9}"/>
                </a:ext>
              </a:extLst>
            </p:cNvPr>
            <p:cNvSpPr/>
            <p:nvPr/>
          </p:nvSpPr>
          <p:spPr>
            <a:xfrm>
              <a:off x="-3365025" y="2478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68" y="1513"/>
                    <a:pt x="1513" y="1180"/>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48" name="Google Shape;9461;p31">
              <a:extLst>
                <a:ext uri="{FF2B5EF4-FFF2-40B4-BE49-F238E27FC236}">
                  <a16:creationId xmlns:a16="http://schemas.microsoft.com/office/drawing/2014/main" id="{CA8733D9-E1B5-B00B-DFC0-A5303F270B40}"/>
                </a:ext>
              </a:extLst>
            </p:cNvPr>
            <p:cNvSpPr/>
            <p:nvPr/>
          </p:nvSpPr>
          <p:spPr>
            <a:xfrm>
              <a:off x="-7736100" y="2535550"/>
              <a:ext cx="37825" cy="37850"/>
            </a:xfrm>
            <a:custGeom>
              <a:avLst/>
              <a:gdLst/>
              <a:ahLst/>
              <a:cxnLst/>
              <a:rect l="l" t="t" r="r" b="b"/>
              <a:pathLst>
                <a:path w="1513" h="1514"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49" name="Google Shape;9462;p31">
              <a:extLst>
                <a:ext uri="{FF2B5EF4-FFF2-40B4-BE49-F238E27FC236}">
                  <a16:creationId xmlns:a16="http://schemas.microsoft.com/office/drawing/2014/main" id="{DB0CCE1F-1C8F-AFD1-2EA8-56228187B628}"/>
                </a:ext>
              </a:extLst>
            </p:cNvPr>
            <p:cNvSpPr/>
            <p:nvPr/>
          </p:nvSpPr>
          <p:spPr>
            <a:xfrm>
              <a:off x="-7679250" y="2535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79" y="1513"/>
                    <a:pt x="1513" y="1168"/>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50" name="Google Shape;9463;p31">
              <a:extLst>
                <a:ext uri="{FF2B5EF4-FFF2-40B4-BE49-F238E27FC236}">
                  <a16:creationId xmlns:a16="http://schemas.microsoft.com/office/drawing/2014/main" id="{0B46F662-FFD5-9889-D40B-F7CE23B4E3CB}"/>
                </a:ext>
              </a:extLst>
            </p:cNvPr>
            <p:cNvSpPr/>
            <p:nvPr/>
          </p:nvSpPr>
          <p:spPr>
            <a:xfrm>
              <a:off x="-7622400" y="2535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51" name="Google Shape;9464;p31">
              <a:extLst>
                <a:ext uri="{FF2B5EF4-FFF2-40B4-BE49-F238E27FC236}">
                  <a16:creationId xmlns:a16="http://schemas.microsoft.com/office/drawing/2014/main" id="{C98D4F72-0A96-4940-48C2-49C7D914C2B6}"/>
                </a:ext>
              </a:extLst>
            </p:cNvPr>
            <p:cNvSpPr/>
            <p:nvPr/>
          </p:nvSpPr>
          <p:spPr>
            <a:xfrm>
              <a:off x="-7565850" y="2535550"/>
              <a:ext cx="37850" cy="37850"/>
            </a:xfrm>
            <a:custGeom>
              <a:avLst/>
              <a:gdLst/>
              <a:ahLst/>
              <a:cxnLst/>
              <a:rect l="l" t="t" r="r" b="b"/>
              <a:pathLst>
                <a:path w="1514" h="1514"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52" name="Google Shape;9465;p31">
              <a:extLst>
                <a:ext uri="{FF2B5EF4-FFF2-40B4-BE49-F238E27FC236}">
                  <a16:creationId xmlns:a16="http://schemas.microsoft.com/office/drawing/2014/main" id="{749B0A35-EB20-564C-33BD-74108480F988}"/>
                </a:ext>
              </a:extLst>
            </p:cNvPr>
            <p:cNvSpPr/>
            <p:nvPr/>
          </p:nvSpPr>
          <p:spPr>
            <a:xfrm>
              <a:off x="-7508975" y="2535550"/>
              <a:ext cx="37825" cy="37850"/>
            </a:xfrm>
            <a:custGeom>
              <a:avLst/>
              <a:gdLst/>
              <a:ahLst/>
              <a:cxnLst/>
              <a:rect l="l" t="t" r="r" b="b"/>
              <a:pathLst>
                <a:path w="1513" h="1514" extrusionOk="0">
                  <a:moveTo>
                    <a:pt x="762" y="1"/>
                  </a:moveTo>
                  <a:cubicBezTo>
                    <a:pt x="333" y="1"/>
                    <a:pt x="0" y="334"/>
                    <a:pt x="0" y="751"/>
                  </a:cubicBezTo>
                  <a:cubicBezTo>
                    <a:pt x="0" y="1168"/>
                    <a:pt x="333"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53" name="Google Shape;9466;p31">
              <a:extLst>
                <a:ext uri="{FF2B5EF4-FFF2-40B4-BE49-F238E27FC236}">
                  <a16:creationId xmlns:a16="http://schemas.microsoft.com/office/drawing/2014/main" id="{1FDBCD1B-F60F-E386-1E49-95E72D33450D}"/>
                </a:ext>
              </a:extLst>
            </p:cNvPr>
            <p:cNvSpPr/>
            <p:nvPr/>
          </p:nvSpPr>
          <p:spPr>
            <a:xfrm>
              <a:off x="-7452125" y="2535550"/>
              <a:ext cx="37825" cy="37850"/>
            </a:xfrm>
            <a:custGeom>
              <a:avLst/>
              <a:gdLst/>
              <a:ahLst/>
              <a:cxnLst/>
              <a:rect l="l" t="t" r="r" b="b"/>
              <a:pathLst>
                <a:path w="1513" h="1514"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54" name="Google Shape;9467;p31">
              <a:extLst>
                <a:ext uri="{FF2B5EF4-FFF2-40B4-BE49-F238E27FC236}">
                  <a16:creationId xmlns:a16="http://schemas.microsoft.com/office/drawing/2014/main" id="{DB4D6463-F1D3-3E83-F6BD-7498E0014639}"/>
                </a:ext>
              </a:extLst>
            </p:cNvPr>
            <p:cNvSpPr/>
            <p:nvPr/>
          </p:nvSpPr>
          <p:spPr>
            <a:xfrm>
              <a:off x="-7395575" y="2535550"/>
              <a:ext cx="38125" cy="37850"/>
            </a:xfrm>
            <a:custGeom>
              <a:avLst/>
              <a:gdLst/>
              <a:ahLst/>
              <a:cxnLst/>
              <a:rect l="l" t="t" r="r" b="b"/>
              <a:pathLst>
                <a:path w="1525" h="1514"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55" name="Google Shape;9468;p31">
              <a:extLst>
                <a:ext uri="{FF2B5EF4-FFF2-40B4-BE49-F238E27FC236}">
                  <a16:creationId xmlns:a16="http://schemas.microsoft.com/office/drawing/2014/main" id="{0EEB6769-53E2-2254-BE5F-DE16B6CF48D7}"/>
                </a:ext>
              </a:extLst>
            </p:cNvPr>
            <p:cNvSpPr/>
            <p:nvPr/>
          </p:nvSpPr>
          <p:spPr>
            <a:xfrm>
              <a:off x="-7338725" y="2535550"/>
              <a:ext cx="37825" cy="37850"/>
            </a:xfrm>
            <a:custGeom>
              <a:avLst/>
              <a:gdLst/>
              <a:ahLst/>
              <a:cxnLst/>
              <a:rect l="l" t="t" r="r" b="b"/>
              <a:pathLst>
                <a:path w="1513" h="1514" extrusionOk="0">
                  <a:moveTo>
                    <a:pt x="762" y="1"/>
                  </a:moveTo>
                  <a:cubicBezTo>
                    <a:pt x="346" y="1"/>
                    <a:pt x="0" y="334"/>
                    <a:pt x="0" y="751"/>
                  </a:cubicBezTo>
                  <a:cubicBezTo>
                    <a:pt x="0" y="1168"/>
                    <a:pt x="346" y="1513"/>
                    <a:pt x="762" y="1513"/>
                  </a:cubicBezTo>
                  <a:cubicBezTo>
                    <a:pt x="1179" y="1513"/>
                    <a:pt x="1513" y="1168"/>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56" name="Google Shape;9469;p31">
              <a:extLst>
                <a:ext uri="{FF2B5EF4-FFF2-40B4-BE49-F238E27FC236}">
                  <a16:creationId xmlns:a16="http://schemas.microsoft.com/office/drawing/2014/main" id="{024729CD-B33F-7622-4A28-8324D5177874}"/>
                </a:ext>
              </a:extLst>
            </p:cNvPr>
            <p:cNvSpPr/>
            <p:nvPr/>
          </p:nvSpPr>
          <p:spPr>
            <a:xfrm>
              <a:off x="-7281875" y="2535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57" name="Google Shape;9470;p31">
              <a:extLst>
                <a:ext uri="{FF2B5EF4-FFF2-40B4-BE49-F238E27FC236}">
                  <a16:creationId xmlns:a16="http://schemas.microsoft.com/office/drawing/2014/main" id="{FA684894-87F1-71FB-8678-59AFDB6A6EA5}"/>
                </a:ext>
              </a:extLst>
            </p:cNvPr>
            <p:cNvSpPr/>
            <p:nvPr/>
          </p:nvSpPr>
          <p:spPr>
            <a:xfrm>
              <a:off x="-7225025" y="2535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58" name="Google Shape;9471;p31">
              <a:extLst>
                <a:ext uri="{FF2B5EF4-FFF2-40B4-BE49-F238E27FC236}">
                  <a16:creationId xmlns:a16="http://schemas.microsoft.com/office/drawing/2014/main" id="{5174E9E2-33CE-038D-84DF-67E752341D05}"/>
                </a:ext>
              </a:extLst>
            </p:cNvPr>
            <p:cNvSpPr/>
            <p:nvPr/>
          </p:nvSpPr>
          <p:spPr>
            <a:xfrm>
              <a:off x="-7168475" y="2535550"/>
              <a:ext cx="37825" cy="37850"/>
            </a:xfrm>
            <a:custGeom>
              <a:avLst/>
              <a:gdLst/>
              <a:ahLst/>
              <a:cxnLst/>
              <a:rect l="l" t="t" r="r" b="b"/>
              <a:pathLst>
                <a:path w="1513" h="1514"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59" name="Google Shape;9472;p31">
              <a:extLst>
                <a:ext uri="{FF2B5EF4-FFF2-40B4-BE49-F238E27FC236}">
                  <a16:creationId xmlns:a16="http://schemas.microsoft.com/office/drawing/2014/main" id="{F4CF1729-DB9F-698D-8D97-4B0D91B2C46F}"/>
                </a:ext>
              </a:extLst>
            </p:cNvPr>
            <p:cNvSpPr/>
            <p:nvPr/>
          </p:nvSpPr>
          <p:spPr>
            <a:xfrm>
              <a:off x="-7111625" y="2535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80" y="1513"/>
                    <a:pt x="1513" y="1168"/>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60" name="Google Shape;9473;p31">
              <a:extLst>
                <a:ext uri="{FF2B5EF4-FFF2-40B4-BE49-F238E27FC236}">
                  <a16:creationId xmlns:a16="http://schemas.microsoft.com/office/drawing/2014/main" id="{E48520DA-4365-A043-AEBE-4B32A0881A9F}"/>
                </a:ext>
              </a:extLst>
            </p:cNvPr>
            <p:cNvSpPr/>
            <p:nvPr/>
          </p:nvSpPr>
          <p:spPr>
            <a:xfrm>
              <a:off x="-7054775" y="2535550"/>
              <a:ext cx="37850" cy="37850"/>
            </a:xfrm>
            <a:custGeom>
              <a:avLst/>
              <a:gdLst/>
              <a:ahLst/>
              <a:cxnLst/>
              <a:rect l="l" t="t" r="r" b="b"/>
              <a:pathLst>
                <a:path w="1514" h="1514"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61" name="Google Shape;9474;p31">
              <a:extLst>
                <a:ext uri="{FF2B5EF4-FFF2-40B4-BE49-F238E27FC236}">
                  <a16:creationId xmlns:a16="http://schemas.microsoft.com/office/drawing/2014/main" id="{8D35119E-077A-42F4-0131-2E1242D52112}"/>
                </a:ext>
              </a:extLst>
            </p:cNvPr>
            <p:cNvSpPr/>
            <p:nvPr/>
          </p:nvSpPr>
          <p:spPr>
            <a:xfrm>
              <a:off x="-6998200" y="2535550"/>
              <a:ext cx="37825" cy="37850"/>
            </a:xfrm>
            <a:custGeom>
              <a:avLst/>
              <a:gdLst/>
              <a:ahLst/>
              <a:cxnLst/>
              <a:rect l="l" t="t" r="r" b="b"/>
              <a:pathLst>
                <a:path w="1513" h="1514" extrusionOk="0">
                  <a:moveTo>
                    <a:pt x="762" y="1"/>
                  </a:moveTo>
                  <a:cubicBezTo>
                    <a:pt x="345" y="1"/>
                    <a:pt x="0" y="334"/>
                    <a:pt x="0" y="751"/>
                  </a:cubicBezTo>
                  <a:cubicBezTo>
                    <a:pt x="0" y="1168"/>
                    <a:pt x="345"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62" name="Google Shape;9475;p31">
              <a:extLst>
                <a:ext uri="{FF2B5EF4-FFF2-40B4-BE49-F238E27FC236}">
                  <a16:creationId xmlns:a16="http://schemas.microsoft.com/office/drawing/2014/main" id="{7798E9BB-E22A-EE95-3852-AF13CDBB7813}"/>
                </a:ext>
              </a:extLst>
            </p:cNvPr>
            <p:cNvSpPr/>
            <p:nvPr/>
          </p:nvSpPr>
          <p:spPr>
            <a:xfrm>
              <a:off x="-6941350" y="2535550"/>
              <a:ext cx="37825" cy="37850"/>
            </a:xfrm>
            <a:custGeom>
              <a:avLst/>
              <a:gdLst/>
              <a:ahLst/>
              <a:cxnLst/>
              <a:rect l="l" t="t" r="r" b="b"/>
              <a:pathLst>
                <a:path w="1513" h="1514" extrusionOk="0">
                  <a:moveTo>
                    <a:pt x="762" y="1"/>
                  </a:moveTo>
                  <a:cubicBezTo>
                    <a:pt x="346" y="1"/>
                    <a:pt x="0" y="334"/>
                    <a:pt x="0" y="751"/>
                  </a:cubicBezTo>
                  <a:cubicBezTo>
                    <a:pt x="0" y="1168"/>
                    <a:pt x="346"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63" name="Google Shape;9476;p31">
              <a:extLst>
                <a:ext uri="{FF2B5EF4-FFF2-40B4-BE49-F238E27FC236}">
                  <a16:creationId xmlns:a16="http://schemas.microsoft.com/office/drawing/2014/main" id="{CA11FE21-22EA-E4D8-27A4-094A39849B36}"/>
                </a:ext>
              </a:extLst>
            </p:cNvPr>
            <p:cNvSpPr/>
            <p:nvPr/>
          </p:nvSpPr>
          <p:spPr>
            <a:xfrm>
              <a:off x="-6884500" y="2535550"/>
              <a:ext cx="37825" cy="37850"/>
            </a:xfrm>
            <a:custGeom>
              <a:avLst/>
              <a:gdLst/>
              <a:ahLst/>
              <a:cxnLst/>
              <a:rect l="l" t="t" r="r" b="b"/>
              <a:pathLst>
                <a:path w="1513" h="1514"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64" name="Google Shape;9477;p31">
              <a:extLst>
                <a:ext uri="{FF2B5EF4-FFF2-40B4-BE49-F238E27FC236}">
                  <a16:creationId xmlns:a16="http://schemas.microsoft.com/office/drawing/2014/main" id="{3E780ECC-EFB2-B15C-0C8E-87E036E04FB4}"/>
                </a:ext>
              </a:extLst>
            </p:cNvPr>
            <p:cNvSpPr/>
            <p:nvPr/>
          </p:nvSpPr>
          <p:spPr>
            <a:xfrm>
              <a:off x="-5806100" y="2535550"/>
              <a:ext cx="37825" cy="37850"/>
            </a:xfrm>
            <a:custGeom>
              <a:avLst/>
              <a:gdLst/>
              <a:ahLst/>
              <a:cxnLst/>
              <a:rect l="l" t="t" r="r" b="b"/>
              <a:pathLst>
                <a:path w="1513" h="1514"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65" name="Google Shape;9478;p31">
              <a:extLst>
                <a:ext uri="{FF2B5EF4-FFF2-40B4-BE49-F238E27FC236}">
                  <a16:creationId xmlns:a16="http://schemas.microsoft.com/office/drawing/2014/main" id="{24A271E8-DC51-510C-64A2-6847ED9065B9}"/>
                </a:ext>
              </a:extLst>
            </p:cNvPr>
            <p:cNvSpPr/>
            <p:nvPr/>
          </p:nvSpPr>
          <p:spPr>
            <a:xfrm>
              <a:off x="-5692400" y="2535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66" name="Google Shape;9479;p31">
              <a:extLst>
                <a:ext uri="{FF2B5EF4-FFF2-40B4-BE49-F238E27FC236}">
                  <a16:creationId xmlns:a16="http://schemas.microsoft.com/office/drawing/2014/main" id="{5771DFB9-AFF4-E655-30C8-FFE6D8E83312}"/>
                </a:ext>
              </a:extLst>
            </p:cNvPr>
            <p:cNvSpPr/>
            <p:nvPr/>
          </p:nvSpPr>
          <p:spPr>
            <a:xfrm>
              <a:off x="-5635825" y="2535550"/>
              <a:ext cx="37825" cy="37850"/>
            </a:xfrm>
            <a:custGeom>
              <a:avLst/>
              <a:gdLst/>
              <a:ahLst/>
              <a:cxnLst/>
              <a:rect l="l" t="t" r="r" b="b"/>
              <a:pathLst>
                <a:path w="1513" h="1514" extrusionOk="0">
                  <a:moveTo>
                    <a:pt x="762" y="1"/>
                  </a:moveTo>
                  <a:cubicBezTo>
                    <a:pt x="345" y="1"/>
                    <a:pt x="0" y="334"/>
                    <a:pt x="0" y="751"/>
                  </a:cubicBezTo>
                  <a:cubicBezTo>
                    <a:pt x="0" y="1168"/>
                    <a:pt x="345"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67" name="Google Shape;9480;p31">
              <a:extLst>
                <a:ext uri="{FF2B5EF4-FFF2-40B4-BE49-F238E27FC236}">
                  <a16:creationId xmlns:a16="http://schemas.microsoft.com/office/drawing/2014/main" id="{F633170C-96DB-C00B-F6E7-5D6C2C0B4E2D}"/>
                </a:ext>
              </a:extLst>
            </p:cNvPr>
            <p:cNvSpPr/>
            <p:nvPr/>
          </p:nvSpPr>
          <p:spPr>
            <a:xfrm>
              <a:off x="-5408725" y="2535550"/>
              <a:ext cx="37825" cy="37850"/>
            </a:xfrm>
            <a:custGeom>
              <a:avLst/>
              <a:gdLst/>
              <a:ahLst/>
              <a:cxnLst/>
              <a:rect l="l" t="t" r="r" b="b"/>
              <a:pathLst>
                <a:path w="1513" h="1514"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68" name="Google Shape;9481;p31">
              <a:extLst>
                <a:ext uri="{FF2B5EF4-FFF2-40B4-BE49-F238E27FC236}">
                  <a16:creationId xmlns:a16="http://schemas.microsoft.com/office/drawing/2014/main" id="{0B976E15-59D1-794E-EEAA-D6C0D758CFEB}"/>
                </a:ext>
              </a:extLst>
            </p:cNvPr>
            <p:cNvSpPr/>
            <p:nvPr/>
          </p:nvSpPr>
          <p:spPr>
            <a:xfrm>
              <a:off x="-5295025" y="2535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69" name="Google Shape;9482;p31">
              <a:extLst>
                <a:ext uri="{FF2B5EF4-FFF2-40B4-BE49-F238E27FC236}">
                  <a16:creationId xmlns:a16="http://schemas.microsoft.com/office/drawing/2014/main" id="{033609B0-2785-36B6-1F6C-36246C2B2101}"/>
                </a:ext>
              </a:extLst>
            </p:cNvPr>
            <p:cNvSpPr/>
            <p:nvPr/>
          </p:nvSpPr>
          <p:spPr>
            <a:xfrm>
              <a:off x="-5238475" y="2535550"/>
              <a:ext cx="37825" cy="37850"/>
            </a:xfrm>
            <a:custGeom>
              <a:avLst/>
              <a:gdLst/>
              <a:ahLst/>
              <a:cxnLst/>
              <a:rect l="l" t="t" r="r" b="b"/>
              <a:pathLst>
                <a:path w="1513" h="1514"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70" name="Google Shape;9483;p31">
              <a:extLst>
                <a:ext uri="{FF2B5EF4-FFF2-40B4-BE49-F238E27FC236}">
                  <a16:creationId xmlns:a16="http://schemas.microsoft.com/office/drawing/2014/main" id="{CD707789-16B6-B1AF-CCF3-DBB1CD5B399A}"/>
                </a:ext>
              </a:extLst>
            </p:cNvPr>
            <p:cNvSpPr/>
            <p:nvPr/>
          </p:nvSpPr>
          <p:spPr>
            <a:xfrm>
              <a:off x="-5181600" y="2535550"/>
              <a:ext cx="37825" cy="37850"/>
            </a:xfrm>
            <a:custGeom>
              <a:avLst/>
              <a:gdLst/>
              <a:ahLst/>
              <a:cxnLst/>
              <a:rect l="l" t="t" r="r" b="b"/>
              <a:pathLst>
                <a:path w="1513" h="1514" extrusionOk="0">
                  <a:moveTo>
                    <a:pt x="762" y="1"/>
                  </a:moveTo>
                  <a:cubicBezTo>
                    <a:pt x="333" y="1"/>
                    <a:pt x="0" y="334"/>
                    <a:pt x="0" y="751"/>
                  </a:cubicBezTo>
                  <a:cubicBezTo>
                    <a:pt x="0" y="1168"/>
                    <a:pt x="333"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71" name="Google Shape;9484;p31">
              <a:extLst>
                <a:ext uri="{FF2B5EF4-FFF2-40B4-BE49-F238E27FC236}">
                  <a16:creationId xmlns:a16="http://schemas.microsoft.com/office/drawing/2014/main" id="{86798C55-67C1-8B93-5B3B-54209F61C7DB}"/>
                </a:ext>
              </a:extLst>
            </p:cNvPr>
            <p:cNvSpPr/>
            <p:nvPr/>
          </p:nvSpPr>
          <p:spPr>
            <a:xfrm>
              <a:off x="-5124750" y="2535550"/>
              <a:ext cx="37825" cy="37850"/>
            </a:xfrm>
            <a:custGeom>
              <a:avLst/>
              <a:gdLst/>
              <a:ahLst/>
              <a:cxnLst/>
              <a:rect l="l" t="t" r="r" b="b"/>
              <a:pathLst>
                <a:path w="1513" h="1514" extrusionOk="0">
                  <a:moveTo>
                    <a:pt x="750" y="1"/>
                  </a:moveTo>
                  <a:cubicBezTo>
                    <a:pt x="333" y="1"/>
                    <a:pt x="0" y="334"/>
                    <a:pt x="0" y="751"/>
                  </a:cubicBezTo>
                  <a:cubicBezTo>
                    <a:pt x="0" y="1168"/>
                    <a:pt x="333"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72" name="Google Shape;9485;p31">
              <a:extLst>
                <a:ext uri="{FF2B5EF4-FFF2-40B4-BE49-F238E27FC236}">
                  <a16:creationId xmlns:a16="http://schemas.microsoft.com/office/drawing/2014/main" id="{75EE8633-9DD4-8D53-BB4E-658E8458C7D2}"/>
                </a:ext>
              </a:extLst>
            </p:cNvPr>
            <p:cNvSpPr/>
            <p:nvPr/>
          </p:nvSpPr>
          <p:spPr>
            <a:xfrm>
              <a:off x="-5068200" y="2535550"/>
              <a:ext cx="38125" cy="37850"/>
            </a:xfrm>
            <a:custGeom>
              <a:avLst/>
              <a:gdLst/>
              <a:ahLst/>
              <a:cxnLst/>
              <a:rect l="l" t="t" r="r" b="b"/>
              <a:pathLst>
                <a:path w="1525" h="1514"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73" name="Google Shape;9486;p31">
              <a:extLst>
                <a:ext uri="{FF2B5EF4-FFF2-40B4-BE49-F238E27FC236}">
                  <a16:creationId xmlns:a16="http://schemas.microsoft.com/office/drawing/2014/main" id="{59AD1F0C-14DC-8B56-21D2-94A0B8A2B9AE}"/>
                </a:ext>
              </a:extLst>
            </p:cNvPr>
            <p:cNvSpPr/>
            <p:nvPr/>
          </p:nvSpPr>
          <p:spPr>
            <a:xfrm>
              <a:off x="-5011350" y="2535550"/>
              <a:ext cx="37825" cy="37850"/>
            </a:xfrm>
            <a:custGeom>
              <a:avLst/>
              <a:gdLst/>
              <a:ahLst/>
              <a:cxnLst/>
              <a:rect l="l" t="t" r="r" b="b"/>
              <a:pathLst>
                <a:path w="1513" h="1514" extrusionOk="0">
                  <a:moveTo>
                    <a:pt x="762" y="1"/>
                  </a:moveTo>
                  <a:cubicBezTo>
                    <a:pt x="346" y="1"/>
                    <a:pt x="0" y="334"/>
                    <a:pt x="0" y="751"/>
                  </a:cubicBezTo>
                  <a:cubicBezTo>
                    <a:pt x="0" y="1168"/>
                    <a:pt x="346"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74" name="Google Shape;9487;p31">
              <a:extLst>
                <a:ext uri="{FF2B5EF4-FFF2-40B4-BE49-F238E27FC236}">
                  <a16:creationId xmlns:a16="http://schemas.microsoft.com/office/drawing/2014/main" id="{CFDFFF7D-13B2-C822-317A-DE6E91377600}"/>
                </a:ext>
              </a:extLst>
            </p:cNvPr>
            <p:cNvSpPr/>
            <p:nvPr/>
          </p:nvSpPr>
          <p:spPr>
            <a:xfrm>
              <a:off x="-4954500" y="2535550"/>
              <a:ext cx="37825" cy="37850"/>
            </a:xfrm>
            <a:custGeom>
              <a:avLst/>
              <a:gdLst/>
              <a:ahLst/>
              <a:cxnLst/>
              <a:rect l="l" t="t" r="r" b="b"/>
              <a:pathLst>
                <a:path w="1513" h="1514" extrusionOk="0">
                  <a:moveTo>
                    <a:pt x="751" y="1"/>
                  </a:moveTo>
                  <a:cubicBezTo>
                    <a:pt x="334" y="1"/>
                    <a:pt x="0" y="334"/>
                    <a:pt x="0" y="751"/>
                  </a:cubicBezTo>
                  <a:cubicBezTo>
                    <a:pt x="0"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75" name="Google Shape;9488;p31">
              <a:extLst>
                <a:ext uri="{FF2B5EF4-FFF2-40B4-BE49-F238E27FC236}">
                  <a16:creationId xmlns:a16="http://schemas.microsoft.com/office/drawing/2014/main" id="{4927AF06-31C4-6088-5C6A-CACB79CCB177}"/>
                </a:ext>
              </a:extLst>
            </p:cNvPr>
            <p:cNvSpPr/>
            <p:nvPr/>
          </p:nvSpPr>
          <p:spPr>
            <a:xfrm>
              <a:off x="-4897950" y="2535550"/>
              <a:ext cx="38125" cy="37850"/>
            </a:xfrm>
            <a:custGeom>
              <a:avLst/>
              <a:gdLst/>
              <a:ahLst/>
              <a:cxnLst/>
              <a:rect l="l" t="t" r="r" b="b"/>
              <a:pathLst>
                <a:path w="1525" h="1514" extrusionOk="0">
                  <a:moveTo>
                    <a:pt x="763" y="1"/>
                  </a:moveTo>
                  <a:cubicBezTo>
                    <a:pt x="346" y="1"/>
                    <a:pt x="1" y="334"/>
                    <a:pt x="1" y="751"/>
                  </a:cubicBezTo>
                  <a:cubicBezTo>
                    <a:pt x="1" y="1168"/>
                    <a:pt x="346" y="1513"/>
                    <a:pt x="763" y="1513"/>
                  </a:cubicBezTo>
                  <a:cubicBezTo>
                    <a:pt x="1179" y="1513"/>
                    <a:pt x="1525" y="1168"/>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76" name="Google Shape;9489;p31">
              <a:extLst>
                <a:ext uri="{FF2B5EF4-FFF2-40B4-BE49-F238E27FC236}">
                  <a16:creationId xmlns:a16="http://schemas.microsoft.com/office/drawing/2014/main" id="{A3E79C39-487B-F196-C9EC-66AD8A1D28F1}"/>
                </a:ext>
              </a:extLst>
            </p:cNvPr>
            <p:cNvSpPr/>
            <p:nvPr/>
          </p:nvSpPr>
          <p:spPr>
            <a:xfrm>
              <a:off x="-4841100" y="2535550"/>
              <a:ext cx="37825" cy="37850"/>
            </a:xfrm>
            <a:custGeom>
              <a:avLst/>
              <a:gdLst/>
              <a:ahLst/>
              <a:cxnLst/>
              <a:rect l="l" t="t" r="r" b="b"/>
              <a:pathLst>
                <a:path w="1513" h="1514"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77" name="Google Shape;9490;p31">
              <a:extLst>
                <a:ext uri="{FF2B5EF4-FFF2-40B4-BE49-F238E27FC236}">
                  <a16:creationId xmlns:a16="http://schemas.microsoft.com/office/drawing/2014/main" id="{54303B4A-CF81-1BC6-4E2B-8A2831987373}"/>
                </a:ext>
              </a:extLst>
            </p:cNvPr>
            <p:cNvSpPr/>
            <p:nvPr/>
          </p:nvSpPr>
          <p:spPr>
            <a:xfrm>
              <a:off x="-4784250" y="2535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80" y="1513"/>
                    <a:pt x="1513" y="1168"/>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78" name="Google Shape;9491;p31">
              <a:extLst>
                <a:ext uri="{FF2B5EF4-FFF2-40B4-BE49-F238E27FC236}">
                  <a16:creationId xmlns:a16="http://schemas.microsoft.com/office/drawing/2014/main" id="{0400ACBB-CD48-7CE6-9583-C553AA1BC3B8}"/>
                </a:ext>
              </a:extLst>
            </p:cNvPr>
            <p:cNvSpPr/>
            <p:nvPr/>
          </p:nvSpPr>
          <p:spPr>
            <a:xfrm>
              <a:off x="-4727400" y="2535550"/>
              <a:ext cx="37850" cy="37850"/>
            </a:xfrm>
            <a:custGeom>
              <a:avLst/>
              <a:gdLst/>
              <a:ahLst/>
              <a:cxnLst/>
              <a:rect l="l" t="t" r="r" b="b"/>
              <a:pathLst>
                <a:path w="1514" h="1514"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79" name="Google Shape;9492;p31">
              <a:extLst>
                <a:ext uri="{FF2B5EF4-FFF2-40B4-BE49-F238E27FC236}">
                  <a16:creationId xmlns:a16="http://schemas.microsoft.com/office/drawing/2014/main" id="{87FCF3A4-E15A-B3AB-CEC9-EFD64047B506}"/>
                </a:ext>
              </a:extLst>
            </p:cNvPr>
            <p:cNvSpPr/>
            <p:nvPr/>
          </p:nvSpPr>
          <p:spPr>
            <a:xfrm>
              <a:off x="-4670825" y="2535550"/>
              <a:ext cx="37825" cy="37850"/>
            </a:xfrm>
            <a:custGeom>
              <a:avLst/>
              <a:gdLst/>
              <a:ahLst/>
              <a:cxnLst/>
              <a:rect l="l" t="t" r="r" b="b"/>
              <a:pathLst>
                <a:path w="1513" h="1514" extrusionOk="0">
                  <a:moveTo>
                    <a:pt x="762" y="1"/>
                  </a:moveTo>
                  <a:cubicBezTo>
                    <a:pt x="345" y="1"/>
                    <a:pt x="0" y="334"/>
                    <a:pt x="0" y="751"/>
                  </a:cubicBezTo>
                  <a:cubicBezTo>
                    <a:pt x="0" y="1168"/>
                    <a:pt x="345"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80" name="Google Shape;9493;p31">
              <a:extLst>
                <a:ext uri="{FF2B5EF4-FFF2-40B4-BE49-F238E27FC236}">
                  <a16:creationId xmlns:a16="http://schemas.microsoft.com/office/drawing/2014/main" id="{5D6830BB-4D46-2CDB-BC28-E0C14B69959F}"/>
                </a:ext>
              </a:extLst>
            </p:cNvPr>
            <p:cNvSpPr/>
            <p:nvPr/>
          </p:nvSpPr>
          <p:spPr>
            <a:xfrm>
              <a:off x="-4613975" y="2535550"/>
              <a:ext cx="37825" cy="37850"/>
            </a:xfrm>
            <a:custGeom>
              <a:avLst/>
              <a:gdLst/>
              <a:ahLst/>
              <a:cxnLst/>
              <a:rect l="l" t="t" r="r" b="b"/>
              <a:pathLst>
                <a:path w="1513" h="1514" extrusionOk="0">
                  <a:moveTo>
                    <a:pt x="762" y="1"/>
                  </a:moveTo>
                  <a:cubicBezTo>
                    <a:pt x="334" y="1"/>
                    <a:pt x="0" y="334"/>
                    <a:pt x="0" y="751"/>
                  </a:cubicBezTo>
                  <a:cubicBezTo>
                    <a:pt x="0" y="1168"/>
                    <a:pt x="334"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81" name="Google Shape;9494;p31">
              <a:extLst>
                <a:ext uri="{FF2B5EF4-FFF2-40B4-BE49-F238E27FC236}">
                  <a16:creationId xmlns:a16="http://schemas.microsoft.com/office/drawing/2014/main" id="{9A4F5A7C-2867-7CE1-6CC5-47469D644C63}"/>
                </a:ext>
              </a:extLst>
            </p:cNvPr>
            <p:cNvSpPr/>
            <p:nvPr/>
          </p:nvSpPr>
          <p:spPr>
            <a:xfrm>
              <a:off x="-4557125" y="2535550"/>
              <a:ext cx="37825" cy="37850"/>
            </a:xfrm>
            <a:custGeom>
              <a:avLst/>
              <a:gdLst/>
              <a:ahLst/>
              <a:cxnLst/>
              <a:rect l="l" t="t" r="r" b="b"/>
              <a:pathLst>
                <a:path w="1513" h="1514"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82" name="Google Shape;9495;p31">
              <a:extLst>
                <a:ext uri="{FF2B5EF4-FFF2-40B4-BE49-F238E27FC236}">
                  <a16:creationId xmlns:a16="http://schemas.microsoft.com/office/drawing/2014/main" id="{341A1E08-BB99-6C18-66AA-F307220ACCC7}"/>
                </a:ext>
              </a:extLst>
            </p:cNvPr>
            <p:cNvSpPr/>
            <p:nvPr/>
          </p:nvSpPr>
          <p:spPr>
            <a:xfrm>
              <a:off x="-4500575" y="2535550"/>
              <a:ext cx="38125" cy="37850"/>
            </a:xfrm>
            <a:custGeom>
              <a:avLst/>
              <a:gdLst/>
              <a:ahLst/>
              <a:cxnLst/>
              <a:rect l="l" t="t" r="r" b="b"/>
              <a:pathLst>
                <a:path w="1525" h="1514" extrusionOk="0">
                  <a:moveTo>
                    <a:pt x="763" y="1"/>
                  </a:moveTo>
                  <a:cubicBezTo>
                    <a:pt x="346" y="1"/>
                    <a:pt x="1" y="334"/>
                    <a:pt x="1" y="751"/>
                  </a:cubicBezTo>
                  <a:cubicBezTo>
                    <a:pt x="1" y="1168"/>
                    <a:pt x="346" y="1513"/>
                    <a:pt x="763" y="1513"/>
                  </a:cubicBezTo>
                  <a:cubicBezTo>
                    <a:pt x="1179" y="1513"/>
                    <a:pt x="1525" y="1168"/>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83" name="Google Shape;9496;p31">
              <a:extLst>
                <a:ext uri="{FF2B5EF4-FFF2-40B4-BE49-F238E27FC236}">
                  <a16:creationId xmlns:a16="http://schemas.microsoft.com/office/drawing/2014/main" id="{E721FA59-A7F9-EC37-2F0E-8D3C6A7D3828}"/>
                </a:ext>
              </a:extLst>
            </p:cNvPr>
            <p:cNvSpPr/>
            <p:nvPr/>
          </p:nvSpPr>
          <p:spPr>
            <a:xfrm>
              <a:off x="-4443725" y="2535550"/>
              <a:ext cx="37825" cy="37850"/>
            </a:xfrm>
            <a:custGeom>
              <a:avLst/>
              <a:gdLst/>
              <a:ahLst/>
              <a:cxnLst/>
              <a:rect l="l" t="t" r="r" b="b"/>
              <a:pathLst>
                <a:path w="1513" h="1514"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84" name="Google Shape;9497;p31">
              <a:extLst>
                <a:ext uri="{FF2B5EF4-FFF2-40B4-BE49-F238E27FC236}">
                  <a16:creationId xmlns:a16="http://schemas.microsoft.com/office/drawing/2014/main" id="{AB14A1F6-E46D-5E0C-D46C-B83CB0F3FCF0}"/>
                </a:ext>
              </a:extLst>
            </p:cNvPr>
            <p:cNvSpPr/>
            <p:nvPr/>
          </p:nvSpPr>
          <p:spPr>
            <a:xfrm>
              <a:off x="-4386875" y="2535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79" y="1513"/>
                    <a:pt x="1513" y="1168"/>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85" name="Google Shape;9498;p31">
              <a:extLst>
                <a:ext uri="{FF2B5EF4-FFF2-40B4-BE49-F238E27FC236}">
                  <a16:creationId xmlns:a16="http://schemas.microsoft.com/office/drawing/2014/main" id="{2A4548D6-4E0A-B63B-69C9-1243DA15D382}"/>
                </a:ext>
              </a:extLst>
            </p:cNvPr>
            <p:cNvSpPr/>
            <p:nvPr/>
          </p:nvSpPr>
          <p:spPr>
            <a:xfrm>
              <a:off x="-4330025" y="2535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86" name="Google Shape;9499;p31">
              <a:extLst>
                <a:ext uri="{FF2B5EF4-FFF2-40B4-BE49-F238E27FC236}">
                  <a16:creationId xmlns:a16="http://schemas.microsoft.com/office/drawing/2014/main" id="{755032AD-C692-CCBE-D5F6-86DBFFB53E42}"/>
                </a:ext>
              </a:extLst>
            </p:cNvPr>
            <p:cNvSpPr/>
            <p:nvPr/>
          </p:nvSpPr>
          <p:spPr>
            <a:xfrm>
              <a:off x="-4273475" y="2535550"/>
              <a:ext cx="37850" cy="37850"/>
            </a:xfrm>
            <a:custGeom>
              <a:avLst/>
              <a:gdLst/>
              <a:ahLst/>
              <a:cxnLst/>
              <a:rect l="l" t="t" r="r" b="b"/>
              <a:pathLst>
                <a:path w="1514" h="1514"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87" name="Google Shape;9500;p31">
              <a:extLst>
                <a:ext uri="{FF2B5EF4-FFF2-40B4-BE49-F238E27FC236}">
                  <a16:creationId xmlns:a16="http://schemas.microsoft.com/office/drawing/2014/main" id="{8B945B84-D8AC-B572-BD97-21236D13D134}"/>
                </a:ext>
              </a:extLst>
            </p:cNvPr>
            <p:cNvSpPr/>
            <p:nvPr/>
          </p:nvSpPr>
          <p:spPr>
            <a:xfrm>
              <a:off x="-4216600" y="2535550"/>
              <a:ext cx="37825" cy="37850"/>
            </a:xfrm>
            <a:custGeom>
              <a:avLst/>
              <a:gdLst/>
              <a:ahLst/>
              <a:cxnLst/>
              <a:rect l="l" t="t" r="r" b="b"/>
              <a:pathLst>
                <a:path w="1513" h="1514" extrusionOk="0">
                  <a:moveTo>
                    <a:pt x="762" y="1"/>
                  </a:moveTo>
                  <a:cubicBezTo>
                    <a:pt x="333" y="1"/>
                    <a:pt x="0" y="334"/>
                    <a:pt x="0" y="751"/>
                  </a:cubicBezTo>
                  <a:cubicBezTo>
                    <a:pt x="0" y="1168"/>
                    <a:pt x="333"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88" name="Google Shape;9501;p31">
              <a:extLst>
                <a:ext uri="{FF2B5EF4-FFF2-40B4-BE49-F238E27FC236}">
                  <a16:creationId xmlns:a16="http://schemas.microsoft.com/office/drawing/2014/main" id="{E2C9A5D6-852F-4C0F-AAA1-EA3CC549C893}"/>
                </a:ext>
              </a:extLst>
            </p:cNvPr>
            <p:cNvSpPr/>
            <p:nvPr/>
          </p:nvSpPr>
          <p:spPr>
            <a:xfrm>
              <a:off x="-4159750" y="2535550"/>
              <a:ext cx="37825" cy="37850"/>
            </a:xfrm>
            <a:custGeom>
              <a:avLst/>
              <a:gdLst/>
              <a:ahLst/>
              <a:cxnLst/>
              <a:rect l="l" t="t" r="r" b="b"/>
              <a:pathLst>
                <a:path w="1513" h="1514"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89" name="Google Shape;9502;p31">
              <a:extLst>
                <a:ext uri="{FF2B5EF4-FFF2-40B4-BE49-F238E27FC236}">
                  <a16:creationId xmlns:a16="http://schemas.microsoft.com/office/drawing/2014/main" id="{0636A54C-2CF0-7458-4168-4F8726A4D133}"/>
                </a:ext>
              </a:extLst>
            </p:cNvPr>
            <p:cNvSpPr/>
            <p:nvPr/>
          </p:nvSpPr>
          <p:spPr>
            <a:xfrm>
              <a:off x="-4103200" y="2535550"/>
              <a:ext cx="38125" cy="37850"/>
            </a:xfrm>
            <a:custGeom>
              <a:avLst/>
              <a:gdLst/>
              <a:ahLst/>
              <a:cxnLst/>
              <a:rect l="l" t="t" r="r" b="b"/>
              <a:pathLst>
                <a:path w="1525" h="1514"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90" name="Google Shape;9503;p31">
              <a:extLst>
                <a:ext uri="{FF2B5EF4-FFF2-40B4-BE49-F238E27FC236}">
                  <a16:creationId xmlns:a16="http://schemas.microsoft.com/office/drawing/2014/main" id="{24DF3EB7-5945-D6EB-D117-1CA97610E87C}"/>
                </a:ext>
              </a:extLst>
            </p:cNvPr>
            <p:cNvSpPr/>
            <p:nvPr/>
          </p:nvSpPr>
          <p:spPr>
            <a:xfrm>
              <a:off x="-4046350" y="2535550"/>
              <a:ext cx="37825" cy="37850"/>
            </a:xfrm>
            <a:custGeom>
              <a:avLst/>
              <a:gdLst/>
              <a:ahLst/>
              <a:cxnLst/>
              <a:rect l="l" t="t" r="r" b="b"/>
              <a:pathLst>
                <a:path w="1513" h="1514" extrusionOk="0">
                  <a:moveTo>
                    <a:pt x="762" y="1"/>
                  </a:moveTo>
                  <a:cubicBezTo>
                    <a:pt x="346" y="1"/>
                    <a:pt x="0" y="334"/>
                    <a:pt x="0" y="751"/>
                  </a:cubicBezTo>
                  <a:cubicBezTo>
                    <a:pt x="0" y="1168"/>
                    <a:pt x="346" y="1513"/>
                    <a:pt x="762" y="1513"/>
                  </a:cubicBezTo>
                  <a:cubicBezTo>
                    <a:pt x="1179" y="1513"/>
                    <a:pt x="1513" y="1168"/>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91" name="Google Shape;9504;p31">
              <a:extLst>
                <a:ext uri="{FF2B5EF4-FFF2-40B4-BE49-F238E27FC236}">
                  <a16:creationId xmlns:a16="http://schemas.microsoft.com/office/drawing/2014/main" id="{37CE144B-5702-AEE1-DD02-DED35F0D0277}"/>
                </a:ext>
              </a:extLst>
            </p:cNvPr>
            <p:cNvSpPr/>
            <p:nvPr/>
          </p:nvSpPr>
          <p:spPr>
            <a:xfrm>
              <a:off x="-3989500" y="2535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92" name="Google Shape;9505;p31">
              <a:extLst>
                <a:ext uri="{FF2B5EF4-FFF2-40B4-BE49-F238E27FC236}">
                  <a16:creationId xmlns:a16="http://schemas.microsoft.com/office/drawing/2014/main" id="{1E94A1EC-9B50-68F8-C3BF-019A0C72CB86}"/>
                </a:ext>
              </a:extLst>
            </p:cNvPr>
            <p:cNvSpPr/>
            <p:nvPr/>
          </p:nvSpPr>
          <p:spPr>
            <a:xfrm>
              <a:off x="-3932650" y="2535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93" name="Google Shape;9506;p31">
              <a:extLst>
                <a:ext uri="{FF2B5EF4-FFF2-40B4-BE49-F238E27FC236}">
                  <a16:creationId xmlns:a16="http://schemas.microsoft.com/office/drawing/2014/main" id="{8BD60F80-2DC6-0659-5831-F4B7D18E0D52}"/>
                </a:ext>
              </a:extLst>
            </p:cNvPr>
            <p:cNvSpPr/>
            <p:nvPr/>
          </p:nvSpPr>
          <p:spPr>
            <a:xfrm>
              <a:off x="-3876100" y="2535550"/>
              <a:ext cx="37825" cy="37850"/>
            </a:xfrm>
            <a:custGeom>
              <a:avLst/>
              <a:gdLst/>
              <a:ahLst/>
              <a:cxnLst/>
              <a:rect l="l" t="t" r="r" b="b"/>
              <a:pathLst>
                <a:path w="1513" h="1514"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94" name="Google Shape;9507;p31">
              <a:extLst>
                <a:ext uri="{FF2B5EF4-FFF2-40B4-BE49-F238E27FC236}">
                  <a16:creationId xmlns:a16="http://schemas.microsoft.com/office/drawing/2014/main" id="{63B31F0D-7317-D04C-093E-B116D3FB4F36}"/>
                </a:ext>
              </a:extLst>
            </p:cNvPr>
            <p:cNvSpPr/>
            <p:nvPr/>
          </p:nvSpPr>
          <p:spPr>
            <a:xfrm>
              <a:off x="-3819250" y="2535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80" y="1513"/>
                    <a:pt x="1513" y="1168"/>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95" name="Google Shape;9508;p31">
              <a:extLst>
                <a:ext uri="{FF2B5EF4-FFF2-40B4-BE49-F238E27FC236}">
                  <a16:creationId xmlns:a16="http://schemas.microsoft.com/office/drawing/2014/main" id="{FA6B5504-760C-D5A0-53BD-CE217DDE4B6E}"/>
                </a:ext>
              </a:extLst>
            </p:cNvPr>
            <p:cNvSpPr/>
            <p:nvPr/>
          </p:nvSpPr>
          <p:spPr>
            <a:xfrm>
              <a:off x="-3762375" y="2535550"/>
              <a:ext cx="37825" cy="37850"/>
            </a:xfrm>
            <a:custGeom>
              <a:avLst/>
              <a:gdLst/>
              <a:ahLst/>
              <a:cxnLst/>
              <a:rect l="l" t="t" r="r" b="b"/>
              <a:pathLst>
                <a:path w="1513" h="1514" extrusionOk="0">
                  <a:moveTo>
                    <a:pt x="750" y="1"/>
                  </a:moveTo>
                  <a:cubicBezTo>
                    <a:pt x="333" y="1"/>
                    <a:pt x="0" y="334"/>
                    <a:pt x="0" y="751"/>
                  </a:cubicBezTo>
                  <a:cubicBezTo>
                    <a:pt x="0" y="1168"/>
                    <a:pt x="333"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96" name="Google Shape;9509;p31">
              <a:extLst>
                <a:ext uri="{FF2B5EF4-FFF2-40B4-BE49-F238E27FC236}">
                  <a16:creationId xmlns:a16="http://schemas.microsoft.com/office/drawing/2014/main" id="{A5DDEDDC-1603-78CC-0306-A4FA5A8EF907}"/>
                </a:ext>
              </a:extLst>
            </p:cNvPr>
            <p:cNvSpPr/>
            <p:nvPr/>
          </p:nvSpPr>
          <p:spPr>
            <a:xfrm>
              <a:off x="-3705825" y="2535550"/>
              <a:ext cx="37825" cy="37850"/>
            </a:xfrm>
            <a:custGeom>
              <a:avLst/>
              <a:gdLst/>
              <a:ahLst/>
              <a:cxnLst/>
              <a:rect l="l" t="t" r="r" b="b"/>
              <a:pathLst>
                <a:path w="1513" h="1514" extrusionOk="0">
                  <a:moveTo>
                    <a:pt x="762" y="1"/>
                  </a:moveTo>
                  <a:cubicBezTo>
                    <a:pt x="345" y="1"/>
                    <a:pt x="0" y="334"/>
                    <a:pt x="0" y="751"/>
                  </a:cubicBezTo>
                  <a:cubicBezTo>
                    <a:pt x="0" y="1168"/>
                    <a:pt x="345"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97" name="Google Shape;9510;p31">
              <a:extLst>
                <a:ext uri="{FF2B5EF4-FFF2-40B4-BE49-F238E27FC236}">
                  <a16:creationId xmlns:a16="http://schemas.microsoft.com/office/drawing/2014/main" id="{9AC3EDBD-1BA6-27C1-E24D-9DB3182DF4D3}"/>
                </a:ext>
              </a:extLst>
            </p:cNvPr>
            <p:cNvSpPr/>
            <p:nvPr/>
          </p:nvSpPr>
          <p:spPr>
            <a:xfrm>
              <a:off x="-3648975" y="2535550"/>
              <a:ext cx="37825" cy="37850"/>
            </a:xfrm>
            <a:custGeom>
              <a:avLst/>
              <a:gdLst/>
              <a:ahLst/>
              <a:cxnLst/>
              <a:rect l="l" t="t" r="r" b="b"/>
              <a:pathLst>
                <a:path w="1513" h="1514" extrusionOk="0">
                  <a:moveTo>
                    <a:pt x="762" y="1"/>
                  </a:moveTo>
                  <a:cubicBezTo>
                    <a:pt x="346" y="1"/>
                    <a:pt x="0" y="334"/>
                    <a:pt x="0" y="751"/>
                  </a:cubicBezTo>
                  <a:cubicBezTo>
                    <a:pt x="0" y="1168"/>
                    <a:pt x="346"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98" name="Google Shape;9511;p31">
              <a:extLst>
                <a:ext uri="{FF2B5EF4-FFF2-40B4-BE49-F238E27FC236}">
                  <a16:creationId xmlns:a16="http://schemas.microsoft.com/office/drawing/2014/main" id="{B9777ABB-07C6-683C-23A6-E75138DDA234}"/>
                </a:ext>
              </a:extLst>
            </p:cNvPr>
            <p:cNvSpPr/>
            <p:nvPr/>
          </p:nvSpPr>
          <p:spPr>
            <a:xfrm>
              <a:off x="-3592125" y="2535550"/>
              <a:ext cx="37825" cy="37850"/>
            </a:xfrm>
            <a:custGeom>
              <a:avLst/>
              <a:gdLst/>
              <a:ahLst/>
              <a:cxnLst/>
              <a:rect l="l" t="t" r="r" b="b"/>
              <a:pathLst>
                <a:path w="1513" h="1514"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299" name="Google Shape;9512;p31">
              <a:extLst>
                <a:ext uri="{FF2B5EF4-FFF2-40B4-BE49-F238E27FC236}">
                  <a16:creationId xmlns:a16="http://schemas.microsoft.com/office/drawing/2014/main" id="{73C8671E-24E8-10BE-C250-D014D3195506}"/>
                </a:ext>
              </a:extLst>
            </p:cNvPr>
            <p:cNvSpPr/>
            <p:nvPr/>
          </p:nvSpPr>
          <p:spPr>
            <a:xfrm>
              <a:off x="-3535575" y="2535550"/>
              <a:ext cx="38125" cy="37850"/>
            </a:xfrm>
            <a:custGeom>
              <a:avLst/>
              <a:gdLst/>
              <a:ahLst/>
              <a:cxnLst/>
              <a:rect l="l" t="t" r="r" b="b"/>
              <a:pathLst>
                <a:path w="1525" h="1514" extrusionOk="0">
                  <a:moveTo>
                    <a:pt x="763" y="1"/>
                  </a:moveTo>
                  <a:cubicBezTo>
                    <a:pt x="346" y="1"/>
                    <a:pt x="1" y="334"/>
                    <a:pt x="1" y="751"/>
                  </a:cubicBezTo>
                  <a:cubicBezTo>
                    <a:pt x="1" y="1168"/>
                    <a:pt x="346" y="1513"/>
                    <a:pt x="763" y="1513"/>
                  </a:cubicBezTo>
                  <a:cubicBezTo>
                    <a:pt x="1179" y="1513"/>
                    <a:pt x="1525" y="1168"/>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00" name="Google Shape;9513;p31">
              <a:extLst>
                <a:ext uri="{FF2B5EF4-FFF2-40B4-BE49-F238E27FC236}">
                  <a16:creationId xmlns:a16="http://schemas.microsoft.com/office/drawing/2014/main" id="{A4A8C0FC-0410-EA13-1097-113F94275985}"/>
                </a:ext>
              </a:extLst>
            </p:cNvPr>
            <p:cNvSpPr/>
            <p:nvPr/>
          </p:nvSpPr>
          <p:spPr>
            <a:xfrm>
              <a:off x="-3478725" y="2535550"/>
              <a:ext cx="37825" cy="37850"/>
            </a:xfrm>
            <a:custGeom>
              <a:avLst/>
              <a:gdLst/>
              <a:ahLst/>
              <a:cxnLst/>
              <a:rect l="l" t="t" r="r" b="b"/>
              <a:pathLst>
                <a:path w="1513" h="1514"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01" name="Google Shape;9514;p31">
              <a:extLst>
                <a:ext uri="{FF2B5EF4-FFF2-40B4-BE49-F238E27FC236}">
                  <a16:creationId xmlns:a16="http://schemas.microsoft.com/office/drawing/2014/main" id="{6EE9EECF-2ECC-67E5-442A-32EE7B0F2AF6}"/>
                </a:ext>
              </a:extLst>
            </p:cNvPr>
            <p:cNvSpPr/>
            <p:nvPr/>
          </p:nvSpPr>
          <p:spPr>
            <a:xfrm>
              <a:off x="-3308450" y="2535550"/>
              <a:ext cx="37825" cy="37850"/>
            </a:xfrm>
            <a:custGeom>
              <a:avLst/>
              <a:gdLst/>
              <a:ahLst/>
              <a:cxnLst/>
              <a:rect l="l" t="t" r="r" b="b"/>
              <a:pathLst>
                <a:path w="1513" h="1514" extrusionOk="0">
                  <a:moveTo>
                    <a:pt x="762" y="1"/>
                  </a:moveTo>
                  <a:cubicBezTo>
                    <a:pt x="345" y="1"/>
                    <a:pt x="0" y="334"/>
                    <a:pt x="0" y="751"/>
                  </a:cubicBezTo>
                  <a:cubicBezTo>
                    <a:pt x="0" y="1168"/>
                    <a:pt x="345"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02" name="Google Shape;9515;p31">
              <a:extLst>
                <a:ext uri="{FF2B5EF4-FFF2-40B4-BE49-F238E27FC236}">
                  <a16:creationId xmlns:a16="http://schemas.microsoft.com/office/drawing/2014/main" id="{695DFB0C-5033-347E-BA50-79E433BBA42E}"/>
                </a:ext>
              </a:extLst>
            </p:cNvPr>
            <p:cNvSpPr/>
            <p:nvPr/>
          </p:nvSpPr>
          <p:spPr>
            <a:xfrm>
              <a:off x="-3251600" y="2535550"/>
              <a:ext cx="37825" cy="37850"/>
            </a:xfrm>
            <a:custGeom>
              <a:avLst/>
              <a:gdLst/>
              <a:ahLst/>
              <a:cxnLst/>
              <a:rect l="l" t="t" r="r" b="b"/>
              <a:pathLst>
                <a:path w="1513" h="1514" extrusionOk="0">
                  <a:moveTo>
                    <a:pt x="762" y="1"/>
                  </a:moveTo>
                  <a:cubicBezTo>
                    <a:pt x="334" y="1"/>
                    <a:pt x="0" y="334"/>
                    <a:pt x="0" y="751"/>
                  </a:cubicBezTo>
                  <a:cubicBezTo>
                    <a:pt x="0" y="1168"/>
                    <a:pt x="334"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03" name="Google Shape;9516;p31">
              <a:extLst>
                <a:ext uri="{FF2B5EF4-FFF2-40B4-BE49-F238E27FC236}">
                  <a16:creationId xmlns:a16="http://schemas.microsoft.com/office/drawing/2014/main" id="{E35002B5-BA46-82F8-DC9D-4BFC4F7CCEC1}"/>
                </a:ext>
              </a:extLst>
            </p:cNvPr>
            <p:cNvSpPr/>
            <p:nvPr/>
          </p:nvSpPr>
          <p:spPr>
            <a:xfrm>
              <a:off x="-7736100" y="2592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79" y="1512"/>
                    <a:pt x="1513" y="1179"/>
                    <a:pt x="1513" y="762"/>
                  </a:cubicBezTo>
                  <a:cubicBezTo>
                    <a:pt x="1513"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04" name="Google Shape;9517;p31">
              <a:extLst>
                <a:ext uri="{FF2B5EF4-FFF2-40B4-BE49-F238E27FC236}">
                  <a16:creationId xmlns:a16="http://schemas.microsoft.com/office/drawing/2014/main" id="{1375C9B4-4148-4C60-0FA6-6A3579E5D386}"/>
                </a:ext>
              </a:extLst>
            </p:cNvPr>
            <p:cNvSpPr/>
            <p:nvPr/>
          </p:nvSpPr>
          <p:spPr>
            <a:xfrm>
              <a:off x="-7679250" y="2592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79" y="1512"/>
                    <a:pt x="1513" y="1179"/>
                    <a:pt x="1513" y="762"/>
                  </a:cubicBezTo>
                  <a:cubicBezTo>
                    <a:pt x="1513" y="345"/>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05" name="Google Shape;9518;p31">
              <a:extLst>
                <a:ext uri="{FF2B5EF4-FFF2-40B4-BE49-F238E27FC236}">
                  <a16:creationId xmlns:a16="http://schemas.microsoft.com/office/drawing/2014/main" id="{1257A213-7BF0-5534-875B-F520BB8AB2A9}"/>
                </a:ext>
              </a:extLst>
            </p:cNvPr>
            <p:cNvSpPr/>
            <p:nvPr/>
          </p:nvSpPr>
          <p:spPr>
            <a:xfrm>
              <a:off x="-7622400" y="2592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8" y="1512"/>
                    <a:pt x="1513" y="1179"/>
                    <a:pt x="1513" y="762"/>
                  </a:cubicBezTo>
                  <a:cubicBezTo>
                    <a:pt x="1513" y="345"/>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06" name="Google Shape;9519;p31">
              <a:extLst>
                <a:ext uri="{FF2B5EF4-FFF2-40B4-BE49-F238E27FC236}">
                  <a16:creationId xmlns:a16="http://schemas.microsoft.com/office/drawing/2014/main" id="{AFD1FC1F-43C1-C110-71D4-F913F6FE83DB}"/>
                </a:ext>
              </a:extLst>
            </p:cNvPr>
            <p:cNvSpPr/>
            <p:nvPr/>
          </p:nvSpPr>
          <p:spPr>
            <a:xfrm>
              <a:off x="-7565850" y="2592125"/>
              <a:ext cx="37850" cy="37825"/>
            </a:xfrm>
            <a:custGeom>
              <a:avLst/>
              <a:gdLst/>
              <a:ahLst/>
              <a:cxnLst/>
              <a:rect l="l" t="t" r="r" b="b"/>
              <a:pathLst>
                <a:path w="1514" h="1513" extrusionOk="0">
                  <a:moveTo>
                    <a:pt x="763" y="0"/>
                  </a:moveTo>
                  <a:cubicBezTo>
                    <a:pt x="346" y="0"/>
                    <a:pt x="1" y="345"/>
                    <a:pt x="1" y="762"/>
                  </a:cubicBezTo>
                  <a:cubicBezTo>
                    <a:pt x="1" y="1179"/>
                    <a:pt x="346" y="1512"/>
                    <a:pt x="763" y="1512"/>
                  </a:cubicBezTo>
                  <a:cubicBezTo>
                    <a:pt x="1180" y="1512"/>
                    <a:pt x="1513" y="1179"/>
                    <a:pt x="1513" y="762"/>
                  </a:cubicBezTo>
                  <a:cubicBezTo>
                    <a:pt x="1513" y="345"/>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07" name="Google Shape;9520;p31">
              <a:extLst>
                <a:ext uri="{FF2B5EF4-FFF2-40B4-BE49-F238E27FC236}">
                  <a16:creationId xmlns:a16="http://schemas.microsoft.com/office/drawing/2014/main" id="{5B6190DF-E262-3484-5E72-505246BF58D0}"/>
                </a:ext>
              </a:extLst>
            </p:cNvPr>
            <p:cNvSpPr/>
            <p:nvPr/>
          </p:nvSpPr>
          <p:spPr>
            <a:xfrm>
              <a:off x="-7508975" y="2592125"/>
              <a:ext cx="37825" cy="37825"/>
            </a:xfrm>
            <a:custGeom>
              <a:avLst/>
              <a:gdLst/>
              <a:ahLst/>
              <a:cxnLst/>
              <a:rect l="l" t="t" r="r" b="b"/>
              <a:pathLst>
                <a:path w="1513" h="1513" extrusionOk="0">
                  <a:moveTo>
                    <a:pt x="762" y="0"/>
                  </a:moveTo>
                  <a:cubicBezTo>
                    <a:pt x="333" y="0"/>
                    <a:pt x="0" y="345"/>
                    <a:pt x="0" y="762"/>
                  </a:cubicBezTo>
                  <a:cubicBezTo>
                    <a:pt x="0" y="1179"/>
                    <a:pt x="333"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08" name="Google Shape;9521;p31">
              <a:extLst>
                <a:ext uri="{FF2B5EF4-FFF2-40B4-BE49-F238E27FC236}">
                  <a16:creationId xmlns:a16="http://schemas.microsoft.com/office/drawing/2014/main" id="{B885FC26-E1C2-AE6C-F612-BA2F4B0BBF0E}"/>
                </a:ext>
              </a:extLst>
            </p:cNvPr>
            <p:cNvSpPr/>
            <p:nvPr/>
          </p:nvSpPr>
          <p:spPr>
            <a:xfrm>
              <a:off x="-7452125" y="2592125"/>
              <a:ext cx="37825" cy="37825"/>
            </a:xfrm>
            <a:custGeom>
              <a:avLst/>
              <a:gdLst/>
              <a:ahLst/>
              <a:cxnLst/>
              <a:rect l="l" t="t" r="r" b="b"/>
              <a:pathLst>
                <a:path w="1513" h="1513" extrusionOk="0">
                  <a:moveTo>
                    <a:pt x="750" y="0"/>
                  </a:moveTo>
                  <a:cubicBezTo>
                    <a:pt x="334" y="0"/>
                    <a:pt x="0" y="345"/>
                    <a:pt x="0" y="762"/>
                  </a:cubicBezTo>
                  <a:cubicBezTo>
                    <a:pt x="0" y="1179"/>
                    <a:pt x="334"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09" name="Google Shape;9522;p31">
              <a:extLst>
                <a:ext uri="{FF2B5EF4-FFF2-40B4-BE49-F238E27FC236}">
                  <a16:creationId xmlns:a16="http://schemas.microsoft.com/office/drawing/2014/main" id="{A19E6BB4-680D-5C19-E6FB-BA0443A8B348}"/>
                </a:ext>
              </a:extLst>
            </p:cNvPr>
            <p:cNvSpPr/>
            <p:nvPr/>
          </p:nvSpPr>
          <p:spPr>
            <a:xfrm>
              <a:off x="-7395575" y="2592125"/>
              <a:ext cx="38125" cy="37825"/>
            </a:xfrm>
            <a:custGeom>
              <a:avLst/>
              <a:gdLst/>
              <a:ahLst/>
              <a:cxnLst/>
              <a:rect l="l" t="t" r="r" b="b"/>
              <a:pathLst>
                <a:path w="1525" h="1513" extrusionOk="0">
                  <a:moveTo>
                    <a:pt x="762" y="0"/>
                  </a:moveTo>
                  <a:cubicBezTo>
                    <a:pt x="346" y="0"/>
                    <a:pt x="0" y="345"/>
                    <a:pt x="0" y="762"/>
                  </a:cubicBezTo>
                  <a:cubicBezTo>
                    <a:pt x="0" y="1179"/>
                    <a:pt x="346" y="1512"/>
                    <a:pt x="762" y="1512"/>
                  </a:cubicBezTo>
                  <a:cubicBezTo>
                    <a:pt x="1179" y="1512"/>
                    <a:pt x="1524" y="1179"/>
                    <a:pt x="1524" y="762"/>
                  </a:cubicBezTo>
                  <a:cubicBezTo>
                    <a:pt x="1524"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10" name="Google Shape;9523;p31">
              <a:extLst>
                <a:ext uri="{FF2B5EF4-FFF2-40B4-BE49-F238E27FC236}">
                  <a16:creationId xmlns:a16="http://schemas.microsoft.com/office/drawing/2014/main" id="{85E16B27-8D0B-6C6A-BD87-0B9C38EEDAB3}"/>
                </a:ext>
              </a:extLst>
            </p:cNvPr>
            <p:cNvSpPr/>
            <p:nvPr/>
          </p:nvSpPr>
          <p:spPr>
            <a:xfrm>
              <a:off x="-7338725" y="2592125"/>
              <a:ext cx="37825" cy="37825"/>
            </a:xfrm>
            <a:custGeom>
              <a:avLst/>
              <a:gdLst/>
              <a:ahLst/>
              <a:cxnLst/>
              <a:rect l="l" t="t" r="r" b="b"/>
              <a:pathLst>
                <a:path w="1513" h="1513" extrusionOk="0">
                  <a:moveTo>
                    <a:pt x="762" y="0"/>
                  </a:moveTo>
                  <a:cubicBezTo>
                    <a:pt x="346" y="0"/>
                    <a:pt x="0" y="345"/>
                    <a:pt x="0" y="762"/>
                  </a:cubicBezTo>
                  <a:cubicBezTo>
                    <a:pt x="0" y="1179"/>
                    <a:pt x="346" y="1512"/>
                    <a:pt x="762" y="1512"/>
                  </a:cubicBezTo>
                  <a:cubicBezTo>
                    <a:pt x="1179" y="1512"/>
                    <a:pt x="1513" y="1179"/>
                    <a:pt x="1513" y="762"/>
                  </a:cubicBezTo>
                  <a:cubicBezTo>
                    <a:pt x="1513"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11" name="Google Shape;9524;p31">
              <a:extLst>
                <a:ext uri="{FF2B5EF4-FFF2-40B4-BE49-F238E27FC236}">
                  <a16:creationId xmlns:a16="http://schemas.microsoft.com/office/drawing/2014/main" id="{30C10813-204E-77AA-18E1-282934C55E3C}"/>
                </a:ext>
              </a:extLst>
            </p:cNvPr>
            <p:cNvSpPr/>
            <p:nvPr/>
          </p:nvSpPr>
          <p:spPr>
            <a:xfrm>
              <a:off x="-7281875" y="2592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7" y="1512"/>
                    <a:pt x="1513" y="1179"/>
                    <a:pt x="1513" y="762"/>
                  </a:cubicBezTo>
                  <a:cubicBezTo>
                    <a:pt x="1513" y="345"/>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12" name="Google Shape;9525;p31">
              <a:extLst>
                <a:ext uri="{FF2B5EF4-FFF2-40B4-BE49-F238E27FC236}">
                  <a16:creationId xmlns:a16="http://schemas.microsoft.com/office/drawing/2014/main" id="{9CC6F057-F4C8-FA4A-4DDB-F8EE852B4BF9}"/>
                </a:ext>
              </a:extLst>
            </p:cNvPr>
            <p:cNvSpPr/>
            <p:nvPr/>
          </p:nvSpPr>
          <p:spPr>
            <a:xfrm>
              <a:off x="-7225025" y="2592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7" y="1512"/>
                    <a:pt x="1513" y="1179"/>
                    <a:pt x="1513" y="762"/>
                  </a:cubicBezTo>
                  <a:cubicBezTo>
                    <a:pt x="1513" y="345"/>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13" name="Google Shape;9526;p31">
              <a:extLst>
                <a:ext uri="{FF2B5EF4-FFF2-40B4-BE49-F238E27FC236}">
                  <a16:creationId xmlns:a16="http://schemas.microsoft.com/office/drawing/2014/main" id="{6E226414-EB82-AE9E-91B0-A2C365B42494}"/>
                </a:ext>
              </a:extLst>
            </p:cNvPr>
            <p:cNvSpPr/>
            <p:nvPr/>
          </p:nvSpPr>
          <p:spPr>
            <a:xfrm>
              <a:off x="-7168475" y="2592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80" y="1512"/>
                    <a:pt x="1513" y="1179"/>
                    <a:pt x="1513" y="762"/>
                  </a:cubicBezTo>
                  <a:cubicBezTo>
                    <a:pt x="1513" y="345"/>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14" name="Google Shape;9527;p31">
              <a:extLst>
                <a:ext uri="{FF2B5EF4-FFF2-40B4-BE49-F238E27FC236}">
                  <a16:creationId xmlns:a16="http://schemas.microsoft.com/office/drawing/2014/main" id="{275A8741-A80A-DD64-6D91-F1D9986B0A10}"/>
                </a:ext>
              </a:extLst>
            </p:cNvPr>
            <p:cNvSpPr/>
            <p:nvPr/>
          </p:nvSpPr>
          <p:spPr>
            <a:xfrm>
              <a:off x="-7111625" y="2592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80" y="1512"/>
                    <a:pt x="1513" y="1179"/>
                    <a:pt x="1513" y="762"/>
                  </a:cubicBezTo>
                  <a:cubicBezTo>
                    <a:pt x="1513" y="345"/>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15" name="Google Shape;9528;p31">
              <a:extLst>
                <a:ext uri="{FF2B5EF4-FFF2-40B4-BE49-F238E27FC236}">
                  <a16:creationId xmlns:a16="http://schemas.microsoft.com/office/drawing/2014/main" id="{0FF01572-51A8-0F51-9613-E1B931C7BA6A}"/>
                </a:ext>
              </a:extLst>
            </p:cNvPr>
            <p:cNvSpPr/>
            <p:nvPr/>
          </p:nvSpPr>
          <p:spPr>
            <a:xfrm>
              <a:off x="-7054775" y="2592125"/>
              <a:ext cx="37850" cy="37825"/>
            </a:xfrm>
            <a:custGeom>
              <a:avLst/>
              <a:gdLst/>
              <a:ahLst/>
              <a:cxnLst/>
              <a:rect l="l" t="t" r="r" b="b"/>
              <a:pathLst>
                <a:path w="1514" h="1513" extrusionOk="0">
                  <a:moveTo>
                    <a:pt x="751" y="0"/>
                  </a:moveTo>
                  <a:cubicBezTo>
                    <a:pt x="334" y="0"/>
                    <a:pt x="1" y="345"/>
                    <a:pt x="1" y="762"/>
                  </a:cubicBezTo>
                  <a:cubicBezTo>
                    <a:pt x="1" y="1179"/>
                    <a:pt x="334" y="1512"/>
                    <a:pt x="751" y="1512"/>
                  </a:cubicBezTo>
                  <a:cubicBezTo>
                    <a:pt x="1168" y="1512"/>
                    <a:pt x="1513" y="1179"/>
                    <a:pt x="1513" y="762"/>
                  </a:cubicBezTo>
                  <a:cubicBezTo>
                    <a:pt x="1513" y="345"/>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16" name="Google Shape;9529;p31">
              <a:extLst>
                <a:ext uri="{FF2B5EF4-FFF2-40B4-BE49-F238E27FC236}">
                  <a16:creationId xmlns:a16="http://schemas.microsoft.com/office/drawing/2014/main" id="{86105091-1A6C-A61E-2B8E-D91F044A2101}"/>
                </a:ext>
              </a:extLst>
            </p:cNvPr>
            <p:cNvSpPr/>
            <p:nvPr/>
          </p:nvSpPr>
          <p:spPr>
            <a:xfrm>
              <a:off x="-6998200" y="2592125"/>
              <a:ext cx="37825" cy="37825"/>
            </a:xfrm>
            <a:custGeom>
              <a:avLst/>
              <a:gdLst/>
              <a:ahLst/>
              <a:cxnLst/>
              <a:rect l="l" t="t" r="r" b="b"/>
              <a:pathLst>
                <a:path w="1513" h="1513" extrusionOk="0">
                  <a:moveTo>
                    <a:pt x="762" y="0"/>
                  </a:moveTo>
                  <a:cubicBezTo>
                    <a:pt x="345" y="0"/>
                    <a:pt x="0" y="345"/>
                    <a:pt x="0" y="762"/>
                  </a:cubicBezTo>
                  <a:cubicBezTo>
                    <a:pt x="0" y="1179"/>
                    <a:pt x="345"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17" name="Google Shape;9530;p31">
              <a:extLst>
                <a:ext uri="{FF2B5EF4-FFF2-40B4-BE49-F238E27FC236}">
                  <a16:creationId xmlns:a16="http://schemas.microsoft.com/office/drawing/2014/main" id="{8D7F2220-8A40-D45E-A100-6DE6A0567D9F}"/>
                </a:ext>
              </a:extLst>
            </p:cNvPr>
            <p:cNvSpPr/>
            <p:nvPr/>
          </p:nvSpPr>
          <p:spPr>
            <a:xfrm>
              <a:off x="-6941350" y="2592125"/>
              <a:ext cx="37825" cy="37825"/>
            </a:xfrm>
            <a:custGeom>
              <a:avLst/>
              <a:gdLst/>
              <a:ahLst/>
              <a:cxnLst/>
              <a:rect l="l" t="t" r="r" b="b"/>
              <a:pathLst>
                <a:path w="1513" h="1513" extrusionOk="0">
                  <a:moveTo>
                    <a:pt x="762" y="0"/>
                  </a:moveTo>
                  <a:cubicBezTo>
                    <a:pt x="346" y="0"/>
                    <a:pt x="0" y="345"/>
                    <a:pt x="0" y="762"/>
                  </a:cubicBezTo>
                  <a:cubicBezTo>
                    <a:pt x="0" y="1179"/>
                    <a:pt x="346"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18" name="Google Shape;9531;p31">
              <a:extLst>
                <a:ext uri="{FF2B5EF4-FFF2-40B4-BE49-F238E27FC236}">
                  <a16:creationId xmlns:a16="http://schemas.microsoft.com/office/drawing/2014/main" id="{B82104E2-B603-D0BD-E9EC-1E4F5BF5D1E7}"/>
                </a:ext>
              </a:extLst>
            </p:cNvPr>
            <p:cNvSpPr/>
            <p:nvPr/>
          </p:nvSpPr>
          <p:spPr>
            <a:xfrm>
              <a:off x="-5806100" y="2592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79" y="1512"/>
                    <a:pt x="1513" y="1179"/>
                    <a:pt x="1513" y="762"/>
                  </a:cubicBezTo>
                  <a:cubicBezTo>
                    <a:pt x="1513"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19" name="Google Shape;9532;p31">
              <a:extLst>
                <a:ext uri="{FF2B5EF4-FFF2-40B4-BE49-F238E27FC236}">
                  <a16:creationId xmlns:a16="http://schemas.microsoft.com/office/drawing/2014/main" id="{02D5A0BB-C422-22B5-BFC5-9306EAFE5735}"/>
                </a:ext>
              </a:extLst>
            </p:cNvPr>
            <p:cNvSpPr/>
            <p:nvPr/>
          </p:nvSpPr>
          <p:spPr>
            <a:xfrm>
              <a:off x="-5749250" y="2592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80" y="1512"/>
                    <a:pt x="1513" y="1179"/>
                    <a:pt x="1513" y="762"/>
                  </a:cubicBezTo>
                  <a:cubicBezTo>
                    <a:pt x="1513" y="345"/>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20" name="Google Shape;9533;p31">
              <a:extLst>
                <a:ext uri="{FF2B5EF4-FFF2-40B4-BE49-F238E27FC236}">
                  <a16:creationId xmlns:a16="http://schemas.microsoft.com/office/drawing/2014/main" id="{C0FAACF7-71DF-E83B-4B84-60F6F1E287CA}"/>
                </a:ext>
              </a:extLst>
            </p:cNvPr>
            <p:cNvSpPr/>
            <p:nvPr/>
          </p:nvSpPr>
          <p:spPr>
            <a:xfrm>
              <a:off x="-5692400" y="2592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8" y="1512"/>
                    <a:pt x="1513" y="1179"/>
                    <a:pt x="1513" y="762"/>
                  </a:cubicBezTo>
                  <a:cubicBezTo>
                    <a:pt x="1513" y="345"/>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21" name="Google Shape;9534;p31">
              <a:extLst>
                <a:ext uri="{FF2B5EF4-FFF2-40B4-BE49-F238E27FC236}">
                  <a16:creationId xmlns:a16="http://schemas.microsoft.com/office/drawing/2014/main" id="{006F4888-F24E-135C-C143-FAFF42624723}"/>
                </a:ext>
              </a:extLst>
            </p:cNvPr>
            <p:cNvSpPr/>
            <p:nvPr/>
          </p:nvSpPr>
          <p:spPr>
            <a:xfrm>
              <a:off x="-5351875" y="2592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79" y="1512"/>
                    <a:pt x="1513" y="1179"/>
                    <a:pt x="1513" y="762"/>
                  </a:cubicBezTo>
                  <a:cubicBezTo>
                    <a:pt x="1513" y="345"/>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22" name="Google Shape;9535;p31">
              <a:extLst>
                <a:ext uri="{FF2B5EF4-FFF2-40B4-BE49-F238E27FC236}">
                  <a16:creationId xmlns:a16="http://schemas.microsoft.com/office/drawing/2014/main" id="{53CCEF2F-8775-82AC-C6AC-A61DB848062E}"/>
                </a:ext>
              </a:extLst>
            </p:cNvPr>
            <p:cNvSpPr/>
            <p:nvPr/>
          </p:nvSpPr>
          <p:spPr>
            <a:xfrm>
              <a:off x="-5238475" y="2592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80" y="1512"/>
                    <a:pt x="1513" y="1179"/>
                    <a:pt x="1513" y="762"/>
                  </a:cubicBezTo>
                  <a:cubicBezTo>
                    <a:pt x="1513" y="345"/>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23" name="Google Shape;9536;p31">
              <a:extLst>
                <a:ext uri="{FF2B5EF4-FFF2-40B4-BE49-F238E27FC236}">
                  <a16:creationId xmlns:a16="http://schemas.microsoft.com/office/drawing/2014/main" id="{AE74CD64-B77F-5ADF-55AF-73F02F0CF256}"/>
                </a:ext>
              </a:extLst>
            </p:cNvPr>
            <p:cNvSpPr/>
            <p:nvPr/>
          </p:nvSpPr>
          <p:spPr>
            <a:xfrm>
              <a:off x="-5124750" y="2592125"/>
              <a:ext cx="37825" cy="37825"/>
            </a:xfrm>
            <a:custGeom>
              <a:avLst/>
              <a:gdLst/>
              <a:ahLst/>
              <a:cxnLst/>
              <a:rect l="l" t="t" r="r" b="b"/>
              <a:pathLst>
                <a:path w="1513" h="1513" extrusionOk="0">
                  <a:moveTo>
                    <a:pt x="750" y="0"/>
                  </a:moveTo>
                  <a:cubicBezTo>
                    <a:pt x="333" y="0"/>
                    <a:pt x="0" y="345"/>
                    <a:pt x="0" y="762"/>
                  </a:cubicBezTo>
                  <a:cubicBezTo>
                    <a:pt x="0" y="1179"/>
                    <a:pt x="333"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24" name="Google Shape;9537;p31">
              <a:extLst>
                <a:ext uri="{FF2B5EF4-FFF2-40B4-BE49-F238E27FC236}">
                  <a16:creationId xmlns:a16="http://schemas.microsoft.com/office/drawing/2014/main" id="{21B8FA9A-EB11-7B07-9113-9E531D7EB6F5}"/>
                </a:ext>
              </a:extLst>
            </p:cNvPr>
            <p:cNvSpPr/>
            <p:nvPr/>
          </p:nvSpPr>
          <p:spPr>
            <a:xfrm>
              <a:off x="-5068200" y="2592125"/>
              <a:ext cx="38125" cy="37825"/>
            </a:xfrm>
            <a:custGeom>
              <a:avLst/>
              <a:gdLst/>
              <a:ahLst/>
              <a:cxnLst/>
              <a:rect l="l" t="t" r="r" b="b"/>
              <a:pathLst>
                <a:path w="1525" h="1513" extrusionOk="0">
                  <a:moveTo>
                    <a:pt x="762" y="0"/>
                  </a:moveTo>
                  <a:cubicBezTo>
                    <a:pt x="346" y="0"/>
                    <a:pt x="0" y="345"/>
                    <a:pt x="0" y="762"/>
                  </a:cubicBezTo>
                  <a:cubicBezTo>
                    <a:pt x="0" y="1179"/>
                    <a:pt x="346" y="1512"/>
                    <a:pt x="762" y="1512"/>
                  </a:cubicBezTo>
                  <a:cubicBezTo>
                    <a:pt x="1179" y="1512"/>
                    <a:pt x="1524" y="1179"/>
                    <a:pt x="1524" y="762"/>
                  </a:cubicBezTo>
                  <a:cubicBezTo>
                    <a:pt x="1524"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25" name="Google Shape;9538;p31">
              <a:extLst>
                <a:ext uri="{FF2B5EF4-FFF2-40B4-BE49-F238E27FC236}">
                  <a16:creationId xmlns:a16="http://schemas.microsoft.com/office/drawing/2014/main" id="{908E3007-CEE3-A2DD-AF07-773EB4803DE4}"/>
                </a:ext>
              </a:extLst>
            </p:cNvPr>
            <p:cNvSpPr/>
            <p:nvPr/>
          </p:nvSpPr>
          <p:spPr>
            <a:xfrm>
              <a:off x="-5011350" y="2592125"/>
              <a:ext cx="37825" cy="37825"/>
            </a:xfrm>
            <a:custGeom>
              <a:avLst/>
              <a:gdLst/>
              <a:ahLst/>
              <a:cxnLst/>
              <a:rect l="l" t="t" r="r" b="b"/>
              <a:pathLst>
                <a:path w="1513" h="1513" extrusionOk="0">
                  <a:moveTo>
                    <a:pt x="762" y="0"/>
                  </a:moveTo>
                  <a:cubicBezTo>
                    <a:pt x="346" y="0"/>
                    <a:pt x="0" y="345"/>
                    <a:pt x="0" y="762"/>
                  </a:cubicBezTo>
                  <a:cubicBezTo>
                    <a:pt x="0" y="1179"/>
                    <a:pt x="346"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26" name="Google Shape;9539;p31">
              <a:extLst>
                <a:ext uri="{FF2B5EF4-FFF2-40B4-BE49-F238E27FC236}">
                  <a16:creationId xmlns:a16="http://schemas.microsoft.com/office/drawing/2014/main" id="{AE8A823D-15DA-2A66-63C5-E6CA590A9C31}"/>
                </a:ext>
              </a:extLst>
            </p:cNvPr>
            <p:cNvSpPr/>
            <p:nvPr/>
          </p:nvSpPr>
          <p:spPr>
            <a:xfrm>
              <a:off x="-4954500" y="2592125"/>
              <a:ext cx="37825" cy="37825"/>
            </a:xfrm>
            <a:custGeom>
              <a:avLst/>
              <a:gdLst/>
              <a:ahLst/>
              <a:cxnLst/>
              <a:rect l="l" t="t" r="r" b="b"/>
              <a:pathLst>
                <a:path w="1513" h="1513" extrusionOk="0">
                  <a:moveTo>
                    <a:pt x="751" y="0"/>
                  </a:moveTo>
                  <a:cubicBezTo>
                    <a:pt x="334" y="0"/>
                    <a:pt x="0" y="345"/>
                    <a:pt x="0" y="762"/>
                  </a:cubicBezTo>
                  <a:cubicBezTo>
                    <a:pt x="0" y="1179"/>
                    <a:pt x="334" y="1512"/>
                    <a:pt x="751" y="1512"/>
                  </a:cubicBezTo>
                  <a:cubicBezTo>
                    <a:pt x="1167" y="1512"/>
                    <a:pt x="1513" y="1179"/>
                    <a:pt x="1513" y="762"/>
                  </a:cubicBezTo>
                  <a:cubicBezTo>
                    <a:pt x="1513" y="345"/>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27" name="Google Shape;9540;p31">
              <a:extLst>
                <a:ext uri="{FF2B5EF4-FFF2-40B4-BE49-F238E27FC236}">
                  <a16:creationId xmlns:a16="http://schemas.microsoft.com/office/drawing/2014/main" id="{C89405E2-B18A-89FE-F16B-81849B2AB1D2}"/>
                </a:ext>
              </a:extLst>
            </p:cNvPr>
            <p:cNvSpPr/>
            <p:nvPr/>
          </p:nvSpPr>
          <p:spPr>
            <a:xfrm>
              <a:off x="-4897650" y="2592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7" y="1512"/>
                    <a:pt x="1513" y="1179"/>
                    <a:pt x="1513" y="762"/>
                  </a:cubicBezTo>
                  <a:cubicBezTo>
                    <a:pt x="1513" y="345"/>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28" name="Google Shape;9541;p31">
              <a:extLst>
                <a:ext uri="{FF2B5EF4-FFF2-40B4-BE49-F238E27FC236}">
                  <a16:creationId xmlns:a16="http://schemas.microsoft.com/office/drawing/2014/main" id="{B58A5C35-8520-50E9-C439-E9AC2B64FF83}"/>
                </a:ext>
              </a:extLst>
            </p:cNvPr>
            <p:cNvSpPr/>
            <p:nvPr/>
          </p:nvSpPr>
          <p:spPr>
            <a:xfrm>
              <a:off x="-4841100" y="2592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79" y="1512"/>
                    <a:pt x="1513" y="1179"/>
                    <a:pt x="1513" y="762"/>
                  </a:cubicBezTo>
                  <a:cubicBezTo>
                    <a:pt x="1513"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29" name="Google Shape;9542;p31">
              <a:extLst>
                <a:ext uri="{FF2B5EF4-FFF2-40B4-BE49-F238E27FC236}">
                  <a16:creationId xmlns:a16="http://schemas.microsoft.com/office/drawing/2014/main" id="{A2B47176-18C4-A353-D93E-5DF8C2F087FE}"/>
                </a:ext>
              </a:extLst>
            </p:cNvPr>
            <p:cNvSpPr/>
            <p:nvPr/>
          </p:nvSpPr>
          <p:spPr>
            <a:xfrm>
              <a:off x="-4784250" y="2592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80" y="1512"/>
                    <a:pt x="1513" y="1179"/>
                    <a:pt x="1513" y="762"/>
                  </a:cubicBezTo>
                  <a:cubicBezTo>
                    <a:pt x="1513" y="345"/>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30" name="Google Shape;9543;p31">
              <a:extLst>
                <a:ext uri="{FF2B5EF4-FFF2-40B4-BE49-F238E27FC236}">
                  <a16:creationId xmlns:a16="http://schemas.microsoft.com/office/drawing/2014/main" id="{E5D5F7E3-6308-BA70-1178-764D20645FA1}"/>
                </a:ext>
              </a:extLst>
            </p:cNvPr>
            <p:cNvSpPr/>
            <p:nvPr/>
          </p:nvSpPr>
          <p:spPr>
            <a:xfrm>
              <a:off x="-4727400" y="2592125"/>
              <a:ext cx="37850" cy="37825"/>
            </a:xfrm>
            <a:custGeom>
              <a:avLst/>
              <a:gdLst/>
              <a:ahLst/>
              <a:cxnLst/>
              <a:rect l="l" t="t" r="r" b="b"/>
              <a:pathLst>
                <a:path w="1514" h="1513" extrusionOk="0">
                  <a:moveTo>
                    <a:pt x="751" y="0"/>
                  </a:moveTo>
                  <a:cubicBezTo>
                    <a:pt x="334" y="0"/>
                    <a:pt x="1" y="345"/>
                    <a:pt x="1" y="762"/>
                  </a:cubicBezTo>
                  <a:cubicBezTo>
                    <a:pt x="1" y="1179"/>
                    <a:pt x="334" y="1512"/>
                    <a:pt x="751" y="1512"/>
                  </a:cubicBezTo>
                  <a:cubicBezTo>
                    <a:pt x="1168" y="1512"/>
                    <a:pt x="1513" y="1179"/>
                    <a:pt x="1513" y="762"/>
                  </a:cubicBezTo>
                  <a:cubicBezTo>
                    <a:pt x="1513" y="345"/>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31" name="Google Shape;9544;p31">
              <a:extLst>
                <a:ext uri="{FF2B5EF4-FFF2-40B4-BE49-F238E27FC236}">
                  <a16:creationId xmlns:a16="http://schemas.microsoft.com/office/drawing/2014/main" id="{26DB619D-ABD6-CACC-3AFB-C928C253D44E}"/>
                </a:ext>
              </a:extLst>
            </p:cNvPr>
            <p:cNvSpPr/>
            <p:nvPr/>
          </p:nvSpPr>
          <p:spPr>
            <a:xfrm>
              <a:off x="-4670825" y="2592125"/>
              <a:ext cx="37825" cy="37825"/>
            </a:xfrm>
            <a:custGeom>
              <a:avLst/>
              <a:gdLst/>
              <a:ahLst/>
              <a:cxnLst/>
              <a:rect l="l" t="t" r="r" b="b"/>
              <a:pathLst>
                <a:path w="1513" h="1513" extrusionOk="0">
                  <a:moveTo>
                    <a:pt x="762" y="0"/>
                  </a:moveTo>
                  <a:cubicBezTo>
                    <a:pt x="345" y="0"/>
                    <a:pt x="0" y="345"/>
                    <a:pt x="0" y="762"/>
                  </a:cubicBezTo>
                  <a:cubicBezTo>
                    <a:pt x="0" y="1179"/>
                    <a:pt x="345"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32" name="Google Shape;9545;p31">
              <a:extLst>
                <a:ext uri="{FF2B5EF4-FFF2-40B4-BE49-F238E27FC236}">
                  <a16:creationId xmlns:a16="http://schemas.microsoft.com/office/drawing/2014/main" id="{B051F566-6342-BDF6-ABB7-F1F51A801F79}"/>
                </a:ext>
              </a:extLst>
            </p:cNvPr>
            <p:cNvSpPr/>
            <p:nvPr/>
          </p:nvSpPr>
          <p:spPr>
            <a:xfrm>
              <a:off x="-4613975" y="2592125"/>
              <a:ext cx="37825" cy="37825"/>
            </a:xfrm>
            <a:custGeom>
              <a:avLst/>
              <a:gdLst/>
              <a:ahLst/>
              <a:cxnLst/>
              <a:rect l="l" t="t" r="r" b="b"/>
              <a:pathLst>
                <a:path w="1513" h="1513" extrusionOk="0">
                  <a:moveTo>
                    <a:pt x="762" y="0"/>
                  </a:moveTo>
                  <a:cubicBezTo>
                    <a:pt x="334" y="0"/>
                    <a:pt x="0" y="345"/>
                    <a:pt x="0" y="762"/>
                  </a:cubicBezTo>
                  <a:cubicBezTo>
                    <a:pt x="0" y="1179"/>
                    <a:pt x="334"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33" name="Google Shape;9546;p31">
              <a:extLst>
                <a:ext uri="{FF2B5EF4-FFF2-40B4-BE49-F238E27FC236}">
                  <a16:creationId xmlns:a16="http://schemas.microsoft.com/office/drawing/2014/main" id="{01FC10D1-FA45-3AFA-FCA3-2F51399C8363}"/>
                </a:ext>
              </a:extLst>
            </p:cNvPr>
            <p:cNvSpPr/>
            <p:nvPr/>
          </p:nvSpPr>
          <p:spPr>
            <a:xfrm>
              <a:off x="-4557125" y="2592125"/>
              <a:ext cx="37825" cy="37825"/>
            </a:xfrm>
            <a:custGeom>
              <a:avLst/>
              <a:gdLst/>
              <a:ahLst/>
              <a:cxnLst/>
              <a:rect l="l" t="t" r="r" b="b"/>
              <a:pathLst>
                <a:path w="1513" h="1513" extrusionOk="0">
                  <a:moveTo>
                    <a:pt x="750" y="0"/>
                  </a:moveTo>
                  <a:cubicBezTo>
                    <a:pt x="334" y="0"/>
                    <a:pt x="0" y="345"/>
                    <a:pt x="0" y="762"/>
                  </a:cubicBezTo>
                  <a:cubicBezTo>
                    <a:pt x="0" y="1179"/>
                    <a:pt x="334"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34" name="Google Shape;9547;p31">
              <a:extLst>
                <a:ext uri="{FF2B5EF4-FFF2-40B4-BE49-F238E27FC236}">
                  <a16:creationId xmlns:a16="http://schemas.microsoft.com/office/drawing/2014/main" id="{C13DAC3D-80DD-7902-CA49-DF5D2EEB546D}"/>
                </a:ext>
              </a:extLst>
            </p:cNvPr>
            <p:cNvSpPr/>
            <p:nvPr/>
          </p:nvSpPr>
          <p:spPr>
            <a:xfrm>
              <a:off x="-4500575" y="2592125"/>
              <a:ext cx="38125" cy="37825"/>
            </a:xfrm>
            <a:custGeom>
              <a:avLst/>
              <a:gdLst/>
              <a:ahLst/>
              <a:cxnLst/>
              <a:rect l="l" t="t" r="r" b="b"/>
              <a:pathLst>
                <a:path w="1525" h="1513" extrusionOk="0">
                  <a:moveTo>
                    <a:pt x="763" y="0"/>
                  </a:moveTo>
                  <a:cubicBezTo>
                    <a:pt x="346" y="0"/>
                    <a:pt x="1" y="345"/>
                    <a:pt x="1" y="762"/>
                  </a:cubicBezTo>
                  <a:cubicBezTo>
                    <a:pt x="1" y="1179"/>
                    <a:pt x="346" y="1512"/>
                    <a:pt x="763" y="1512"/>
                  </a:cubicBezTo>
                  <a:cubicBezTo>
                    <a:pt x="1179" y="1512"/>
                    <a:pt x="1525" y="1179"/>
                    <a:pt x="1525" y="762"/>
                  </a:cubicBezTo>
                  <a:cubicBezTo>
                    <a:pt x="1525"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35" name="Google Shape;9548;p31">
              <a:extLst>
                <a:ext uri="{FF2B5EF4-FFF2-40B4-BE49-F238E27FC236}">
                  <a16:creationId xmlns:a16="http://schemas.microsoft.com/office/drawing/2014/main" id="{7AA86370-AA72-2DAA-48FC-985952C81E27}"/>
                </a:ext>
              </a:extLst>
            </p:cNvPr>
            <p:cNvSpPr/>
            <p:nvPr/>
          </p:nvSpPr>
          <p:spPr>
            <a:xfrm>
              <a:off x="-4443725" y="2592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79" y="1512"/>
                    <a:pt x="1513" y="1179"/>
                    <a:pt x="1513" y="762"/>
                  </a:cubicBezTo>
                  <a:cubicBezTo>
                    <a:pt x="1513"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36" name="Google Shape;9549;p31">
              <a:extLst>
                <a:ext uri="{FF2B5EF4-FFF2-40B4-BE49-F238E27FC236}">
                  <a16:creationId xmlns:a16="http://schemas.microsoft.com/office/drawing/2014/main" id="{BBAF1873-2C68-8D91-782B-40BA53045715}"/>
                </a:ext>
              </a:extLst>
            </p:cNvPr>
            <p:cNvSpPr/>
            <p:nvPr/>
          </p:nvSpPr>
          <p:spPr>
            <a:xfrm>
              <a:off x="-4386875" y="2592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79" y="1512"/>
                    <a:pt x="1513" y="1179"/>
                    <a:pt x="1513" y="762"/>
                  </a:cubicBezTo>
                  <a:cubicBezTo>
                    <a:pt x="1513" y="345"/>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37" name="Google Shape;9550;p31">
              <a:extLst>
                <a:ext uri="{FF2B5EF4-FFF2-40B4-BE49-F238E27FC236}">
                  <a16:creationId xmlns:a16="http://schemas.microsoft.com/office/drawing/2014/main" id="{BC459F65-AE5E-E6B4-033B-54F94E830BCE}"/>
                </a:ext>
              </a:extLst>
            </p:cNvPr>
            <p:cNvSpPr/>
            <p:nvPr/>
          </p:nvSpPr>
          <p:spPr>
            <a:xfrm>
              <a:off x="-4330025" y="2592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8" y="1512"/>
                    <a:pt x="1513" y="1179"/>
                    <a:pt x="1513" y="762"/>
                  </a:cubicBezTo>
                  <a:cubicBezTo>
                    <a:pt x="1513" y="345"/>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38" name="Google Shape;9551;p31">
              <a:extLst>
                <a:ext uri="{FF2B5EF4-FFF2-40B4-BE49-F238E27FC236}">
                  <a16:creationId xmlns:a16="http://schemas.microsoft.com/office/drawing/2014/main" id="{EC9D10EA-2D17-179D-C584-0C3364DE09E4}"/>
                </a:ext>
              </a:extLst>
            </p:cNvPr>
            <p:cNvSpPr/>
            <p:nvPr/>
          </p:nvSpPr>
          <p:spPr>
            <a:xfrm>
              <a:off x="-4273475" y="2592125"/>
              <a:ext cx="37850" cy="37825"/>
            </a:xfrm>
            <a:custGeom>
              <a:avLst/>
              <a:gdLst/>
              <a:ahLst/>
              <a:cxnLst/>
              <a:rect l="l" t="t" r="r" b="b"/>
              <a:pathLst>
                <a:path w="1514" h="1513" extrusionOk="0">
                  <a:moveTo>
                    <a:pt x="763" y="0"/>
                  </a:moveTo>
                  <a:cubicBezTo>
                    <a:pt x="346" y="0"/>
                    <a:pt x="1" y="345"/>
                    <a:pt x="1" y="762"/>
                  </a:cubicBezTo>
                  <a:cubicBezTo>
                    <a:pt x="1" y="1179"/>
                    <a:pt x="346" y="1512"/>
                    <a:pt x="763" y="1512"/>
                  </a:cubicBezTo>
                  <a:cubicBezTo>
                    <a:pt x="1180" y="1512"/>
                    <a:pt x="1513" y="1179"/>
                    <a:pt x="1513" y="762"/>
                  </a:cubicBezTo>
                  <a:cubicBezTo>
                    <a:pt x="1513" y="345"/>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39" name="Google Shape;9552;p31">
              <a:extLst>
                <a:ext uri="{FF2B5EF4-FFF2-40B4-BE49-F238E27FC236}">
                  <a16:creationId xmlns:a16="http://schemas.microsoft.com/office/drawing/2014/main" id="{53845052-6F21-8DFE-648B-B3DE29EB0AD4}"/>
                </a:ext>
              </a:extLst>
            </p:cNvPr>
            <p:cNvSpPr/>
            <p:nvPr/>
          </p:nvSpPr>
          <p:spPr>
            <a:xfrm>
              <a:off x="-4216600" y="2592125"/>
              <a:ext cx="37825" cy="37825"/>
            </a:xfrm>
            <a:custGeom>
              <a:avLst/>
              <a:gdLst/>
              <a:ahLst/>
              <a:cxnLst/>
              <a:rect l="l" t="t" r="r" b="b"/>
              <a:pathLst>
                <a:path w="1513" h="1513" extrusionOk="0">
                  <a:moveTo>
                    <a:pt x="762" y="0"/>
                  </a:moveTo>
                  <a:cubicBezTo>
                    <a:pt x="333" y="0"/>
                    <a:pt x="0" y="345"/>
                    <a:pt x="0" y="762"/>
                  </a:cubicBezTo>
                  <a:cubicBezTo>
                    <a:pt x="0" y="1179"/>
                    <a:pt x="333"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40" name="Google Shape;9553;p31">
              <a:extLst>
                <a:ext uri="{FF2B5EF4-FFF2-40B4-BE49-F238E27FC236}">
                  <a16:creationId xmlns:a16="http://schemas.microsoft.com/office/drawing/2014/main" id="{A2D976A6-A095-40EE-F462-57486B3D8C4E}"/>
                </a:ext>
              </a:extLst>
            </p:cNvPr>
            <p:cNvSpPr/>
            <p:nvPr/>
          </p:nvSpPr>
          <p:spPr>
            <a:xfrm>
              <a:off x="-4159750" y="2592125"/>
              <a:ext cx="37825" cy="37825"/>
            </a:xfrm>
            <a:custGeom>
              <a:avLst/>
              <a:gdLst/>
              <a:ahLst/>
              <a:cxnLst/>
              <a:rect l="l" t="t" r="r" b="b"/>
              <a:pathLst>
                <a:path w="1513" h="1513" extrusionOk="0">
                  <a:moveTo>
                    <a:pt x="750" y="0"/>
                  </a:moveTo>
                  <a:cubicBezTo>
                    <a:pt x="334" y="0"/>
                    <a:pt x="0" y="345"/>
                    <a:pt x="0" y="762"/>
                  </a:cubicBezTo>
                  <a:cubicBezTo>
                    <a:pt x="0" y="1179"/>
                    <a:pt x="334"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41" name="Google Shape;9554;p31">
              <a:extLst>
                <a:ext uri="{FF2B5EF4-FFF2-40B4-BE49-F238E27FC236}">
                  <a16:creationId xmlns:a16="http://schemas.microsoft.com/office/drawing/2014/main" id="{D4622B28-BCEF-14AC-3D9F-6839E271C99A}"/>
                </a:ext>
              </a:extLst>
            </p:cNvPr>
            <p:cNvSpPr/>
            <p:nvPr/>
          </p:nvSpPr>
          <p:spPr>
            <a:xfrm>
              <a:off x="-4103200" y="2592125"/>
              <a:ext cx="38125" cy="37825"/>
            </a:xfrm>
            <a:custGeom>
              <a:avLst/>
              <a:gdLst/>
              <a:ahLst/>
              <a:cxnLst/>
              <a:rect l="l" t="t" r="r" b="b"/>
              <a:pathLst>
                <a:path w="1525" h="1513" extrusionOk="0">
                  <a:moveTo>
                    <a:pt x="762" y="0"/>
                  </a:moveTo>
                  <a:cubicBezTo>
                    <a:pt x="346" y="0"/>
                    <a:pt x="0" y="345"/>
                    <a:pt x="0" y="762"/>
                  </a:cubicBezTo>
                  <a:cubicBezTo>
                    <a:pt x="0" y="1179"/>
                    <a:pt x="346" y="1512"/>
                    <a:pt x="762" y="1512"/>
                  </a:cubicBezTo>
                  <a:cubicBezTo>
                    <a:pt x="1179" y="1512"/>
                    <a:pt x="1524" y="1179"/>
                    <a:pt x="1524" y="762"/>
                  </a:cubicBezTo>
                  <a:cubicBezTo>
                    <a:pt x="1524"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42" name="Google Shape;9555;p31">
              <a:extLst>
                <a:ext uri="{FF2B5EF4-FFF2-40B4-BE49-F238E27FC236}">
                  <a16:creationId xmlns:a16="http://schemas.microsoft.com/office/drawing/2014/main" id="{86844AEC-973E-B343-7331-1F4E74472207}"/>
                </a:ext>
              </a:extLst>
            </p:cNvPr>
            <p:cNvSpPr/>
            <p:nvPr/>
          </p:nvSpPr>
          <p:spPr>
            <a:xfrm>
              <a:off x="-4046350" y="2592125"/>
              <a:ext cx="37825" cy="37825"/>
            </a:xfrm>
            <a:custGeom>
              <a:avLst/>
              <a:gdLst/>
              <a:ahLst/>
              <a:cxnLst/>
              <a:rect l="l" t="t" r="r" b="b"/>
              <a:pathLst>
                <a:path w="1513" h="1513" extrusionOk="0">
                  <a:moveTo>
                    <a:pt x="762" y="0"/>
                  </a:moveTo>
                  <a:cubicBezTo>
                    <a:pt x="346" y="0"/>
                    <a:pt x="0" y="345"/>
                    <a:pt x="0" y="762"/>
                  </a:cubicBezTo>
                  <a:cubicBezTo>
                    <a:pt x="0" y="1179"/>
                    <a:pt x="346" y="1512"/>
                    <a:pt x="762" y="1512"/>
                  </a:cubicBezTo>
                  <a:cubicBezTo>
                    <a:pt x="1179" y="1512"/>
                    <a:pt x="1513" y="1179"/>
                    <a:pt x="1513" y="762"/>
                  </a:cubicBezTo>
                  <a:cubicBezTo>
                    <a:pt x="1513"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43" name="Google Shape;9556;p31">
              <a:extLst>
                <a:ext uri="{FF2B5EF4-FFF2-40B4-BE49-F238E27FC236}">
                  <a16:creationId xmlns:a16="http://schemas.microsoft.com/office/drawing/2014/main" id="{7304BB35-8187-40B4-CD05-C1457D8E1466}"/>
                </a:ext>
              </a:extLst>
            </p:cNvPr>
            <p:cNvSpPr/>
            <p:nvPr/>
          </p:nvSpPr>
          <p:spPr>
            <a:xfrm>
              <a:off x="-3989500" y="2592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7" y="1512"/>
                    <a:pt x="1513" y="1179"/>
                    <a:pt x="1513" y="762"/>
                  </a:cubicBezTo>
                  <a:cubicBezTo>
                    <a:pt x="1513" y="345"/>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44" name="Google Shape;9557;p31">
              <a:extLst>
                <a:ext uri="{FF2B5EF4-FFF2-40B4-BE49-F238E27FC236}">
                  <a16:creationId xmlns:a16="http://schemas.microsoft.com/office/drawing/2014/main" id="{003917EF-76C8-2DE0-C697-BFBF9D001B57}"/>
                </a:ext>
              </a:extLst>
            </p:cNvPr>
            <p:cNvSpPr/>
            <p:nvPr/>
          </p:nvSpPr>
          <p:spPr>
            <a:xfrm>
              <a:off x="-3932650" y="2592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7" y="1512"/>
                    <a:pt x="1513" y="1179"/>
                    <a:pt x="1513" y="762"/>
                  </a:cubicBezTo>
                  <a:cubicBezTo>
                    <a:pt x="1513" y="345"/>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45" name="Google Shape;9558;p31">
              <a:extLst>
                <a:ext uri="{FF2B5EF4-FFF2-40B4-BE49-F238E27FC236}">
                  <a16:creationId xmlns:a16="http://schemas.microsoft.com/office/drawing/2014/main" id="{EAA0495A-5D32-376E-F63B-7D1CD05F1A68}"/>
                </a:ext>
              </a:extLst>
            </p:cNvPr>
            <p:cNvSpPr/>
            <p:nvPr/>
          </p:nvSpPr>
          <p:spPr>
            <a:xfrm>
              <a:off x="-3876100" y="2592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80" y="1512"/>
                    <a:pt x="1513" y="1179"/>
                    <a:pt x="1513" y="762"/>
                  </a:cubicBezTo>
                  <a:cubicBezTo>
                    <a:pt x="1513" y="345"/>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46" name="Google Shape;9559;p31">
              <a:extLst>
                <a:ext uri="{FF2B5EF4-FFF2-40B4-BE49-F238E27FC236}">
                  <a16:creationId xmlns:a16="http://schemas.microsoft.com/office/drawing/2014/main" id="{E566DA78-8153-B258-659E-3C501EDA411E}"/>
                </a:ext>
              </a:extLst>
            </p:cNvPr>
            <p:cNvSpPr/>
            <p:nvPr/>
          </p:nvSpPr>
          <p:spPr>
            <a:xfrm>
              <a:off x="-3819250" y="2592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80" y="1512"/>
                    <a:pt x="1513" y="1179"/>
                    <a:pt x="1513" y="762"/>
                  </a:cubicBezTo>
                  <a:cubicBezTo>
                    <a:pt x="1513" y="345"/>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47" name="Google Shape;9560;p31">
              <a:extLst>
                <a:ext uri="{FF2B5EF4-FFF2-40B4-BE49-F238E27FC236}">
                  <a16:creationId xmlns:a16="http://schemas.microsoft.com/office/drawing/2014/main" id="{AFE31C62-93D4-97CB-E6E8-F8FFA0AF03CA}"/>
                </a:ext>
              </a:extLst>
            </p:cNvPr>
            <p:cNvSpPr/>
            <p:nvPr/>
          </p:nvSpPr>
          <p:spPr>
            <a:xfrm>
              <a:off x="-3762375" y="2592125"/>
              <a:ext cx="37825" cy="37825"/>
            </a:xfrm>
            <a:custGeom>
              <a:avLst/>
              <a:gdLst/>
              <a:ahLst/>
              <a:cxnLst/>
              <a:rect l="l" t="t" r="r" b="b"/>
              <a:pathLst>
                <a:path w="1513" h="1513" extrusionOk="0">
                  <a:moveTo>
                    <a:pt x="750" y="0"/>
                  </a:moveTo>
                  <a:cubicBezTo>
                    <a:pt x="333" y="0"/>
                    <a:pt x="0" y="345"/>
                    <a:pt x="0" y="762"/>
                  </a:cubicBezTo>
                  <a:cubicBezTo>
                    <a:pt x="0" y="1179"/>
                    <a:pt x="333"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48" name="Google Shape;9561;p31">
              <a:extLst>
                <a:ext uri="{FF2B5EF4-FFF2-40B4-BE49-F238E27FC236}">
                  <a16:creationId xmlns:a16="http://schemas.microsoft.com/office/drawing/2014/main" id="{7D60AF6F-03FF-728B-8150-B72EA82AFE92}"/>
                </a:ext>
              </a:extLst>
            </p:cNvPr>
            <p:cNvSpPr/>
            <p:nvPr/>
          </p:nvSpPr>
          <p:spPr>
            <a:xfrm>
              <a:off x="-3705825" y="2592125"/>
              <a:ext cx="37825" cy="37825"/>
            </a:xfrm>
            <a:custGeom>
              <a:avLst/>
              <a:gdLst/>
              <a:ahLst/>
              <a:cxnLst/>
              <a:rect l="l" t="t" r="r" b="b"/>
              <a:pathLst>
                <a:path w="1513" h="1513" extrusionOk="0">
                  <a:moveTo>
                    <a:pt x="762" y="0"/>
                  </a:moveTo>
                  <a:cubicBezTo>
                    <a:pt x="345" y="0"/>
                    <a:pt x="0" y="345"/>
                    <a:pt x="0" y="762"/>
                  </a:cubicBezTo>
                  <a:cubicBezTo>
                    <a:pt x="0" y="1179"/>
                    <a:pt x="345"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49" name="Google Shape;9562;p31">
              <a:extLst>
                <a:ext uri="{FF2B5EF4-FFF2-40B4-BE49-F238E27FC236}">
                  <a16:creationId xmlns:a16="http://schemas.microsoft.com/office/drawing/2014/main" id="{0B49263F-9A56-DF03-8A33-54D40FC291DE}"/>
                </a:ext>
              </a:extLst>
            </p:cNvPr>
            <p:cNvSpPr/>
            <p:nvPr/>
          </p:nvSpPr>
          <p:spPr>
            <a:xfrm>
              <a:off x="-3648975" y="2592125"/>
              <a:ext cx="37825" cy="37825"/>
            </a:xfrm>
            <a:custGeom>
              <a:avLst/>
              <a:gdLst/>
              <a:ahLst/>
              <a:cxnLst/>
              <a:rect l="l" t="t" r="r" b="b"/>
              <a:pathLst>
                <a:path w="1513" h="1513" extrusionOk="0">
                  <a:moveTo>
                    <a:pt x="762" y="0"/>
                  </a:moveTo>
                  <a:cubicBezTo>
                    <a:pt x="346" y="0"/>
                    <a:pt x="0" y="345"/>
                    <a:pt x="0" y="762"/>
                  </a:cubicBezTo>
                  <a:cubicBezTo>
                    <a:pt x="0" y="1179"/>
                    <a:pt x="346"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50" name="Google Shape;9563;p31">
              <a:extLst>
                <a:ext uri="{FF2B5EF4-FFF2-40B4-BE49-F238E27FC236}">
                  <a16:creationId xmlns:a16="http://schemas.microsoft.com/office/drawing/2014/main" id="{262E9C15-9403-2422-F198-F8752B3F74BD}"/>
                </a:ext>
              </a:extLst>
            </p:cNvPr>
            <p:cNvSpPr/>
            <p:nvPr/>
          </p:nvSpPr>
          <p:spPr>
            <a:xfrm>
              <a:off x="-3535575" y="2592125"/>
              <a:ext cx="38125" cy="37825"/>
            </a:xfrm>
            <a:custGeom>
              <a:avLst/>
              <a:gdLst/>
              <a:ahLst/>
              <a:cxnLst/>
              <a:rect l="l" t="t" r="r" b="b"/>
              <a:pathLst>
                <a:path w="1525" h="1513" extrusionOk="0">
                  <a:moveTo>
                    <a:pt x="763" y="0"/>
                  </a:moveTo>
                  <a:cubicBezTo>
                    <a:pt x="346" y="0"/>
                    <a:pt x="1" y="345"/>
                    <a:pt x="1" y="762"/>
                  </a:cubicBezTo>
                  <a:cubicBezTo>
                    <a:pt x="1" y="1179"/>
                    <a:pt x="346" y="1512"/>
                    <a:pt x="763" y="1512"/>
                  </a:cubicBezTo>
                  <a:cubicBezTo>
                    <a:pt x="1179" y="1512"/>
                    <a:pt x="1525" y="1179"/>
                    <a:pt x="1525" y="762"/>
                  </a:cubicBezTo>
                  <a:cubicBezTo>
                    <a:pt x="1525"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51" name="Google Shape;9564;p31">
              <a:extLst>
                <a:ext uri="{FF2B5EF4-FFF2-40B4-BE49-F238E27FC236}">
                  <a16:creationId xmlns:a16="http://schemas.microsoft.com/office/drawing/2014/main" id="{50DF179C-D000-D94D-0A73-E6B719CF64F5}"/>
                </a:ext>
              </a:extLst>
            </p:cNvPr>
            <p:cNvSpPr/>
            <p:nvPr/>
          </p:nvSpPr>
          <p:spPr>
            <a:xfrm>
              <a:off x="-3308450" y="2592125"/>
              <a:ext cx="37825" cy="37825"/>
            </a:xfrm>
            <a:custGeom>
              <a:avLst/>
              <a:gdLst/>
              <a:ahLst/>
              <a:cxnLst/>
              <a:rect l="l" t="t" r="r" b="b"/>
              <a:pathLst>
                <a:path w="1513" h="1513" extrusionOk="0">
                  <a:moveTo>
                    <a:pt x="762" y="0"/>
                  </a:moveTo>
                  <a:cubicBezTo>
                    <a:pt x="345" y="0"/>
                    <a:pt x="0" y="345"/>
                    <a:pt x="0" y="762"/>
                  </a:cubicBezTo>
                  <a:cubicBezTo>
                    <a:pt x="0" y="1179"/>
                    <a:pt x="345"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52" name="Google Shape;9565;p31">
              <a:extLst>
                <a:ext uri="{FF2B5EF4-FFF2-40B4-BE49-F238E27FC236}">
                  <a16:creationId xmlns:a16="http://schemas.microsoft.com/office/drawing/2014/main" id="{12F067DC-14D2-9629-0EFB-58D5BAAA274A}"/>
                </a:ext>
              </a:extLst>
            </p:cNvPr>
            <p:cNvSpPr/>
            <p:nvPr/>
          </p:nvSpPr>
          <p:spPr>
            <a:xfrm>
              <a:off x="-3251600" y="2592125"/>
              <a:ext cx="37825" cy="37825"/>
            </a:xfrm>
            <a:custGeom>
              <a:avLst/>
              <a:gdLst/>
              <a:ahLst/>
              <a:cxnLst/>
              <a:rect l="l" t="t" r="r" b="b"/>
              <a:pathLst>
                <a:path w="1513" h="1513" extrusionOk="0">
                  <a:moveTo>
                    <a:pt x="762" y="0"/>
                  </a:moveTo>
                  <a:cubicBezTo>
                    <a:pt x="334" y="0"/>
                    <a:pt x="0" y="345"/>
                    <a:pt x="0" y="762"/>
                  </a:cubicBezTo>
                  <a:cubicBezTo>
                    <a:pt x="0" y="1179"/>
                    <a:pt x="334"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53" name="Google Shape;9566;p31">
              <a:extLst>
                <a:ext uri="{FF2B5EF4-FFF2-40B4-BE49-F238E27FC236}">
                  <a16:creationId xmlns:a16="http://schemas.microsoft.com/office/drawing/2014/main" id="{5D53D903-C32D-85A0-11C7-641B0ABBCB16}"/>
                </a:ext>
              </a:extLst>
            </p:cNvPr>
            <p:cNvSpPr/>
            <p:nvPr/>
          </p:nvSpPr>
          <p:spPr>
            <a:xfrm>
              <a:off x="-7736100" y="2648975"/>
              <a:ext cx="37825" cy="37825"/>
            </a:xfrm>
            <a:custGeom>
              <a:avLst/>
              <a:gdLst/>
              <a:ahLst/>
              <a:cxnLst/>
              <a:rect l="l" t="t" r="r" b="b"/>
              <a:pathLst>
                <a:path w="1513" h="1513" extrusionOk="0">
                  <a:moveTo>
                    <a:pt x="763" y="0"/>
                  </a:moveTo>
                  <a:cubicBezTo>
                    <a:pt x="346" y="0"/>
                    <a:pt x="1" y="334"/>
                    <a:pt x="1" y="762"/>
                  </a:cubicBezTo>
                  <a:cubicBezTo>
                    <a:pt x="1" y="1179"/>
                    <a:pt x="346" y="1512"/>
                    <a:pt x="763" y="1512"/>
                  </a:cubicBezTo>
                  <a:cubicBezTo>
                    <a:pt x="1179" y="1512"/>
                    <a:pt x="1513" y="1179"/>
                    <a:pt x="1513" y="762"/>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54" name="Google Shape;9567;p31">
              <a:extLst>
                <a:ext uri="{FF2B5EF4-FFF2-40B4-BE49-F238E27FC236}">
                  <a16:creationId xmlns:a16="http://schemas.microsoft.com/office/drawing/2014/main" id="{A05FD404-D4BF-F050-E594-6F760790ECCC}"/>
                </a:ext>
              </a:extLst>
            </p:cNvPr>
            <p:cNvSpPr/>
            <p:nvPr/>
          </p:nvSpPr>
          <p:spPr>
            <a:xfrm>
              <a:off x="-7679250" y="2648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79" y="1512"/>
                    <a:pt x="1513" y="1179"/>
                    <a:pt x="1513" y="762"/>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55" name="Google Shape;9568;p31">
              <a:extLst>
                <a:ext uri="{FF2B5EF4-FFF2-40B4-BE49-F238E27FC236}">
                  <a16:creationId xmlns:a16="http://schemas.microsoft.com/office/drawing/2014/main" id="{5BD216EE-16CC-7ED4-6194-30091EDDC9F7}"/>
                </a:ext>
              </a:extLst>
            </p:cNvPr>
            <p:cNvSpPr/>
            <p:nvPr/>
          </p:nvSpPr>
          <p:spPr>
            <a:xfrm>
              <a:off x="-7622400" y="2648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68" y="1512"/>
                    <a:pt x="1513" y="1179"/>
                    <a:pt x="1513" y="762"/>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56" name="Google Shape;9569;p31">
              <a:extLst>
                <a:ext uri="{FF2B5EF4-FFF2-40B4-BE49-F238E27FC236}">
                  <a16:creationId xmlns:a16="http://schemas.microsoft.com/office/drawing/2014/main" id="{EB8065FA-2C88-9DB9-6F68-17D56CC5F15A}"/>
                </a:ext>
              </a:extLst>
            </p:cNvPr>
            <p:cNvSpPr/>
            <p:nvPr/>
          </p:nvSpPr>
          <p:spPr>
            <a:xfrm>
              <a:off x="-7565850" y="2648975"/>
              <a:ext cx="37850" cy="37825"/>
            </a:xfrm>
            <a:custGeom>
              <a:avLst/>
              <a:gdLst/>
              <a:ahLst/>
              <a:cxnLst/>
              <a:rect l="l" t="t" r="r" b="b"/>
              <a:pathLst>
                <a:path w="1514" h="1513" extrusionOk="0">
                  <a:moveTo>
                    <a:pt x="763" y="0"/>
                  </a:moveTo>
                  <a:cubicBezTo>
                    <a:pt x="346" y="0"/>
                    <a:pt x="1" y="334"/>
                    <a:pt x="1" y="762"/>
                  </a:cubicBezTo>
                  <a:cubicBezTo>
                    <a:pt x="1" y="1179"/>
                    <a:pt x="346" y="1512"/>
                    <a:pt x="763" y="1512"/>
                  </a:cubicBezTo>
                  <a:cubicBezTo>
                    <a:pt x="1180" y="1512"/>
                    <a:pt x="1513" y="1179"/>
                    <a:pt x="1513" y="762"/>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57" name="Google Shape;9570;p31">
              <a:extLst>
                <a:ext uri="{FF2B5EF4-FFF2-40B4-BE49-F238E27FC236}">
                  <a16:creationId xmlns:a16="http://schemas.microsoft.com/office/drawing/2014/main" id="{9CEAA2C9-D1A6-A5A7-369A-3B8FCD96BBA2}"/>
                </a:ext>
              </a:extLst>
            </p:cNvPr>
            <p:cNvSpPr/>
            <p:nvPr/>
          </p:nvSpPr>
          <p:spPr>
            <a:xfrm>
              <a:off x="-7508975" y="2648975"/>
              <a:ext cx="37825" cy="37825"/>
            </a:xfrm>
            <a:custGeom>
              <a:avLst/>
              <a:gdLst/>
              <a:ahLst/>
              <a:cxnLst/>
              <a:rect l="l" t="t" r="r" b="b"/>
              <a:pathLst>
                <a:path w="1513" h="1513" extrusionOk="0">
                  <a:moveTo>
                    <a:pt x="762" y="0"/>
                  </a:moveTo>
                  <a:cubicBezTo>
                    <a:pt x="333" y="0"/>
                    <a:pt x="0" y="334"/>
                    <a:pt x="0" y="762"/>
                  </a:cubicBezTo>
                  <a:cubicBezTo>
                    <a:pt x="0" y="1179"/>
                    <a:pt x="333"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58" name="Google Shape;9571;p31">
              <a:extLst>
                <a:ext uri="{FF2B5EF4-FFF2-40B4-BE49-F238E27FC236}">
                  <a16:creationId xmlns:a16="http://schemas.microsoft.com/office/drawing/2014/main" id="{4B547F40-23C4-3279-2D46-EC90BC186540}"/>
                </a:ext>
              </a:extLst>
            </p:cNvPr>
            <p:cNvSpPr/>
            <p:nvPr/>
          </p:nvSpPr>
          <p:spPr>
            <a:xfrm>
              <a:off x="-7452125" y="2648975"/>
              <a:ext cx="37825" cy="37825"/>
            </a:xfrm>
            <a:custGeom>
              <a:avLst/>
              <a:gdLst/>
              <a:ahLst/>
              <a:cxnLst/>
              <a:rect l="l" t="t" r="r" b="b"/>
              <a:pathLst>
                <a:path w="1513" h="1513" extrusionOk="0">
                  <a:moveTo>
                    <a:pt x="750" y="0"/>
                  </a:moveTo>
                  <a:cubicBezTo>
                    <a:pt x="334" y="0"/>
                    <a:pt x="0" y="334"/>
                    <a:pt x="0" y="762"/>
                  </a:cubicBezTo>
                  <a:cubicBezTo>
                    <a:pt x="0" y="1179"/>
                    <a:pt x="334" y="1512"/>
                    <a:pt x="750" y="1512"/>
                  </a:cubicBezTo>
                  <a:cubicBezTo>
                    <a:pt x="1167" y="1512"/>
                    <a:pt x="1512" y="1179"/>
                    <a:pt x="1512" y="762"/>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59" name="Google Shape;9572;p31">
              <a:extLst>
                <a:ext uri="{FF2B5EF4-FFF2-40B4-BE49-F238E27FC236}">
                  <a16:creationId xmlns:a16="http://schemas.microsoft.com/office/drawing/2014/main" id="{85ED17CE-2705-9F21-E22E-A16839058702}"/>
                </a:ext>
              </a:extLst>
            </p:cNvPr>
            <p:cNvSpPr/>
            <p:nvPr/>
          </p:nvSpPr>
          <p:spPr>
            <a:xfrm>
              <a:off x="-7395575" y="2648975"/>
              <a:ext cx="38125" cy="37825"/>
            </a:xfrm>
            <a:custGeom>
              <a:avLst/>
              <a:gdLst/>
              <a:ahLst/>
              <a:cxnLst/>
              <a:rect l="l" t="t" r="r" b="b"/>
              <a:pathLst>
                <a:path w="1525" h="1513" extrusionOk="0">
                  <a:moveTo>
                    <a:pt x="762" y="0"/>
                  </a:moveTo>
                  <a:cubicBezTo>
                    <a:pt x="346" y="0"/>
                    <a:pt x="0" y="334"/>
                    <a:pt x="0" y="762"/>
                  </a:cubicBezTo>
                  <a:cubicBezTo>
                    <a:pt x="0" y="1179"/>
                    <a:pt x="346" y="1512"/>
                    <a:pt x="762" y="1512"/>
                  </a:cubicBezTo>
                  <a:cubicBezTo>
                    <a:pt x="1179" y="1512"/>
                    <a:pt x="1524" y="1179"/>
                    <a:pt x="1524" y="762"/>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60" name="Google Shape;9573;p31">
              <a:extLst>
                <a:ext uri="{FF2B5EF4-FFF2-40B4-BE49-F238E27FC236}">
                  <a16:creationId xmlns:a16="http://schemas.microsoft.com/office/drawing/2014/main" id="{A641F999-3EBA-5F03-AC10-4102D698F1CE}"/>
                </a:ext>
              </a:extLst>
            </p:cNvPr>
            <p:cNvSpPr/>
            <p:nvPr/>
          </p:nvSpPr>
          <p:spPr>
            <a:xfrm>
              <a:off x="-7338725" y="2648975"/>
              <a:ext cx="37825" cy="37825"/>
            </a:xfrm>
            <a:custGeom>
              <a:avLst/>
              <a:gdLst/>
              <a:ahLst/>
              <a:cxnLst/>
              <a:rect l="l" t="t" r="r" b="b"/>
              <a:pathLst>
                <a:path w="1513" h="1513" extrusionOk="0">
                  <a:moveTo>
                    <a:pt x="762" y="0"/>
                  </a:moveTo>
                  <a:cubicBezTo>
                    <a:pt x="346" y="0"/>
                    <a:pt x="0" y="334"/>
                    <a:pt x="0" y="762"/>
                  </a:cubicBezTo>
                  <a:cubicBezTo>
                    <a:pt x="0" y="1179"/>
                    <a:pt x="346" y="1512"/>
                    <a:pt x="762" y="1512"/>
                  </a:cubicBezTo>
                  <a:cubicBezTo>
                    <a:pt x="1179" y="1512"/>
                    <a:pt x="1513" y="1179"/>
                    <a:pt x="1513" y="762"/>
                  </a:cubicBezTo>
                  <a:cubicBezTo>
                    <a:pt x="1513"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61" name="Google Shape;9574;p31">
              <a:extLst>
                <a:ext uri="{FF2B5EF4-FFF2-40B4-BE49-F238E27FC236}">
                  <a16:creationId xmlns:a16="http://schemas.microsoft.com/office/drawing/2014/main" id="{75B76AC1-E085-BADC-A034-063C0C3F1E1C}"/>
                </a:ext>
              </a:extLst>
            </p:cNvPr>
            <p:cNvSpPr/>
            <p:nvPr/>
          </p:nvSpPr>
          <p:spPr>
            <a:xfrm>
              <a:off x="-7281875" y="2648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67" y="1512"/>
                    <a:pt x="1513" y="1179"/>
                    <a:pt x="1513" y="762"/>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62" name="Google Shape;9575;p31">
              <a:extLst>
                <a:ext uri="{FF2B5EF4-FFF2-40B4-BE49-F238E27FC236}">
                  <a16:creationId xmlns:a16="http://schemas.microsoft.com/office/drawing/2014/main" id="{0D5B2681-E525-F52B-803E-7D6E4E064E48}"/>
                </a:ext>
              </a:extLst>
            </p:cNvPr>
            <p:cNvSpPr/>
            <p:nvPr/>
          </p:nvSpPr>
          <p:spPr>
            <a:xfrm>
              <a:off x="-7225025" y="2648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67" y="1512"/>
                    <a:pt x="1513" y="1179"/>
                    <a:pt x="1513" y="762"/>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63" name="Google Shape;9576;p31">
              <a:extLst>
                <a:ext uri="{FF2B5EF4-FFF2-40B4-BE49-F238E27FC236}">
                  <a16:creationId xmlns:a16="http://schemas.microsoft.com/office/drawing/2014/main" id="{B663C380-58DA-7631-42F6-89ECCA55E6E2}"/>
                </a:ext>
              </a:extLst>
            </p:cNvPr>
            <p:cNvSpPr/>
            <p:nvPr/>
          </p:nvSpPr>
          <p:spPr>
            <a:xfrm>
              <a:off x="-7168475" y="2648975"/>
              <a:ext cx="37825" cy="37825"/>
            </a:xfrm>
            <a:custGeom>
              <a:avLst/>
              <a:gdLst/>
              <a:ahLst/>
              <a:cxnLst/>
              <a:rect l="l" t="t" r="r" b="b"/>
              <a:pathLst>
                <a:path w="1513" h="1513" extrusionOk="0">
                  <a:moveTo>
                    <a:pt x="763" y="0"/>
                  </a:moveTo>
                  <a:cubicBezTo>
                    <a:pt x="346" y="0"/>
                    <a:pt x="1" y="334"/>
                    <a:pt x="1" y="762"/>
                  </a:cubicBezTo>
                  <a:cubicBezTo>
                    <a:pt x="1" y="1179"/>
                    <a:pt x="346" y="1512"/>
                    <a:pt x="763" y="1512"/>
                  </a:cubicBezTo>
                  <a:cubicBezTo>
                    <a:pt x="1180" y="1512"/>
                    <a:pt x="1513" y="1179"/>
                    <a:pt x="1513" y="762"/>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64" name="Google Shape;9577;p31">
              <a:extLst>
                <a:ext uri="{FF2B5EF4-FFF2-40B4-BE49-F238E27FC236}">
                  <a16:creationId xmlns:a16="http://schemas.microsoft.com/office/drawing/2014/main" id="{B0FCC5B1-A2CF-14CA-E8CE-428A6BD9B339}"/>
                </a:ext>
              </a:extLst>
            </p:cNvPr>
            <p:cNvSpPr/>
            <p:nvPr/>
          </p:nvSpPr>
          <p:spPr>
            <a:xfrm>
              <a:off x="-7111625" y="2648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80" y="1512"/>
                    <a:pt x="1513" y="1179"/>
                    <a:pt x="1513" y="762"/>
                  </a:cubicBezTo>
                  <a:cubicBezTo>
                    <a:pt x="1513" y="334"/>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65" name="Google Shape;9578;p31">
              <a:extLst>
                <a:ext uri="{FF2B5EF4-FFF2-40B4-BE49-F238E27FC236}">
                  <a16:creationId xmlns:a16="http://schemas.microsoft.com/office/drawing/2014/main" id="{518C9C46-1AF7-F00A-B219-44C088B8E43E}"/>
                </a:ext>
              </a:extLst>
            </p:cNvPr>
            <p:cNvSpPr/>
            <p:nvPr/>
          </p:nvSpPr>
          <p:spPr>
            <a:xfrm>
              <a:off x="-6998200" y="2648975"/>
              <a:ext cx="37825" cy="37825"/>
            </a:xfrm>
            <a:custGeom>
              <a:avLst/>
              <a:gdLst/>
              <a:ahLst/>
              <a:cxnLst/>
              <a:rect l="l" t="t" r="r" b="b"/>
              <a:pathLst>
                <a:path w="1513" h="1513" extrusionOk="0">
                  <a:moveTo>
                    <a:pt x="762" y="0"/>
                  </a:moveTo>
                  <a:cubicBezTo>
                    <a:pt x="345" y="0"/>
                    <a:pt x="0" y="334"/>
                    <a:pt x="0" y="762"/>
                  </a:cubicBezTo>
                  <a:cubicBezTo>
                    <a:pt x="0" y="1179"/>
                    <a:pt x="345"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66" name="Google Shape;9579;p31">
              <a:extLst>
                <a:ext uri="{FF2B5EF4-FFF2-40B4-BE49-F238E27FC236}">
                  <a16:creationId xmlns:a16="http://schemas.microsoft.com/office/drawing/2014/main" id="{DF844677-04E1-3621-72EE-44A1B08FD51E}"/>
                </a:ext>
              </a:extLst>
            </p:cNvPr>
            <p:cNvSpPr/>
            <p:nvPr/>
          </p:nvSpPr>
          <p:spPr>
            <a:xfrm>
              <a:off x="-6941350" y="2648975"/>
              <a:ext cx="37825" cy="37825"/>
            </a:xfrm>
            <a:custGeom>
              <a:avLst/>
              <a:gdLst/>
              <a:ahLst/>
              <a:cxnLst/>
              <a:rect l="l" t="t" r="r" b="b"/>
              <a:pathLst>
                <a:path w="1513" h="1513" extrusionOk="0">
                  <a:moveTo>
                    <a:pt x="762" y="0"/>
                  </a:moveTo>
                  <a:cubicBezTo>
                    <a:pt x="346" y="0"/>
                    <a:pt x="0" y="334"/>
                    <a:pt x="0" y="762"/>
                  </a:cubicBezTo>
                  <a:cubicBezTo>
                    <a:pt x="0" y="1179"/>
                    <a:pt x="346"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67" name="Google Shape;9580;p31">
              <a:extLst>
                <a:ext uri="{FF2B5EF4-FFF2-40B4-BE49-F238E27FC236}">
                  <a16:creationId xmlns:a16="http://schemas.microsoft.com/office/drawing/2014/main" id="{D017ED2D-C448-DB61-D6A2-CA1E1BAECE1C}"/>
                </a:ext>
              </a:extLst>
            </p:cNvPr>
            <p:cNvSpPr/>
            <p:nvPr/>
          </p:nvSpPr>
          <p:spPr>
            <a:xfrm>
              <a:off x="-5806100" y="2648975"/>
              <a:ext cx="37825" cy="37825"/>
            </a:xfrm>
            <a:custGeom>
              <a:avLst/>
              <a:gdLst/>
              <a:ahLst/>
              <a:cxnLst/>
              <a:rect l="l" t="t" r="r" b="b"/>
              <a:pathLst>
                <a:path w="1513" h="1513" extrusionOk="0">
                  <a:moveTo>
                    <a:pt x="763" y="0"/>
                  </a:moveTo>
                  <a:cubicBezTo>
                    <a:pt x="346" y="0"/>
                    <a:pt x="1" y="334"/>
                    <a:pt x="1" y="762"/>
                  </a:cubicBezTo>
                  <a:cubicBezTo>
                    <a:pt x="1" y="1179"/>
                    <a:pt x="346" y="1512"/>
                    <a:pt x="763" y="1512"/>
                  </a:cubicBezTo>
                  <a:cubicBezTo>
                    <a:pt x="1179" y="1512"/>
                    <a:pt x="1513" y="1179"/>
                    <a:pt x="1513" y="762"/>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68" name="Google Shape;9581;p31">
              <a:extLst>
                <a:ext uri="{FF2B5EF4-FFF2-40B4-BE49-F238E27FC236}">
                  <a16:creationId xmlns:a16="http://schemas.microsoft.com/office/drawing/2014/main" id="{82EFAE1B-F351-25D6-B5B3-FB322F8011C0}"/>
                </a:ext>
              </a:extLst>
            </p:cNvPr>
            <p:cNvSpPr/>
            <p:nvPr/>
          </p:nvSpPr>
          <p:spPr>
            <a:xfrm>
              <a:off x="-5749250" y="2648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80" y="1512"/>
                    <a:pt x="1513" y="1179"/>
                    <a:pt x="1513" y="762"/>
                  </a:cubicBezTo>
                  <a:cubicBezTo>
                    <a:pt x="1513" y="334"/>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69" name="Google Shape;9582;p31">
              <a:extLst>
                <a:ext uri="{FF2B5EF4-FFF2-40B4-BE49-F238E27FC236}">
                  <a16:creationId xmlns:a16="http://schemas.microsoft.com/office/drawing/2014/main" id="{C40D1574-1E1D-30CE-AA97-44E94A8ABBAF}"/>
                </a:ext>
              </a:extLst>
            </p:cNvPr>
            <p:cNvSpPr/>
            <p:nvPr/>
          </p:nvSpPr>
          <p:spPr>
            <a:xfrm>
              <a:off x="-5692400" y="2648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68" y="1512"/>
                    <a:pt x="1513" y="1179"/>
                    <a:pt x="1513" y="762"/>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70" name="Google Shape;9583;p31">
              <a:extLst>
                <a:ext uri="{FF2B5EF4-FFF2-40B4-BE49-F238E27FC236}">
                  <a16:creationId xmlns:a16="http://schemas.microsoft.com/office/drawing/2014/main" id="{8326D6F1-EF68-8A52-BA07-1CE30973B6DF}"/>
                </a:ext>
              </a:extLst>
            </p:cNvPr>
            <p:cNvSpPr/>
            <p:nvPr/>
          </p:nvSpPr>
          <p:spPr>
            <a:xfrm>
              <a:off x="-5238475" y="2648975"/>
              <a:ext cx="37825" cy="37825"/>
            </a:xfrm>
            <a:custGeom>
              <a:avLst/>
              <a:gdLst/>
              <a:ahLst/>
              <a:cxnLst/>
              <a:rect l="l" t="t" r="r" b="b"/>
              <a:pathLst>
                <a:path w="1513" h="1513" extrusionOk="0">
                  <a:moveTo>
                    <a:pt x="763" y="0"/>
                  </a:moveTo>
                  <a:cubicBezTo>
                    <a:pt x="346" y="0"/>
                    <a:pt x="1" y="334"/>
                    <a:pt x="1" y="762"/>
                  </a:cubicBezTo>
                  <a:cubicBezTo>
                    <a:pt x="1" y="1179"/>
                    <a:pt x="346" y="1512"/>
                    <a:pt x="763" y="1512"/>
                  </a:cubicBezTo>
                  <a:cubicBezTo>
                    <a:pt x="1180" y="1512"/>
                    <a:pt x="1513" y="1179"/>
                    <a:pt x="1513" y="762"/>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71" name="Google Shape;9584;p31">
              <a:extLst>
                <a:ext uri="{FF2B5EF4-FFF2-40B4-BE49-F238E27FC236}">
                  <a16:creationId xmlns:a16="http://schemas.microsoft.com/office/drawing/2014/main" id="{0FDD9B24-370E-9296-7749-E416D0C419A1}"/>
                </a:ext>
              </a:extLst>
            </p:cNvPr>
            <p:cNvSpPr/>
            <p:nvPr/>
          </p:nvSpPr>
          <p:spPr>
            <a:xfrm>
              <a:off x="-5124750" y="2648975"/>
              <a:ext cx="37825" cy="37825"/>
            </a:xfrm>
            <a:custGeom>
              <a:avLst/>
              <a:gdLst/>
              <a:ahLst/>
              <a:cxnLst/>
              <a:rect l="l" t="t" r="r" b="b"/>
              <a:pathLst>
                <a:path w="1513" h="1513" extrusionOk="0">
                  <a:moveTo>
                    <a:pt x="750" y="0"/>
                  </a:moveTo>
                  <a:cubicBezTo>
                    <a:pt x="333" y="0"/>
                    <a:pt x="0" y="334"/>
                    <a:pt x="0" y="762"/>
                  </a:cubicBezTo>
                  <a:cubicBezTo>
                    <a:pt x="0" y="1179"/>
                    <a:pt x="333" y="1512"/>
                    <a:pt x="750" y="1512"/>
                  </a:cubicBezTo>
                  <a:cubicBezTo>
                    <a:pt x="1167" y="1512"/>
                    <a:pt x="1512" y="1179"/>
                    <a:pt x="1512" y="762"/>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72" name="Google Shape;9585;p31">
              <a:extLst>
                <a:ext uri="{FF2B5EF4-FFF2-40B4-BE49-F238E27FC236}">
                  <a16:creationId xmlns:a16="http://schemas.microsoft.com/office/drawing/2014/main" id="{32A4DE11-DE20-7DC8-FC0B-E42F7D498E3D}"/>
                </a:ext>
              </a:extLst>
            </p:cNvPr>
            <p:cNvSpPr/>
            <p:nvPr/>
          </p:nvSpPr>
          <p:spPr>
            <a:xfrm>
              <a:off x="-5068200" y="2648975"/>
              <a:ext cx="38125" cy="37825"/>
            </a:xfrm>
            <a:custGeom>
              <a:avLst/>
              <a:gdLst/>
              <a:ahLst/>
              <a:cxnLst/>
              <a:rect l="l" t="t" r="r" b="b"/>
              <a:pathLst>
                <a:path w="1525" h="1513" extrusionOk="0">
                  <a:moveTo>
                    <a:pt x="762" y="0"/>
                  </a:moveTo>
                  <a:cubicBezTo>
                    <a:pt x="346" y="0"/>
                    <a:pt x="0" y="334"/>
                    <a:pt x="0" y="762"/>
                  </a:cubicBezTo>
                  <a:cubicBezTo>
                    <a:pt x="0" y="1179"/>
                    <a:pt x="346" y="1512"/>
                    <a:pt x="762" y="1512"/>
                  </a:cubicBezTo>
                  <a:cubicBezTo>
                    <a:pt x="1179" y="1512"/>
                    <a:pt x="1524" y="1179"/>
                    <a:pt x="1524" y="762"/>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73" name="Google Shape;9586;p31">
              <a:extLst>
                <a:ext uri="{FF2B5EF4-FFF2-40B4-BE49-F238E27FC236}">
                  <a16:creationId xmlns:a16="http://schemas.microsoft.com/office/drawing/2014/main" id="{8CF2B8B0-3C03-A5E5-D2F6-588166508915}"/>
                </a:ext>
              </a:extLst>
            </p:cNvPr>
            <p:cNvSpPr/>
            <p:nvPr/>
          </p:nvSpPr>
          <p:spPr>
            <a:xfrm>
              <a:off x="-5011350" y="2648975"/>
              <a:ext cx="37825" cy="37825"/>
            </a:xfrm>
            <a:custGeom>
              <a:avLst/>
              <a:gdLst/>
              <a:ahLst/>
              <a:cxnLst/>
              <a:rect l="l" t="t" r="r" b="b"/>
              <a:pathLst>
                <a:path w="1513" h="1513" extrusionOk="0">
                  <a:moveTo>
                    <a:pt x="762" y="0"/>
                  </a:moveTo>
                  <a:cubicBezTo>
                    <a:pt x="346" y="0"/>
                    <a:pt x="0" y="334"/>
                    <a:pt x="0" y="762"/>
                  </a:cubicBezTo>
                  <a:cubicBezTo>
                    <a:pt x="0" y="1179"/>
                    <a:pt x="346"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74" name="Google Shape;9587;p31">
              <a:extLst>
                <a:ext uri="{FF2B5EF4-FFF2-40B4-BE49-F238E27FC236}">
                  <a16:creationId xmlns:a16="http://schemas.microsoft.com/office/drawing/2014/main" id="{A1470DED-30AF-5469-11AD-6DA6804E72B4}"/>
                </a:ext>
              </a:extLst>
            </p:cNvPr>
            <p:cNvSpPr/>
            <p:nvPr/>
          </p:nvSpPr>
          <p:spPr>
            <a:xfrm>
              <a:off x="-4954500" y="2648975"/>
              <a:ext cx="37825" cy="37825"/>
            </a:xfrm>
            <a:custGeom>
              <a:avLst/>
              <a:gdLst/>
              <a:ahLst/>
              <a:cxnLst/>
              <a:rect l="l" t="t" r="r" b="b"/>
              <a:pathLst>
                <a:path w="1513" h="1513" extrusionOk="0">
                  <a:moveTo>
                    <a:pt x="751" y="0"/>
                  </a:moveTo>
                  <a:cubicBezTo>
                    <a:pt x="334" y="0"/>
                    <a:pt x="0" y="334"/>
                    <a:pt x="0" y="762"/>
                  </a:cubicBezTo>
                  <a:cubicBezTo>
                    <a:pt x="0" y="1179"/>
                    <a:pt x="334" y="1512"/>
                    <a:pt x="751" y="1512"/>
                  </a:cubicBezTo>
                  <a:cubicBezTo>
                    <a:pt x="1167" y="1512"/>
                    <a:pt x="1513" y="1179"/>
                    <a:pt x="1513" y="762"/>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75" name="Google Shape;9588;p31">
              <a:extLst>
                <a:ext uri="{FF2B5EF4-FFF2-40B4-BE49-F238E27FC236}">
                  <a16:creationId xmlns:a16="http://schemas.microsoft.com/office/drawing/2014/main" id="{D3A0825B-7FE1-87F0-6C4A-AF41C6C05693}"/>
                </a:ext>
              </a:extLst>
            </p:cNvPr>
            <p:cNvSpPr/>
            <p:nvPr/>
          </p:nvSpPr>
          <p:spPr>
            <a:xfrm>
              <a:off x="-4897650" y="2648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67" y="1512"/>
                    <a:pt x="1513" y="1179"/>
                    <a:pt x="1513" y="762"/>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76" name="Google Shape;9589;p31">
              <a:extLst>
                <a:ext uri="{FF2B5EF4-FFF2-40B4-BE49-F238E27FC236}">
                  <a16:creationId xmlns:a16="http://schemas.microsoft.com/office/drawing/2014/main" id="{456A16F4-26BE-0831-E132-BC078BC6EB92}"/>
                </a:ext>
              </a:extLst>
            </p:cNvPr>
            <p:cNvSpPr/>
            <p:nvPr/>
          </p:nvSpPr>
          <p:spPr>
            <a:xfrm>
              <a:off x="-4841100" y="2648975"/>
              <a:ext cx="37825" cy="37825"/>
            </a:xfrm>
            <a:custGeom>
              <a:avLst/>
              <a:gdLst/>
              <a:ahLst/>
              <a:cxnLst/>
              <a:rect l="l" t="t" r="r" b="b"/>
              <a:pathLst>
                <a:path w="1513" h="1513" extrusionOk="0">
                  <a:moveTo>
                    <a:pt x="763" y="0"/>
                  </a:moveTo>
                  <a:cubicBezTo>
                    <a:pt x="346" y="0"/>
                    <a:pt x="1" y="334"/>
                    <a:pt x="1" y="762"/>
                  </a:cubicBezTo>
                  <a:cubicBezTo>
                    <a:pt x="1" y="1179"/>
                    <a:pt x="346" y="1512"/>
                    <a:pt x="763" y="1512"/>
                  </a:cubicBezTo>
                  <a:cubicBezTo>
                    <a:pt x="1179" y="1512"/>
                    <a:pt x="1513" y="1179"/>
                    <a:pt x="1513" y="762"/>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77" name="Google Shape;9590;p31">
              <a:extLst>
                <a:ext uri="{FF2B5EF4-FFF2-40B4-BE49-F238E27FC236}">
                  <a16:creationId xmlns:a16="http://schemas.microsoft.com/office/drawing/2014/main" id="{0FC75F8E-BC46-66A5-AADF-9264E9F1E799}"/>
                </a:ext>
              </a:extLst>
            </p:cNvPr>
            <p:cNvSpPr/>
            <p:nvPr/>
          </p:nvSpPr>
          <p:spPr>
            <a:xfrm>
              <a:off x="-4784250" y="2648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80" y="1512"/>
                    <a:pt x="1513" y="1179"/>
                    <a:pt x="1513" y="762"/>
                  </a:cubicBezTo>
                  <a:cubicBezTo>
                    <a:pt x="1513" y="334"/>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78" name="Google Shape;9591;p31">
              <a:extLst>
                <a:ext uri="{FF2B5EF4-FFF2-40B4-BE49-F238E27FC236}">
                  <a16:creationId xmlns:a16="http://schemas.microsoft.com/office/drawing/2014/main" id="{F28A97FD-9F08-05A0-CDAD-C203116250F1}"/>
                </a:ext>
              </a:extLst>
            </p:cNvPr>
            <p:cNvSpPr/>
            <p:nvPr/>
          </p:nvSpPr>
          <p:spPr>
            <a:xfrm>
              <a:off x="-4727400" y="2648975"/>
              <a:ext cx="37850" cy="37825"/>
            </a:xfrm>
            <a:custGeom>
              <a:avLst/>
              <a:gdLst/>
              <a:ahLst/>
              <a:cxnLst/>
              <a:rect l="l" t="t" r="r" b="b"/>
              <a:pathLst>
                <a:path w="1514" h="1513" extrusionOk="0">
                  <a:moveTo>
                    <a:pt x="751" y="0"/>
                  </a:moveTo>
                  <a:cubicBezTo>
                    <a:pt x="334" y="0"/>
                    <a:pt x="1" y="334"/>
                    <a:pt x="1" y="762"/>
                  </a:cubicBezTo>
                  <a:cubicBezTo>
                    <a:pt x="1" y="1179"/>
                    <a:pt x="334" y="1512"/>
                    <a:pt x="751" y="1512"/>
                  </a:cubicBezTo>
                  <a:cubicBezTo>
                    <a:pt x="1168" y="1512"/>
                    <a:pt x="1513" y="1179"/>
                    <a:pt x="1513" y="762"/>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79" name="Google Shape;9592;p31">
              <a:extLst>
                <a:ext uri="{FF2B5EF4-FFF2-40B4-BE49-F238E27FC236}">
                  <a16:creationId xmlns:a16="http://schemas.microsoft.com/office/drawing/2014/main" id="{F077E332-00C4-8114-9982-59E1F3C191AB}"/>
                </a:ext>
              </a:extLst>
            </p:cNvPr>
            <p:cNvSpPr/>
            <p:nvPr/>
          </p:nvSpPr>
          <p:spPr>
            <a:xfrm>
              <a:off x="-4670825" y="2648975"/>
              <a:ext cx="37825" cy="37825"/>
            </a:xfrm>
            <a:custGeom>
              <a:avLst/>
              <a:gdLst/>
              <a:ahLst/>
              <a:cxnLst/>
              <a:rect l="l" t="t" r="r" b="b"/>
              <a:pathLst>
                <a:path w="1513" h="1513" extrusionOk="0">
                  <a:moveTo>
                    <a:pt x="762" y="0"/>
                  </a:moveTo>
                  <a:cubicBezTo>
                    <a:pt x="345" y="0"/>
                    <a:pt x="0" y="334"/>
                    <a:pt x="0" y="762"/>
                  </a:cubicBezTo>
                  <a:cubicBezTo>
                    <a:pt x="0" y="1179"/>
                    <a:pt x="345"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80" name="Google Shape;9593;p31">
              <a:extLst>
                <a:ext uri="{FF2B5EF4-FFF2-40B4-BE49-F238E27FC236}">
                  <a16:creationId xmlns:a16="http://schemas.microsoft.com/office/drawing/2014/main" id="{ABD98F9B-3194-A4ED-1C6B-E1607CB30D87}"/>
                </a:ext>
              </a:extLst>
            </p:cNvPr>
            <p:cNvSpPr/>
            <p:nvPr/>
          </p:nvSpPr>
          <p:spPr>
            <a:xfrm>
              <a:off x="-4613975" y="2648975"/>
              <a:ext cx="37825" cy="37825"/>
            </a:xfrm>
            <a:custGeom>
              <a:avLst/>
              <a:gdLst/>
              <a:ahLst/>
              <a:cxnLst/>
              <a:rect l="l" t="t" r="r" b="b"/>
              <a:pathLst>
                <a:path w="1513" h="1513" extrusionOk="0">
                  <a:moveTo>
                    <a:pt x="762" y="0"/>
                  </a:moveTo>
                  <a:cubicBezTo>
                    <a:pt x="334" y="0"/>
                    <a:pt x="0" y="334"/>
                    <a:pt x="0" y="762"/>
                  </a:cubicBezTo>
                  <a:cubicBezTo>
                    <a:pt x="0" y="1179"/>
                    <a:pt x="334"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81" name="Google Shape;9594;p31">
              <a:extLst>
                <a:ext uri="{FF2B5EF4-FFF2-40B4-BE49-F238E27FC236}">
                  <a16:creationId xmlns:a16="http://schemas.microsoft.com/office/drawing/2014/main" id="{5E6B20AC-477A-E683-4022-3C92E2B00B61}"/>
                </a:ext>
              </a:extLst>
            </p:cNvPr>
            <p:cNvSpPr/>
            <p:nvPr/>
          </p:nvSpPr>
          <p:spPr>
            <a:xfrm>
              <a:off x="-4557125" y="2648975"/>
              <a:ext cx="37825" cy="37825"/>
            </a:xfrm>
            <a:custGeom>
              <a:avLst/>
              <a:gdLst/>
              <a:ahLst/>
              <a:cxnLst/>
              <a:rect l="l" t="t" r="r" b="b"/>
              <a:pathLst>
                <a:path w="1513" h="1513" extrusionOk="0">
                  <a:moveTo>
                    <a:pt x="750" y="0"/>
                  </a:moveTo>
                  <a:cubicBezTo>
                    <a:pt x="334" y="0"/>
                    <a:pt x="0" y="334"/>
                    <a:pt x="0" y="762"/>
                  </a:cubicBezTo>
                  <a:cubicBezTo>
                    <a:pt x="0" y="1179"/>
                    <a:pt x="334" y="1512"/>
                    <a:pt x="750" y="1512"/>
                  </a:cubicBezTo>
                  <a:cubicBezTo>
                    <a:pt x="1167" y="1512"/>
                    <a:pt x="1512" y="1179"/>
                    <a:pt x="1512" y="762"/>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82" name="Google Shape;9595;p31">
              <a:extLst>
                <a:ext uri="{FF2B5EF4-FFF2-40B4-BE49-F238E27FC236}">
                  <a16:creationId xmlns:a16="http://schemas.microsoft.com/office/drawing/2014/main" id="{467B1B1A-D6E3-568E-3E6D-341C110074CF}"/>
                </a:ext>
              </a:extLst>
            </p:cNvPr>
            <p:cNvSpPr/>
            <p:nvPr/>
          </p:nvSpPr>
          <p:spPr>
            <a:xfrm>
              <a:off x="-4500575" y="2648975"/>
              <a:ext cx="38125" cy="37825"/>
            </a:xfrm>
            <a:custGeom>
              <a:avLst/>
              <a:gdLst/>
              <a:ahLst/>
              <a:cxnLst/>
              <a:rect l="l" t="t" r="r" b="b"/>
              <a:pathLst>
                <a:path w="1525" h="1513" extrusionOk="0">
                  <a:moveTo>
                    <a:pt x="763" y="0"/>
                  </a:moveTo>
                  <a:cubicBezTo>
                    <a:pt x="346" y="0"/>
                    <a:pt x="1" y="334"/>
                    <a:pt x="1" y="762"/>
                  </a:cubicBezTo>
                  <a:cubicBezTo>
                    <a:pt x="1" y="1179"/>
                    <a:pt x="346" y="1512"/>
                    <a:pt x="763" y="1512"/>
                  </a:cubicBezTo>
                  <a:cubicBezTo>
                    <a:pt x="1179" y="1512"/>
                    <a:pt x="1525" y="1179"/>
                    <a:pt x="1525" y="762"/>
                  </a:cubicBezTo>
                  <a:cubicBezTo>
                    <a:pt x="1525"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83" name="Google Shape;9596;p31">
              <a:extLst>
                <a:ext uri="{FF2B5EF4-FFF2-40B4-BE49-F238E27FC236}">
                  <a16:creationId xmlns:a16="http://schemas.microsoft.com/office/drawing/2014/main" id="{D357402A-8FCB-BEF5-BC78-C5364962516A}"/>
                </a:ext>
              </a:extLst>
            </p:cNvPr>
            <p:cNvSpPr/>
            <p:nvPr/>
          </p:nvSpPr>
          <p:spPr>
            <a:xfrm>
              <a:off x="-4443725" y="2648975"/>
              <a:ext cx="37825" cy="37825"/>
            </a:xfrm>
            <a:custGeom>
              <a:avLst/>
              <a:gdLst/>
              <a:ahLst/>
              <a:cxnLst/>
              <a:rect l="l" t="t" r="r" b="b"/>
              <a:pathLst>
                <a:path w="1513" h="1513" extrusionOk="0">
                  <a:moveTo>
                    <a:pt x="763" y="0"/>
                  </a:moveTo>
                  <a:cubicBezTo>
                    <a:pt x="346" y="0"/>
                    <a:pt x="1" y="334"/>
                    <a:pt x="1" y="762"/>
                  </a:cubicBezTo>
                  <a:cubicBezTo>
                    <a:pt x="1" y="1179"/>
                    <a:pt x="346" y="1512"/>
                    <a:pt x="763" y="1512"/>
                  </a:cubicBezTo>
                  <a:cubicBezTo>
                    <a:pt x="1179" y="1512"/>
                    <a:pt x="1513" y="1179"/>
                    <a:pt x="1513" y="762"/>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84" name="Google Shape;9597;p31">
              <a:extLst>
                <a:ext uri="{FF2B5EF4-FFF2-40B4-BE49-F238E27FC236}">
                  <a16:creationId xmlns:a16="http://schemas.microsoft.com/office/drawing/2014/main" id="{360A9D6E-4CB4-6201-AEA3-14F14DA6A167}"/>
                </a:ext>
              </a:extLst>
            </p:cNvPr>
            <p:cNvSpPr/>
            <p:nvPr/>
          </p:nvSpPr>
          <p:spPr>
            <a:xfrm>
              <a:off x="-4386875" y="2648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79" y="1512"/>
                    <a:pt x="1513" y="1179"/>
                    <a:pt x="1513" y="762"/>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85" name="Google Shape;9598;p31">
              <a:extLst>
                <a:ext uri="{FF2B5EF4-FFF2-40B4-BE49-F238E27FC236}">
                  <a16:creationId xmlns:a16="http://schemas.microsoft.com/office/drawing/2014/main" id="{D469D962-23D4-1B1D-9CF4-B42D24BA5A65}"/>
                </a:ext>
              </a:extLst>
            </p:cNvPr>
            <p:cNvSpPr/>
            <p:nvPr/>
          </p:nvSpPr>
          <p:spPr>
            <a:xfrm>
              <a:off x="-4330025" y="2648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68" y="1512"/>
                    <a:pt x="1513" y="1179"/>
                    <a:pt x="1513" y="762"/>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86" name="Google Shape;9599;p31">
              <a:extLst>
                <a:ext uri="{FF2B5EF4-FFF2-40B4-BE49-F238E27FC236}">
                  <a16:creationId xmlns:a16="http://schemas.microsoft.com/office/drawing/2014/main" id="{55D32D64-91D9-D1FA-8612-538795AEF6B8}"/>
                </a:ext>
              </a:extLst>
            </p:cNvPr>
            <p:cNvSpPr/>
            <p:nvPr/>
          </p:nvSpPr>
          <p:spPr>
            <a:xfrm>
              <a:off x="-4273475" y="2648975"/>
              <a:ext cx="37850" cy="37825"/>
            </a:xfrm>
            <a:custGeom>
              <a:avLst/>
              <a:gdLst/>
              <a:ahLst/>
              <a:cxnLst/>
              <a:rect l="l" t="t" r="r" b="b"/>
              <a:pathLst>
                <a:path w="1514" h="1513" extrusionOk="0">
                  <a:moveTo>
                    <a:pt x="763" y="0"/>
                  </a:moveTo>
                  <a:cubicBezTo>
                    <a:pt x="346" y="0"/>
                    <a:pt x="1" y="334"/>
                    <a:pt x="1" y="762"/>
                  </a:cubicBezTo>
                  <a:cubicBezTo>
                    <a:pt x="1" y="1179"/>
                    <a:pt x="346" y="1512"/>
                    <a:pt x="763" y="1512"/>
                  </a:cubicBezTo>
                  <a:cubicBezTo>
                    <a:pt x="1180" y="1512"/>
                    <a:pt x="1513" y="1179"/>
                    <a:pt x="1513" y="762"/>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87" name="Google Shape;9600;p31">
              <a:extLst>
                <a:ext uri="{FF2B5EF4-FFF2-40B4-BE49-F238E27FC236}">
                  <a16:creationId xmlns:a16="http://schemas.microsoft.com/office/drawing/2014/main" id="{67D7E61A-F71E-FC77-EAC9-603D0D490267}"/>
                </a:ext>
              </a:extLst>
            </p:cNvPr>
            <p:cNvSpPr/>
            <p:nvPr/>
          </p:nvSpPr>
          <p:spPr>
            <a:xfrm>
              <a:off x="-4216600" y="2648975"/>
              <a:ext cx="37825" cy="37825"/>
            </a:xfrm>
            <a:custGeom>
              <a:avLst/>
              <a:gdLst/>
              <a:ahLst/>
              <a:cxnLst/>
              <a:rect l="l" t="t" r="r" b="b"/>
              <a:pathLst>
                <a:path w="1513" h="1513" extrusionOk="0">
                  <a:moveTo>
                    <a:pt x="762" y="0"/>
                  </a:moveTo>
                  <a:cubicBezTo>
                    <a:pt x="333" y="0"/>
                    <a:pt x="0" y="334"/>
                    <a:pt x="0" y="762"/>
                  </a:cubicBezTo>
                  <a:cubicBezTo>
                    <a:pt x="0" y="1179"/>
                    <a:pt x="333"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88" name="Google Shape;9601;p31">
              <a:extLst>
                <a:ext uri="{FF2B5EF4-FFF2-40B4-BE49-F238E27FC236}">
                  <a16:creationId xmlns:a16="http://schemas.microsoft.com/office/drawing/2014/main" id="{1E482CCB-C749-1EDE-2628-EFA2A02A45AE}"/>
                </a:ext>
              </a:extLst>
            </p:cNvPr>
            <p:cNvSpPr/>
            <p:nvPr/>
          </p:nvSpPr>
          <p:spPr>
            <a:xfrm>
              <a:off x="-4159750" y="2648975"/>
              <a:ext cx="37825" cy="37825"/>
            </a:xfrm>
            <a:custGeom>
              <a:avLst/>
              <a:gdLst/>
              <a:ahLst/>
              <a:cxnLst/>
              <a:rect l="l" t="t" r="r" b="b"/>
              <a:pathLst>
                <a:path w="1513" h="1513" extrusionOk="0">
                  <a:moveTo>
                    <a:pt x="750" y="0"/>
                  </a:moveTo>
                  <a:cubicBezTo>
                    <a:pt x="334" y="0"/>
                    <a:pt x="0" y="334"/>
                    <a:pt x="0" y="762"/>
                  </a:cubicBezTo>
                  <a:cubicBezTo>
                    <a:pt x="0" y="1179"/>
                    <a:pt x="334" y="1512"/>
                    <a:pt x="750" y="1512"/>
                  </a:cubicBezTo>
                  <a:cubicBezTo>
                    <a:pt x="1167" y="1512"/>
                    <a:pt x="1512" y="1179"/>
                    <a:pt x="1512" y="762"/>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89" name="Google Shape;9602;p31">
              <a:extLst>
                <a:ext uri="{FF2B5EF4-FFF2-40B4-BE49-F238E27FC236}">
                  <a16:creationId xmlns:a16="http://schemas.microsoft.com/office/drawing/2014/main" id="{727FE2A5-5158-5617-39D3-123440547F39}"/>
                </a:ext>
              </a:extLst>
            </p:cNvPr>
            <p:cNvSpPr/>
            <p:nvPr/>
          </p:nvSpPr>
          <p:spPr>
            <a:xfrm>
              <a:off x="-4103200" y="2648975"/>
              <a:ext cx="38125" cy="37825"/>
            </a:xfrm>
            <a:custGeom>
              <a:avLst/>
              <a:gdLst/>
              <a:ahLst/>
              <a:cxnLst/>
              <a:rect l="l" t="t" r="r" b="b"/>
              <a:pathLst>
                <a:path w="1525" h="1513" extrusionOk="0">
                  <a:moveTo>
                    <a:pt x="762" y="0"/>
                  </a:moveTo>
                  <a:cubicBezTo>
                    <a:pt x="346" y="0"/>
                    <a:pt x="0" y="334"/>
                    <a:pt x="0" y="762"/>
                  </a:cubicBezTo>
                  <a:cubicBezTo>
                    <a:pt x="0" y="1179"/>
                    <a:pt x="346" y="1512"/>
                    <a:pt x="762" y="1512"/>
                  </a:cubicBezTo>
                  <a:cubicBezTo>
                    <a:pt x="1179" y="1512"/>
                    <a:pt x="1524" y="1179"/>
                    <a:pt x="1524" y="762"/>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90" name="Google Shape;9603;p31">
              <a:extLst>
                <a:ext uri="{FF2B5EF4-FFF2-40B4-BE49-F238E27FC236}">
                  <a16:creationId xmlns:a16="http://schemas.microsoft.com/office/drawing/2014/main" id="{A87FAA63-9CC6-6C31-1AE9-56699230E04D}"/>
                </a:ext>
              </a:extLst>
            </p:cNvPr>
            <p:cNvSpPr/>
            <p:nvPr/>
          </p:nvSpPr>
          <p:spPr>
            <a:xfrm>
              <a:off x="-4046350" y="2648975"/>
              <a:ext cx="37825" cy="37825"/>
            </a:xfrm>
            <a:custGeom>
              <a:avLst/>
              <a:gdLst/>
              <a:ahLst/>
              <a:cxnLst/>
              <a:rect l="l" t="t" r="r" b="b"/>
              <a:pathLst>
                <a:path w="1513" h="1513" extrusionOk="0">
                  <a:moveTo>
                    <a:pt x="762" y="0"/>
                  </a:moveTo>
                  <a:cubicBezTo>
                    <a:pt x="346" y="0"/>
                    <a:pt x="0" y="334"/>
                    <a:pt x="0" y="762"/>
                  </a:cubicBezTo>
                  <a:cubicBezTo>
                    <a:pt x="0" y="1179"/>
                    <a:pt x="346" y="1512"/>
                    <a:pt x="762" y="1512"/>
                  </a:cubicBezTo>
                  <a:cubicBezTo>
                    <a:pt x="1179" y="1512"/>
                    <a:pt x="1513" y="1179"/>
                    <a:pt x="1513" y="762"/>
                  </a:cubicBezTo>
                  <a:cubicBezTo>
                    <a:pt x="1513"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91" name="Google Shape;9604;p31">
              <a:extLst>
                <a:ext uri="{FF2B5EF4-FFF2-40B4-BE49-F238E27FC236}">
                  <a16:creationId xmlns:a16="http://schemas.microsoft.com/office/drawing/2014/main" id="{5AF2E6A1-C0CF-78B1-D7E4-2D83CCE1AEED}"/>
                </a:ext>
              </a:extLst>
            </p:cNvPr>
            <p:cNvSpPr/>
            <p:nvPr/>
          </p:nvSpPr>
          <p:spPr>
            <a:xfrm>
              <a:off x="-3989500" y="2648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67" y="1512"/>
                    <a:pt x="1513" y="1179"/>
                    <a:pt x="1513" y="762"/>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92" name="Google Shape;9605;p31">
              <a:extLst>
                <a:ext uri="{FF2B5EF4-FFF2-40B4-BE49-F238E27FC236}">
                  <a16:creationId xmlns:a16="http://schemas.microsoft.com/office/drawing/2014/main" id="{AE62CD3C-5EC1-3BCA-9554-2069B3040802}"/>
                </a:ext>
              </a:extLst>
            </p:cNvPr>
            <p:cNvSpPr/>
            <p:nvPr/>
          </p:nvSpPr>
          <p:spPr>
            <a:xfrm>
              <a:off x="-3932650" y="2648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67" y="1512"/>
                    <a:pt x="1513" y="1179"/>
                    <a:pt x="1513" y="762"/>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93" name="Google Shape;9606;p31">
              <a:extLst>
                <a:ext uri="{FF2B5EF4-FFF2-40B4-BE49-F238E27FC236}">
                  <a16:creationId xmlns:a16="http://schemas.microsoft.com/office/drawing/2014/main" id="{ABC692FE-6CFA-3E90-ACF8-C36324A4CCED}"/>
                </a:ext>
              </a:extLst>
            </p:cNvPr>
            <p:cNvSpPr/>
            <p:nvPr/>
          </p:nvSpPr>
          <p:spPr>
            <a:xfrm>
              <a:off x="-3876100" y="2648975"/>
              <a:ext cx="37825" cy="37825"/>
            </a:xfrm>
            <a:custGeom>
              <a:avLst/>
              <a:gdLst/>
              <a:ahLst/>
              <a:cxnLst/>
              <a:rect l="l" t="t" r="r" b="b"/>
              <a:pathLst>
                <a:path w="1513" h="1513" extrusionOk="0">
                  <a:moveTo>
                    <a:pt x="763" y="0"/>
                  </a:moveTo>
                  <a:cubicBezTo>
                    <a:pt x="346" y="0"/>
                    <a:pt x="1" y="334"/>
                    <a:pt x="1" y="762"/>
                  </a:cubicBezTo>
                  <a:cubicBezTo>
                    <a:pt x="1" y="1179"/>
                    <a:pt x="346" y="1512"/>
                    <a:pt x="763" y="1512"/>
                  </a:cubicBezTo>
                  <a:cubicBezTo>
                    <a:pt x="1180" y="1512"/>
                    <a:pt x="1513" y="1179"/>
                    <a:pt x="1513" y="762"/>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94" name="Google Shape;9607;p31">
              <a:extLst>
                <a:ext uri="{FF2B5EF4-FFF2-40B4-BE49-F238E27FC236}">
                  <a16:creationId xmlns:a16="http://schemas.microsoft.com/office/drawing/2014/main" id="{DAAF37AF-8DA0-5236-CAE4-4C6158F63E89}"/>
                </a:ext>
              </a:extLst>
            </p:cNvPr>
            <p:cNvSpPr/>
            <p:nvPr/>
          </p:nvSpPr>
          <p:spPr>
            <a:xfrm>
              <a:off x="-3819250" y="2648975"/>
              <a:ext cx="37825" cy="37825"/>
            </a:xfrm>
            <a:custGeom>
              <a:avLst/>
              <a:gdLst/>
              <a:ahLst/>
              <a:cxnLst/>
              <a:rect l="l" t="t" r="r" b="b"/>
              <a:pathLst>
                <a:path w="1513" h="1513" extrusionOk="0">
                  <a:moveTo>
                    <a:pt x="751" y="0"/>
                  </a:moveTo>
                  <a:cubicBezTo>
                    <a:pt x="334" y="0"/>
                    <a:pt x="1" y="334"/>
                    <a:pt x="1" y="762"/>
                  </a:cubicBezTo>
                  <a:cubicBezTo>
                    <a:pt x="1" y="1179"/>
                    <a:pt x="334" y="1512"/>
                    <a:pt x="751" y="1512"/>
                  </a:cubicBezTo>
                  <a:cubicBezTo>
                    <a:pt x="1180" y="1512"/>
                    <a:pt x="1513" y="1179"/>
                    <a:pt x="1513" y="762"/>
                  </a:cubicBezTo>
                  <a:cubicBezTo>
                    <a:pt x="1513" y="334"/>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95" name="Google Shape;9608;p31">
              <a:extLst>
                <a:ext uri="{FF2B5EF4-FFF2-40B4-BE49-F238E27FC236}">
                  <a16:creationId xmlns:a16="http://schemas.microsoft.com/office/drawing/2014/main" id="{D8EEEE7E-EC8A-F04F-6F7E-1D03B93FC82B}"/>
                </a:ext>
              </a:extLst>
            </p:cNvPr>
            <p:cNvSpPr/>
            <p:nvPr/>
          </p:nvSpPr>
          <p:spPr>
            <a:xfrm>
              <a:off x="-3762375" y="2648975"/>
              <a:ext cx="37825" cy="37825"/>
            </a:xfrm>
            <a:custGeom>
              <a:avLst/>
              <a:gdLst/>
              <a:ahLst/>
              <a:cxnLst/>
              <a:rect l="l" t="t" r="r" b="b"/>
              <a:pathLst>
                <a:path w="1513" h="1513" extrusionOk="0">
                  <a:moveTo>
                    <a:pt x="750" y="0"/>
                  </a:moveTo>
                  <a:cubicBezTo>
                    <a:pt x="333" y="0"/>
                    <a:pt x="0" y="334"/>
                    <a:pt x="0" y="762"/>
                  </a:cubicBezTo>
                  <a:cubicBezTo>
                    <a:pt x="0" y="1179"/>
                    <a:pt x="333" y="1512"/>
                    <a:pt x="750" y="1512"/>
                  </a:cubicBezTo>
                  <a:cubicBezTo>
                    <a:pt x="1167" y="1512"/>
                    <a:pt x="1512" y="1179"/>
                    <a:pt x="1512" y="762"/>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96" name="Google Shape;9609;p31">
              <a:extLst>
                <a:ext uri="{FF2B5EF4-FFF2-40B4-BE49-F238E27FC236}">
                  <a16:creationId xmlns:a16="http://schemas.microsoft.com/office/drawing/2014/main" id="{BB22A136-7BD0-3A95-818E-B726CA63FB0A}"/>
                </a:ext>
              </a:extLst>
            </p:cNvPr>
            <p:cNvSpPr/>
            <p:nvPr/>
          </p:nvSpPr>
          <p:spPr>
            <a:xfrm>
              <a:off x="-3705825" y="2648975"/>
              <a:ext cx="37825" cy="37825"/>
            </a:xfrm>
            <a:custGeom>
              <a:avLst/>
              <a:gdLst/>
              <a:ahLst/>
              <a:cxnLst/>
              <a:rect l="l" t="t" r="r" b="b"/>
              <a:pathLst>
                <a:path w="1513" h="1513" extrusionOk="0">
                  <a:moveTo>
                    <a:pt x="762" y="0"/>
                  </a:moveTo>
                  <a:cubicBezTo>
                    <a:pt x="345" y="0"/>
                    <a:pt x="0" y="334"/>
                    <a:pt x="0" y="762"/>
                  </a:cubicBezTo>
                  <a:cubicBezTo>
                    <a:pt x="0" y="1179"/>
                    <a:pt x="345"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97" name="Google Shape;9610;p31">
              <a:extLst>
                <a:ext uri="{FF2B5EF4-FFF2-40B4-BE49-F238E27FC236}">
                  <a16:creationId xmlns:a16="http://schemas.microsoft.com/office/drawing/2014/main" id="{03E25046-C6F8-0357-D66F-96320D6D91A9}"/>
                </a:ext>
              </a:extLst>
            </p:cNvPr>
            <p:cNvSpPr/>
            <p:nvPr/>
          </p:nvSpPr>
          <p:spPr>
            <a:xfrm>
              <a:off x="-3478725" y="2648975"/>
              <a:ext cx="37825" cy="37825"/>
            </a:xfrm>
            <a:custGeom>
              <a:avLst/>
              <a:gdLst/>
              <a:ahLst/>
              <a:cxnLst/>
              <a:rect l="l" t="t" r="r" b="b"/>
              <a:pathLst>
                <a:path w="1513" h="1513" extrusionOk="0">
                  <a:moveTo>
                    <a:pt x="763" y="0"/>
                  </a:moveTo>
                  <a:cubicBezTo>
                    <a:pt x="346" y="0"/>
                    <a:pt x="1" y="334"/>
                    <a:pt x="1" y="762"/>
                  </a:cubicBezTo>
                  <a:cubicBezTo>
                    <a:pt x="1" y="1179"/>
                    <a:pt x="346" y="1512"/>
                    <a:pt x="763" y="1512"/>
                  </a:cubicBezTo>
                  <a:cubicBezTo>
                    <a:pt x="1179" y="1512"/>
                    <a:pt x="1513" y="1179"/>
                    <a:pt x="1513" y="762"/>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98" name="Google Shape;9611;p31">
              <a:extLst>
                <a:ext uri="{FF2B5EF4-FFF2-40B4-BE49-F238E27FC236}">
                  <a16:creationId xmlns:a16="http://schemas.microsoft.com/office/drawing/2014/main" id="{EDA58518-4F56-676A-60B7-77AD0FE4E6AF}"/>
                </a:ext>
              </a:extLst>
            </p:cNvPr>
            <p:cNvSpPr/>
            <p:nvPr/>
          </p:nvSpPr>
          <p:spPr>
            <a:xfrm>
              <a:off x="-3308450" y="2648975"/>
              <a:ext cx="37825" cy="37825"/>
            </a:xfrm>
            <a:custGeom>
              <a:avLst/>
              <a:gdLst/>
              <a:ahLst/>
              <a:cxnLst/>
              <a:rect l="l" t="t" r="r" b="b"/>
              <a:pathLst>
                <a:path w="1513" h="1513" extrusionOk="0">
                  <a:moveTo>
                    <a:pt x="762" y="0"/>
                  </a:moveTo>
                  <a:cubicBezTo>
                    <a:pt x="345" y="0"/>
                    <a:pt x="0" y="334"/>
                    <a:pt x="0" y="762"/>
                  </a:cubicBezTo>
                  <a:cubicBezTo>
                    <a:pt x="0" y="1179"/>
                    <a:pt x="345"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399" name="Google Shape;9612;p31">
              <a:extLst>
                <a:ext uri="{FF2B5EF4-FFF2-40B4-BE49-F238E27FC236}">
                  <a16:creationId xmlns:a16="http://schemas.microsoft.com/office/drawing/2014/main" id="{C5DB7C17-9E30-00C6-3486-A77AE4619405}"/>
                </a:ext>
              </a:extLst>
            </p:cNvPr>
            <p:cNvSpPr/>
            <p:nvPr/>
          </p:nvSpPr>
          <p:spPr>
            <a:xfrm>
              <a:off x="-3251600" y="2648975"/>
              <a:ext cx="37825" cy="37825"/>
            </a:xfrm>
            <a:custGeom>
              <a:avLst/>
              <a:gdLst/>
              <a:ahLst/>
              <a:cxnLst/>
              <a:rect l="l" t="t" r="r" b="b"/>
              <a:pathLst>
                <a:path w="1513" h="1513" extrusionOk="0">
                  <a:moveTo>
                    <a:pt x="762" y="0"/>
                  </a:moveTo>
                  <a:cubicBezTo>
                    <a:pt x="334" y="0"/>
                    <a:pt x="0" y="334"/>
                    <a:pt x="0" y="762"/>
                  </a:cubicBezTo>
                  <a:cubicBezTo>
                    <a:pt x="0" y="1179"/>
                    <a:pt x="334" y="1512"/>
                    <a:pt x="762" y="1512"/>
                  </a:cubicBezTo>
                  <a:cubicBezTo>
                    <a:pt x="1179" y="1512"/>
                    <a:pt x="1512" y="1179"/>
                    <a:pt x="1512" y="762"/>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00" name="Google Shape;9613;p31">
              <a:extLst>
                <a:ext uri="{FF2B5EF4-FFF2-40B4-BE49-F238E27FC236}">
                  <a16:creationId xmlns:a16="http://schemas.microsoft.com/office/drawing/2014/main" id="{16FC2CDD-434B-51D7-7FCE-20F8EE3446BB}"/>
                </a:ext>
              </a:extLst>
            </p:cNvPr>
            <p:cNvSpPr/>
            <p:nvPr/>
          </p:nvSpPr>
          <p:spPr>
            <a:xfrm>
              <a:off x="-7679250" y="2705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79" y="1512"/>
                    <a:pt x="1513" y="1167"/>
                    <a:pt x="1513" y="750"/>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01" name="Google Shape;9614;p31">
              <a:extLst>
                <a:ext uri="{FF2B5EF4-FFF2-40B4-BE49-F238E27FC236}">
                  <a16:creationId xmlns:a16="http://schemas.microsoft.com/office/drawing/2014/main" id="{50C7E0C9-49BA-8744-38B7-5C65A42CB7A6}"/>
                </a:ext>
              </a:extLst>
            </p:cNvPr>
            <p:cNvSpPr/>
            <p:nvPr/>
          </p:nvSpPr>
          <p:spPr>
            <a:xfrm>
              <a:off x="-7622400" y="2705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8" y="1512"/>
                    <a:pt x="1513" y="1167"/>
                    <a:pt x="1513" y="750"/>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02" name="Google Shape;9615;p31">
              <a:extLst>
                <a:ext uri="{FF2B5EF4-FFF2-40B4-BE49-F238E27FC236}">
                  <a16:creationId xmlns:a16="http://schemas.microsoft.com/office/drawing/2014/main" id="{FBBA0556-3C61-6652-E70B-8A78B861B93D}"/>
                </a:ext>
              </a:extLst>
            </p:cNvPr>
            <p:cNvSpPr/>
            <p:nvPr/>
          </p:nvSpPr>
          <p:spPr>
            <a:xfrm>
              <a:off x="-7565850" y="2705825"/>
              <a:ext cx="37850" cy="37825"/>
            </a:xfrm>
            <a:custGeom>
              <a:avLst/>
              <a:gdLst/>
              <a:ahLst/>
              <a:cxnLst/>
              <a:rect l="l" t="t" r="r" b="b"/>
              <a:pathLst>
                <a:path w="1514" h="1513" extrusionOk="0">
                  <a:moveTo>
                    <a:pt x="763" y="0"/>
                  </a:moveTo>
                  <a:cubicBezTo>
                    <a:pt x="346" y="0"/>
                    <a:pt x="1" y="334"/>
                    <a:pt x="1" y="750"/>
                  </a:cubicBezTo>
                  <a:cubicBezTo>
                    <a:pt x="1" y="1167"/>
                    <a:pt x="346" y="1512"/>
                    <a:pt x="763" y="1512"/>
                  </a:cubicBezTo>
                  <a:cubicBezTo>
                    <a:pt x="1180" y="1512"/>
                    <a:pt x="1513" y="1167"/>
                    <a:pt x="1513" y="750"/>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03" name="Google Shape;9616;p31">
              <a:extLst>
                <a:ext uri="{FF2B5EF4-FFF2-40B4-BE49-F238E27FC236}">
                  <a16:creationId xmlns:a16="http://schemas.microsoft.com/office/drawing/2014/main" id="{5DF7D636-548D-EED4-9D18-90192C460E23}"/>
                </a:ext>
              </a:extLst>
            </p:cNvPr>
            <p:cNvSpPr/>
            <p:nvPr/>
          </p:nvSpPr>
          <p:spPr>
            <a:xfrm>
              <a:off x="-7508975" y="2705825"/>
              <a:ext cx="37825" cy="37825"/>
            </a:xfrm>
            <a:custGeom>
              <a:avLst/>
              <a:gdLst/>
              <a:ahLst/>
              <a:cxnLst/>
              <a:rect l="l" t="t" r="r" b="b"/>
              <a:pathLst>
                <a:path w="1513" h="1513" extrusionOk="0">
                  <a:moveTo>
                    <a:pt x="762" y="0"/>
                  </a:moveTo>
                  <a:cubicBezTo>
                    <a:pt x="333" y="0"/>
                    <a:pt x="0" y="334"/>
                    <a:pt x="0" y="750"/>
                  </a:cubicBezTo>
                  <a:cubicBezTo>
                    <a:pt x="0" y="1167"/>
                    <a:pt x="333"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04" name="Google Shape;9617;p31">
              <a:extLst>
                <a:ext uri="{FF2B5EF4-FFF2-40B4-BE49-F238E27FC236}">
                  <a16:creationId xmlns:a16="http://schemas.microsoft.com/office/drawing/2014/main" id="{E461994A-24EC-46E9-7C97-966B62555B9B}"/>
                </a:ext>
              </a:extLst>
            </p:cNvPr>
            <p:cNvSpPr/>
            <p:nvPr/>
          </p:nvSpPr>
          <p:spPr>
            <a:xfrm>
              <a:off x="-7452125" y="2705825"/>
              <a:ext cx="37825" cy="37825"/>
            </a:xfrm>
            <a:custGeom>
              <a:avLst/>
              <a:gdLst/>
              <a:ahLst/>
              <a:cxnLst/>
              <a:rect l="l" t="t" r="r" b="b"/>
              <a:pathLst>
                <a:path w="1513" h="1513" extrusionOk="0">
                  <a:moveTo>
                    <a:pt x="750" y="0"/>
                  </a:moveTo>
                  <a:cubicBezTo>
                    <a:pt x="334" y="0"/>
                    <a:pt x="0" y="334"/>
                    <a:pt x="0" y="750"/>
                  </a:cubicBezTo>
                  <a:cubicBezTo>
                    <a:pt x="0" y="1167"/>
                    <a:pt x="334"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05" name="Google Shape;9618;p31">
              <a:extLst>
                <a:ext uri="{FF2B5EF4-FFF2-40B4-BE49-F238E27FC236}">
                  <a16:creationId xmlns:a16="http://schemas.microsoft.com/office/drawing/2014/main" id="{4F14E8FB-B0BC-6D26-5163-7D779F9D27CE}"/>
                </a:ext>
              </a:extLst>
            </p:cNvPr>
            <p:cNvSpPr/>
            <p:nvPr/>
          </p:nvSpPr>
          <p:spPr>
            <a:xfrm>
              <a:off x="-7395575" y="2705825"/>
              <a:ext cx="38125" cy="37825"/>
            </a:xfrm>
            <a:custGeom>
              <a:avLst/>
              <a:gdLst/>
              <a:ahLst/>
              <a:cxnLst/>
              <a:rect l="l" t="t" r="r" b="b"/>
              <a:pathLst>
                <a:path w="1525" h="1513" extrusionOk="0">
                  <a:moveTo>
                    <a:pt x="762" y="0"/>
                  </a:moveTo>
                  <a:cubicBezTo>
                    <a:pt x="346" y="0"/>
                    <a:pt x="0" y="334"/>
                    <a:pt x="0" y="750"/>
                  </a:cubicBezTo>
                  <a:cubicBezTo>
                    <a:pt x="0" y="1167"/>
                    <a:pt x="346" y="1512"/>
                    <a:pt x="762" y="1512"/>
                  </a:cubicBezTo>
                  <a:cubicBezTo>
                    <a:pt x="1179" y="1512"/>
                    <a:pt x="1524" y="1167"/>
                    <a:pt x="1524" y="750"/>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06" name="Google Shape;9619;p31">
              <a:extLst>
                <a:ext uri="{FF2B5EF4-FFF2-40B4-BE49-F238E27FC236}">
                  <a16:creationId xmlns:a16="http://schemas.microsoft.com/office/drawing/2014/main" id="{743E1120-B8EF-B86D-C4F9-1A489A384F44}"/>
                </a:ext>
              </a:extLst>
            </p:cNvPr>
            <p:cNvSpPr/>
            <p:nvPr/>
          </p:nvSpPr>
          <p:spPr>
            <a:xfrm>
              <a:off x="-7338725" y="2705825"/>
              <a:ext cx="37825" cy="37825"/>
            </a:xfrm>
            <a:custGeom>
              <a:avLst/>
              <a:gdLst/>
              <a:ahLst/>
              <a:cxnLst/>
              <a:rect l="l" t="t" r="r" b="b"/>
              <a:pathLst>
                <a:path w="1513" h="1513" extrusionOk="0">
                  <a:moveTo>
                    <a:pt x="762" y="0"/>
                  </a:moveTo>
                  <a:cubicBezTo>
                    <a:pt x="346" y="0"/>
                    <a:pt x="0" y="334"/>
                    <a:pt x="0" y="750"/>
                  </a:cubicBezTo>
                  <a:cubicBezTo>
                    <a:pt x="0" y="1167"/>
                    <a:pt x="346" y="1512"/>
                    <a:pt x="762" y="1512"/>
                  </a:cubicBezTo>
                  <a:cubicBezTo>
                    <a:pt x="1179" y="1512"/>
                    <a:pt x="1513" y="1167"/>
                    <a:pt x="1513" y="750"/>
                  </a:cubicBezTo>
                  <a:cubicBezTo>
                    <a:pt x="1513"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07" name="Google Shape;9620;p31">
              <a:extLst>
                <a:ext uri="{FF2B5EF4-FFF2-40B4-BE49-F238E27FC236}">
                  <a16:creationId xmlns:a16="http://schemas.microsoft.com/office/drawing/2014/main" id="{741B7614-434C-6159-4F67-C29A2A29C4A0}"/>
                </a:ext>
              </a:extLst>
            </p:cNvPr>
            <p:cNvSpPr/>
            <p:nvPr/>
          </p:nvSpPr>
          <p:spPr>
            <a:xfrm>
              <a:off x="-7281875" y="2705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7" y="1512"/>
                    <a:pt x="1513" y="1167"/>
                    <a:pt x="1513" y="750"/>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08" name="Google Shape;9621;p31">
              <a:extLst>
                <a:ext uri="{FF2B5EF4-FFF2-40B4-BE49-F238E27FC236}">
                  <a16:creationId xmlns:a16="http://schemas.microsoft.com/office/drawing/2014/main" id="{4A1E1915-1FEC-4EE0-EA6F-DE2C972EE17F}"/>
                </a:ext>
              </a:extLst>
            </p:cNvPr>
            <p:cNvSpPr/>
            <p:nvPr/>
          </p:nvSpPr>
          <p:spPr>
            <a:xfrm>
              <a:off x="-7225025" y="2705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7" y="1512"/>
                    <a:pt x="1513" y="1167"/>
                    <a:pt x="1513" y="750"/>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09" name="Google Shape;9622;p31">
              <a:extLst>
                <a:ext uri="{FF2B5EF4-FFF2-40B4-BE49-F238E27FC236}">
                  <a16:creationId xmlns:a16="http://schemas.microsoft.com/office/drawing/2014/main" id="{2D1DF759-F693-540A-4749-2144556B4ED4}"/>
                </a:ext>
              </a:extLst>
            </p:cNvPr>
            <p:cNvSpPr/>
            <p:nvPr/>
          </p:nvSpPr>
          <p:spPr>
            <a:xfrm>
              <a:off x="-7168475" y="2705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80" y="1512"/>
                    <a:pt x="1513" y="1167"/>
                    <a:pt x="1513" y="750"/>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10" name="Google Shape;9623;p31">
              <a:extLst>
                <a:ext uri="{FF2B5EF4-FFF2-40B4-BE49-F238E27FC236}">
                  <a16:creationId xmlns:a16="http://schemas.microsoft.com/office/drawing/2014/main" id="{17D07E38-9D33-5EF1-58AC-C984C6D5026C}"/>
                </a:ext>
              </a:extLst>
            </p:cNvPr>
            <p:cNvSpPr/>
            <p:nvPr/>
          </p:nvSpPr>
          <p:spPr>
            <a:xfrm>
              <a:off x="-7111625" y="2705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80" y="1512"/>
                    <a:pt x="1513" y="1167"/>
                    <a:pt x="1513" y="750"/>
                  </a:cubicBezTo>
                  <a:cubicBezTo>
                    <a:pt x="1513" y="334"/>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11" name="Google Shape;9624;p31">
              <a:extLst>
                <a:ext uri="{FF2B5EF4-FFF2-40B4-BE49-F238E27FC236}">
                  <a16:creationId xmlns:a16="http://schemas.microsoft.com/office/drawing/2014/main" id="{6D9A0CC9-EE9D-AFF9-BA65-1C2B7F888A10}"/>
                </a:ext>
              </a:extLst>
            </p:cNvPr>
            <p:cNvSpPr/>
            <p:nvPr/>
          </p:nvSpPr>
          <p:spPr>
            <a:xfrm>
              <a:off x="-7054775" y="2705825"/>
              <a:ext cx="37850" cy="37825"/>
            </a:xfrm>
            <a:custGeom>
              <a:avLst/>
              <a:gdLst/>
              <a:ahLst/>
              <a:cxnLst/>
              <a:rect l="l" t="t" r="r" b="b"/>
              <a:pathLst>
                <a:path w="1514" h="1513" extrusionOk="0">
                  <a:moveTo>
                    <a:pt x="751" y="0"/>
                  </a:moveTo>
                  <a:cubicBezTo>
                    <a:pt x="334" y="0"/>
                    <a:pt x="1" y="334"/>
                    <a:pt x="1" y="750"/>
                  </a:cubicBezTo>
                  <a:cubicBezTo>
                    <a:pt x="1" y="1167"/>
                    <a:pt x="334" y="1512"/>
                    <a:pt x="751" y="1512"/>
                  </a:cubicBezTo>
                  <a:cubicBezTo>
                    <a:pt x="1168" y="1512"/>
                    <a:pt x="1513" y="1167"/>
                    <a:pt x="1513" y="750"/>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12" name="Google Shape;9625;p31">
              <a:extLst>
                <a:ext uri="{FF2B5EF4-FFF2-40B4-BE49-F238E27FC236}">
                  <a16:creationId xmlns:a16="http://schemas.microsoft.com/office/drawing/2014/main" id="{DCBD547E-9460-3688-59FD-1F4C93C2562A}"/>
                </a:ext>
              </a:extLst>
            </p:cNvPr>
            <p:cNvSpPr/>
            <p:nvPr/>
          </p:nvSpPr>
          <p:spPr>
            <a:xfrm>
              <a:off x="-6998200" y="2705825"/>
              <a:ext cx="37825" cy="37825"/>
            </a:xfrm>
            <a:custGeom>
              <a:avLst/>
              <a:gdLst/>
              <a:ahLst/>
              <a:cxnLst/>
              <a:rect l="l" t="t" r="r" b="b"/>
              <a:pathLst>
                <a:path w="1513" h="1513" extrusionOk="0">
                  <a:moveTo>
                    <a:pt x="762" y="0"/>
                  </a:moveTo>
                  <a:cubicBezTo>
                    <a:pt x="345" y="0"/>
                    <a:pt x="0" y="334"/>
                    <a:pt x="0" y="750"/>
                  </a:cubicBezTo>
                  <a:cubicBezTo>
                    <a:pt x="0" y="1167"/>
                    <a:pt x="345"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13" name="Google Shape;9626;p31">
              <a:extLst>
                <a:ext uri="{FF2B5EF4-FFF2-40B4-BE49-F238E27FC236}">
                  <a16:creationId xmlns:a16="http://schemas.microsoft.com/office/drawing/2014/main" id="{5EB7FE71-0EB9-F858-59FB-D83ED4DDF5BF}"/>
                </a:ext>
              </a:extLst>
            </p:cNvPr>
            <p:cNvSpPr/>
            <p:nvPr/>
          </p:nvSpPr>
          <p:spPr>
            <a:xfrm>
              <a:off x="-5749250" y="2705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80" y="1512"/>
                    <a:pt x="1513" y="1167"/>
                    <a:pt x="1513" y="750"/>
                  </a:cubicBezTo>
                  <a:cubicBezTo>
                    <a:pt x="1513" y="334"/>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14" name="Google Shape;9627;p31">
              <a:extLst>
                <a:ext uri="{FF2B5EF4-FFF2-40B4-BE49-F238E27FC236}">
                  <a16:creationId xmlns:a16="http://schemas.microsoft.com/office/drawing/2014/main" id="{22A67DE7-C43E-8A1C-0FBC-0835E4B7B180}"/>
                </a:ext>
              </a:extLst>
            </p:cNvPr>
            <p:cNvSpPr/>
            <p:nvPr/>
          </p:nvSpPr>
          <p:spPr>
            <a:xfrm>
              <a:off x="-5692400" y="2705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8" y="1512"/>
                    <a:pt x="1513" y="1167"/>
                    <a:pt x="1513" y="750"/>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15" name="Google Shape;9628;p31">
              <a:extLst>
                <a:ext uri="{FF2B5EF4-FFF2-40B4-BE49-F238E27FC236}">
                  <a16:creationId xmlns:a16="http://schemas.microsoft.com/office/drawing/2014/main" id="{BCA2C675-413F-5C37-FE81-4ADF8BEF098F}"/>
                </a:ext>
              </a:extLst>
            </p:cNvPr>
            <p:cNvSpPr/>
            <p:nvPr/>
          </p:nvSpPr>
          <p:spPr>
            <a:xfrm>
              <a:off x="-5635825" y="2705825"/>
              <a:ext cx="37825" cy="37825"/>
            </a:xfrm>
            <a:custGeom>
              <a:avLst/>
              <a:gdLst/>
              <a:ahLst/>
              <a:cxnLst/>
              <a:rect l="l" t="t" r="r" b="b"/>
              <a:pathLst>
                <a:path w="1513" h="1513" extrusionOk="0">
                  <a:moveTo>
                    <a:pt x="762" y="0"/>
                  </a:moveTo>
                  <a:cubicBezTo>
                    <a:pt x="345" y="0"/>
                    <a:pt x="0" y="334"/>
                    <a:pt x="0" y="750"/>
                  </a:cubicBezTo>
                  <a:cubicBezTo>
                    <a:pt x="0" y="1167"/>
                    <a:pt x="345"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16" name="Google Shape;9629;p31">
              <a:extLst>
                <a:ext uri="{FF2B5EF4-FFF2-40B4-BE49-F238E27FC236}">
                  <a16:creationId xmlns:a16="http://schemas.microsoft.com/office/drawing/2014/main" id="{6D085E20-EEE8-1F56-6260-1E605AD43EF6}"/>
                </a:ext>
              </a:extLst>
            </p:cNvPr>
            <p:cNvSpPr/>
            <p:nvPr/>
          </p:nvSpPr>
          <p:spPr>
            <a:xfrm>
              <a:off x="-5578975" y="2705825"/>
              <a:ext cx="37825" cy="37825"/>
            </a:xfrm>
            <a:custGeom>
              <a:avLst/>
              <a:gdLst/>
              <a:ahLst/>
              <a:cxnLst/>
              <a:rect l="l" t="t" r="r" b="b"/>
              <a:pathLst>
                <a:path w="1513" h="1513" extrusionOk="0">
                  <a:moveTo>
                    <a:pt x="762" y="0"/>
                  </a:moveTo>
                  <a:cubicBezTo>
                    <a:pt x="334" y="0"/>
                    <a:pt x="0" y="334"/>
                    <a:pt x="0" y="750"/>
                  </a:cubicBezTo>
                  <a:cubicBezTo>
                    <a:pt x="0" y="1167"/>
                    <a:pt x="334"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17" name="Google Shape;9630;p31">
              <a:extLst>
                <a:ext uri="{FF2B5EF4-FFF2-40B4-BE49-F238E27FC236}">
                  <a16:creationId xmlns:a16="http://schemas.microsoft.com/office/drawing/2014/main" id="{ED1D5E47-7B27-A6DA-2712-CA5EC9FE06E6}"/>
                </a:ext>
              </a:extLst>
            </p:cNvPr>
            <p:cNvSpPr/>
            <p:nvPr/>
          </p:nvSpPr>
          <p:spPr>
            <a:xfrm>
              <a:off x="-5522125" y="2705825"/>
              <a:ext cx="37825" cy="37825"/>
            </a:xfrm>
            <a:custGeom>
              <a:avLst/>
              <a:gdLst/>
              <a:ahLst/>
              <a:cxnLst/>
              <a:rect l="l" t="t" r="r" b="b"/>
              <a:pathLst>
                <a:path w="1513" h="1513" extrusionOk="0">
                  <a:moveTo>
                    <a:pt x="750" y="0"/>
                  </a:moveTo>
                  <a:cubicBezTo>
                    <a:pt x="334" y="0"/>
                    <a:pt x="0" y="334"/>
                    <a:pt x="0" y="750"/>
                  </a:cubicBezTo>
                  <a:cubicBezTo>
                    <a:pt x="0" y="1167"/>
                    <a:pt x="334"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18" name="Google Shape;9631;p31">
              <a:extLst>
                <a:ext uri="{FF2B5EF4-FFF2-40B4-BE49-F238E27FC236}">
                  <a16:creationId xmlns:a16="http://schemas.microsoft.com/office/drawing/2014/main" id="{ECC22D1F-FB5C-0504-1D59-69CAED0E85D8}"/>
                </a:ext>
              </a:extLst>
            </p:cNvPr>
            <p:cNvSpPr/>
            <p:nvPr/>
          </p:nvSpPr>
          <p:spPr>
            <a:xfrm>
              <a:off x="-5465575" y="2705825"/>
              <a:ext cx="38125" cy="37825"/>
            </a:xfrm>
            <a:custGeom>
              <a:avLst/>
              <a:gdLst/>
              <a:ahLst/>
              <a:cxnLst/>
              <a:rect l="l" t="t" r="r" b="b"/>
              <a:pathLst>
                <a:path w="1525" h="1513" extrusionOk="0">
                  <a:moveTo>
                    <a:pt x="762" y="0"/>
                  </a:moveTo>
                  <a:cubicBezTo>
                    <a:pt x="346" y="0"/>
                    <a:pt x="0" y="334"/>
                    <a:pt x="0" y="750"/>
                  </a:cubicBezTo>
                  <a:cubicBezTo>
                    <a:pt x="0" y="1167"/>
                    <a:pt x="346" y="1512"/>
                    <a:pt x="762" y="1512"/>
                  </a:cubicBezTo>
                  <a:cubicBezTo>
                    <a:pt x="1179" y="1512"/>
                    <a:pt x="1524" y="1167"/>
                    <a:pt x="1524" y="750"/>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19" name="Google Shape;9632;p31">
              <a:extLst>
                <a:ext uri="{FF2B5EF4-FFF2-40B4-BE49-F238E27FC236}">
                  <a16:creationId xmlns:a16="http://schemas.microsoft.com/office/drawing/2014/main" id="{F0248928-3CDC-24F1-9EA3-DE28D8D2D298}"/>
                </a:ext>
              </a:extLst>
            </p:cNvPr>
            <p:cNvSpPr/>
            <p:nvPr/>
          </p:nvSpPr>
          <p:spPr>
            <a:xfrm>
              <a:off x="-5011350" y="2705825"/>
              <a:ext cx="37825" cy="37825"/>
            </a:xfrm>
            <a:custGeom>
              <a:avLst/>
              <a:gdLst/>
              <a:ahLst/>
              <a:cxnLst/>
              <a:rect l="l" t="t" r="r" b="b"/>
              <a:pathLst>
                <a:path w="1513" h="1513" extrusionOk="0">
                  <a:moveTo>
                    <a:pt x="762" y="0"/>
                  </a:moveTo>
                  <a:cubicBezTo>
                    <a:pt x="346" y="0"/>
                    <a:pt x="0" y="334"/>
                    <a:pt x="0" y="750"/>
                  </a:cubicBezTo>
                  <a:cubicBezTo>
                    <a:pt x="0" y="1167"/>
                    <a:pt x="346"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20" name="Google Shape;9633;p31">
              <a:extLst>
                <a:ext uri="{FF2B5EF4-FFF2-40B4-BE49-F238E27FC236}">
                  <a16:creationId xmlns:a16="http://schemas.microsoft.com/office/drawing/2014/main" id="{B7EA51AD-B5CB-CE94-C774-AAC8C890C16B}"/>
                </a:ext>
              </a:extLst>
            </p:cNvPr>
            <p:cNvSpPr/>
            <p:nvPr/>
          </p:nvSpPr>
          <p:spPr>
            <a:xfrm>
              <a:off x="-4954500" y="2705825"/>
              <a:ext cx="37825" cy="37825"/>
            </a:xfrm>
            <a:custGeom>
              <a:avLst/>
              <a:gdLst/>
              <a:ahLst/>
              <a:cxnLst/>
              <a:rect l="l" t="t" r="r" b="b"/>
              <a:pathLst>
                <a:path w="1513" h="1513" extrusionOk="0">
                  <a:moveTo>
                    <a:pt x="751" y="0"/>
                  </a:moveTo>
                  <a:cubicBezTo>
                    <a:pt x="334" y="0"/>
                    <a:pt x="0" y="334"/>
                    <a:pt x="0" y="750"/>
                  </a:cubicBezTo>
                  <a:cubicBezTo>
                    <a:pt x="0" y="1167"/>
                    <a:pt x="334" y="1512"/>
                    <a:pt x="751" y="1512"/>
                  </a:cubicBezTo>
                  <a:cubicBezTo>
                    <a:pt x="1167" y="1512"/>
                    <a:pt x="1513" y="1167"/>
                    <a:pt x="1513" y="750"/>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21" name="Google Shape;9634;p31">
              <a:extLst>
                <a:ext uri="{FF2B5EF4-FFF2-40B4-BE49-F238E27FC236}">
                  <a16:creationId xmlns:a16="http://schemas.microsoft.com/office/drawing/2014/main" id="{087C08A2-844E-7E5E-06C5-1C46238E594C}"/>
                </a:ext>
              </a:extLst>
            </p:cNvPr>
            <p:cNvSpPr/>
            <p:nvPr/>
          </p:nvSpPr>
          <p:spPr>
            <a:xfrm>
              <a:off x="-4897650" y="2705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7" y="1512"/>
                    <a:pt x="1513" y="1167"/>
                    <a:pt x="1513" y="750"/>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22" name="Google Shape;9635;p31">
              <a:extLst>
                <a:ext uri="{FF2B5EF4-FFF2-40B4-BE49-F238E27FC236}">
                  <a16:creationId xmlns:a16="http://schemas.microsoft.com/office/drawing/2014/main" id="{97738F26-ABE3-9AD3-F4B7-6C143D16A9D3}"/>
                </a:ext>
              </a:extLst>
            </p:cNvPr>
            <p:cNvSpPr/>
            <p:nvPr/>
          </p:nvSpPr>
          <p:spPr>
            <a:xfrm>
              <a:off x="-4841100" y="2705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79" y="1512"/>
                    <a:pt x="1513" y="1167"/>
                    <a:pt x="1513" y="750"/>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23" name="Google Shape;9636;p31">
              <a:extLst>
                <a:ext uri="{FF2B5EF4-FFF2-40B4-BE49-F238E27FC236}">
                  <a16:creationId xmlns:a16="http://schemas.microsoft.com/office/drawing/2014/main" id="{D99C213B-95BE-7F7E-8E4D-ED429FCA18F0}"/>
                </a:ext>
              </a:extLst>
            </p:cNvPr>
            <p:cNvSpPr/>
            <p:nvPr/>
          </p:nvSpPr>
          <p:spPr>
            <a:xfrm>
              <a:off x="-4784250" y="2705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80" y="1512"/>
                    <a:pt x="1513" y="1167"/>
                    <a:pt x="1513" y="750"/>
                  </a:cubicBezTo>
                  <a:cubicBezTo>
                    <a:pt x="1513" y="334"/>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24" name="Google Shape;9637;p31">
              <a:extLst>
                <a:ext uri="{FF2B5EF4-FFF2-40B4-BE49-F238E27FC236}">
                  <a16:creationId xmlns:a16="http://schemas.microsoft.com/office/drawing/2014/main" id="{AD291E9C-F2D6-F904-EE99-E39E801070BE}"/>
                </a:ext>
              </a:extLst>
            </p:cNvPr>
            <p:cNvSpPr/>
            <p:nvPr/>
          </p:nvSpPr>
          <p:spPr>
            <a:xfrm>
              <a:off x="-4727400" y="2705825"/>
              <a:ext cx="37850" cy="37825"/>
            </a:xfrm>
            <a:custGeom>
              <a:avLst/>
              <a:gdLst/>
              <a:ahLst/>
              <a:cxnLst/>
              <a:rect l="l" t="t" r="r" b="b"/>
              <a:pathLst>
                <a:path w="1514" h="1513" extrusionOk="0">
                  <a:moveTo>
                    <a:pt x="751" y="0"/>
                  </a:moveTo>
                  <a:cubicBezTo>
                    <a:pt x="334" y="0"/>
                    <a:pt x="1" y="334"/>
                    <a:pt x="1" y="750"/>
                  </a:cubicBezTo>
                  <a:cubicBezTo>
                    <a:pt x="1" y="1167"/>
                    <a:pt x="334" y="1512"/>
                    <a:pt x="751" y="1512"/>
                  </a:cubicBezTo>
                  <a:cubicBezTo>
                    <a:pt x="1168" y="1512"/>
                    <a:pt x="1513" y="1167"/>
                    <a:pt x="1513" y="750"/>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25" name="Google Shape;9638;p31">
              <a:extLst>
                <a:ext uri="{FF2B5EF4-FFF2-40B4-BE49-F238E27FC236}">
                  <a16:creationId xmlns:a16="http://schemas.microsoft.com/office/drawing/2014/main" id="{979D0403-E217-3658-2B58-F8DCD7A12E11}"/>
                </a:ext>
              </a:extLst>
            </p:cNvPr>
            <p:cNvSpPr/>
            <p:nvPr/>
          </p:nvSpPr>
          <p:spPr>
            <a:xfrm>
              <a:off x="-4670825" y="2705825"/>
              <a:ext cx="37825" cy="37825"/>
            </a:xfrm>
            <a:custGeom>
              <a:avLst/>
              <a:gdLst/>
              <a:ahLst/>
              <a:cxnLst/>
              <a:rect l="l" t="t" r="r" b="b"/>
              <a:pathLst>
                <a:path w="1513" h="1513" extrusionOk="0">
                  <a:moveTo>
                    <a:pt x="762" y="0"/>
                  </a:moveTo>
                  <a:cubicBezTo>
                    <a:pt x="345" y="0"/>
                    <a:pt x="0" y="334"/>
                    <a:pt x="0" y="750"/>
                  </a:cubicBezTo>
                  <a:cubicBezTo>
                    <a:pt x="0" y="1167"/>
                    <a:pt x="345"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26" name="Google Shape;9639;p31">
              <a:extLst>
                <a:ext uri="{FF2B5EF4-FFF2-40B4-BE49-F238E27FC236}">
                  <a16:creationId xmlns:a16="http://schemas.microsoft.com/office/drawing/2014/main" id="{092CA57D-AA96-9720-5CCE-EEA76694FE33}"/>
                </a:ext>
              </a:extLst>
            </p:cNvPr>
            <p:cNvSpPr/>
            <p:nvPr/>
          </p:nvSpPr>
          <p:spPr>
            <a:xfrm>
              <a:off x="-4613975" y="2705825"/>
              <a:ext cx="37825" cy="37825"/>
            </a:xfrm>
            <a:custGeom>
              <a:avLst/>
              <a:gdLst/>
              <a:ahLst/>
              <a:cxnLst/>
              <a:rect l="l" t="t" r="r" b="b"/>
              <a:pathLst>
                <a:path w="1513" h="1513" extrusionOk="0">
                  <a:moveTo>
                    <a:pt x="762" y="0"/>
                  </a:moveTo>
                  <a:cubicBezTo>
                    <a:pt x="334" y="0"/>
                    <a:pt x="0" y="334"/>
                    <a:pt x="0" y="750"/>
                  </a:cubicBezTo>
                  <a:cubicBezTo>
                    <a:pt x="0" y="1167"/>
                    <a:pt x="334"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27" name="Google Shape;9640;p31">
              <a:extLst>
                <a:ext uri="{FF2B5EF4-FFF2-40B4-BE49-F238E27FC236}">
                  <a16:creationId xmlns:a16="http://schemas.microsoft.com/office/drawing/2014/main" id="{F68BC065-A74B-0CCB-41B2-78E45B4C389D}"/>
                </a:ext>
              </a:extLst>
            </p:cNvPr>
            <p:cNvSpPr/>
            <p:nvPr/>
          </p:nvSpPr>
          <p:spPr>
            <a:xfrm>
              <a:off x="-4557125" y="2705825"/>
              <a:ext cx="37825" cy="37825"/>
            </a:xfrm>
            <a:custGeom>
              <a:avLst/>
              <a:gdLst/>
              <a:ahLst/>
              <a:cxnLst/>
              <a:rect l="l" t="t" r="r" b="b"/>
              <a:pathLst>
                <a:path w="1513" h="1513" extrusionOk="0">
                  <a:moveTo>
                    <a:pt x="750" y="0"/>
                  </a:moveTo>
                  <a:cubicBezTo>
                    <a:pt x="334" y="0"/>
                    <a:pt x="0" y="334"/>
                    <a:pt x="0" y="750"/>
                  </a:cubicBezTo>
                  <a:cubicBezTo>
                    <a:pt x="0" y="1167"/>
                    <a:pt x="334"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28" name="Google Shape;9641;p31">
              <a:extLst>
                <a:ext uri="{FF2B5EF4-FFF2-40B4-BE49-F238E27FC236}">
                  <a16:creationId xmlns:a16="http://schemas.microsoft.com/office/drawing/2014/main" id="{B0785915-F1B5-1710-9454-C142F1AE6729}"/>
                </a:ext>
              </a:extLst>
            </p:cNvPr>
            <p:cNvSpPr/>
            <p:nvPr/>
          </p:nvSpPr>
          <p:spPr>
            <a:xfrm>
              <a:off x="-4500575" y="2705825"/>
              <a:ext cx="38125" cy="37825"/>
            </a:xfrm>
            <a:custGeom>
              <a:avLst/>
              <a:gdLst/>
              <a:ahLst/>
              <a:cxnLst/>
              <a:rect l="l" t="t" r="r" b="b"/>
              <a:pathLst>
                <a:path w="1525" h="1513" extrusionOk="0">
                  <a:moveTo>
                    <a:pt x="763" y="0"/>
                  </a:moveTo>
                  <a:cubicBezTo>
                    <a:pt x="346" y="0"/>
                    <a:pt x="1" y="334"/>
                    <a:pt x="1" y="750"/>
                  </a:cubicBezTo>
                  <a:cubicBezTo>
                    <a:pt x="1" y="1167"/>
                    <a:pt x="346" y="1512"/>
                    <a:pt x="763" y="1512"/>
                  </a:cubicBezTo>
                  <a:cubicBezTo>
                    <a:pt x="1179" y="1512"/>
                    <a:pt x="1525" y="1167"/>
                    <a:pt x="1525" y="750"/>
                  </a:cubicBezTo>
                  <a:cubicBezTo>
                    <a:pt x="1525"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29" name="Google Shape;9642;p31">
              <a:extLst>
                <a:ext uri="{FF2B5EF4-FFF2-40B4-BE49-F238E27FC236}">
                  <a16:creationId xmlns:a16="http://schemas.microsoft.com/office/drawing/2014/main" id="{AC68E0F9-33A9-BB28-7594-540697C546AF}"/>
                </a:ext>
              </a:extLst>
            </p:cNvPr>
            <p:cNvSpPr/>
            <p:nvPr/>
          </p:nvSpPr>
          <p:spPr>
            <a:xfrm>
              <a:off x="-4443725" y="2705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79" y="1512"/>
                    <a:pt x="1513" y="1167"/>
                    <a:pt x="1513" y="750"/>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30" name="Google Shape;9643;p31">
              <a:extLst>
                <a:ext uri="{FF2B5EF4-FFF2-40B4-BE49-F238E27FC236}">
                  <a16:creationId xmlns:a16="http://schemas.microsoft.com/office/drawing/2014/main" id="{0CDCD5EA-56C4-FE4E-1525-384850D522E3}"/>
                </a:ext>
              </a:extLst>
            </p:cNvPr>
            <p:cNvSpPr/>
            <p:nvPr/>
          </p:nvSpPr>
          <p:spPr>
            <a:xfrm>
              <a:off x="-4386875" y="2705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79" y="1512"/>
                    <a:pt x="1513" y="1167"/>
                    <a:pt x="1513" y="750"/>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31" name="Google Shape;9644;p31">
              <a:extLst>
                <a:ext uri="{FF2B5EF4-FFF2-40B4-BE49-F238E27FC236}">
                  <a16:creationId xmlns:a16="http://schemas.microsoft.com/office/drawing/2014/main" id="{822E19C9-3AE9-0A47-94C2-F3BAC36F8237}"/>
                </a:ext>
              </a:extLst>
            </p:cNvPr>
            <p:cNvSpPr/>
            <p:nvPr/>
          </p:nvSpPr>
          <p:spPr>
            <a:xfrm>
              <a:off x="-4330025" y="2705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8" y="1512"/>
                    <a:pt x="1513" y="1167"/>
                    <a:pt x="1513" y="750"/>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32" name="Google Shape;9645;p31">
              <a:extLst>
                <a:ext uri="{FF2B5EF4-FFF2-40B4-BE49-F238E27FC236}">
                  <a16:creationId xmlns:a16="http://schemas.microsoft.com/office/drawing/2014/main" id="{0F5374C7-B136-3514-4829-81FDCF2E7E1C}"/>
                </a:ext>
              </a:extLst>
            </p:cNvPr>
            <p:cNvSpPr/>
            <p:nvPr/>
          </p:nvSpPr>
          <p:spPr>
            <a:xfrm>
              <a:off x="-4273475" y="2705825"/>
              <a:ext cx="37850" cy="37825"/>
            </a:xfrm>
            <a:custGeom>
              <a:avLst/>
              <a:gdLst/>
              <a:ahLst/>
              <a:cxnLst/>
              <a:rect l="l" t="t" r="r" b="b"/>
              <a:pathLst>
                <a:path w="1514" h="1513" extrusionOk="0">
                  <a:moveTo>
                    <a:pt x="763" y="0"/>
                  </a:moveTo>
                  <a:cubicBezTo>
                    <a:pt x="346" y="0"/>
                    <a:pt x="1" y="334"/>
                    <a:pt x="1" y="750"/>
                  </a:cubicBezTo>
                  <a:cubicBezTo>
                    <a:pt x="1" y="1167"/>
                    <a:pt x="346" y="1512"/>
                    <a:pt x="763" y="1512"/>
                  </a:cubicBezTo>
                  <a:cubicBezTo>
                    <a:pt x="1180" y="1512"/>
                    <a:pt x="1513" y="1167"/>
                    <a:pt x="1513" y="750"/>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33" name="Google Shape;9646;p31">
              <a:extLst>
                <a:ext uri="{FF2B5EF4-FFF2-40B4-BE49-F238E27FC236}">
                  <a16:creationId xmlns:a16="http://schemas.microsoft.com/office/drawing/2014/main" id="{3C3D40E6-1712-6125-994A-95B20846F412}"/>
                </a:ext>
              </a:extLst>
            </p:cNvPr>
            <p:cNvSpPr/>
            <p:nvPr/>
          </p:nvSpPr>
          <p:spPr>
            <a:xfrm>
              <a:off x="-4216600" y="2705825"/>
              <a:ext cx="37825" cy="37825"/>
            </a:xfrm>
            <a:custGeom>
              <a:avLst/>
              <a:gdLst/>
              <a:ahLst/>
              <a:cxnLst/>
              <a:rect l="l" t="t" r="r" b="b"/>
              <a:pathLst>
                <a:path w="1513" h="1513" extrusionOk="0">
                  <a:moveTo>
                    <a:pt x="762" y="0"/>
                  </a:moveTo>
                  <a:cubicBezTo>
                    <a:pt x="333" y="0"/>
                    <a:pt x="0" y="334"/>
                    <a:pt x="0" y="750"/>
                  </a:cubicBezTo>
                  <a:cubicBezTo>
                    <a:pt x="0" y="1167"/>
                    <a:pt x="333"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34" name="Google Shape;9647;p31">
              <a:extLst>
                <a:ext uri="{FF2B5EF4-FFF2-40B4-BE49-F238E27FC236}">
                  <a16:creationId xmlns:a16="http://schemas.microsoft.com/office/drawing/2014/main" id="{A4A14782-3FAE-9B9A-F3F4-4A18CB9B6848}"/>
                </a:ext>
              </a:extLst>
            </p:cNvPr>
            <p:cNvSpPr/>
            <p:nvPr/>
          </p:nvSpPr>
          <p:spPr>
            <a:xfrm>
              <a:off x="-4159750" y="2705825"/>
              <a:ext cx="37825" cy="37825"/>
            </a:xfrm>
            <a:custGeom>
              <a:avLst/>
              <a:gdLst/>
              <a:ahLst/>
              <a:cxnLst/>
              <a:rect l="l" t="t" r="r" b="b"/>
              <a:pathLst>
                <a:path w="1513" h="1513" extrusionOk="0">
                  <a:moveTo>
                    <a:pt x="750" y="0"/>
                  </a:moveTo>
                  <a:cubicBezTo>
                    <a:pt x="334" y="0"/>
                    <a:pt x="0" y="334"/>
                    <a:pt x="0" y="750"/>
                  </a:cubicBezTo>
                  <a:cubicBezTo>
                    <a:pt x="0" y="1167"/>
                    <a:pt x="334"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35" name="Google Shape;9648;p31">
              <a:extLst>
                <a:ext uri="{FF2B5EF4-FFF2-40B4-BE49-F238E27FC236}">
                  <a16:creationId xmlns:a16="http://schemas.microsoft.com/office/drawing/2014/main" id="{FF756130-0DE7-272C-B50B-060135932B22}"/>
                </a:ext>
              </a:extLst>
            </p:cNvPr>
            <p:cNvSpPr/>
            <p:nvPr/>
          </p:nvSpPr>
          <p:spPr>
            <a:xfrm>
              <a:off x="-4103200" y="2705825"/>
              <a:ext cx="38125" cy="37825"/>
            </a:xfrm>
            <a:custGeom>
              <a:avLst/>
              <a:gdLst/>
              <a:ahLst/>
              <a:cxnLst/>
              <a:rect l="l" t="t" r="r" b="b"/>
              <a:pathLst>
                <a:path w="1525" h="1513" extrusionOk="0">
                  <a:moveTo>
                    <a:pt x="762" y="0"/>
                  </a:moveTo>
                  <a:cubicBezTo>
                    <a:pt x="346" y="0"/>
                    <a:pt x="0" y="334"/>
                    <a:pt x="0" y="750"/>
                  </a:cubicBezTo>
                  <a:cubicBezTo>
                    <a:pt x="0" y="1167"/>
                    <a:pt x="346" y="1512"/>
                    <a:pt x="762" y="1512"/>
                  </a:cubicBezTo>
                  <a:cubicBezTo>
                    <a:pt x="1179" y="1512"/>
                    <a:pt x="1524" y="1167"/>
                    <a:pt x="1524" y="750"/>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36" name="Google Shape;9649;p31">
              <a:extLst>
                <a:ext uri="{FF2B5EF4-FFF2-40B4-BE49-F238E27FC236}">
                  <a16:creationId xmlns:a16="http://schemas.microsoft.com/office/drawing/2014/main" id="{8224589A-F027-BAEB-5356-F3C1DE0E9D13}"/>
                </a:ext>
              </a:extLst>
            </p:cNvPr>
            <p:cNvSpPr/>
            <p:nvPr/>
          </p:nvSpPr>
          <p:spPr>
            <a:xfrm>
              <a:off x="-4046350" y="2705825"/>
              <a:ext cx="37825" cy="37825"/>
            </a:xfrm>
            <a:custGeom>
              <a:avLst/>
              <a:gdLst/>
              <a:ahLst/>
              <a:cxnLst/>
              <a:rect l="l" t="t" r="r" b="b"/>
              <a:pathLst>
                <a:path w="1513" h="1513" extrusionOk="0">
                  <a:moveTo>
                    <a:pt x="762" y="0"/>
                  </a:moveTo>
                  <a:cubicBezTo>
                    <a:pt x="346" y="0"/>
                    <a:pt x="0" y="334"/>
                    <a:pt x="0" y="750"/>
                  </a:cubicBezTo>
                  <a:cubicBezTo>
                    <a:pt x="0" y="1167"/>
                    <a:pt x="346" y="1512"/>
                    <a:pt x="762" y="1512"/>
                  </a:cubicBezTo>
                  <a:cubicBezTo>
                    <a:pt x="1179" y="1512"/>
                    <a:pt x="1513" y="1167"/>
                    <a:pt x="1513" y="750"/>
                  </a:cubicBezTo>
                  <a:cubicBezTo>
                    <a:pt x="1513"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37" name="Google Shape;9650;p31">
              <a:extLst>
                <a:ext uri="{FF2B5EF4-FFF2-40B4-BE49-F238E27FC236}">
                  <a16:creationId xmlns:a16="http://schemas.microsoft.com/office/drawing/2014/main" id="{A3B62590-2D3D-98F3-AF91-073E77738417}"/>
                </a:ext>
              </a:extLst>
            </p:cNvPr>
            <p:cNvSpPr/>
            <p:nvPr/>
          </p:nvSpPr>
          <p:spPr>
            <a:xfrm>
              <a:off x="-3989500" y="2705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7" y="1512"/>
                    <a:pt x="1513" y="1167"/>
                    <a:pt x="1513" y="750"/>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38" name="Google Shape;9651;p31">
              <a:extLst>
                <a:ext uri="{FF2B5EF4-FFF2-40B4-BE49-F238E27FC236}">
                  <a16:creationId xmlns:a16="http://schemas.microsoft.com/office/drawing/2014/main" id="{480A8420-C088-F893-B742-1FAA84CF119C}"/>
                </a:ext>
              </a:extLst>
            </p:cNvPr>
            <p:cNvSpPr/>
            <p:nvPr/>
          </p:nvSpPr>
          <p:spPr>
            <a:xfrm>
              <a:off x="-3932650" y="2705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7" y="1512"/>
                    <a:pt x="1513" y="1167"/>
                    <a:pt x="1513" y="750"/>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39" name="Google Shape;9652;p31">
              <a:extLst>
                <a:ext uri="{FF2B5EF4-FFF2-40B4-BE49-F238E27FC236}">
                  <a16:creationId xmlns:a16="http://schemas.microsoft.com/office/drawing/2014/main" id="{21E4F7C3-9A1C-713E-3E06-EFCA2E25E81F}"/>
                </a:ext>
              </a:extLst>
            </p:cNvPr>
            <p:cNvSpPr/>
            <p:nvPr/>
          </p:nvSpPr>
          <p:spPr>
            <a:xfrm>
              <a:off x="-3876100" y="2705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80" y="1512"/>
                    <a:pt x="1513" y="1167"/>
                    <a:pt x="1513" y="750"/>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40" name="Google Shape;9653;p31">
              <a:extLst>
                <a:ext uri="{FF2B5EF4-FFF2-40B4-BE49-F238E27FC236}">
                  <a16:creationId xmlns:a16="http://schemas.microsoft.com/office/drawing/2014/main" id="{CA5F676D-4F37-B76A-6CD6-8C6FD93DCC83}"/>
                </a:ext>
              </a:extLst>
            </p:cNvPr>
            <p:cNvSpPr/>
            <p:nvPr/>
          </p:nvSpPr>
          <p:spPr>
            <a:xfrm>
              <a:off x="-3819250" y="2705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80" y="1512"/>
                    <a:pt x="1513" y="1167"/>
                    <a:pt x="1513" y="750"/>
                  </a:cubicBezTo>
                  <a:cubicBezTo>
                    <a:pt x="1513" y="334"/>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41" name="Google Shape;9654;p31">
              <a:extLst>
                <a:ext uri="{FF2B5EF4-FFF2-40B4-BE49-F238E27FC236}">
                  <a16:creationId xmlns:a16="http://schemas.microsoft.com/office/drawing/2014/main" id="{8A1EB1F8-3841-61E5-6E42-9EE6288E6800}"/>
                </a:ext>
              </a:extLst>
            </p:cNvPr>
            <p:cNvSpPr/>
            <p:nvPr/>
          </p:nvSpPr>
          <p:spPr>
            <a:xfrm>
              <a:off x="-3762375" y="2705825"/>
              <a:ext cx="37825" cy="37825"/>
            </a:xfrm>
            <a:custGeom>
              <a:avLst/>
              <a:gdLst/>
              <a:ahLst/>
              <a:cxnLst/>
              <a:rect l="l" t="t" r="r" b="b"/>
              <a:pathLst>
                <a:path w="1513" h="1513" extrusionOk="0">
                  <a:moveTo>
                    <a:pt x="750" y="0"/>
                  </a:moveTo>
                  <a:cubicBezTo>
                    <a:pt x="333" y="0"/>
                    <a:pt x="0" y="334"/>
                    <a:pt x="0" y="750"/>
                  </a:cubicBezTo>
                  <a:cubicBezTo>
                    <a:pt x="0" y="1167"/>
                    <a:pt x="333"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42" name="Google Shape;9655;p31">
              <a:extLst>
                <a:ext uri="{FF2B5EF4-FFF2-40B4-BE49-F238E27FC236}">
                  <a16:creationId xmlns:a16="http://schemas.microsoft.com/office/drawing/2014/main" id="{926735F7-FC9A-E768-E125-966BBB612FC2}"/>
                </a:ext>
              </a:extLst>
            </p:cNvPr>
            <p:cNvSpPr/>
            <p:nvPr/>
          </p:nvSpPr>
          <p:spPr>
            <a:xfrm>
              <a:off x="-3705825" y="2705825"/>
              <a:ext cx="37825" cy="37825"/>
            </a:xfrm>
            <a:custGeom>
              <a:avLst/>
              <a:gdLst/>
              <a:ahLst/>
              <a:cxnLst/>
              <a:rect l="l" t="t" r="r" b="b"/>
              <a:pathLst>
                <a:path w="1513" h="1513" extrusionOk="0">
                  <a:moveTo>
                    <a:pt x="762" y="0"/>
                  </a:moveTo>
                  <a:cubicBezTo>
                    <a:pt x="345" y="0"/>
                    <a:pt x="0" y="334"/>
                    <a:pt x="0" y="750"/>
                  </a:cubicBezTo>
                  <a:cubicBezTo>
                    <a:pt x="0" y="1167"/>
                    <a:pt x="345"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43" name="Google Shape;9656;p31">
              <a:extLst>
                <a:ext uri="{FF2B5EF4-FFF2-40B4-BE49-F238E27FC236}">
                  <a16:creationId xmlns:a16="http://schemas.microsoft.com/office/drawing/2014/main" id="{8C0ADB51-A806-4B8B-8964-9F580705CF62}"/>
                </a:ext>
              </a:extLst>
            </p:cNvPr>
            <p:cNvSpPr/>
            <p:nvPr/>
          </p:nvSpPr>
          <p:spPr>
            <a:xfrm>
              <a:off x="-3648975" y="2705825"/>
              <a:ext cx="37825" cy="37825"/>
            </a:xfrm>
            <a:custGeom>
              <a:avLst/>
              <a:gdLst/>
              <a:ahLst/>
              <a:cxnLst/>
              <a:rect l="l" t="t" r="r" b="b"/>
              <a:pathLst>
                <a:path w="1513" h="1513" extrusionOk="0">
                  <a:moveTo>
                    <a:pt x="762" y="0"/>
                  </a:moveTo>
                  <a:cubicBezTo>
                    <a:pt x="346" y="0"/>
                    <a:pt x="0" y="334"/>
                    <a:pt x="0" y="750"/>
                  </a:cubicBezTo>
                  <a:cubicBezTo>
                    <a:pt x="0" y="1167"/>
                    <a:pt x="346"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44" name="Google Shape;9657;p31">
              <a:extLst>
                <a:ext uri="{FF2B5EF4-FFF2-40B4-BE49-F238E27FC236}">
                  <a16:creationId xmlns:a16="http://schemas.microsoft.com/office/drawing/2014/main" id="{F9BF8A5C-CFC3-DB02-93E2-F613FC97E00B}"/>
                </a:ext>
              </a:extLst>
            </p:cNvPr>
            <p:cNvSpPr/>
            <p:nvPr/>
          </p:nvSpPr>
          <p:spPr>
            <a:xfrm>
              <a:off x="-3421875" y="2705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79" y="1512"/>
                    <a:pt x="1513" y="1167"/>
                    <a:pt x="1513" y="750"/>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45" name="Google Shape;9658;p31">
              <a:extLst>
                <a:ext uri="{FF2B5EF4-FFF2-40B4-BE49-F238E27FC236}">
                  <a16:creationId xmlns:a16="http://schemas.microsoft.com/office/drawing/2014/main" id="{87307CD8-D0DF-8FE2-EBD9-0E4BE1090E9E}"/>
                </a:ext>
              </a:extLst>
            </p:cNvPr>
            <p:cNvSpPr/>
            <p:nvPr/>
          </p:nvSpPr>
          <p:spPr>
            <a:xfrm>
              <a:off x="-3365025" y="2705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8" y="1512"/>
                    <a:pt x="1513" y="1167"/>
                    <a:pt x="1513" y="750"/>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46" name="Google Shape;9659;p31">
              <a:extLst>
                <a:ext uri="{FF2B5EF4-FFF2-40B4-BE49-F238E27FC236}">
                  <a16:creationId xmlns:a16="http://schemas.microsoft.com/office/drawing/2014/main" id="{DBFEFE30-6F7C-D364-93B4-59F5D6A1EAB7}"/>
                </a:ext>
              </a:extLst>
            </p:cNvPr>
            <p:cNvSpPr/>
            <p:nvPr/>
          </p:nvSpPr>
          <p:spPr>
            <a:xfrm>
              <a:off x="-3308450" y="2705825"/>
              <a:ext cx="37825" cy="37825"/>
            </a:xfrm>
            <a:custGeom>
              <a:avLst/>
              <a:gdLst/>
              <a:ahLst/>
              <a:cxnLst/>
              <a:rect l="l" t="t" r="r" b="b"/>
              <a:pathLst>
                <a:path w="1513" h="1513" extrusionOk="0">
                  <a:moveTo>
                    <a:pt x="762" y="0"/>
                  </a:moveTo>
                  <a:cubicBezTo>
                    <a:pt x="345" y="0"/>
                    <a:pt x="0" y="334"/>
                    <a:pt x="0" y="750"/>
                  </a:cubicBezTo>
                  <a:cubicBezTo>
                    <a:pt x="0" y="1167"/>
                    <a:pt x="345"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47" name="Google Shape;9660;p31">
              <a:extLst>
                <a:ext uri="{FF2B5EF4-FFF2-40B4-BE49-F238E27FC236}">
                  <a16:creationId xmlns:a16="http://schemas.microsoft.com/office/drawing/2014/main" id="{15D0FE9A-73B9-BC38-8DE8-75FE0CDF7441}"/>
                </a:ext>
              </a:extLst>
            </p:cNvPr>
            <p:cNvSpPr/>
            <p:nvPr/>
          </p:nvSpPr>
          <p:spPr>
            <a:xfrm>
              <a:off x="-7622400" y="2762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48" name="Google Shape;9661;p31">
              <a:extLst>
                <a:ext uri="{FF2B5EF4-FFF2-40B4-BE49-F238E27FC236}">
                  <a16:creationId xmlns:a16="http://schemas.microsoft.com/office/drawing/2014/main" id="{22C5AE27-142F-702D-C4E1-14F125016C53}"/>
                </a:ext>
              </a:extLst>
            </p:cNvPr>
            <p:cNvSpPr/>
            <p:nvPr/>
          </p:nvSpPr>
          <p:spPr>
            <a:xfrm>
              <a:off x="-7565850" y="2762375"/>
              <a:ext cx="37850" cy="38125"/>
            </a:xfrm>
            <a:custGeom>
              <a:avLst/>
              <a:gdLst/>
              <a:ahLst/>
              <a:cxnLst/>
              <a:rect l="l" t="t" r="r" b="b"/>
              <a:pathLst>
                <a:path w="1514" h="1525" extrusionOk="0">
                  <a:moveTo>
                    <a:pt x="763" y="0"/>
                  </a:moveTo>
                  <a:cubicBezTo>
                    <a:pt x="346" y="0"/>
                    <a:pt x="1" y="346"/>
                    <a:pt x="1" y="762"/>
                  </a:cubicBezTo>
                  <a:cubicBezTo>
                    <a:pt x="1" y="1179"/>
                    <a:pt x="346" y="1524"/>
                    <a:pt x="763" y="1524"/>
                  </a:cubicBezTo>
                  <a:cubicBezTo>
                    <a:pt x="1180" y="1524"/>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49" name="Google Shape;9662;p31">
              <a:extLst>
                <a:ext uri="{FF2B5EF4-FFF2-40B4-BE49-F238E27FC236}">
                  <a16:creationId xmlns:a16="http://schemas.microsoft.com/office/drawing/2014/main" id="{92949731-18EB-CF18-8711-DDDB5DEB8AA2}"/>
                </a:ext>
              </a:extLst>
            </p:cNvPr>
            <p:cNvSpPr/>
            <p:nvPr/>
          </p:nvSpPr>
          <p:spPr>
            <a:xfrm>
              <a:off x="-7508975" y="2762375"/>
              <a:ext cx="37825" cy="38125"/>
            </a:xfrm>
            <a:custGeom>
              <a:avLst/>
              <a:gdLst/>
              <a:ahLst/>
              <a:cxnLst/>
              <a:rect l="l" t="t" r="r" b="b"/>
              <a:pathLst>
                <a:path w="1513" h="1525" extrusionOk="0">
                  <a:moveTo>
                    <a:pt x="762" y="0"/>
                  </a:moveTo>
                  <a:cubicBezTo>
                    <a:pt x="333" y="0"/>
                    <a:pt x="0" y="346"/>
                    <a:pt x="0" y="762"/>
                  </a:cubicBezTo>
                  <a:cubicBezTo>
                    <a:pt x="0" y="1179"/>
                    <a:pt x="333"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50" name="Google Shape;9663;p31">
              <a:extLst>
                <a:ext uri="{FF2B5EF4-FFF2-40B4-BE49-F238E27FC236}">
                  <a16:creationId xmlns:a16="http://schemas.microsoft.com/office/drawing/2014/main" id="{79F4FE3F-C7DA-1B1A-7E99-A4767E1EF7F3}"/>
                </a:ext>
              </a:extLst>
            </p:cNvPr>
            <p:cNvSpPr/>
            <p:nvPr/>
          </p:nvSpPr>
          <p:spPr>
            <a:xfrm>
              <a:off x="-7452125" y="2762375"/>
              <a:ext cx="37825" cy="38125"/>
            </a:xfrm>
            <a:custGeom>
              <a:avLst/>
              <a:gdLst/>
              <a:ahLst/>
              <a:cxnLst/>
              <a:rect l="l" t="t" r="r" b="b"/>
              <a:pathLst>
                <a:path w="1513" h="1525" extrusionOk="0">
                  <a:moveTo>
                    <a:pt x="750" y="0"/>
                  </a:moveTo>
                  <a:cubicBezTo>
                    <a:pt x="334" y="0"/>
                    <a:pt x="0" y="346"/>
                    <a:pt x="0" y="762"/>
                  </a:cubicBezTo>
                  <a:cubicBezTo>
                    <a:pt x="0" y="1179"/>
                    <a:pt x="334"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51" name="Google Shape;9664;p31">
              <a:extLst>
                <a:ext uri="{FF2B5EF4-FFF2-40B4-BE49-F238E27FC236}">
                  <a16:creationId xmlns:a16="http://schemas.microsoft.com/office/drawing/2014/main" id="{59BE8A9B-3B22-E355-F079-9323DDD08531}"/>
                </a:ext>
              </a:extLst>
            </p:cNvPr>
            <p:cNvSpPr/>
            <p:nvPr/>
          </p:nvSpPr>
          <p:spPr>
            <a:xfrm>
              <a:off x="-7395575" y="2762375"/>
              <a:ext cx="38125" cy="38125"/>
            </a:xfrm>
            <a:custGeom>
              <a:avLst/>
              <a:gdLst/>
              <a:ahLst/>
              <a:cxnLst/>
              <a:rect l="l" t="t" r="r" b="b"/>
              <a:pathLst>
                <a:path w="1525" h="1525" extrusionOk="0">
                  <a:moveTo>
                    <a:pt x="762" y="0"/>
                  </a:moveTo>
                  <a:cubicBezTo>
                    <a:pt x="346" y="0"/>
                    <a:pt x="0" y="346"/>
                    <a:pt x="0" y="762"/>
                  </a:cubicBezTo>
                  <a:cubicBezTo>
                    <a:pt x="0" y="1179"/>
                    <a:pt x="346" y="1524"/>
                    <a:pt x="762" y="1524"/>
                  </a:cubicBezTo>
                  <a:cubicBezTo>
                    <a:pt x="1179" y="1524"/>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52" name="Google Shape;9665;p31">
              <a:extLst>
                <a:ext uri="{FF2B5EF4-FFF2-40B4-BE49-F238E27FC236}">
                  <a16:creationId xmlns:a16="http://schemas.microsoft.com/office/drawing/2014/main" id="{419F5419-D68E-0FAD-9F7C-AE04B32F4CCD}"/>
                </a:ext>
              </a:extLst>
            </p:cNvPr>
            <p:cNvSpPr/>
            <p:nvPr/>
          </p:nvSpPr>
          <p:spPr>
            <a:xfrm>
              <a:off x="-7338725" y="2762375"/>
              <a:ext cx="37825" cy="38125"/>
            </a:xfrm>
            <a:custGeom>
              <a:avLst/>
              <a:gdLst/>
              <a:ahLst/>
              <a:cxnLst/>
              <a:rect l="l" t="t" r="r" b="b"/>
              <a:pathLst>
                <a:path w="1513" h="1525" extrusionOk="0">
                  <a:moveTo>
                    <a:pt x="762" y="0"/>
                  </a:moveTo>
                  <a:cubicBezTo>
                    <a:pt x="346" y="0"/>
                    <a:pt x="0" y="346"/>
                    <a:pt x="0" y="762"/>
                  </a:cubicBezTo>
                  <a:cubicBezTo>
                    <a:pt x="0" y="1179"/>
                    <a:pt x="346" y="1524"/>
                    <a:pt x="762" y="1524"/>
                  </a:cubicBezTo>
                  <a:cubicBezTo>
                    <a:pt x="1179" y="1524"/>
                    <a:pt x="1513" y="1179"/>
                    <a:pt x="1513" y="762"/>
                  </a:cubicBezTo>
                  <a:cubicBezTo>
                    <a:pt x="1513"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53" name="Google Shape;9666;p31">
              <a:extLst>
                <a:ext uri="{FF2B5EF4-FFF2-40B4-BE49-F238E27FC236}">
                  <a16:creationId xmlns:a16="http://schemas.microsoft.com/office/drawing/2014/main" id="{39EC7821-A3DA-6211-0907-FC93C003F566}"/>
                </a:ext>
              </a:extLst>
            </p:cNvPr>
            <p:cNvSpPr/>
            <p:nvPr/>
          </p:nvSpPr>
          <p:spPr>
            <a:xfrm>
              <a:off x="-7281875" y="2762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7" y="1524"/>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54" name="Google Shape;9667;p31">
              <a:extLst>
                <a:ext uri="{FF2B5EF4-FFF2-40B4-BE49-F238E27FC236}">
                  <a16:creationId xmlns:a16="http://schemas.microsoft.com/office/drawing/2014/main" id="{1E8E1FD5-7A29-A46D-459E-D9CDBF0DAB08}"/>
                </a:ext>
              </a:extLst>
            </p:cNvPr>
            <p:cNvSpPr/>
            <p:nvPr/>
          </p:nvSpPr>
          <p:spPr>
            <a:xfrm>
              <a:off x="-7225025" y="2762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7" y="1524"/>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55" name="Google Shape;9668;p31">
              <a:extLst>
                <a:ext uri="{FF2B5EF4-FFF2-40B4-BE49-F238E27FC236}">
                  <a16:creationId xmlns:a16="http://schemas.microsoft.com/office/drawing/2014/main" id="{9D69F586-1CA0-F3AE-8D1C-A5C914A020E6}"/>
                </a:ext>
              </a:extLst>
            </p:cNvPr>
            <p:cNvSpPr/>
            <p:nvPr/>
          </p:nvSpPr>
          <p:spPr>
            <a:xfrm>
              <a:off x="-7168475" y="2762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80" y="1524"/>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56" name="Google Shape;9669;p31">
              <a:extLst>
                <a:ext uri="{FF2B5EF4-FFF2-40B4-BE49-F238E27FC236}">
                  <a16:creationId xmlns:a16="http://schemas.microsoft.com/office/drawing/2014/main" id="{9D231454-628E-CCA2-52E9-FEB0A845BEB2}"/>
                </a:ext>
              </a:extLst>
            </p:cNvPr>
            <p:cNvSpPr/>
            <p:nvPr/>
          </p:nvSpPr>
          <p:spPr>
            <a:xfrm>
              <a:off x="-7111625" y="2762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80" y="1524"/>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57" name="Google Shape;9670;p31">
              <a:extLst>
                <a:ext uri="{FF2B5EF4-FFF2-40B4-BE49-F238E27FC236}">
                  <a16:creationId xmlns:a16="http://schemas.microsoft.com/office/drawing/2014/main" id="{2B85551B-CAD2-22FB-02B0-657770EB798E}"/>
                </a:ext>
              </a:extLst>
            </p:cNvPr>
            <p:cNvSpPr/>
            <p:nvPr/>
          </p:nvSpPr>
          <p:spPr>
            <a:xfrm>
              <a:off x="-7054775" y="2762375"/>
              <a:ext cx="37850" cy="38125"/>
            </a:xfrm>
            <a:custGeom>
              <a:avLst/>
              <a:gdLst/>
              <a:ahLst/>
              <a:cxnLst/>
              <a:rect l="l" t="t" r="r" b="b"/>
              <a:pathLst>
                <a:path w="1514"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58" name="Google Shape;9671;p31">
              <a:extLst>
                <a:ext uri="{FF2B5EF4-FFF2-40B4-BE49-F238E27FC236}">
                  <a16:creationId xmlns:a16="http://schemas.microsoft.com/office/drawing/2014/main" id="{AEF3DDFD-4F81-7E39-E05E-933D184DB708}"/>
                </a:ext>
              </a:extLst>
            </p:cNvPr>
            <p:cNvSpPr/>
            <p:nvPr/>
          </p:nvSpPr>
          <p:spPr>
            <a:xfrm>
              <a:off x="-5806100" y="2762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59" name="Google Shape;9672;p31">
              <a:extLst>
                <a:ext uri="{FF2B5EF4-FFF2-40B4-BE49-F238E27FC236}">
                  <a16:creationId xmlns:a16="http://schemas.microsoft.com/office/drawing/2014/main" id="{8E9E451E-5BCB-9144-5CAC-CC57940E8206}"/>
                </a:ext>
              </a:extLst>
            </p:cNvPr>
            <p:cNvSpPr/>
            <p:nvPr/>
          </p:nvSpPr>
          <p:spPr>
            <a:xfrm>
              <a:off x="-5749250" y="2762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80" y="1524"/>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60" name="Google Shape;9673;p31">
              <a:extLst>
                <a:ext uri="{FF2B5EF4-FFF2-40B4-BE49-F238E27FC236}">
                  <a16:creationId xmlns:a16="http://schemas.microsoft.com/office/drawing/2014/main" id="{713861FD-DD82-82F2-31AB-4531A1FA462A}"/>
                </a:ext>
              </a:extLst>
            </p:cNvPr>
            <p:cNvSpPr/>
            <p:nvPr/>
          </p:nvSpPr>
          <p:spPr>
            <a:xfrm>
              <a:off x="-5692400" y="2762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61" name="Google Shape;9674;p31">
              <a:extLst>
                <a:ext uri="{FF2B5EF4-FFF2-40B4-BE49-F238E27FC236}">
                  <a16:creationId xmlns:a16="http://schemas.microsoft.com/office/drawing/2014/main" id="{BF2BE19A-9987-D270-3346-5D74C3350ED9}"/>
                </a:ext>
              </a:extLst>
            </p:cNvPr>
            <p:cNvSpPr/>
            <p:nvPr/>
          </p:nvSpPr>
          <p:spPr>
            <a:xfrm>
              <a:off x="-5635825" y="2762375"/>
              <a:ext cx="37825" cy="38125"/>
            </a:xfrm>
            <a:custGeom>
              <a:avLst/>
              <a:gdLst/>
              <a:ahLst/>
              <a:cxnLst/>
              <a:rect l="l" t="t" r="r" b="b"/>
              <a:pathLst>
                <a:path w="1513" h="1525" extrusionOk="0">
                  <a:moveTo>
                    <a:pt x="762" y="0"/>
                  </a:moveTo>
                  <a:cubicBezTo>
                    <a:pt x="345" y="0"/>
                    <a:pt x="0" y="346"/>
                    <a:pt x="0" y="762"/>
                  </a:cubicBezTo>
                  <a:cubicBezTo>
                    <a:pt x="0" y="1179"/>
                    <a:pt x="345"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62" name="Google Shape;9675;p31">
              <a:extLst>
                <a:ext uri="{FF2B5EF4-FFF2-40B4-BE49-F238E27FC236}">
                  <a16:creationId xmlns:a16="http://schemas.microsoft.com/office/drawing/2014/main" id="{4FA70F56-A55B-19A3-6D3A-4EA5096B6733}"/>
                </a:ext>
              </a:extLst>
            </p:cNvPr>
            <p:cNvSpPr/>
            <p:nvPr/>
          </p:nvSpPr>
          <p:spPr>
            <a:xfrm>
              <a:off x="-5578975" y="2762375"/>
              <a:ext cx="37825" cy="38125"/>
            </a:xfrm>
            <a:custGeom>
              <a:avLst/>
              <a:gdLst/>
              <a:ahLst/>
              <a:cxnLst/>
              <a:rect l="l" t="t" r="r" b="b"/>
              <a:pathLst>
                <a:path w="1513" h="1525" extrusionOk="0">
                  <a:moveTo>
                    <a:pt x="762" y="0"/>
                  </a:moveTo>
                  <a:cubicBezTo>
                    <a:pt x="334" y="0"/>
                    <a:pt x="0" y="346"/>
                    <a:pt x="0" y="762"/>
                  </a:cubicBezTo>
                  <a:cubicBezTo>
                    <a:pt x="0" y="1179"/>
                    <a:pt x="334"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63" name="Google Shape;9676;p31">
              <a:extLst>
                <a:ext uri="{FF2B5EF4-FFF2-40B4-BE49-F238E27FC236}">
                  <a16:creationId xmlns:a16="http://schemas.microsoft.com/office/drawing/2014/main" id="{187C372B-993E-E201-A40B-98DD7FC6BB67}"/>
                </a:ext>
              </a:extLst>
            </p:cNvPr>
            <p:cNvSpPr/>
            <p:nvPr/>
          </p:nvSpPr>
          <p:spPr>
            <a:xfrm>
              <a:off x="-5522125" y="2762375"/>
              <a:ext cx="37825" cy="38125"/>
            </a:xfrm>
            <a:custGeom>
              <a:avLst/>
              <a:gdLst/>
              <a:ahLst/>
              <a:cxnLst/>
              <a:rect l="l" t="t" r="r" b="b"/>
              <a:pathLst>
                <a:path w="1513" h="1525" extrusionOk="0">
                  <a:moveTo>
                    <a:pt x="750" y="0"/>
                  </a:moveTo>
                  <a:cubicBezTo>
                    <a:pt x="334" y="0"/>
                    <a:pt x="0" y="346"/>
                    <a:pt x="0" y="762"/>
                  </a:cubicBezTo>
                  <a:cubicBezTo>
                    <a:pt x="0" y="1179"/>
                    <a:pt x="334"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64" name="Google Shape;9677;p31">
              <a:extLst>
                <a:ext uri="{FF2B5EF4-FFF2-40B4-BE49-F238E27FC236}">
                  <a16:creationId xmlns:a16="http://schemas.microsoft.com/office/drawing/2014/main" id="{3B0BE97E-6F3B-3D87-5599-D0203BA0F89D}"/>
                </a:ext>
              </a:extLst>
            </p:cNvPr>
            <p:cNvSpPr/>
            <p:nvPr/>
          </p:nvSpPr>
          <p:spPr>
            <a:xfrm>
              <a:off x="-5465575" y="2762375"/>
              <a:ext cx="38125" cy="38125"/>
            </a:xfrm>
            <a:custGeom>
              <a:avLst/>
              <a:gdLst/>
              <a:ahLst/>
              <a:cxnLst/>
              <a:rect l="l" t="t" r="r" b="b"/>
              <a:pathLst>
                <a:path w="1525" h="1525" extrusionOk="0">
                  <a:moveTo>
                    <a:pt x="762" y="0"/>
                  </a:moveTo>
                  <a:cubicBezTo>
                    <a:pt x="346" y="0"/>
                    <a:pt x="0" y="346"/>
                    <a:pt x="0" y="762"/>
                  </a:cubicBezTo>
                  <a:cubicBezTo>
                    <a:pt x="0" y="1179"/>
                    <a:pt x="346" y="1524"/>
                    <a:pt x="762" y="1524"/>
                  </a:cubicBezTo>
                  <a:cubicBezTo>
                    <a:pt x="1179" y="1524"/>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65" name="Google Shape;9678;p31">
              <a:extLst>
                <a:ext uri="{FF2B5EF4-FFF2-40B4-BE49-F238E27FC236}">
                  <a16:creationId xmlns:a16="http://schemas.microsoft.com/office/drawing/2014/main" id="{4B472585-5FD2-EE65-D37F-7D704A8F7D9C}"/>
                </a:ext>
              </a:extLst>
            </p:cNvPr>
            <p:cNvSpPr/>
            <p:nvPr/>
          </p:nvSpPr>
          <p:spPr>
            <a:xfrm>
              <a:off x="-5295025" y="2762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66" name="Google Shape;9679;p31">
              <a:extLst>
                <a:ext uri="{FF2B5EF4-FFF2-40B4-BE49-F238E27FC236}">
                  <a16:creationId xmlns:a16="http://schemas.microsoft.com/office/drawing/2014/main" id="{6B3BD07C-8813-9B92-0287-64E3687F4CBA}"/>
                </a:ext>
              </a:extLst>
            </p:cNvPr>
            <p:cNvSpPr/>
            <p:nvPr/>
          </p:nvSpPr>
          <p:spPr>
            <a:xfrm>
              <a:off x="-5238475" y="2762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80" y="1524"/>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67" name="Google Shape;9680;p31">
              <a:extLst>
                <a:ext uri="{FF2B5EF4-FFF2-40B4-BE49-F238E27FC236}">
                  <a16:creationId xmlns:a16="http://schemas.microsoft.com/office/drawing/2014/main" id="{B8A180A6-6B67-8D33-AEAE-62EE1B2CCA47}"/>
                </a:ext>
              </a:extLst>
            </p:cNvPr>
            <p:cNvSpPr/>
            <p:nvPr/>
          </p:nvSpPr>
          <p:spPr>
            <a:xfrm>
              <a:off x="-5181600" y="2762375"/>
              <a:ext cx="37825" cy="38125"/>
            </a:xfrm>
            <a:custGeom>
              <a:avLst/>
              <a:gdLst/>
              <a:ahLst/>
              <a:cxnLst/>
              <a:rect l="l" t="t" r="r" b="b"/>
              <a:pathLst>
                <a:path w="1513" h="1525" extrusionOk="0">
                  <a:moveTo>
                    <a:pt x="762" y="0"/>
                  </a:moveTo>
                  <a:cubicBezTo>
                    <a:pt x="333" y="0"/>
                    <a:pt x="0" y="346"/>
                    <a:pt x="0" y="762"/>
                  </a:cubicBezTo>
                  <a:cubicBezTo>
                    <a:pt x="0" y="1179"/>
                    <a:pt x="333"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68" name="Google Shape;9681;p31">
              <a:extLst>
                <a:ext uri="{FF2B5EF4-FFF2-40B4-BE49-F238E27FC236}">
                  <a16:creationId xmlns:a16="http://schemas.microsoft.com/office/drawing/2014/main" id="{16841B97-30C8-91ED-87AD-2EC3D5C89B97}"/>
                </a:ext>
              </a:extLst>
            </p:cNvPr>
            <p:cNvSpPr/>
            <p:nvPr/>
          </p:nvSpPr>
          <p:spPr>
            <a:xfrm>
              <a:off x="-5124750" y="2762375"/>
              <a:ext cx="37825" cy="38125"/>
            </a:xfrm>
            <a:custGeom>
              <a:avLst/>
              <a:gdLst/>
              <a:ahLst/>
              <a:cxnLst/>
              <a:rect l="l" t="t" r="r" b="b"/>
              <a:pathLst>
                <a:path w="1513" h="1525" extrusionOk="0">
                  <a:moveTo>
                    <a:pt x="750" y="0"/>
                  </a:moveTo>
                  <a:cubicBezTo>
                    <a:pt x="333" y="0"/>
                    <a:pt x="0" y="346"/>
                    <a:pt x="0" y="762"/>
                  </a:cubicBezTo>
                  <a:cubicBezTo>
                    <a:pt x="0" y="1179"/>
                    <a:pt x="333"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69" name="Google Shape;9682;p31">
              <a:extLst>
                <a:ext uri="{FF2B5EF4-FFF2-40B4-BE49-F238E27FC236}">
                  <a16:creationId xmlns:a16="http://schemas.microsoft.com/office/drawing/2014/main" id="{85FDC854-0576-D4EB-4ECB-0BD74D0AC60D}"/>
                </a:ext>
              </a:extLst>
            </p:cNvPr>
            <p:cNvSpPr/>
            <p:nvPr/>
          </p:nvSpPr>
          <p:spPr>
            <a:xfrm>
              <a:off x="-5068200" y="2762375"/>
              <a:ext cx="38125" cy="38125"/>
            </a:xfrm>
            <a:custGeom>
              <a:avLst/>
              <a:gdLst/>
              <a:ahLst/>
              <a:cxnLst/>
              <a:rect l="l" t="t" r="r" b="b"/>
              <a:pathLst>
                <a:path w="1525" h="1525" extrusionOk="0">
                  <a:moveTo>
                    <a:pt x="762" y="0"/>
                  </a:moveTo>
                  <a:cubicBezTo>
                    <a:pt x="346" y="0"/>
                    <a:pt x="0" y="346"/>
                    <a:pt x="0" y="762"/>
                  </a:cubicBezTo>
                  <a:cubicBezTo>
                    <a:pt x="0" y="1179"/>
                    <a:pt x="346" y="1524"/>
                    <a:pt x="762" y="1524"/>
                  </a:cubicBezTo>
                  <a:cubicBezTo>
                    <a:pt x="1179" y="1524"/>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70" name="Google Shape;9683;p31">
              <a:extLst>
                <a:ext uri="{FF2B5EF4-FFF2-40B4-BE49-F238E27FC236}">
                  <a16:creationId xmlns:a16="http://schemas.microsoft.com/office/drawing/2014/main" id="{E1E49F15-422F-D168-3776-C46384E5A8C4}"/>
                </a:ext>
              </a:extLst>
            </p:cNvPr>
            <p:cNvSpPr/>
            <p:nvPr/>
          </p:nvSpPr>
          <p:spPr>
            <a:xfrm>
              <a:off x="-5011350" y="2762375"/>
              <a:ext cx="37825" cy="38125"/>
            </a:xfrm>
            <a:custGeom>
              <a:avLst/>
              <a:gdLst/>
              <a:ahLst/>
              <a:cxnLst/>
              <a:rect l="l" t="t" r="r" b="b"/>
              <a:pathLst>
                <a:path w="1513" h="1525" extrusionOk="0">
                  <a:moveTo>
                    <a:pt x="762" y="0"/>
                  </a:moveTo>
                  <a:cubicBezTo>
                    <a:pt x="346" y="0"/>
                    <a:pt x="0" y="346"/>
                    <a:pt x="0" y="762"/>
                  </a:cubicBezTo>
                  <a:cubicBezTo>
                    <a:pt x="0" y="1179"/>
                    <a:pt x="346"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71" name="Google Shape;9684;p31">
              <a:extLst>
                <a:ext uri="{FF2B5EF4-FFF2-40B4-BE49-F238E27FC236}">
                  <a16:creationId xmlns:a16="http://schemas.microsoft.com/office/drawing/2014/main" id="{91E959F5-8299-AC0C-BAB4-5A065C5C5DD7}"/>
                </a:ext>
              </a:extLst>
            </p:cNvPr>
            <p:cNvSpPr/>
            <p:nvPr/>
          </p:nvSpPr>
          <p:spPr>
            <a:xfrm>
              <a:off x="-4954500" y="2762375"/>
              <a:ext cx="37825" cy="38125"/>
            </a:xfrm>
            <a:custGeom>
              <a:avLst/>
              <a:gdLst/>
              <a:ahLst/>
              <a:cxnLst/>
              <a:rect l="l" t="t" r="r" b="b"/>
              <a:pathLst>
                <a:path w="1513" h="1525" extrusionOk="0">
                  <a:moveTo>
                    <a:pt x="751" y="0"/>
                  </a:moveTo>
                  <a:cubicBezTo>
                    <a:pt x="334" y="0"/>
                    <a:pt x="0" y="346"/>
                    <a:pt x="0" y="762"/>
                  </a:cubicBezTo>
                  <a:cubicBezTo>
                    <a:pt x="0" y="1179"/>
                    <a:pt x="334" y="1524"/>
                    <a:pt x="751" y="1524"/>
                  </a:cubicBezTo>
                  <a:cubicBezTo>
                    <a:pt x="1167" y="1524"/>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72" name="Google Shape;9685;p31">
              <a:extLst>
                <a:ext uri="{FF2B5EF4-FFF2-40B4-BE49-F238E27FC236}">
                  <a16:creationId xmlns:a16="http://schemas.microsoft.com/office/drawing/2014/main" id="{34DAADCF-2A96-F63E-3565-78432E8C3A56}"/>
                </a:ext>
              </a:extLst>
            </p:cNvPr>
            <p:cNvSpPr/>
            <p:nvPr/>
          </p:nvSpPr>
          <p:spPr>
            <a:xfrm>
              <a:off x="-4897950" y="2762375"/>
              <a:ext cx="38125" cy="38125"/>
            </a:xfrm>
            <a:custGeom>
              <a:avLst/>
              <a:gdLst/>
              <a:ahLst/>
              <a:cxnLst/>
              <a:rect l="l" t="t" r="r" b="b"/>
              <a:pathLst>
                <a:path w="1525" h="1525" extrusionOk="0">
                  <a:moveTo>
                    <a:pt x="763" y="0"/>
                  </a:moveTo>
                  <a:cubicBezTo>
                    <a:pt x="346" y="0"/>
                    <a:pt x="1" y="346"/>
                    <a:pt x="1" y="762"/>
                  </a:cubicBezTo>
                  <a:cubicBezTo>
                    <a:pt x="1" y="1179"/>
                    <a:pt x="346" y="1524"/>
                    <a:pt x="763" y="1524"/>
                  </a:cubicBezTo>
                  <a:cubicBezTo>
                    <a:pt x="1179" y="1524"/>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73" name="Google Shape;9686;p31">
              <a:extLst>
                <a:ext uri="{FF2B5EF4-FFF2-40B4-BE49-F238E27FC236}">
                  <a16:creationId xmlns:a16="http://schemas.microsoft.com/office/drawing/2014/main" id="{C633BEAB-22F9-6D87-65CA-D0974841198A}"/>
                </a:ext>
              </a:extLst>
            </p:cNvPr>
            <p:cNvSpPr/>
            <p:nvPr/>
          </p:nvSpPr>
          <p:spPr>
            <a:xfrm>
              <a:off x="-4841100" y="2762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74" name="Google Shape;9687;p31">
              <a:extLst>
                <a:ext uri="{FF2B5EF4-FFF2-40B4-BE49-F238E27FC236}">
                  <a16:creationId xmlns:a16="http://schemas.microsoft.com/office/drawing/2014/main" id="{F1915235-A915-5879-A758-EC1B0ED81E24}"/>
                </a:ext>
              </a:extLst>
            </p:cNvPr>
            <p:cNvSpPr/>
            <p:nvPr/>
          </p:nvSpPr>
          <p:spPr>
            <a:xfrm>
              <a:off x="-4784250" y="2762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80" y="1524"/>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75" name="Google Shape;9688;p31">
              <a:extLst>
                <a:ext uri="{FF2B5EF4-FFF2-40B4-BE49-F238E27FC236}">
                  <a16:creationId xmlns:a16="http://schemas.microsoft.com/office/drawing/2014/main" id="{E52AAAC2-D35F-98CA-0AC5-2F956502C792}"/>
                </a:ext>
              </a:extLst>
            </p:cNvPr>
            <p:cNvSpPr/>
            <p:nvPr/>
          </p:nvSpPr>
          <p:spPr>
            <a:xfrm>
              <a:off x="-4727400" y="2762375"/>
              <a:ext cx="37850" cy="38125"/>
            </a:xfrm>
            <a:custGeom>
              <a:avLst/>
              <a:gdLst/>
              <a:ahLst/>
              <a:cxnLst/>
              <a:rect l="l" t="t" r="r" b="b"/>
              <a:pathLst>
                <a:path w="1514"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76" name="Google Shape;9689;p31">
              <a:extLst>
                <a:ext uri="{FF2B5EF4-FFF2-40B4-BE49-F238E27FC236}">
                  <a16:creationId xmlns:a16="http://schemas.microsoft.com/office/drawing/2014/main" id="{7FDF3394-263F-A2AE-7EC4-DA7108CFFA61}"/>
                </a:ext>
              </a:extLst>
            </p:cNvPr>
            <p:cNvSpPr/>
            <p:nvPr/>
          </p:nvSpPr>
          <p:spPr>
            <a:xfrm>
              <a:off x="-4670825" y="2762375"/>
              <a:ext cx="37825" cy="38125"/>
            </a:xfrm>
            <a:custGeom>
              <a:avLst/>
              <a:gdLst/>
              <a:ahLst/>
              <a:cxnLst/>
              <a:rect l="l" t="t" r="r" b="b"/>
              <a:pathLst>
                <a:path w="1513" h="1525" extrusionOk="0">
                  <a:moveTo>
                    <a:pt x="762" y="0"/>
                  </a:moveTo>
                  <a:cubicBezTo>
                    <a:pt x="345" y="0"/>
                    <a:pt x="0" y="346"/>
                    <a:pt x="0" y="762"/>
                  </a:cubicBezTo>
                  <a:cubicBezTo>
                    <a:pt x="0" y="1179"/>
                    <a:pt x="345"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77" name="Google Shape;9690;p31">
              <a:extLst>
                <a:ext uri="{FF2B5EF4-FFF2-40B4-BE49-F238E27FC236}">
                  <a16:creationId xmlns:a16="http://schemas.microsoft.com/office/drawing/2014/main" id="{39931F72-71DF-45D5-DC7A-7F010BF5F1F0}"/>
                </a:ext>
              </a:extLst>
            </p:cNvPr>
            <p:cNvSpPr/>
            <p:nvPr/>
          </p:nvSpPr>
          <p:spPr>
            <a:xfrm>
              <a:off x="-4613975" y="2762375"/>
              <a:ext cx="37825" cy="38125"/>
            </a:xfrm>
            <a:custGeom>
              <a:avLst/>
              <a:gdLst/>
              <a:ahLst/>
              <a:cxnLst/>
              <a:rect l="l" t="t" r="r" b="b"/>
              <a:pathLst>
                <a:path w="1513" h="1525" extrusionOk="0">
                  <a:moveTo>
                    <a:pt x="762" y="0"/>
                  </a:moveTo>
                  <a:cubicBezTo>
                    <a:pt x="334" y="0"/>
                    <a:pt x="0" y="346"/>
                    <a:pt x="0" y="762"/>
                  </a:cubicBezTo>
                  <a:cubicBezTo>
                    <a:pt x="0" y="1179"/>
                    <a:pt x="334"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78" name="Google Shape;9691;p31">
              <a:extLst>
                <a:ext uri="{FF2B5EF4-FFF2-40B4-BE49-F238E27FC236}">
                  <a16:creationId xmlns:a16="http://schemas.microsoft.com/office/drawing/2014/main" id="{F399F32F-625B-A379-90D5-D8FB0173E93B}"/>
                </a:ext>
              </a:extLst>
            </p:cNvPr>
            <p:cNvSpPr/>
            <p:nvPr/>
          </p:nvSpPr>
          <p:spPr>
            <a:xfrm>
              <a:off x="-4557125" y="2762375"/>
              <a:ext cx="37825" cy="38125"/>
            </a:xfrm>
            <a:custGeom>
              <a:avLst/>
              <a:gdLst/>
              <a:ahLst/>
              <a:cxnLst/>
              <a:rect l="l" t="t" r="r" b="b"/>
              <a:pathLst>
                <a:path w="1513" h="1525" extrusionOk="0">
                  <a:moveTo>
                    <a:pt x="750" y="0"/>
                  </a:moveTo>
                  <a:cubicBezTo>
                    <a:pt x="334" y="0"/>
                    <a:pt x="0" y="346"/>
                    <a:pt x="0" y="762"/>
                  </a:cubicBezTo>
                  <a:cubicBezTo>
                    <a:pt x="0" y="1179"/>
                    <a:pt x="334"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79" name="Google Shape;9692;p31">
              <a:extLst>
                <a:ext uri="{FF2B5EF4-FFF2-40B4-BE49-F238E27FC236}">
                  <a16:creationId xmlns:a16="http://schemas.microsoft.com/office/drawing/2014/main" id="{4F40724D-DFF9-E18F-2F86-38CFFF7B5BB9}"/>
                </a:ext>
              </a:extLst>
            </p:cNvPr>
            <p:cNvSpPr/>
            <p:nvPr/>
          </p:nvSpPr>
          <p:spPr>
            <a:xfrm>
              <a:off x="-4500575" y="2762375"/>
              <a:ext cx="38125" cy="38125"/>
            </a:xfrm>
            <a:custGeom>
              <a:avLst/>
              <a:gdLst/>
              <a:ahLst/>
              <a:cxnLst/>
              <a:rect l="l" t="t" r="r" b="b"/>
              <a:pathLst>
                <a:path w="1525" h="1525" extrusionOk="0">
                  <a:moveTo>
                    <a:pt x="763" y="0"/>
                  </a:moveTo>
                  <a:cubicBezTo>
                    <a:pt x="346" y="0"/>
                    <a:pt x="1" y="346"/>
                    <a:pt x="1" y="762"/>
                  </a:cubicBezTo>
                  <a:cubicBezTo>
                    <a:pt x="1" y="1179"/>
                    <a:pt x="346" y="1524"/>
                    <a:pt x="763" y="1524"/>
                  </a:cubicBezTo>
                  <a:cubicBezTo>
                    <a:pt x="1179" y="1524"/>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80" name="Google Shape;9693;p31">
              <a:extLst>
                <a:ext uri="{FF2B5EF4-FFF2-40B4-BE49-F238E27FC236}">
                  <a16:creationId xmlns:a16="http://schemas.microsoft.com/office/drawing/2014/main" id="{A829AD58-CE7E-3EFC-3DB9-89BD80E53A3F}"/>
                </a:ext>
              </a:extLst>
            </p:cNvPr>
            <p:cNvSpPr/>
            <p:nvPr/>
          </p:nvSpPr>
          <p:spPr>
            <a:xfrm>
              <a:off x="-4443725" y="2762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81" name="Google Shape;9694;p31">
              <a:extLst>
                <a:ext uri="{FF2B5EF4-FFF2-40B4-BE49-F238E27FC236}">
                  <a16:creationId xmlns:a16="http://schemas.microsoft.com/office/drawing/2014/main" id="{C4204FE7-C13B-0AD5-8D2E-0E9F0E1B914B}"/>
                </a:ext>
              </a:extLst>
            </p:cNvPr>
            <p:cNvSpPr/>
            <p:nvPr/>
          </p:nvSpPr>
          <p:spPr>
            <a:xfrm>
              <a:off x="-4386875" y="2762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79" y="1524"/>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82" name="Google Shape;9695;p31">
              <a:extLst>
                <a:ext uri="{FF2B5EF4-FFF2-40B4-BE49-F238E27FC236}">
                  <a16:creationId xmlns:a16="http://schemas.microsoft.com/office/drawing/2014/main" id="{0B8E9DA5-1463-FD9A-7B07-5C607E43FA55}"/>
                </a:ext>
              </a:extLst>
            </p:cNvPr>
            <p:cNvSpPr/>
            <p:nvPr/>
          </p:nvSpPr>
          <p:spPr>
            <a:xfrm>
              <a:off x="-4330025" y="2762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83" name="Google Shape;9696;p31">
              <a:extLst>
                <a:ext uri="{FF2B5EF4-FFF2-40B4-BE49-F238E27FC236}">
                  <a16:creationId xmlns:a16="http://schemas.microsoft.com/office/drawing/2014/main" id="{A7B8426D-44D1-D95B-1B38-DA995B668DA3}"/>
                </a:ext>
              </a:extLst>
            </p:cNvPr>
            <p:cNvSpPr/>
            <p:nvPr/>
          </p:nvSpPr>
          <p:spPr>
            <a:xfrm>
              <a:off x="-4273475" y="2762375"/>
              <a:ext cx="37850" cy="38125"/>
            </a:xfrm>
            <a:custGeom>
              <a:avLst/>
              <a:gdLst/>
              <a:ahLst/>
              <a:cxnLst/>
              <a:rect l="l" t="t" r="r" b="b"/>
              <a:pathLst>
                <a:path w="1514" h="1525" extrusionOk="0">
                  <a:moveTo>
                    <a:pt x="763" y="0"/>
                  </a:moveTo>
                  <a:cubicBezTo>
                    <a:pt x="346" y="0"/>
                    <a:pt x="1" y="346"/>
                    <a:pt x="1" y="762"/>
                  </a:cubicBezTo>
                  <a:cubicBezTo>
                    <a:pt x="1" y="1179"/>
                    <a:pt x="346" y="1524"/>
                    <a:pt x="763" y="1524"/>
                  </a:cubicBezTo>
                  <a:cubicBezTo>
                    <a:pt x="1180" y="1524"/>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84" name="Google Shape;9697;p31">
              <a:extLst>
                <a:ext uri="{FF2B5EF4-FFF2-40B4-BE49-F238E27FC236}">
                  <a16:creationId xmlns:a16="http://schemas.microsoft.com/office/drawing/2014/main" id="{3E0B63EB-23AA-F6D5-415D-6EF33D49DD75}"/>
                </a:ext>
              </a:extLst>
            </p:cNvPr>
            <p:cNvSpPr/>
            <p:nvPr/>
          </p:nvSpPr>
          <p:spPr>
            <a:xfrm>
              <a:off x="-4216600" y="2762375"/>
              <a:ext cx="37825" cy="38125"/>
            </a:xfrm>
            <a:custGeom>
              <a:avLst/>
              <a:gdLst/>
              <a:ahLst/>
              <a:cxnLst/>
              <a:rect l="l" t="t" r="r" b="b"/>
              <a:pathLst>
                <a:path w="1513" h="1525" extrusionOk="0">
                  <a:moveTo>
                    <a:pt x="762" y="0"/>
                  </a:moveTo>
                  <a:cubicBezTo>
                    <a:pt x="333" y="0"/>
                    <a:pt x="0" y="346"/>
                    <a:pt x="0" y="762"/>
                  </a:cubicBezTo>
                  <a:cubicBezTo>
                    <a:pt x="0" y="1179"/>
                    <a:pt x="333"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85" name="Google Shape;9698;p31">
              <a:extLst>
                <a:ext uri="{FF2B5EF4-FFF2-40B4-BE49-F238E27FC236}">
                  <a16:creationId xmlns:a16="http://schemas.microsoft.com/office/drawing/2014/main" id="{8B140F4E-BA53-52AB-DFE2-B9DDBA04D0CA}"/>
                </a:ext>
              </a:extLst>
            </p:cNvPr>
            <p:cNvSpPr/>
            <p:nvPr/>
          </p:nvSpPr>
          <p:spPr>
            <a:xfrm>
              <a:off x="-4159750" y="2762375"/>
              <a:ext cx="37825" cy="38125"/>
            </a:xfrm>
            <a:custGeom>
              <a:avLst/>
              <a:gdLst/>
              <a:ahLst/>
              <a:cxnLst/>
              <a:rect l="l" t="t" r="r" b="b"/>
              <a:pathLst>
                <a:path w="1513" h="1525" extrusionOk="0">
                  <a:moveTo>
                    <a:pt x="750" y="0"/>
                  </a:moveTo>
                  <a:cubicBezTo>
                    <a:pt x="334" y="0"/>
                    <a:pt x="0" y="346"/>
                    <a:pt x="0" y="762"/>
                  </a:cubicBezTo>
                  <a:cubicBezTo>
                    <a:pt x="0" y="1179"/>
                    <a:pt x="334"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86" name="Google Shape;9699;p31">
              <a:extLst>
                <a:ext uri="{FF2B5EF4-FFF2-40B4-BE49-F238E27FC236}">
                  <a16:creationId xmlns:a16="http://schemas.microsoft.com/office/drawing/2014/main" id="{CBFEC8DF-DFB4-EAB7-D57D-B5A92CB7BD3F}"/>
                </a:ext>
              </a:extLst>
            </p:cNvPr>
            <p:cNvSpPr/>
            <p:nvPr/>
          </p:nvSpPr>
          <p:spPr>
            <a:xfrm>
              <a:off x="-4103200" y="2762375"/>
              <a:ext cx="38125" cy="38125"/>
            </a:xfrm>
            <a:custGeom>
              <a:avLst/>
              <a:gdLst/>
              <a:ahLst/>
              <a:cxnLst/>
              <a:rect l="l" t="t" r="r" b="b"/>
              <a:pathLst>
                <a:path w="1525" h="1525" extrusionOk="0">
                  <a:moveTo>
                    <a:pt x="762" y="0"/>
                  </a:moveTo>
                  <a:cubicBezTo>
                    <a:pt x="346" y="0"/>
                    <a:pt x="0" y="346"/>
                    <a:pt x="0" y="762"/>
                  </a:cubicBezTo>
                  <a:cubicBezTo>
                    <a:pt x="0" y="1179"/>
                    <a:pt x="346" y="1524"/>
                    <a:pt x="762" y="1524"/>
                  </a:cubicBezTo>
                  <a:cubicBezTo>
                    <a:pt x="1179" y="1524"/>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87" name="Google Shape;9700;p31">
              <a:extLst>
                <a:ext uri="{FF2B5EF4-FFF2-40B4-BE49-F238E27FC236}">
                  <a16:creationId xmlns:a16="http://schemas.microsoft.com/office/drawing/2014/main" id="{B9ED0CD1-4970-6AA3-1AD0-3C1B9FD15A17}"/>
                </a:ext>
              </a:extLst>
            </p:cNvPr>
            <p:cNvSpPr/>
            <p:nvPr/>
          </p:nvSpPr>
          <p:spPr>
            <a:xfrm>
              <a:off x="-4046350" y="2762375"/>
              <a:ext cx="37825" cy="38125"/>
            </a:xfrm>
            <a:custGeom>
              <a:avLst/>
              <a:gdLst/>
              <a:ahLst/>
              <a:cxnLst/>
              <a:rect l="l" t="t" r="r" b="b"/>
              <a:pathLst>
                <a:path w="1513" h="1525" extrusionOk="0">
                  <a:moveTo>
                    <a:pt x="762" y="0"/>
                  </a:moveTo>
                  <a:cubicBezTo>
                    <a:pt x="346" y="0"/>
                    <a:pt x="0" y="346"/>
                    <a:pt x="0" y="762"/>
                  </a:cubicBezTo>
                  <a:cubicBezTo>
                    <a:pt x="0" y="1179"/>
                    <a:pt x="346" y="1524"/>
                    <a:pt x="762" y="1524"/>
                  </a:cubicBezTo>
                  <a:cubicBezTo>
                    <a:pt x="1179" y="1524"/>
                    <a:pt x="1513" y="1179"/>
                    <a:pt x="1513" y="762"/>
                  </a:cubicBezTo>
                  <a:cubicBezTo>
                    <a:pt x="1513"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88" name="Google Shape;9701;p31">
              <a:extLst>
                <a:ext uri="{FF2B5EF4-FFF2-40B4-BE49-F238E27FC236}">
                  <a16:creationId xmlns:a16="http://schemas.microsoft.com/office/drawing/2014/main" id="{A7A77ED3-C4A5-2924-65CE-BDCE89B3E8AE}"/>
                </a:ext>
              </a:extLst>
            </p:cNvPr>
            <p:cNvSpPr/>
            <p:nvPr/>
          </p:nvSpPr>
          <p:spPr>
            <a:xfrm>
              <a:off x="-3989500" y="2762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7" y="1524"/>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89" name="Google Shape;9702;p31">
              <a:extLst>
                <a:ext uri="{FF2B5EF4-FFF2-40B4-BE49-F238E27FC236}">
                  <a16:creationId xmlns:a16="http://schemas.microsoft.com/office/drawing/2014/main" id="{CA052901-0BBB-8572-F00B-571820ECDC26}"/>
                </a:ext>
              </a:extLst>
            </p:cNvPr>
            <p:cNvSpPr/>
            <p:nvPr/>
          </p:nvSpPr>
          <p:spPr>
            <a:xfrm>
              <a:off x="-3932650" y="2762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7" y="1524"/>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90" name="Google Shape;9703;p31">
              <a:extLst>
                <a:ext uri="{FF2B5EF4-FFF2-40B4-BE49-F238E27FC236}">
                  <a16:creationId xmlns:a16="http://schemas.microsoft.com/office/drawing/2014/main" id="{12F37A42-C968-42DC-CE3E-8C4B7230273E}"/>
                </a:ext>
              </a:extLst>
            </p:cNvPr>
            <p:cNvSpPr/>
            <p:nvPr/>
          </p:nvSpPr>
          <p:spPr>
            <a:xfrm>
              <a:off x="-3876100" y="2762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80" y="1524"/>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91" name="Google Shape;9704;p31">
              <a:extLst>
                <a:ext uri="{FF2B5EF4-FFF2-40B4-BE49-F238E27FC236}">
                  <a16:creationId xmlns:a16="http://schemas.microsoft.com/office/drawing/2014/main" id="{30640613-A080-0894-D14B-D16172159FD3}"/>
                </a:ext>
              </a:extLst>
            </p:cNvPr>
            <p:cNvSpPr/>
            <p:nvPr/>
          </p:nvSpPr>
          <p:spPr>
            <a:xfrm>
              <a:off x="-3819250" y="2762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80" y="1524"/>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92" name="Google Shape;9705;p31">
              <a:extLst>
                <a:ext uri="{FF2B5EF4-FFF2-40B4-BE49-F238E27FC236}">
                  <a16:creationId xmlns:a16="http://schemas.microsoft.com/office/drawing/2014/main" id="{2A2B804D-476E-AA1D-D98C-94DB296B674B}"/>
                </a:ext>
              </a:extLst>
            </p:cNvPr>
            <p:cNvSpPr/>
            <p:nvPr/>
          </p:nvSpPr>
          <p:spPr>
            <a:xfrm>
              <a:off x="-3762375" y="2762375"/>
              <a:ext cx="37825" cy="38125"/>
            </a:xfrm>
            <a:custGeom>
              <a:avLst/>
              <a:gdLst/>
              <a:ahLst/>
              <a:cxnLst/>
              <a:rect l="l" t="t" r="r" b="b"/>
              <a:pathLst>
                <a:path w="1513" h="1525" extrusionOk="0">
                  <a:moveTo>
                    <a:pt x="750" y="0"/>
                  </a:moveTo>
                  <a:cubicBezTo>
                    <a:pt x="333" y="0"/>
                    <a:pt x="0" y="346"/>
                    <a:pt x="0" y="762"/>
                  </a:cubicBezTo>
                  <a:cubicBezTo>
                    <a:pt x="0" y="1179"/>
                    <a:pt x="333"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93" name="Google Shape;9706;p31">
              <a:extLst>
                <a:ext uri="{FF2B5EF4-FFF2-40B4-BE49-F238E27FC236}">
                  <a16:creationId xmlns:a16="http://schemas.microsoft.com/office/drawing/2014/main" id="{45986F24-7E1F-4978-E9E5-7A243AF83F1E}"/>
                </a:ext>
              </a:extLst>
            </p:cNvPr>
            <p:cNvSpPr/>
            <p:nvPr/>
          </p:nvSpPr>
          <p:spPr>
            <a:xfrm>
              <a:off x="-3705825" y="2762375"/>
              <a:ext cx="37825" cy="38125"/>
            </a:xfrm>
            <a:custGeom>
              <a:avLst/>
              <a:gdLst/>
              <a:ahLst/>
              <a:cxnLst/>
              <a:rect l="l" t="t" r="r" b="b"/>
              <a:pathLst>
                <a:path w="1513" h="1525" extrusionOk="0">
                  <a:moveTo>
                    <a:pt x="762" y="0"/>
                  </a:moveTo>
                  <a:cubicBezTo>
                    <a:pt x="345" y="0"/>
                    <a:pt x="0" y="346"/>
                    <a:pt x="0" y="762"/>
                  </a:cubicBezTo>
                  <a:cubicBezTo>
                    <a:pt x="0" y="1179"/>
                    <a:pt x="345"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94" name="Google Shape;9707;p31">
              <a:extLst>
                <a:ext uri="{FF2B5EF4-FFF2-40B4-BE49-F238E27FC236}">
                  <a16:creationId xmlns:a16="http://schemas.microsoft.com/office/drawing/2014/main" id="{E29199E9-080D-A6E5-BE7E-59AD9D32DBFB}"/>
                </a:ext>
              </a:extLst>
            </p:cNvPr>
            <p:cNvSpPr/>
            <p:nvPr/>
          </p:nvSpPr>
          <p:spPr>
            <a:xfrm>
              <a:off x="-3648975" y="2762375"/>
              <a:ext cx="37825" cy="38125"/>
            </a:xfrm>
            <a:custGeom>
              <a:avLst/>
              <a:gdLst/>
              <a:ahLst/>
              <a:cxnLst/>
              <a:rect l="l" t="t" r="r" b="b"/>
              <a:pathLst>
                <a:path w="1513" h="1525" extrusionOk="0">
                  <a:moveTo>
                    <a:pt x="762" y="0"/>
                  </a:moveTo>
                  <a:cubicBezTo>
                    <a:pt x="346" y="0"/>
                    <a:pt x="0" y="346"/>
                    <a:pt x="0" y="762"/>
                  </a:cubicBezTo>
                  <a:cubicBezTo>
                    <a:pt x="0" y="1179"/>
                    <a:pt x="346"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95" name="Google Shape;9708;p31">
              <a:extLst>
                <a:ext uri="{FF2B5EF4-FFF2-40B4-BE49-F238E27FC236}">
                  <a16:creationId xmlns:a16="http://schemas.microsoft.com/office/drawing/2014/main" id="{5DEB5D51-439A-1BC8-1D43-96D038D778A3}"/>
                </a:ext>
              </a:extLst>
            </p:cNvPr>
            <p:cNvSpPr/>
            <p:nvPr/>
          </p:nvSpPr>
          <p:spPr>
            <a:xfrm>
              <a:off x="-7508975" y="2819225"/>
              <a:ext cx="37825" cy="37825"/>
            </a:xfrm>
            <a:custGeom>
              <a:avLst/>
              <a:gdLst/>
              <a:ahLst/>
              <a:cxnLst/>
              <a:rect l="l" t="t" r="r" b="b"/>
              <a:pathLst>
                <a:path w="1513" h="1513" extrusionOk="0">
                  <a:moveTo>
                    <a:pt x="762" y="1"/>
                  </a:moveTo>
                  <a:cubicBezTo>
                    <a:pt x="333" y="1"/>
                    <a:pt x="0" y="346"/>
                    <a:pt x="0" y="763"/>
                  </a:cubicBezTo>
                  <a:cubicBezTo>
                    <a:pt x="0" y="1179"/>
                    <a:pt x="333"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96" name="Google Shape;9709;p31">
              <a:extLst>
                <a:ext uri="{FF2B5EF4-FFF2-40B4-BE49-F238E27FC236}">
                  <a16:creationId xmlns:a16="http://schemas.microsoft.com/office/drawing/2014/main" id="{1E2213DC-1690-A157-2248-6B9E2F6F6A73}"/>
                </a:ext>
              </a:extLst>
            </p:cNvPr>
            <p:cNvSpPr/>
            <p:nvPr/>
          </p:nvSpPr>
          <p:spPr>
            <a:xfrm>
              <a:off x="-7452125" y="2819225"/>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97" name="Google Shape;9710;p31">
              <a:extLst>
                <a:ext uri="{FF2B5EF4-FFF2-40B4-BE49-F238E27FC236}">
                  <a16:creationId xmlns:a16="http://schemas.microsoft.com/office/drawing/2014/main" id="{2921654A-B809-ACD1-51D2-E8F57FDF2C96}"/>
                </a:ext>
              </a:extLst>
            </p:cNvPr>
            <p:cNvSpPr/>
            <p:nvPr/>
          </p:nvSpPr>
          <p:spPr>
            <a:xfrm>
              <a:off x="-7395575" y="2819225"/>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98" name="Google Shape;9711;p31">
              <a:extLst>
                <a:ext uri="{FF2B5EF4-FFF2-40B4-BE49-F238E27FC236}">
                  <a16:creationId xmlns:a16="http://schemas.microsoft.com/office/drawing/2014/main" id="{655ACF5B-173B-EB72-59B6-436C7523E1CA}"/>
                </a:ext>
              </a:extLst>
            </p:cNvPr>
            <p:cNvSpPr/>
            <p:nvPr/>
          </p:nvSpPr>
          <p:spPr>
            <a:xfrm>
              <a:off x="-7338725" y="2819225"/>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3" y="1179"/>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499" name="Google Shape;9712;p31">
              <a:extLst>
                <a:ext uri="{FF2B5EF4-FFF2-40B4-BE49-F238E27FC236}">
                  <a16:creationId xmlns:a16="http://schemas.microsoft.com/office/drawing/2014/main" id="{9B7B4EFF-4C2D-5067-536B-93AC9D28D48E}"/>
                </a:ext>
              </a:extLst>
            </p:cNvPr>
            <p:cNvSpPr/>
            <p:nvPr/>
          </p:nvSpPr>
          <p:spPr>
            <a:xfrm>
              <a:off x="-7281875" y="2819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00" name="Google Shape;9713;p31">
              <a:extLst>
                <a:ext uri="{FF2B5EF4-FFF2-40B4-BE49-F238E27FC236}">
                  <a16:creationId xmlns:a16="http://schemas.microsoft.com/office/drawing/2014/main" id="{BE3BB39C-6F67-E70C-B606-5A2722141121}"/>
                </a:ext>
              </a:extLst>
            </p:cNvPr>
            <p:cNvSpPr/>
            <p:nvPr/>
          </p:nvSpPr>
          <p:spPr>
            <a:xfrm>
              <a:off x="-7054775" y="2819225"/>
              <a:ext cx="37850" cy="37825"/>
            </a:xfrm>
            <a:custGeom>
              <a:avLst/>
              <a:gdLst/>
              <a:ahLst/>
              <a:cxnLst/>
              <a:rect l="l" t="t" r="r" b="b"/>
              <a:pathLst>
                <a:path w="1514"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01" name="Google Shape;9714;p31">
              <a:extLst>
                <a:ext uri="{FF2B5EF4-FFF2-40B4-BE49-F238E27FC236}">
                  <a16:creationId xmlns:a16="http://schemas.microsoft.com/office/drawing/2014/main" id="{ECBCDAED-C239-CD7B-89FD-2F141B502103}"/>
                </a:ext>
              </a:extLst>
            </p:cNvPr>
            <p:cNvSpPr/>
            <p:nvPr/>
          </p:nvSpPr>
          <p:spPr>
            <a:xfrm>
              <a:off x="-5806100" y="2819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02" name="Google Shape;9715;p31">
              <a:extLst>
                <a:ext uri="{FF2B5EF4-FFF2-40B4-BE49-F238E27FC236}">
                  <a16:creationId xmlns:a16="http://schemas.microsoft.com/office/drawing/2014/main" id="{06B8615A-D5F7-4BB5-2DE6-57A96050B236}"/>
                </a:ext>
              </a:extLst>
            </p:cNvPr>
            <p:cNvSpPr/>
            <p:nvPr/>
          </p:nvSpPr>
          <p:spPr>
            <a:xfrm>
              <a:off x="-5749250" y="2819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80" y="1513"/>
                    <a:pt x="1513" y="1179"/>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03" name="Google Shape;9716;p31">
              <a:extLst>
                <a:ext uri="{FF2B5EF4-FFF2-40B4-BE49-F238E27FC236}">
                  <a16:creationId xmlns:a16="http://schemas.microsoft.com/office/drawing/2014/main" id="{4AEC5ADB-7C17-6DB4-3A12-48FBA45184C7}"/>
                </a:ext>
              </a:extLst>
            </p:cNvPr>
            <p:cNvSpPr/>
            <p:nvPr/>
          </p:nvSpPr>
          <p:spPr>
            <a:xfrm>
              <a:off x="-5692400" y="2819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04" name="Google Shape;9717;p31">
              <a:extLst>
                <a:ext uri="{FF2B5EF4-FFF2-40B4-BE49-F238E27FC236}">
                  <a16:creationId xmlns:a16="http://schemas.microsoft.com/office/drawing/2014/main" id="{3DB79960-CB05-D1E9-949C-4BD234D8C04C}"/>
                </a:ext>
              </a:extLst>
            </p:cNvPr>
            <p:cNvSpPr/>
            <p:nvPr/>
          </p:nvSpPr>
          <p:spPr>
            <a:xfrm>
              <a:off x="-5635825" y="2819225"/>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05" name="Google Shape;9718;p31">
              <a:extLst>
                <a:ext uri="{FF2B5EF4-FFF2-40B4-BE49-F238E27FC236}">
                  <a16:creationId xmlns:a16="http://schemas.microsoft.com/office/drawing/2014/main" id="{79B2671F-86EE-2D1B-7F84-7F012BAD9E1C}"/>
                </a:ext>
              </a:extLst>
            </p:cNvPr>
            <p:cNvSpPr/>
            <p:nvPr/>
          </p:nvSpPr>
          <p:spPr>
            <a:xfrm>
              <a:off x="-5578975" y="2819225"/>
              <a:ext cx="37825" cy="37825"/>
            </a:xfrm>
            <a:custGeom>
              <a:avLst/>
              <a:gdLst/>
              <a:ahLst/>
              <a:cxnLst/>
              <a:rect l="l" t="t" r="r" b="b"/>
              <a:pathLst>
                <a:path w="1513" h="1513" extrusionOk="0">
                  <a:moveTo>
                    <a:pt x="762" y="1"/>
                  </a:moveTo>
                  <a:cubicBezTo>
                    <a:pt x="334" y="1"/>
                    <a:pt x="0" y="346"/>
                    <a:pt x="0" y="763"/>
                  </a:cubicBezTo>
                  <a:cubicBezTo>
                    <a:pt x="0" y="1179"/>
                    <a:pt x="334"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06" name="Google Shape;9719;p31">
              <a:extLst>
                <a:ext uri="{FF2B5EF4-FFF2-40B4-BE49-F238E27FC236}">
                  <a16:creationId xmlns:a16="http://schemas.microsoft.com/office/drawing/2014/main" id="{357A8018-9EDD-B61C-8A17-890AA2C859E2}"/>
                </a:ext>
              </a:extLst>
            </p:cNvPr>
            <p:cNvSpPr/>
            <p:nvPr/>
          </p:nvSpPr>
          <p:spPr>
            <a:xfrm>
              <a:off x="-5522125" y="2819225"/>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07" name="Google Shape;9720;p31">
              <a:extLst>
                <a:ext uri="{FF2B5EF4-FFF2-40B4-BE49-F238E27FC236}">
                  <a16:creationId xmlns:a16="http://schemas.microsoft.com/office/drawing/2014/main" id="{61D1E176-D897-FBA0-0C0C-F7798F4482FE}"/>
                </a:ext>
              </a:extLst>
            </p:cNvPr>
            <p:cNvSpPr/>
            <p:nvPr/>
          </p:nvSpPr>
          <p:spPr>
            <a:xfrm>
              <a:off x="-5465575" y="2819225"/>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08" name="Google Shape;9721;p31">
              <a:extLst>
                <a:ext uri="{FF2B5EF4-FFF2-40B4-BE49-F238E27FC236}">
                  <a16:creationId xmlns:a16="http://schemas.microsoft.com/office/drawing/2014/main" id="{214C521E-8D0B-711D-6BC7-E71295D33248}"/>
                </a:ext>
              </a:extLst>
            </p:cNvPr>
            <p:cNvSpPr/>
            <p:nvPr/>
          </p:nvSpPr>
          <p:spPr>
            <a:xfrm>
              <a:off x="-5408725" y="2819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09" name="Google Shape;9722;p31">
              <a:extLst>
                <a:ext uri="{FF2B5EF4-FFF2-40B4-BE49-F238E27FC236}">
                  <a16:creationId xmlns:a16="http://schemas.microsoft.com/office/drawing/2014/main" id="{47FD2F61-8E03-C21C-4F7E-FEF02897781C}"/>
                </a:ext>
              </a:extLst>
            </p:cNvPr>
            <p:cNvSpPr/>
            <p:nvPr/>
          </p:nvSpPr>
          <p:spPr>
            <a:xfrm>
              <a:off x="-5351875" y="2819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10" name="Google Shape;9723;p31">
              <a:extLst>
                <a:ext uri="{FF2B5EF4-FFF2-40B4-BE49-F238E27FC236}">
                  <a16:creationId xmlns:a16="http://schemas.microsoft.com/office/drawing/2014/main" id="{9AF5B46B-15A8-EE38-4836-D95D1BB64B53}"/>
                </a:ext>
              </a:extLst>
            </p:cNvPr>
            <p:cNvSpPr/>
            <p:nvPr/>
          </p:nvSpPr>
          <p:spPr>
            <a:xfrm>
              <a:off x="-5295025" y="2819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11" name="Google Shape;9724;p31">
              <a:extLst>
                <a:ext uri="{FF2B5EF4-FFF2-40B4-BE49-F238E27FC236}">
                  <a16:creationId xmlns:a16="http://schemas.microsoft.com/office/drawing/2014/main" id="{9E5B6C42-1260-441C-DD1B-042484CB3A84}"/>
                </a:ext>
              </a:extLst>
            </p:cNvPr>
            <p:cNvSpPr/>
            <p:nvPr/>
          </p:nvSpPr>
          <p:spPr>
            <a:xfrm>
              <a:off x="-5238475" y="2819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12" name="Google Shape;9725;p31">
              <a:extLst>
                <a:ext uri="{FF2B5EF4-FFF2-40B4-BE49-F238E27FC236}">
                  <a16:creationId xmlns:a16="http://schemas.microsoft.com/office/drawing/2014/main" id="{6C7D745A-3D38-E8EA-6280-100EA67C81EE}"/>
                </a:ext>
              </a:extLst>
            </p:cNvPr>
            <p:cNvSpPr/>
            <p:nvPr/>
          </p:nvSpPr>
          <p:spPr>
            <a:xfrm>
              <a:off x="-5181600" y="2819225"/>
              <a:ext cx="37825" cy="37825"/>
            </a:xfrm>
            <a:custGeom>
              <a:avLst/>
              <a:gdLst/>
              <a:ahLst/>
              <a:cxnLst/>
              <a:rect l="l" t="t" r="r" b="b"/>
              <a:pathLst>
                <a:path w="1513" h="1513" extrusionOk="0">
                  <a:moveTo>
                    <a:pt x="762" y="1"/>
                  </a:moveTo>
                  <a:cubicBezTo>
                    <a:pt x="333" y="1"/>
                    <a:pt x="0" y="346"/>
                    <a:pt x="0" y="763"/>
                  </a:cubicBezTo>
                  <a:cubicBezTo>
                    <a:pt x="0" y="1179"/>
                    <a:pt x="333"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13" name="Google Shape;9726;p31">
              <a:extLst>
                <a:ext uri="{FF2B5EF4-FFF2-40B4-BE49-F238E27FC236}">
                  <a16:creationId xmlns:a16="http://schemas.microsoft.com/office/drawing/2014/main" id="{241E449E-3AE6-8C7F-5DDE-50D4AE19CE33}"/>
                </a:ext>
              </a:extLst>
            </p:cNvPr>
            <p:cNvSpPr/>
            <p:nvPr/>
          </p:nvSpPr>
          <p:spPr>
            <a:xfrm>
              <a:off x="-5124750" y="2819225"/>
              <a:ext cx="37825" cy="37825"/>
            </a:xfrm>
            <a:custGeom>
              <a:avLst/>
              <a:gdLst/>
              <a:ahLst/>
              <a:cxnLst/>
              <a:rect l="l" t="t" r="r" b="b"/>
              <a:pathLst>
                <a:path w="1513" h="1513" extrusionOk="0">
                  <a:moveTo>
                    <a:pt x="750" y="1"/>
                  </a:moveTo>
                  <a:cubicBezTo>
                    <a:pt x="333" y="1"/>
                    <a:pt x="0" y="346"/>
                    <a:pt x="0" y="763"/>
                  </a:cubicBezTo>
                  <a:cubicBezTo>
                    <a:pt x="0" y="1179"/>
                    <a:pt x="333"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14" name="Google Shape;9727;p31">
              <a:extLst>
                <a:ext uri="{FF2B5EF4-FFF2-40B4-BE49-F238E27FC236}">
                  <a16:creationId xmlns:a16="http://schemas.microsoft.com/office/drawing/2014/main" id="{A5FB8C40-02CB-6B03-8DEF-4CDD2E4A44E6}"/>
                </a:ext>
              </a:extLst>
            </p:cNvPr>
            <p:cNvSpPr/>
            <p:nvPr/>
          </p:nvSpPr>
          <p:spPr>
            <a:xfrm>
              <a:off x="-5011350" y="2819225"/>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15" name="Google Shape;9728;p31">
              <a:extLst>
                <a:ext uri="{FF2B5EF4-FFF2-40B4-BE49-F238E27FC236}">
                  <a16:creationId xmlns:a16="http://schemas.microsoft.com/office/drawing/2014/main" id="{2EA591D1-F9E5-91A7-18B2-9617181466D3}"/>
                </a:ext>
              </a:extLst>
            </p:cNvPr>
            <p:cNvSpPr/>
            <p:nvPr/>
          </p:nvSpPr>
          <p:spPr>
            <a:xfrm>
              <a:off x="-4954500" y="2819225"/>
              <a:ext cx="37825" cy="37825"/>
            </a:xfrm>
            <a:custGeom>
              <a:avLst/>
              <a:gdLst/>
              <a:ahLst/>
              <a:cxnLst/>
              <a:rect l="l" t="t" r="r" b="b"/>
              <a:pathLst>
                <a:path w="1513" h="1513" extrusionOk="0">
                  <a:moveTo>
                    <a:pt x="751" y="1"/>
                  </a:moveTo>
                  <a:cubicBezTo>
                    <a:pt x="334" y="1"/>
                    <a:pt x="0" y="346"/>
                    <a:pt x="0" y="763"/>
                  </a:cubicBezTo>
                  <a:cubicBezTo>
                    <a:pt x="0"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16" name="Google Shape;9729;p31">
              <a:extLst>
                <a:ext uri="{FF2B5EF4-FFF2-40B4-BE49-F238E27FC236}">
                  <a16:creationId xmlns:a16="http://schemas.microsoft.com/office/drawing/2014/main" id="{DF42C316-6DAC-02FD-56C9-9EE6022BA144}"/>
                </a:ext>
              </a:extLst>
            </p:cNvPr>
            <p:cNvSpPr/>
            <p:nvPr/>
          </p:nvSpPr>
          <p:spPr>
            <a:xfrm>
              <a:off x="-4897650" y="2819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17" name="Google Shape;9730;p31">
              <a:extLst>
                <a:ext uri="{FF2B5EF4-FFF2-40B4-BE49-F238E27FC236}">
                  <a16:creationId xmlns:a16="http://schemas.microsoft.com/office/drawing/2014/main" id="{B69BA744-7ADC-9228-9A45-ACCF7223C3B4}"/>
                </a:ext>
              </a:extLst>
            </p:cNvPr>
            <p:cNvSpPr/>
            <p:nvPr/>
          </p:nvSpPr>
          <p:spPr>
            <a:xfrm>
              <a:off x="-4841100" y="2819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18" name="Google Shape;9731;p31">
              <a:extLst>
                <a:ext uri="{FF2B5EF4-FFF2-40B4-BE49-F238E27FC236}">
                  <a16:creationId xmlns:a16="http://schemas.microsoft.com/office/drawing/2014/main" id="{737C7264-2B56-E0E2-193E-9E47CA4623C3}"/>
                </a:ext>
              </a:extLst>
            </p:cNvPr>
            <p:cNvSpPr/>
            <p:nvPr/>
          </p:nvSpPr>
          <p:spPr>
            <a:xfrm>
              <a:off x="-4727400" y="2819225"/>
              <a:ext cx="37850" cy="37825"/>
            </a:xfrm>
            <a:custGeom>
              <a:avLst/>
              <a:gdLst/>
              <a:ahLst/>
              <a:cxnLst/>
              <a:rect l="l" t="t" r="r" b="b"/>
              <a:pathLst>
                <a:path w="1514"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19" name="Google Shape;9732;p31">
              <a:extLst>
                <a:ext uri="{FF2B5EF4-FFF2-40B4-BE49-F238E27FC236}">
                  <a16:creationId xmlns:a16="http://schemas.microsoft.com/office/drawing/2014/main" id="{D32D4F2F-A5D5-EEF2-5AA5-D2F49152C872}"/>
                </a:ext>
              </a:extLst>
            </p:cNvPr>
            <p:cNvSpPr/>
            <p:nvPr/>
          </p:nvSpPr>
          <p:spPr>
            <a:xfrm>
              <a:off x="-4670825" y="2819225"/>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20" name="Google Shape;9733;p31">
              <a:extLst>
                <a:ext uri="{FF2B5EF4-FFF2-40B4-BE49-F238E27FC236}">
                  <a16:creationId xmlns:a16="http://schemas.microsoft.com/office/drawing/2014/main" id="{AB8BA9D3-0366-07BC-1ABD-E123D0B3FB0A}"/>
                </a:ext>
              </a:extLst>
            </p:cNvPr>
            <p:cNvSpPr/>
            <p:nvPr/>
          </p:nvSpPr>
          <p:spPr>
            <a:xfrm>
              <a:off x="-4613975" y="2819225"/>
              <a:ext cx="37825" cy="37825"/>
            </a:xfrm>
            <a:custGeom>
              <a:avLst/>
              <a:gdLst/>
              <a:ahLst/>
              <a:cxnLst/>
              <a:rect l="l" t="t" r="r" b="b"/>
              <a:pathLst>
                <a:path w="1513" h="1513" extrusionOk="0">
                  <a:moveTo>
                    <a:pt x="762" y="1"/>
                  </a:moveTo>
                  <a:cubicBezTo>
                    <a:pt x="334" y="1"/>
                    <a:pt x="0" y="346"/>
                    <a:pt x="0" y="763"/>
                  </a:cubicBezTo>
                  <a:cubicBezTo>
                    <a:pt x="0" y="1179"/>
                    <a:pt x="334"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21" name="Google Shape;9734;p31">
              <a:extLst>
                <a:ext uri="{FF2B5EF4-FFF2-40B4-BE49-F238E27FC236}">
                  <a16:creationId xmlns:a16="http://schemas.microsoft.com/office/drawing/2014/main" id="{22CF2C24-2278-8E9C-CEF0-2CC1E6402817}"/>
                </a:ext>
              </a:extLst>
            </p:cNvPr>
            <p:cNvSpPr/>
            <p:nvPr/>
          </p:nvSpPr>
          <p:spPr>
            <a:xfrm>
              <a:off x="-4557125" y="2819225"/>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22" name="Google Shape;9735;p31">
              <a:extLst>
                <a:ext uri="{FF2B5EF4-FFF2-40B4-BE49-F238E27FC236}">
                  <a16:creationId xmlns:a16="http://schemas.microsoft.com/office/drawing/2014/main" id="{451A1450-72DC-0A27-E567-77276BFB22C6}"/>
                </a:ext>
              </a:extLst>
            </p:cNvPr>
            <p:cNvSpPr/>
            <p:nvPr/>
          </p:nvSpPr>
          <p:spPr>
            <a:xfrm>
              <a:off x="-4500575" y="2819225"/>
              <a:ext cx="38125" cy="37825"/>
            </a:xfrm>
            <a:custGeom>
              <a:avLst/>
              <a:gdLst/>
              <a:ahLst/>
              <a:cxnLst/>
              <a:rect l="l" t="t" r="r" b="b"/>
              <a:pathLst>
                <a:path w="1525" h="1513" extrusionOk="0">
                  <a:moveTo>
                    <a:pt x="763" y="1"/>
                  </a:moveTo>
                  <a:cubicBezTo>
                    <a:pt x="346" y="1"/>
                    <a:pt x="1" y="346"/>
                    <a:pt x="1" y="763"/>
                  </a:cubicBezTo>
                  <a:cubicBezTo>
                    <a:pt x="1" y="1179"/>
                    <a:pt x="346" y="1513"/>
                    <a:pt x="763" y="1513"/>
                  </a:cubicBezTo>
                  <a:cubicBezTo>
                    <a:pt x="1179" y="1513"/>
                    <a:pt x="1525" y="1179"/>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23" name="Google Shape;9736;p31">
              <a:extLst>
                <a:ext uri="{FF2B5EF4-FFF2-40B4-BE49-F238E27FC236}">
                  <a16:creationId xmlns:a16="http://schemas.microsoft.com/office/drawing/2014/main" id="{89D24829-AB35-8CCE-3EA4-95725E5A5666}"/>
                </a:ext>
              </a:extLst>
            </p:cNvPr>
            <p:cNvSpPr/>
            <p:nvPr/>
          </p:nvSpPr>
          <p:spPr>
            <a:xfrm>
              <a:off x="-4443725" y="2819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24" name="Google Shape;9737;p31">
              <a:extLst>
                <a:ext uri="{FF2B5EF4-FFF2-40B4-BE49-F238E27FC236}">
                  <a16:creationId xmlns:a16="http://schemas.microsoft.com/office/drawing/2014/main" id="{DCAAD34A-EA30-34EC-DE79-0AC50577F378}"/>
                </a:ext>
              </a:extLst>
            </p:cNvPr>
            <p:cNvSpPr/>
            <p:nvPr/>
          </p:nvSpPr>
          <p:spPr>
            <a:xfrm>
              <a:off x="-4386875" y="2819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25" name="Google Shape;9738;p31">
              <a:extLst>
                <a:ext uri="{FF2B5EF4-FFF2-40B4-BE49-F238E27FC236}">
                  <a16:creationId xmlns:a16="http://schemas.microsoft.com/office/drawing/2014/main" id="{E9B7277A-DE3F-6372-EE9E-A2FB8802222D}"/>
                </a:ext>
              </a:extLst>
            </p:cNvPr>
            <p:cNvSpPr/>
            <p:nvPr/>
          </p:nvSpPr>
          <p:spPr>
            <a:xfrm>
              <a:off x="-4330025" y="2819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26" name="Google Shape;9739;p31">
              <a:extLst>
                <a:ext uri="{FF2B5EF4-FFF2-40B4-BE49-F238E27FC236}">
                  <a16:creationId xmlns:a16="http://schemas.microsoft.com/office/drawing/2014/main" id="{DEBF5F4D-C114-F074-49A9-F62D761BEEC2}"/>
                </a:ext>
              </a:extLst>
            </p:cNvPr>
            <p:cNvSpPr/>
            <p:nvPr/>
          </p:nvSpPr>
          <p:spPr>
            <a:xfrm>
              <a:off x="-4273475" y="2819225"/>
              <a:ext cx="37850" cy="37825"/>
            </a:xfrm>
            <a:custGeom>
              <a:avLst/>
              <a:gdLst/>
              <a:ahLst/>
              <a:cxnLst/>
              <a:rect l="l" t="t" r="r" b="b"/>
              <a:pathLst>
                <a:path w="1514"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27" name="Google Shape;9740;p31">
              <a:extLst>
                <a:ext uri="{FF2B5EF4-FFF2-40B4-BE49-F238E27FC236}">
                  <a16:creationId xmlns:a16="http://schemas.microsoft.com/office/drawing/2014/main" id="{A474C396-240E-DB87-24A2-3D100D287FC0}"/>
                </a:ext>
              </a:extLst>
            </p:cNvPr>
            <p:cNvSpPr/>
            <p:nvPr/>
          </p:nvSpPr>
          <p:spPr>
            <a:xfrm>
              <a:off x="-4216600" y="2819225"/>
              <a:ext cx="37825" cy="37825"/>
            </a:xfrm>
            <a:custGeom>
              <a:avLst/>
              <a:gdLst/>
              <a:ahLst/>
              <a:cxnLst/>
              <a:rect l="l" t="t" r="r" b="b"/>
              <a:pathLst>
                <a:path w="1513" h="1513" extrusionOk="0">
                  <a:moveTo>
                    <a:pt x="762" y="1"/>
                  </a:moveTo>
                  <a:cubicBezTo>
                    <a:pt x="333" y="1"/>
                    <a:pt x="0" y="346"/>
                    <a:pt x="0" y="763"/>
                  </a:cubicBezTo>
                  <a:cubicBezTo>
                    <a:pt x="0" y="1179"/>
                    <a:pt x="333"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28" name="Google Shape;9741;p31">
              <a:extLst>
                <a:ext uri="{FF2B5EF4-FFF2-40B4-BE49-F238E27FC236}">
                  <a16:creationId xmlns:a16="http://schemas.microsoft.com/office/drawing/2014/main" id="{A00C63DF-A798-1696-B46D-AD663F7B926C}"/>
                </a:ext>
              </a:extLst>
            </p:cNvPr>
            <p:cNvSpPr/>
            <p:nvPr/>
          </p:nvSpPr>
          <p:spPr>
            <a:xfrm>
              <a:off x="-4159750" y="2819225"/>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29" name="Google Shape;9742;p31">
              <a:extLst>
                <a:ext uri="{FF2B5EF4-FFF2-40B4-BE49-F238E27FC236}">
                  <a16:creationId xmlns:a16="http://schemas.microsoft.com/office/drawing/2014/main" id="{5CE263D4-5874-6401-797B-D5251735524B}"/>
                </a:ext>
              </a:extLst>
            </p:cNvPr>
            <p:cNvSpPr/>
            <p:nvPr/>
          </p:nvSpPr>
          <p:spPr>
            <a:xfrm>
              <a:off x="-4103200" y="2819225"/>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30" name="Google Shape;9743;p31">
              <a:extLst>
                <a:ext uri="{FF2B5EF4-FFF2-40B4-BE49-F238E27FC236}">
                  <a16:creationId xmlns:a16="http://schemas.microsoft.com/office/drawing/2014/main" id="{60703544-EF70-498B-6B4D-A724D7102424}"/>
                </a:ext>
              </a:extLst>
            </p:cNvPr>
            <p:cNvSpPr/>
            <p:nvPr/>
          </p:nvSpPr>
          <p:spPr>
            <a:xfrm>
              <a:off x="-4046350" y="2819225"/>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3" y="1179"/>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31" name="Google Shape;9744;p31">
              <a:extLst>
                <a:ext uri="{FF2B5EF4-FFF2-40B4-BE49-F238E27FC236}">
                  <a16:creationId xmlns:a16="http://schemas.microsoft.com/office/drawing/2014/main" id="{CB2B6E76-F6EE-2BEF-1DE8-2991E11DD766}"/>
                </a:ext>
              </a:extLst>
            </p:cNvPr>
            <p:cNvSpPr/>
            <p:nvPr/>
          </p:nvSpPr>
          <p:spPr>
            <a:xfrm>
              <a:off x="-3989500" y="2819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32" name="Google Shape;9745;p31">
              <a:extLst>
                <a:ext uri="{FF2B5EF4-FFF2-40B4-BE49-F238E27FC236}">
                  <a16:creationId xmlns:a16="http://schemas.microsoft.com/office/drawing/2014/main" id="{5B594E75-4D4F-77A5-8DD3-49C6EFC49CFD}"/>
                </a:ext>
              </a:extLst>
            </p:cNvPr>
            <p:cNvSpPr/>
            <p:nvPr/>
          </p:nvSpPr>
          <p:spPr>
            <a:xfrm>
              <a:off x="-3932650" y="2819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33" name="Google Shape;9746;p31">
              <a:extLst>
                <a:ext uri="{FF2B5EF4-FFF2-40B4-BE49-F238E27FC236}">
                  <a16:creationId xmlns:a16="http://schemas.microsoft.com/office/drawing/2014/main" id="{3744E827-A3DC-CE64-FEA0-B96D76C88FC6}"/>
                </a:ext>
              </a:extLst>
            </p:cNvPr>
            <p:cNvSpPr/>
            <p:nvPr/>
          </p:nvSpPr>
          <p:spPr>
            <a:xfrm>
              <a:off x="-3876100" y="2819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34" name="Google Shape;9747;p31">
              <a:extLst>
                <a:ext uri="{FF2B5EF4-FFF2-40B4-BE49-F238E27FC236}">
                  <a16:creationId xmlns:a16="http://schemas.microsoft.com/office/drawing/2014/main" id="{84909637-7150-A3CD-04BE-2B1A033F744F}"/>
                </a:ext>
              </a:extLst>
            </p:cNvPr>
            <p:cNvSpPr/>
            <p:nvPr/>
          </p:nvSpPr>
          <p:spPr>
            <a:xfrm>
              <a:off x="-3819250" y="2819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80" y="1513"/>
                    <a:pt x="1513" y="1179"/>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35" name="Google Shape;9748;p31">
              <a:extLst>
                <a:ext uri="{FF2B5EF4-FFF2-40B4-BE49-F238E27FC236}">
                  <a16:creationId xmlns:a16="http://schemas.microsoft.com/office/drawing/2014/main" id="{1F9EBDAA-BFF2-B2BC-1F0D-014953C9DFD0}"/>
                </a:ext>
              </a:extLst>
            </p:cNvPr>
            <p:cNvSpPr/>
            <p:nvPr/>
          </p:nvSpPr>
          <p:spPr>
            <a:xfrm>
              <a:off x="-3762375" y="2819225"/>
              <a:ext cx="37825" cy="37825"/>
            </a:xfrm>
            <a:custGeom>
              <a:avLst/>
              <a:gdLst/>
              <a:ahLst/>
              <a:cxnLst/>
              <a:rect l="l" t="t" r="r" b="b"/>
              <a:pathLst>
                <a:path w="1513" h="1513" extrusionOk="0">
                  <a:moveTo>
                    <a:pt x="750" y="1"/>
                  </a:moveTo>
                  <a:cubicBezTo>
                    <a:pt x="333" y="1"/>
                    <a:pt x="0" y="346"/>
                    <a:pt x="0" y="763"/>
                  </a:cubicBezTo>
                  <a:cubicBezTo>
                    <a:pt x="0" y="1179"/>
                    <a:pt x="333"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36" name="Google Shape;9749;p31">
              <a:extLst>
                <a:ext uri="{FF2B5EF4-FFF2-40B4-BE49-F238E27FC236}">
                  <a16:creationId xmlns:a16="http://schemas.microsoft.com/office/drawing/2014/main" id="{E1819836-539E-006C-284F-3DD288070730}"/>
                </a:ext>
              </a:extLst>
            </p:cNvPr>
            <p:cNvSpPr/>
            <p:nvPr/>
          </p:nvSpPr>
          <p:spPr>
            <a:xfrm>
              <a:off x="-3705825" y="2819225"/>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37" name="Google Shape;9750;p31">
              <a:extLst>
                <a:ext uri="{FF2B5EF4-FFF2-40B4-BE49-F238E27FC236}">
                  <a16:creationId xmlns:a16="http://schemas.microsoft.com/office/drawing/2014/main" id="{29F1C080-BA2C-5B46-82D4-CAE9C2710845}"/>
                </a:ext>
              </a:extLst>
            </p:cNvPr>
            <p:cNvSpPr/>
            <p:nvPr/>
          </p:nvSpPr>
          <p:spPr>
            <a:xfrm>
              <a:off x="-3648975" y="2819225"/>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38" name="Google Shape;9751;p31">
              <a:extLst>
                <a:ext uri="{FF2B5EF4-FFF2-40B4-BE49-F238E27FC236}">
                  <a16:creationId xmlns:a16="http://schemas.microsoft.com/office/drawing/2014/main" id="{4A073949-7A9C-7A1B-25D8-75E1F5141D14}"/>
                </a:ext>
              </a:extLst>
            </p:cNvPr>
            <p:cNvSpPr/>
            <p:nvPr/>
          </p:nvSpPr>
          <p:spPr>
            <a:xfrm>
              <a:off x="-7452125" y="2876075"/>
              <a:ext cx="37825" cy="37825"/>
            </a:xfrm>
            <a:custGeom>
              <a:avLst/>
              <a:gdLst/>
              <a:ahLst/>
              <a:cxnLst/>
              <a:rect l="l" t="t" r="r" b="b"/>
              <a:pathLst>
                <a:path w="1513" h="1513" extrusionOk="0">
                  <a:moveTo>
                    <a:pt x="750" y="1"/>
                  </a:moveTo>
                  <a:cubicBezTo>
                    <a:pt x="334" y="1"/>
                    <a:pt x="0" y="334"/>
                    <a:pt x="0" y="751"/>
                  </a:cubicBezTo>
                  <a:cubicBezTo>
                    <a:pt x="0" y="1179"/>
                    <a:pt x="334"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39" name="Google Shape;9752;p31">
              <a:extLst>
                <a:ext uri="{FF2B5EF4-FFF2-40B4-BE49-F238E27FC236}">
                  <a16:creationId xmlns:a16="http://schemas.microsoft.com/office/drawing/2014/main" id="{CFFF7D20-F19B-D79C-95BD-F7C4FB6D5049}"/>
                </a:ext>
              </a:extLst>
            </p:cNvPr>
            <p:cNvSpPr/>
            <p:nvPr/>
          </p:nvSpPr>
          <p:spPr>
            <a:xfrm>
              <a:off x="-7395575" y="2876075"/>
              <a:ext cx="38125" cy="37825"/>
            </a:xfrm>
            <a:custGeom>
              <a:avLst/>
              <a:gdLst/>
              <a:ahLst/>
              <a:cxnLst/>
              <a:rect l="l" t="t" r="r" b="b"/>
              <a:pathLst>
                <a:path w="1525" h="1513" extrusionOk="0">
                  <a:moveTo>
                    <a:pt x="762" y="1"/>
                  </a:moveTo>
                  <a:cubicBezTo>
                    <a:pt x="346" y="1"/>
                    <a:pt x="0" y="334"/>
                    <a:pt x="0" y="751"/>
                  </a:cubicBezTo>
                  <a:cubicBezTo>
                    <a:pt x="0" y="1179"/>
                    <a:pt x="346" y="1513"/>
                    <a:pt x="762" y="1513"/>
                  </a:cubicBezTo>
                  <a:cubicBezTo>
                    <a:pt x="1179" y="1513"/>
                    <a:pt x="1524" y="1179"/>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40" name="Google Shape;9753;p31">
              <a:extLst>
                <a:ext uri="{FF2B5EF4-FFF2-40B4-BE49-F238E27FC236}">
                  <a16:creationId xmlns:a16="http://schemas.microsoft.com/office/drawing/2014/main" id="{7CBEDC48-0055-423F-8E16-8C9A192FD987}"/>
                </a:ext>
              </a:extLst>
            </p:cNvPr>
            <p:cNvSpPr/>
            <p:nvPr/>
          </p:nvSpPr>
          <p:spPr>
            <a:xfrm>
              <a:off x="-7338725" y="2876075"/>
              <a:ext cx="37825" cy="37825"/>
            </a:xfrm>
            <a:custGeom>
              <a:avLst/>
              <a:gdLst/>
              <a:ahLst/>
              <a:cxnLst/>
              <a:rect l="l" t="t" r="r" b="b"/>
              <a:pathLst>
                <a:path w="1513" h="1513" extrusionOk="0">
                  <a:moveTo>
                    <a:pt x="762" y="1"/>
                  </a:moveTo>
                  <a:cubicBezTo>
                    <a:pt x="346" y="1"/>
                    <a:pt x="0" y="334"/>
                    <a:pt x="0" y="751"/>
                  </a:cubicBezTo>
                  <a:cubicBezTo>
                    <a:pt x="0" y="1179"/>
                    <a:pt x="346" y="1513"/>
                    <a:pt x="762" y="1513"/>
                  </a:cubicBezTo>
                  <a:cubicBezTo>
                    <a:pt x="1179" y="1513"/>
                    <a:pt x="1513" y="1179"/>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41" name="Google Shape;9754;p31">
              <a:extLst>
                <a:ext uri="{FF2B5EF4-FFF2-40B4-BE49-F238E27FC236}">
                  <a16:creationId xmlns:a16="http://schemas.microsoft.com/office/drawing/2014/main" id="{79FB7AF4-A1D8-1B30-312D-3B19ED3A6776}"/>
                </a:ext>
              </a:extLst>
            </p:cNvPr>
            <p:cNvSpPr/>
            <p:nvPr/>
          </p:nvSpPr>
          <p:spPr>
            <a:xfrm>
              <a:off x="-7281875" y="2876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7" y="1513"/>
                    <a:pt x="1513" y="1179"/>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42" name="Google Shape;9755;p31">
              <a:extLst>
                <a:ext uri="{FF2B5EF4-FFF2-40B4-BE49-F238E27FC236}">
                  <a16:creationId xmlns:a16="http://schemas.microsoft.com/office/drawing/2014/main" id="{20F39D9C-07A1-AAC0-5007-D5B17C73CBC7}"/>
                </a:ext>
              </a:extLst>
            </p:cNvPr>
            <p:cNvSpPr/>
            <p:nvPr/>
          </p:nvSpPr>
          <p:spPr>
            <a:xfrm>
              <a:off x="-7054775" y="2876075"/>
              <a:ext cx="37850" cy="37825"/>
            </a:xfrm>
            <a:custGeom>
              <a:avLst/>
              <a:gdLst/>
              <a:ahLst/>
              <a:cxnLst/>
              <a:rect l="l" t="t" r="r" b="b"/>
              <a:pathLst>
                <a:path w="1514" h="1513" extrusionOk="0">
                  <a:moveTo>
                    <a:pt x="751" y="1"/>
                  </a:moveTo>
                  <a:cubicBezTo>
                    <a:pt x="334" y="1"/>
                    <a:pt x="1" y="334"/>
                    <a:pt x="1" y="751"/>
                  </a:cubicBezTo>
                  <a:cubicBezTo>
                    <a:pt x="1" y="1179"/>
                    <a:pt x="334" y="1513"/>
                    <a:pt x="751" y="1513"/>
                  </a:cubicBezTo>
                  <a:cubicBezTo>
                    <a:pt x="1168" y="1513"/>
                    <a:pt x="1513" y="1179"/>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43" name="Google Shape;9756;p31">
              <a:extLst>
                <a:ext uri="{FF2B5EF4-FFF2-40B4-BE49-F238E27FC236}">
                  <a16:creationId xmlns:a16="http://schemas.microsoft.com/office/drawing/2014/main" id="{CB800F82-3BDF-BBD0-B86B-05692D11A4D5}"/>
                </a:ext>
              </a:extLst>
            </p:cNvPr>
            <p:cNvSpPr/>
            <p:nvPr/>
          </p:nvSpPr>
          <p:spPr>
            <a:xfrm>
              <a:off x="-5862950" y="2876075"/>
              <a:ext cx="38125" cy="37825"/>
            </a:xfrm>
            <a:custGeom>
              <a:avLst/>
              <a:gdLst/>
              <a:ahLst/>
              <a:cxnLst/>
              <a:rect l="l" t="t" r="r" b="b"/>
              <a:pathLst>
                <a:path w="1525" h="1513" extrusionOk="0">
                  <a:moveTo>
                    <a:pt x="763" y="1"/>
                  </a:moveTo>
                  <a:cubicBezTo>
                    <a:pt x="346" y="1"/>
                    <a:pt x="1" y="334"/>
                    <a:pt x="1" y="751"/>
                  </a:cubicBezTo>
                  <a:cubicBezTo>
                    <a:pt x="1" y="1179"/>
                    <a:pt x="346" y="1513"/>
                    <a:pt x="763" y="1513"/>
                  </a:cubicBezTo>
                  <a:cubicBezTo>
                    <a:pt x="1179" y="1513"/>
                    <a:pt x="1525" y="1179"/>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44" name="Google Shape;9757;p31">
              <a:extLst>
                <a:ext uri="{FF2B5EF4-FFF2-40B4-BE49-F238E27FC236}">
                  <a16:creationId xmlns:a16="http://schemas.microsoft.com/office/drawing/2014/main" id="{2A800BCD-73B3-47E0-B600-566BDBD67905}"/>
                </a:ext>
              </a:extLst>
            </p:cNvPr>
            <p:cNvSpPr/>
            <p:nvPr/>
          </p:nvSpPr>
          <p:spPr>
            <a:xfrm>
              <a:off x="-5806100" y="2876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79" y="1513"/>
                    <a:pt x="1513" y="1179"/>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45" name="Google Shape;9758;p31">
              <a:extLst>
                <a:ext uri="{FF2B5EF4-FFF2-40B4-BE49-F238E27FC236}">
                  <a16:creationId xmlns:a16="http://schemas.microsoft.com/office/drawing/2014/main" id="{BDE8663E-8DBE-604A-159C-DFE94491823E}"/>
                </a:ext>
              </a:extLst>
            </p:cNvPr>
            <p:cNvSpPr/>
            <p:nvPr/>
          </p:nvSpPr>
          <p:spPr>
            <a:xfrm>
              <a:off x="-5749250" y="2876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80" y="1513"/>
                    <a:pt x="1513" y="1179"/>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46" name="Google Shape;9759;p31">
              <a:extLst>
                <a:ext uri="{FF2B5EF4-FFF2-40B4-BE49-F238E27FC236}">
                  <a16:creationId xmlns:a16="http://schemas.microsoft.com/office/drawing/2014/main" id="{12B8010C-C761-8DDC-2071-7CEF42BC7656}"/>
                </a:ext>
              </a:extLst>
            </p:cNvPr>
            <p:cNvSpPr/>
            <p:nvPr/>
          </p:nvSpPr>
          <p:spPr>
            <a:xfrm>
              <a:off x="-5692400" y="2876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8" y="1513"/>
                    <a:pt x="1513" y="1179"/>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47" name="Google Shape;9760;p31">
              <a:extLst>
                <a:ext uri="{FF2B5EF4-FFF2-40B4-BE49-F238E27FC236}">
                  <a16:creationId xmlns:a16="http://schemas.microsoft.com/office/drawing/2014/main" id="{E65CFBF1-2C3E-D5CE-7307-4FF534F57439}"/>
                </a:ext>
              </a:extLst>
            </p:cNvPr>
            <p:cNvSpPr/>
            <p:nvPr/>
          </p:nvSpPr>
          <p:spPr>
            <a:xfrm>
              <a:off x="-5635825" y="2876075"/>
              <a:ext cx="37825" cy="37825"/>
            </a:xfrm>
            <a:custGeom>
              <a:avLst/>
              <a:gdLst/>
              <a:ahLst/>
              <a:cxnLst/>
              <a:rect l="l" t="t" r="r" b="b"/>
              <a:pathLst>
                <a:path w="1513" h="1513" extrusionOk="0">
                  <a:moveTo>
                    <a:pt x="762" y="1"/>
                  </a:moveTo>
                  <a:cubicBezTo>
                    <a:pt x="345" y="1"/>
                    <a:pt x="0" y="334"/>
                    <a:pt x="0" y="751"/>
                  </a:cubicBezTo>
                  <a:cubicBezTo>
                    <a:pt x="0" y="1179"/>
                    <a:pt x="345"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48" name="Google Shape;9761;p31">
              <a:extLst>
                <a:ext uri="{FF2B5EF4-FFF2-40B4-BE49-F238E27FC236}">
                  <a16:creationId xmlns:a16="http://schemas.microsoft.com/office/drawing/2014/main" id="{CB0BA778-8407-D2F5-D4EE-AEDE499A19E2}"/>
                </a:ext>
              </a:extLst>
            </p:cNvPr>
            <p:cNvSpPr/>
            <p:nvPr/>
          </p:nvSpPr>
          <p:spPr>
            <a:xfrm>
              <a:off x="-5578975" y="2876075"/>
              <a:ext cx="37825" cy="37825"/>
            </a:xfrm>
            <a:custGeom>
              <a:avLst/>
              <a:gdLst/>
              <a:ahLst/>
              <a:cxnLst/>
              <a:rect l="l" t="t" r="r" b="b"/>
              <a:pathLst>
                <a:path w="1513" h="1513" extrusionOk="0">
                  <a:moveTo>
                    <a:pt x="762" y="1"/>
                  </a:moveTo>
                  <a:cubicBezTo>
                    <a:pt x="334" y="1"/>
                    <a:pt x="0" y="334"/>
                    <a:pt x="0" y="751"/>
                  </a:cubicBezTo>
                  <a:cubicBezTo>
                    <a:pt x="0" y="1179"/>
                    <a:pt x="334"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49" name="Google Shape;9762;p31">
              <a:extLst>
                <a:ext uri="{FF2B5EF4-FFF2-40B4-BE49-F238E27FC236}">
                  <a16:creationId xmlns:a16="http://schemas.microsoft.com/office/drawing/2014/main" id="{91DEF564-53A5-BDF9-AF48-5A41F9F59C91}"/>
                </a:ext>
              </a:extLst>
            </p:cNvPr>
            <p:cNvSpPr/>
            <p:nvPr/>
          </p:nvSpPr>
          <p:spPr>
            <a:xfrm>
              <a:off x="-5522125" y="2876075"/>
              <a:ext cx="37825" cy="37825"/>
            </a:xfrm>
            <a:custGeom>
              <a:avLst/>
              <a:gdLst/>
              <a:ahLst/>
              <a:cxnLst/>
              <a:rect l="l" t="t" r="r" b="b"/>
              <a:pathLst>
                <a:path w="1513" h="1513" extrusionOk="0">
                  <a:moveTo>
                    <a:pt x="750" y="1"/>
                  </a:moveTo>
                  <a:cubicBezTo>
                    <a:pt x="334" y="1"/>
                    <a:pt x="0" y="334"/>
                    <a:pt x="0" y="751"/>
                  </a:cubicBezTo>
                  <a:cubicBezTo>
                    <a:pt x="0" y="1179"/>
                    <a:pt x="334"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50" name="Google Shape;9763;p31">
              <a:extLst>
                <a:ext uri="{FF2B5EF4-FFF2-40B4-BE49-F238E27FC236}">
                  <a16:creationId xmlns:a16="http://schemas.microsoft.com/office/drawing/2014/main" id="{773B65B4-3A41-5E06-B95F-EF25093E7F91}"/>
                </a:ext>
              </a:extLst>
            </p:cNvPr>
            <p:cNvSpPr/>
            <p:nvPr/>
          </p:nvSpPr>
          <p:spPr>
            <a:xfrm>
              <a:off x="-5465575" y="2876075"/>
              <a:ext cx="38125" cy="37825"/>
            </a:xfrm>
            <a:custGeom>
              <a:avLst/>
              <a:gdLst/>
              <a:ahLst/>
              <a:cxnLst/>
              <a:rect l="l" t="t" r="r" b="b"/>
              <a:pathLst>
                <a:path w="1525" h="1513" extrusionOk="0">
                  <a:moveTo>
                    <a:pt x="762" y="1"/>
                  </a:moveTo>
                  <a:cubicBezTo>
                    <a:pt x="346" y="1"/>
                    <a:pt x="0" y="334"/>
                    <a:pt x="0" y="751"/>
                  </a:cubicBezTo>
                  <a:cubicBezTo>
                    <a:pt x="0" y="1179"/>
                    <a:pt x="346" y="1513"/>
                    <a:pt x="762" y="1513"/>
                  </a:cubicBezTo>
                  <a:cubicBezTo>
                    <a:pt x="1179" y="1513"/>
                    <a:pt x="1524" y="1179"/>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51" name="Google Shape;9764;p31">
              <a:extLst>
                <a:ext uri="{FF2B5EF4-FFF2-40B4-BE49-F238E27FC236}">
                  <a16:creationId xmlns:a16="http://schemas.microsoft.com/office/drawing/2014/main" id="{1E3BBB3A-A85F-411E-E5D2-D724640E5359}"/>
                </a:ext>
              </a:extLst>
            </p:cNvPr>
            <p:cNvSpPr/>
            <p:nvPr/>
          </p:nvSpPr>
          <p:spPr>
            <a:xfrm>
              <a:off x="-5408725" y="2876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79" y="1513"/>
                    <a:pt x="1513" y="1179"/>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52" name="Google Shape;9765;p31">
              <a:extLst>
                <a:ext uri="{FF2B5EF4-FFF2-40B4-BE49-F238E27FC236}">
                  <a16:creationId xmlns:a16="http://schemas.microsoft.com/office/drawing/2014/main" id="{33713DE4-C100-C6D9-B496-9B4B088A2603}"/>
                </a:ext>
              </a:extLst>
            </p:cNvPr>
            <p:cNvSpPr/>
            <p:nvPr/>
          </p:nvSpPr>
          <p:spPr>
            <a:xfrm>
              <a:off x="-5351875" y="2876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79" y="1513"/>
                    <a:pt x="1513" y="1179"/>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53" name="Google Shape;9766;p31">
              <a:extLst>
                <a:ext uri="{FF2B5EF4-FFF2-40B4-BE49-F238E27FC236}">
                  <a16:creationId xmlns:a16="http://schemas.microsoft.com/office/drawing/2014/main" id="{B525C8AB-4312-D6DC-00F4-BA4B876A1C94}"/>
                </a:ext>
              </a:extLst>
            </p:cNvPr>
            <p:cNvSpPr/>
            <p:nvPr/>
          </p:nvSpPr>
          <p:spPr>
            <a:xfrm>
              <a:off x="-5295025" y="2876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8" y="1513"/>
                    <a:pt x="1513" y="1179"/>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54" name="Google Shape;9767;p31">
              <a:extLst>
                <a:ext uri="{FF2B5EF4-FFF2-40B4-BE49-F238E27FC236}">
                  <a16:creationId xmlns:a16="http://schemas.microsoft.com/office/drawing/2014/main" id="{1B36830B-2BB3-A979-00E5-465EB085A88F}"/>
                </a:ext>
              </a:extLst>
            </p:cNvPr>
            <p:cNvSpPr/>
            <p:nvPr/>
          </p:nvSpPr>
          <p:spPr>
            <a:xfrm>
              <a:off x="-5238475" y="2876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80" y="1513"/>
                    <a:pt x="1513" y="1179"/>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55" name="Google Shape;9768;p31">
              <a:extLst>
                <a:ext uri="{FF2B5EF4-FFF2-40B4-BE49-F238E27FC236}">
                  <a16:creationId xmlns:a16="http://schemas.microsoft.com/office/drawing/2014/main" id="{5FB120EE-6704-7CAB-631A-1C06FEE365D6}"/>
                </a:ext>
              </a:extLst>
            </p:cNvPr>
            <p:cNvSpPr/>
            <p:nvPr/>
          </p:nvSpPr>
          <p:spPr>
            <a:xfrm>
              <a:off x="-5181600" y="2876075"/>
              <a:ext cx="37825" cy="37825"/>
            </a:xfrm>
            <a:custGeom>
              <a:avLst/>
              <a:gdLst/>
              <a:ahLst/>
              <a:cxnLst/>
              <a:rect l="l" t="t" r="r" b="b"/>
              <a:pathLst>
                <a:path w="1513" h="1513" extrusionOk="0">
                  <a:moveTo>
                    <a:pt x="762" y="1"/>
                  </a:moveTo>
                  <a:cubicBezTo>
                    <a:pt x="333" y="1"/>
                    <a:pt x="0" y="334"/>
                    <a:pt x="0" y="751"/>
                  </a:cubicBezTo>
                  <a:cubicBezTo>
                    <a:pt x="0" y="1179"/>
                    <a:pt x="333"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56" name="Google Shape;9769;p31">
              <a:extLst>
                <a:ext uri="{FF2B5EF4-FFF2-40B4-BE49-F238E27FC236}">
                  <a16:creationId xmlns:a16="http://schemas.microsoft.com/office/drawing/2014/main" id="{E5744934-0778-A49B-75BC-556A9C4E546E}"/>
                </a:ext>
              </a:extLst>
            </p:cNvPr>
            <p:cNvSpPr/>
            <p:nvPr/>
          </p:nvSpPr>
          <p:spPr>
            <a:xfrm>
              <a:off x="-5124750" y="2876075"/>
              <a:ext cx="37825" cy="37825"/>
            </a:xfrm>
            <a:custGeom>
              <a:avLst/>
              <a:gdLst/>
              <a:ahLst/>
              <a:cxnLst/>
              <a:rect l="l" t="t" r="r" b="b"/>
              <a:pathLst>
                <a:path w="1513" h="1513" extrusionOk="0">
                  <a:moveTo>
                    <a:pt x="750" y="1"/>
                  </a:moveTo>
                  <a:cubicBezTo>
                    <a:pt x="333" y="1"/>
                    <a:pt x="0" y="334"/>
                    <a:pt x="0" y="751"/>
                  </a:cubicBezTo>
                  <a:cubicBezTo>
                    <a:pt x="0" y="1179"/>
                    <a:pt x="333"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57" name="Google Shape;9770;p31">
              <a:extLst>
                <a:ext uri="{FF2B5EF4-FFF2-40B4-BE49-F238E27FC236}">
                  <a16:creationId xmlns:a16="http://schemas.microsoft.com/office/drawing/2014/main" id="{2E38A41D-8D09-084B-5706-E517DB94D1B8}"/>
                </a:ext>
              </a:extLst>
            </p:cNvPr>
            <p:cNvSpPr/>
            <p:nvPr/>
          </p:nvSpPr>
          <p:spPr>
            <a:xfrm>
              <a:off x="-4954500" y="2876075"/>
              <a:ext cx="37825" cy="37825"/>
            </a:xfrm>
            <a:custGeom>
              <a:avLst/>
              <a:gdLst/>
              <a:ahLst/>
              <a:cxnLst/>
              <a:rect l="l" t="t" r="r" b="b"/>
              <a:pathLst>
                <a:path w="1513" h="1513" extrusionOk="0">
                  <a:moveTo>
                    <a:pt x="751" y="1"/>
                  </a:moveTo>
                  <a:cubicBezTo>
                    <a:pt x="334" y="1"/>
                    <a:pt x="0" y="334"/>
                    <a:pt x="0" y="751"/>
                  </a:cubicBezTo>
                  <a:cubicBezTo>
                    <a:pt x="0" y="1179"/>
                    <a:pt x="334" y="1513"/>
                    <a:pt x="751" y="1513"/>
                  </a:cubicBezTo>
                  <a:cubicBezTo>
                    <a:pt x="1167" y="1513"/>
                    <a:pt x="1513" y="1179"/>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58" name="Google Shape;9771;p31">
              <a:extLst>
                <a:ext uri="{FF2B5EF4-FFF2-40B4-BE49-F238E27FC236}">
                  <a16:creationId xmlns:a16="http://schemas.microsoft.com/office/drawing/2014/main" id="{9907F47B-12D7-CA90-B9BF-9BEAA4B2A878}"/>
                </a:ext>
              </a:extLst>
            </p:cNvPr>
            <p:cNvSpPr/>
            <p:nvPr/>
          </p:nvSpPr>
          <p:spPr>
            <a:xfrm>
              <a:off x="-4897650" y="2876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7" y="1513"/>
                    <a:pt x="1513" y="1179"/>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59" name="Google Shape;9772;p31">
              <a:extLst>
                <a:ext uri="{FF2B5EF4-FFF2-40B4-BE49-F238E27FC236}">
                  <a16:creationId xmlns:a16="http://schemas.microsoft.com/office/drawing/2014/main" id="{676B43B1-95BB-C353-237D-79F524CCD389}"/>
                </a:ext>
              </a:extLst>
            </p:cNvPr>
            <p:cNvSpPr/>
            <p:nvPr/>
          </p:nvSpPr>
          <p:spPr>
            <a:xfrm>
              <a:off x="-4841100" y="2876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79" y="1513"/>
                    <a:pt x="1513" y="1179"/>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60" name="Google Shape;9773;p31">
              <a:extLst>
                <a:ext uri="{FF2B5EF4-FFF2-40B4-BE49-F238E27FC236}">
                  <a16:creationId xmlns:a16="http://schemas.microsoft.com/office/drawing/2014/main" id="{8A68AE4C-E710-2EBD-D9A2-40FD969B3A27}"/>
                </a:ext>
              </a:extLst>
            </p:cNvPr>
            <p:cNvSpPr/>
            <p:nvPr/>
          </p:nvSpPr>
          <p:spPr>
            <a:xfrm>
              <a:off x="-4784250" y="2876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80" y="1513"/>
                    <a:pt x="1513" y="1179"/>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61" name="Google Shape;9774;p31">
              <a:extLst>
                <a:ext uri="{FF2B5EF4-FFF2-40B4-BE49-F238E27FC236}">
                  <a16:creationId xmlns:a16="http://schemas.microsoft.com/office/drawing/2014/main" id="{631F021A-DF03-8F24-EE72-E3529E0BA8E2}"/>
                </a:ext>
              </a:extLst>
            </p:cNvPr>
            <p:cNvSpPr/>
            <p:nvPr/>
          </p:nvSpPr>
          <p:spPr>
            <a:xfrm>
              <a:off x="-4500575" y="2876075"/>
              <a:ext cx="38125" cy="37825"/>
            </a:xfrm>
            <a:custGeom>
              <a:avLst/>
              <a:gdLst/>
              <a:ahLst/>
              <a:cxnLst/>
              <a:rect l="l" t="t" r="r" b="b"/>
              <a:pathLst>
                <a:path w="1525" h="1513" extrusionOk="0">
                  <a:moveTo>
                    <a:pt x="763" y="1"/>
                  </a:moveTo>
                  <a:cubicBezTo>
                    <a:pt x="346" y="1"/>
                    <a:pt x="1" y="334"/>
                    <a:pt x="1" y="751"/>
                  </a:cubicBezTo>
                  <a:cubicBezTo>
                    <a:pt x="1" y="1179"/>
                    <a:pt x="346" y="1513"/>
                    <a:pt x="763" y="1513"/>
                  </a:cubicBezTo>
                  <a:cubicBezTo>
                    <a:pt x="1179" y="1513"/>
                    <a:pt x="1525" y="1179"/>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62" name="Google Shape;9775;p31">
              <a:extLst>
                <a:ext uri="{FF2B5EF4-FFF2-40B4-BE49-F238E27FC236}">
                  <a16:creationId xmlns:a16="http://schemas.microsoft.com/office/drawing/2014/main" id="{1DFEDD26-F95B-3F88-6175-0BAF7B6F7285}"/>
                </a:ext>
              </a:extLst>
            </p:cNvPr>
            <p:cNvSpPr/>
            <p:nvPr/>
          </p:nvSpPr>
          <p:spPr>
            <a:xfrm>
              <a:off x="-4443725" y="2876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79" y="1513"/>
                    <a:pt x="1513" y="1179"/>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63" name="Google Shape;9776;p31">
              <a:extLst>
                <a:ext uri="{FF2B5EF4-FFF2-40B4-BE49-F238E27FC236}">
                  <a16:creationId xmlns:a16="http://schemas.microsoft.com/office/drawing/2014/main" id="{CDF4CAD7-C4EC-8D25-E0A2-85F095198320}"/>
                </a:ext>
              </a:extLst>
            </p:cNvPr>
            <p:cNvSpPr/>
            <p:nvPr/>
          </p:nvSpPr>
          <p:spPr>
            <a:xfrm>
              <a:off x="-4386875" y="2876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79" y="1513"/>
                    <a:pt x="1513" y="1179"/>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64" name="Google Shape;9777;p31">
              <a:extLst>
                <a:ext uri="{FF2B5EF4-FFF2-40B4-BE49-F238E27FC236}">
                  <a16:creationId xmlns:a16="http://schemas.microsoft.com/office/drawing/2014/main" id="{767A087D-20DB-DCB9-08B8-31ABC68EF19A}"/>
                </a:ext>
              </a:extLst>
            </p:cNvPr>
            <p:cNvSpPr/>
            <p:nvPr/>
          </p:nvSpPr>
          <p:spPr>
            <a:xfrm>
              <a:off x="-4330025" y="2876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8" y="1513"/>
                    <a:pt x="1513" y="1179"/>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65" name="Google Shape;9778;p31">
              <a:extLst>
                <a:ext uri="{FF2B5EF4-FFF2-40B4-BE49-F238E27FC236}">
                  <a16:creationId xmlns:a16="http://schemas.microsoft.com/office/drawing/2014/main" id="{719E6F69-ED2C-42D0-B879-3095AD2D21C3}"/>
                </a:ext>
              </a:extLst>
            </p:cNvPr>
            <p:cNvSpPr/>
            <p:nvPr/>
          </p:nvSpPr>
          <p:spPr>
            <a:xfrm>
              <a:off x="-4273475" y="2876075"/>
              <a:ext cx="37850" cy="37825"/>
            </a:xfrm>
            <a:custGeom>
              <a:avLst/>
              <a:gdLst/>
              <a:ahLst/>
              <a:cxnLst/>
              <a:rect l="l" t="t" r="r" b="b"/>
              <a:pathLst>
                <a:path w="1514" h="1513" extrusionOk="0">
                  <a:moveTo>
                    <a:pt x="763" y="1"/>
                  </a:moveTo>
                  <a:cubicBezTo>
                    <a:pt x="346" y="1"/>
                    <a:pt x="1" y="334"/>
                    <a:pt x="1" y="751"/>
                  </a:cubicBezTo>
                  <a:cubicBezTo>
                    <a:pt x="1" y="1179"/>
                    <a:pt x="346" y="1513"/>
                    <a:pt x="763" y="1513"/>
                  </a:cubicBezTo>
                  <a:cubicBezTo>
                    <a:pt x="1180" y="1513"/>
                    <a:pt x="1513" y="1179"/>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66" name="Google Shape;9779;p31">
              <a:extLst>
                <a:ext uri="{FF2B5EF4-FFF2-40B4-BE49-F238E27FC236}">
                  <a16:creationId xmlns:a16="http://schemas.microsoft.com/office/drawing/2014/main" id="{6067679A-B295-C53D-8471-C3BC0A84BF27}"/>
                </a:ext>
              </a:extLst>
            </p:cNvPr>
            <p:cNvSpPr/>
            <p:nvPr/>
          </p:nvSpPr>
          <p:spPr>
            <a:xfrm>
              <a:off x="-4216600" y="2876075"/>
              <a:ext cx="37825" cy="37825"/>
            </a:xfrm>
            <a:custGeom>
              <a:avLst/>
              <a:gdLst/>
              <a:ahLst/>
              <a:cxnLst/>
              <a:rect l="l" t="t" r="r" b="b"/>
              <a:pathLst>
                <a:path w="1513" h="1513" extrusionOk="0">
                  <a:moveTo>
                    <a:pt x="762" y="1"/>
                  </a:moveTo>
                  <a:cubicBezTo>
                    <a:pt x="333" y="1"/>
                    <a:pt x="0" y="334"/>
                    <a:pt x="0" y="751"/>
                  </a:cubicBezTo>
                  <a:cubicBezTo>
                    <a:pt x="0" y="1179"/>
                    <a:pt x="333"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67" name="Google Shape;9780;p31">
              <a:extLst>
                <a:ext uri="{FF2B5EF4-FFF2-40B4-BE49-F238E27FC236}">
                  <a16:creationId xmlns:a16="http://schemas.microsoft.com/office/drawing/2014/main" id="{C3B49D5E-07A6-41F0-D8D5-7F2440372332}"/>
                </a:ext>
              </a:extLst>
            </p:cNvPr>
            <p:cNvSpPr/>
            <p:nvPr/>
          </p:nvSpPr>
          <p:spPr>
            <a:xfrm>
              <a:off x="-4159750" y="2876075"/>
              <a:ext cx="37825" cy="37825"/>
            </a:xfrm>
            <a:custGeom>
              <a:avLst/>
              <a:gdLst/>
              <a:ahLst/>
              <a:cxnLst/>
              <a:rect l="l" t="t" r="r" b="b"/>
              <a:pathLst>
                <a:path w="1513" h="1513" extrusionOk="0">
                  <a:moveTo>
                    <a:pt x="750" y="1"/>
                  </a:moveTo>
                  <a:cubicBezTo>
                    <a:pt x="334" y="1"/>
                    <a:pt x="0" y="334"/>
                    <a:pt x="0" y="751"/>
                  </a:cubicBezTo>
                  <a:cubicBezTo>
                    <a:pt x="0" y="1179"/>
                    <a:pt x="334"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68" name="Google Shape;9781;p31">
              <a:extLst>
                <a:ext uri="{FF2B5EF4-FFF2-40B4-BE49-F238E27FC236}">
                  <a16:creationId xmlns:a16="http://schemas.microsoft.com/office/drawing/2014/main" id="{509D4B09-49FE-2DE4-8567-8C8AEC6E0BAF}"/>
                </a:ext>
              </a:extLst>
            </p:cNvPr>
            <p:cNvSpPr/>
            <p:nvPr/>
          </p:nvSpPr>
          <p:spPr>
            <a:xfrm>
              <a:off x="-4103200" y="2876075"/>
              <a:ext cx="38125" cy="37825"/>
            </a:xfrm>
            <a:custGeom>
              <a:avLst/>
              <a:gdLst/>
              <a:ahLst/>
              <a:cxnLst/>
              <a:rect l="l" t="t" r="r" b="b"/>
              <a:pathLst>
                <a:path w="1525" h="1513" extrusionOk="0">
                  <a:moveTo>
                    <a:pt x="762" y="1"/>
                  </a:moveTo>
                  <a:cubicBezTo>
                    <a:pt x="346" y="1"/>
                    <a:pt x="0" y="334"/>
                    <a:pt x="0" y="751"/>
                  </a:cubicBezTo>
                  <a:cubicBezTo>
                    <a:pt x="0" y="1179"/>
                    <a:pt x="346" y="1513"/>
                    <a:pt x="762" y="1513"/>
                  </a:cubicBezTo>
                  <a:cubicBezTo>
                    <a:pt x="1179" y="1513"/>
                    <a:pt x="1524" y="1179"/>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69" name="Google Shape;9782;p31">
              <a:extLst>
                <a:ext uri="{FF2B5EF4-FFF2-40B4-BE49-F238E27FC236}">
                  <a16:creationId xmlns:a16="http://schemas.microsoft.com/office/drawing/2014/main" id="{E2343359-24DA-702F-9CD1-7A340CAB28B7}"/>
                </a:ext>
              </a:extLst>
            </p:cNvPr>
            <p:cNvSpPr/>
            <p:nvPr/>
          </p:nvSpPr>
          <p:spPr>
            <a:xfrm>
              <a:off x="-4046350" y="2876075"/>
              <a:ext cx="37825" cy="37825"/>
            </a:xfrm>
            <a:custGeom>
              <a:avLst/>
              <a:gdLst/>
              <a:ahLst/>
              <a:cxnLst/>
              <a:rect l="l" t="t" r="r" b="b"/>
              <a:pathLst>
                <a:path w="1513" h="1513" extrusionOk="0">
                  <a:moveTo>
                    <a:pt x="762" y="1"/>
                  </a:moveTo>
                  <a:cubicBezTo>
                    <a:pt x="346" y="1"/>
                    <a:pt x="0" y="334"/>
                    <a:pt x="0" y="751"/>
                  </a:cubicBezTo>
                  <a:cubicBezTo>
                    <a:pt x="0" y="1179"/>
                    <a:pt x="346" y="1513"/>
                    <a:pt x="762" y="1513"/>
                  </a:cubicBezTo>
                  <a:cubicBezTo>
                    <a:pt x="1179" y="1513"/>
                    <a:pt x="1513" y="1179"/>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70" name="Google Shape;9783;p31">
              <a:extLst>
                <a:ext uri="{FF2B5EF4-FFF2-40B4-BE49-F238E27FC236}">
                  <a16:creationId xmlns:a16="http://schemas.microsoft.com/office/drawing/2014/main" id="{6594B6FB-4213-064C-34DD-7963A31A7B6E}"/>
                </a:ext>
              </a:extLst>
            </p:cNvPr>
            <p:cNvSpPr/>
            <p:nvPr/>
          </p:nvSpPr>
          <p:spPr>
            <a:xfrm>
              <a:off x="-3989500" y="2876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7" y="1513"/>
                    <a:pt x="1513" y="1179"/>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71" name="Google Shape;9784;p31">
              <a:extLst>
                <a:ext uri="{FF2B5EF4-FFF2-40B4-BE49-F238E27FC236}">
                  <a16:creationId xmlns:a16="http://schemas.microsoft.com/office/drawing/2014/main" id="{5F0AB09E-670A-F75F-B2E7-C81BA2DF4362}"/>
                </a:ext>
              </a:extLst>
            </p:cNvPr>
            <p:cNvSpPr/>
            <p:nvPr/>
          </p:nvSpPr>
          <p:spPr>
            <a:xfrm>
              <a:off x="-3932650" y="2876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7" y="1513"/>
                    <a:pt x="1513" y="1179"/>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72" name="Google Shape;9785;p31">
              <a:extLst>
                <a:ext uri="{FF2B5EF4-FFF2-40B4-BE49-F238E27FC236}">
                  <a16:creationId xmlns:a16="http://schemas.microsoft.com/office/drawing/2014/main" id="{31A8BFA1-614B-D182-4C2A-265B74751948}"/>
                </a:ext>
              </a:extLst>
            </p:cNvPr>
            <p:cNvSpPr/>
            <p:nvPr/>
          </p:nvSpPr>
          <p:spPr>
            <a:xfrm>
              <a:off x="-3876100" y="2876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80" y="1513"/>
                    <a:pt x="1513" y="1179"/>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73" name="Google Shape;9786;p31">
              <a:extLst>
                <a:ext uri="{FF2B5EF4-FFF2-40B4-BE49-F238E27FC236}">
                  <a16:creationId xmlns:a16="http://schemas.microsoft.com/office/drawing/2014/main" id="{2BA8EE56-9220-9214-A662-34A754E4A8ED}"/>
                </a:ext>
              </a:extLst>
            </p:cNvPr>
            <p:cNvSpPr/>
            <p:nvPr/>
          </p:nvSpPr>
          <p:spPr>
            <a:xfrm>
              <a:off x="-3819250" y="2876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80" y="1513"/>
                    <a:pt x="1513" y="1179"/>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74" name="Google Shape;9787;p31">
              <a:extLst>
                <a:ext uri="{FF2B5EF4-FFF2-40B4-BE49-F238E27FC236}">
                  <a16:creationId xmlns:a16="http://schemas.microsoft.com/office/drawing/2014/main" id="{2D8EA1D9-D0D7-E4FB-1324-065FDCB49297}"/>
                </a:ext>
              </a:extLst>
            </p:cNvPr>
            <p:cNvSpPr/>
            <p:nvPr/>
          </p:nvSpPr>
          <p:spPr>
            <a:xfrm>
              <a:off x="-3762375" y="2876075"/>
              <a:ext cx="37825" cy="37825"/>
            </a:xfrm>
            <a:custGeom>
              <a:avLst/>
              <a:gdLst/>
              <a:ahLst/>
              <a:cxnLst/>
              <a:rect l="l" t="t" r="r" b="b"/>
              <a:pathLst>
                <a:path w="1513" h="1513" extrusionOk="0">
                  <a:moveTo>
                    <a:pt x="750" y="1"/>
                  </a:moveTo>
                  <a:cubicBezTo>
                    <a:pt x="333" y="1"/>
                    <a:pt x="0" y="334"/>
                    <a:pt x="0" y="751"/>
                  </a:cubicBezTo>
                  <a:cubicBezTo>
                    <a:pt x="0" y="1179"/>
                    <a:pt x="333"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75" name="Google Shape;9788;p31">
              <a:extLst>
                <a:ext uri="{FF2B5EF4-FFF2-40B4-BE49-F238E27FC236}">
                  <a16:creationId xmlns:a16="http://schemas.microsoft.com/office/drawing/2014/main" id="{7400260C-04E7-816F-9594-744E7CD00ACA}"/>
                </a:ext>
              </a:extLst>
            </p:cNvPr>
            <p:cNvSpPr/>
            <p:nvPr/>
          </p:nvSpPr>
          <p:spPr>
            <a:xfrm>
              <a:off x="-3705825" y="2876075"/>
              <a:ext cx="37825" cy="37825"/>
            </a:xfrm>
            <a:custGeom>
              <a:avLst/>
              <a:gdLst/>
              <a:ahLst/>
              <a:cxnLst/>
              <a:rect l="l" t="t" r="r" b="b"/>
              <a:pathLst>
                <a:path w="1513" h="1513" extrusionOk="0">
                  <a:moveTo>
                    <a:pt x="762" y="1"/>
                  </a:moveTo>
                  <a:cubicBezTo>
                    <a:pt x="345" y="1"/>
                    <a:pt x="0" y="334"/>
                    <a:pt x="0" y="751"/>
                  </a:cubicBezTo>
                  <a:cubicBezTo>
                    <a:pt x="0" y="1179"/>
                    <a:pt x="345"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76" name="Google Shape;9789;p31">
              <a:extLst>
                <a:ext uri="{FF2B5EF4-FFF2-40B4-BE49-F238E27FC236}">
                  <a16:creationId xmlns:a16="http://schemas.microsoft.com/office/drawing/2014/main" id="{4B50C11C-C489-7767-6BDA-51988D80D60B}"/>
                </a:ext>
              </a:extLst>
            </p:cNvPr>
            <p:cNvSpPr/>
            <p:nvPr/>
          </p:nvSpPr>
          <p:spPr>
            <a:xfrm>
              <a:off x="-3592125" y="2876075"/>
              <a:ext cx="37825" cy="37825"/>
            </a:xfrm>
            <a:custGeom>
              <a:avLst/>
              <a:gdLst/>
              <a:ahLst/>
              <a:cxnLst/>
              <a:rect l="l" t="t" r="r" b="b"/>
              <a:pathLst>
                <a:path w="1513" h="1513" extrusionOk="0">
                  <a:moveTo>
                    <a:pt x="750" y="1"/>
                  </a:moveTo>
                  <a:cubicBezTo>
                    <a:pt x="334" y="1"/>
                    <a:pt x="0" y="334"/>
                    <a:pt x="0" y="751"/>
                  </a:cubicBezTo>
                  <a:cubicBezTo>
                    <a:pt x="0" y="1179"/>
                    <a:pt x="334"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77" name="Google Shape;9790;p31">
              <a:extLst>
                <a:ext uri="{FF2B5EF4-FFF2-40B4-BE49-F238E27FC236}">
                  <a16:creationId xmlns:a16="http://schemas.microsoft.com/office/drawing/2014/main" id="{7E155A75-7F2A-5896-283C-7B8D9C4F32AA}"/>
                </a:ext>
              </a:extLst>
            </p:cNvPr>
            <p:cNvSpPr/>
            <p:nvPr/>
          </p:nvSpPr>
          <p:spPr>
            <a:xfrm>
              <a:off x="-8360575" y="2932925"/>
              <a:ext cx="38125" cy="37825"/>
            </a:xfrm>
            <a:custGeom>
              <a:avLst/>
              <a:gdLst/>
              <a:ahLst/>
              <a:cxnLst/>
              <a:rect l="l" t="t" r="r" b="b"/>
              <a:pathLst>
                <a:path w="1525" h="1513"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78" name="Google Shape;9791;p31">
              <a:extLst>
                <a:ext uri="{FF2B5EF4-FFF2-40B4-BE49-F238E27FC236}">
                  <a16:creationId xmlns:a16="http://schemas.microsoft.com/office/drawing/2014/main" id="{2BA345DF-FD2F-1C45-67B9-B43B8DFB1E4F}"/>
                </a:ext>
              </a:extLst>
            </p:cNvPr>
            <p:cNvSpPr/>
            <p:nvPr/>
          </p:nvSpPr>
          <p:spPr>
            <a:xfrm>
              <a:off x="-8246875" y="2932925"/>
              <a:ext cx="37825" cy="37825"/>
            </a:xfrm>
            <a:custGeom>
              <a:avLst/>
              <a:gdLst/>
              <a:ahLst/>
              <a:cxnLst/>
              <a:rect l="l" t="t" r="r" b="b"/>
              <a:pathLst>
                <a:path w="1513" h="1513" extrusionOk="0">
                  <a:moveTo>
                    <a:pt x="751" y="1"/>
                  </a:moveTo>
                  <a:cubicBezTo>
                    <a:pt x="334" y="1"/>
                    <a:pt x="0" y="334"/>
                    <a:pt x="0" y="751"/>
                  </a:cubicBezTo>
                  <a:cubicBezTo>
                    <a:pt x="0"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79" name="Google Shape;9792;p31">
              <a:extLst>
                <a:ext uri="{FF2B5EF4-FFF2-40B4-BE49-F238E27FC236}">
                  <a16:creationId xmlns:a16="http://schemas.microsoft.com/office/drawing/2014/main" id="{29B7EAFD-A372-96AD-8B76-A1C140658AB5}"/>
                </a:ext>
              </a:extLst>
            </p:cNvPr>
            <p:cNvSpPr/>
            <p:nvPr/>
          </p:nvSpPr>
          <p:spPr>
            <a:xfrm>
              <a:off x="-7395575" y="2932925"/>
              <a:ext cx="38125" cy="37825"/>
            </a:xfrm>
            <a:custGeom>
              <a:avLst/>
              <a:gdLst/>
              <a:ahLst/>
              <a:cxnLst/>
              <a:rect l="l" t="t" r="r" b="b"/>
              <a:pathLst>
                <a:path w="1525" h="1513"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80" name="Google Shape;9793;p31">
              <a:extLst>
                <a:ext uri="{FF2B5EF4-FFF2-40B4-BE49-F238E27FC236}">
                  <a16:creationId xmlns:a16="http://schemas.microsoft.com/office/drawing/2014/main" id="{7886B7EC-36F0-1908-0FEB-60D489DAAD64}"/>
                </a:ext>
              </a:extLst>
            </p:cNvPr>
            <p:cNvSpPr/>
            <p:nvPr/>
          </p:nvSpPr>
          <p:spPr>
            <a:xfrm>
              <a:off x="-7338725" y="2932925"/>
              <a:ext cx="37825" cy="37825"/>
            </a:xfrm>
            <a:custGeom>
              <a:avLst/>
              <a:gdLst/>
              <a:ahLst/>
              <a:cxnLst/>
              <a:rect l="l" t="t" r="r" b="b"/>
              <a:pathLst>
                <a:path w="1513" h="1513" extrusionOk="0">
                  <a:moveTo>
                    <a:pt x="762" y="1"/>
                  </a:moveTo>
                  <a:cubicBezTo>
                    <a:pt x="346" y="1"/>
                    <a:pt x="0" y="334"/>
                    <a:pt x="0" y="751"/>
                  </a:cubicBezTo>
                  <a:cubicBezTo>
                    <a:pt x="0" y="1168"/>
                    <a:pt x="346" y="1513"/>
                    <a:pt x="762" y="1513"/>
                  </a:cubicBezTo>
                  <a:cubicBezTo>
                    <a:pt x="1179" y="1513"/>
                    <a:pt x="1513" y="1168"/>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81" name="Google Shape;9794;p31">
              <a:extLst>
                <a:ext uri="{FF2B5EF4-FFF2-40B4-BE49-F238E27FC236}">
                  <a16:creationId xmlns:a16="http://schemas.microsoft.com/office/drawing/2014/main" id="{27A71AA2-5952-3632-0227-3D2A26BDAAA2}"/>
                </a:ext>
              </a:extLst>
            </p:cNvPr>
            <p:cNvSpPr/>
            <p:nvPr/>
          </p:nvSpPr>
          <p:spPr>
            <a:xfrm>
              <a:off x="-7281875" y="2932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82" name="Google Shape;9795;p31">
              <a:extLst>
                <a:ext uri="{FF2B5EF4-FFF2-40B4-BE49-F238E27FC236}">
                  <a16:creationId xmlns:a16="http://schemas.microsoft.com/office/drawing/2014/main" id="{C87810BE-16F3-15F0-4E52-08729BD45230}"/>
                </a:ext>
              </a:extLst>
            </p:cNvPr>
            <p:cNvSpPr/>
            <p:nvPr/>
          </p:nvSpPr>
          <p:spPr>
            <a:xfrm>
              <a:off x="-5919500" y="2932925"/>
              <a:ext cx="37825" cy="37825"/>
            </a:xfrm>
            <a:custGeom>
              <a:avLst/>
              <a:gdLst/>
              <a:ahLst/>
              <a:cxnLst/>
              <a:rect l="l" t="t" r="r" b="b"/>
              <a:pathLst>
                <a:path w="1513" h="1513" extrusionOk="0">
                  <a:moveTo>
                    <a:pt x="751" y="1"/>
                  </a:moveTo>
                  <a:cubicBezTo>
                    <a:pt x="334" y="1"/>
                    <a:pt x="0" y="334"/>
                    <a:pt x="0" y="751"/>
                  </a:cubicBezTo>
                  <a:cubicBezTo>
                    <a:pt x="0"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83" name="Google Shape;9796;p31">
              <a:extLst>
                <a:ext uri="{FF2B5EF4-FFF2-40B4-BE49-F238E27FC236}">
                  <a16:creationId xmlns:a16="http://schemas.microsoft.com/office/drawing/2014/main" id="{A92F0C50-5578-942C-1F87-9A89B82EFB74}"/>
                </a:ext>
              </a:extLst>
            </p:cNvPr>
            <p:cNvSpPr/>
            <p:nvPr/>
          </p:nvSpPr>
          <p:spPr>
            <a:xfrm>
              <a:off x="-5862950" y="2932925"/>
              <a:ext cx="38125" cy="37825"/>
            </a:xfrm>
            <a:custGeom>
              <a:avLst/>
              <a:gdLst/>
              <a:ahLst/>
              <a:cxnLst/>
              <a:rect l="l" t="t" r="r" b="b"/>
              <a:pathLst>
                <a:path w="1525" h="1513" extrusionOk="0">
                  <a:moveTo>
                    <a:pt x="763" y="1"/>
                  </a:moveTo>
                  <a:cubicBezTo>
                    <a:pt x="346" y="1"/>
                    <a:pt x="1" y="334"/>
                    <a:pt x="1" y="751"/>
                  </a:cubicBezTo>
                  <a:cubicBezTo>
                    <a:pt x="1" y="1168"/>
                    <a:pt x="346" y="1513"/>
                    <a:pt x="763" y="1513"/>
                  </a:cubicBezTo>
                  <a:cubicBezTo>
                    <a:pt x="1179" y="1513"/>
                    <a:pt x="1525" y="1168"/>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84" name="Google Shape;9797;p31">
              <a:extLst>
                <a:ext uri="{FF2B5EF4-FFF2-40B4-BE49-F238E27FC236}">
                  <a16:creationId xmlns:a16="http://schemas.microsoft.com/office/drawing/2014/main" id="{4DE61BFF-AE9D-881F-CB90-0C0BF0FF229E}"/>
                </a:ext>
              </a:extLst>
            </p:cNvPr>
            <p:cNvSpPr/>
            <p:nvPr/>
          </p:nvSpPr>
          <p:spPr>
            <a:xfrm>
              <a:off x="-5806100" y="2932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85" name="Google Shape;9798;p31">
              <a:extLst>
                <a:ext uri="{FF2B5EF4-FFF2-40B4-BE49-F238E27FC236}">
                  <a16:creationId xmlns:a16="http://schemas.microsoft.com/office/drawing/2014/main" id="{25504353-A0A2-A048-495E-9623E3045F5E}"/>
                </a:ext>
              </a:extLst>
            </p:cNvPr>
            <p:cNvSpPr/>
            <p:nvPr/>
          </p:nvSpPr>
          <p:spPr>
            <a:xfrm>
              <a:off x="-5749250" y="2932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80" y="1513"/>
                    <a:pt x="1513" y="1168"/>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86" name="Google Shape;9799;p31">
              <a:extLst>
                <a:ext uri="{FF2B5EF4-FFF2-40B4-BE49-F238E27FC236}">
                  <a16:creationId xmlns:a16="http://schemas.microsoft.com/office/drawing/2014/main" id="{2B28CA65-D3DC-9BA5-EB59-4651142E63EC}"/>
                </a:ext>
              </a:extLst>
            </p:cNvPr>
            <p:cNvSpPr/>
            <p:nvPr/>
          </p:nvSpPr>
          <p:spPr>
            <a:xfrm>
              <a:off x="-5692400" y="2932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87" name="Google Shape;9800;p31">
              <a:extLst>
                <a:ext uri="{FF2B5EF4-FFF2-40B4-BE49-F238E27FC236}">
                  <a16:creationId xmlns:a16="http://schemas.microsoft.com/office/drawing/2014/main" id="{9AA02EC0-3007-9220-84C9-06CA8FFA903B}"/>
                </a:ext>
              </a:extLst>
            </p:cNvPr>
            <p:cNvSpPr/>
            <p:nvPr/>
          </p:nvSpPr>
          <p:spPr>
            <a:xfrm>
              <a:off x="-5635825" y="2932925"/>
              <a:ext cx="37825" cy="37825"/>
            </a:xfrm>
            <a:custGeom>
              <a:avLst/>
              <a:gdLst/>
              <a:ahLst/>
              <a:cxnLst/>
              <a:rect l="l" t="t" r="r" b="b"/>
              <a:pathLst>
                <a:path w="1513" h="1513" extrusionOk="0">
                  <a:moveTo>
                    <a:pt x="762" y="1"/>
                  </a:moveTo>
                  <a:cubicBezTo>
                    <a:pt x="345" y="1"/>
                    <a:pt x="0" y="334"/>
                    <a:pt x="0" y="751"/>
                  </a:cubicBezTo>
                  <a:cubicBezTo>
                    <a:pt x="0" y="1168"/>
                    <a:pt x="345"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88" name="Google Shape;9801;p31">
              <a:extLst>
                <a:ext uri="{FF2B5EF4-FFF2-40B4-BE49-F238E27FC236}">
                  <a16:creationId xmlns:a16="http://schemas.microsoft.com/office/drawing/2014/main" id="{93C82D7C-377B-AA04-DA67-770CC40C2916}"/>
                </a:ext>
              </a:extLst>
            </p:cNvPr>
            <p:cNvSpPr/>
            <p:nvPr/>
          </p:nvSpPr>
          <p:spPr>
            <a:xfrm>
              <a:off x="-5578975" y="2932925"/>
              <a:ext cx="37825" cy="37825"/>
            </a:xfrm>
            <a:custGeom>
              <a:avLst/>
              <a:gdLst/>
              <a:ahLst/>
              <a:cxnLst/>
              <a:rect l="l" t="t" r="r" b="b"/>
              <a:pathLst>
                <a:path w="1513" h="1513" extrusionOk="0">
                  <a:moveTo>
                    <a:pt x="762" y="1"/>
                  </a:moveTo>
                  <a:cubicBezTo>
                    <a:pt x="334" y="1"/>
                    <a:pt x="0" y="334"/>
                    <a:pt x="0" y="751"/>
                  </a:cubicBezTo>
                  <a:cubicBezTo>
                    <a:pt x="0" y="1168"/>
                    <a:pt x="334"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89" name="Google Shape;9802;p31">
              <a:extLst>
                <a:ext uri="{FF2B5EF4-FFF2-40B4-BE49-F238E27FC236}">
                  <a16:creationId xmlns:a16="http://schemas.microsoft.com/office/drawing/2014/main" id="{930C5DBC-EBC0-AB4D-5689-E08D5EABC014}"/>
                </a:ext>
              </a:extLst>
            </p:cNvPr>
            <p:cNvSpPr/>
            <p:nvPr/>
          </p:nvSpPr>
          <p:spPr>
            <a:xfrm>
              <a:off x="-5522125" y="2932925"/>
              <a:ext cx="37825" cy="37825"/>
            </a:xfrm>
            <a:custGeom>
              <a:avLst/>
              <a:gdLst/>
              <a:ahLst/>
              <a:cxnLst/>
              <a:rect l="l" t="t" r="r" b="b"/>
              <a:pathLst>
                <a:path w="1513" h="1513"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90" name="Google Shape;9803;p31">
              <a:extLst>
                <a:ext uri="{FF2B5EF4-FFF2-40B4-BE49-F238E27FC236}">
                  <a16:creationId xmlns:a16="http://schemas.microsoft.com/office/drawing/2014/main" id="{82590D6D-BC6C-DAC0-D0CC-45C37B77236A}"/>
                </a:ext>
              </a:extLst>
            </p:cNvPr>
            <p:cNvSpPr/>
            <p:nvPr/>
          </p:nvSpPr>
          <p:spPr>
            <a:xfrm>
              <a:off x="-5465575" y="2932925"/>
              <a:ext cx="38125" cy="37825"/>
            </a:xfrm>
            <a:custGeom>
              <a:avLst/>
              <a:gdLst/>
              <a:ahLst/>
              <a:cxnLst/>
              <a:rect l="l" t="t" r="r" b="b"/>
              <a:pathLst>
                <a:path w="1525" h="1513"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91" name="Google Shape;9804;p31">
              <a:extLst>
                <a:ext uri="{FF2B5EF4-FFF2-40B4-BE49-F238E27FC236}">
                  <a16:creationId xmlns:a16="http://schemas.microsoft.com/office/drawing/2014/main" id="{E0D4B50C-F7F6-E7A8-1985-4A8CDF1620CC}"/>
                </a:ext>
              </a:extLst>
            </p:cNvPr>
            <p:cNvSpPr/>
            <p:nvPr/>
          </p:nvSpPr>
          <p:spPr>
            <a:xfrm>
              <a:off x="-5408725" y="2932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92" name="Google Shape;9805;p31">
              <a:extLst>
                <a:ext uri="{FF2B5EF4-FFF2-40B4-BE49-F238E27FC236}">
                  <a16:creationId xmlns:a16="http://schemas.microsoft.com/office/drawing/2014/main" id="{D5C8ADE0-DC64-6CC8-D38E-22E31511E79A}"/>
                </a:ext>
              </a:extLst>
            </p:cNvPr>
            <p:cNvSpPr/>
            <p:nvPr/>
          </p:nvSpPr>
          <p:spPr>
            <a:xfrm>
              <a:off x="-5351875" y="2932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79" y="1513"/>
                    <a:pt x="1513" y="1168"/>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93" name="Google Shape;9806;p31">
              <a:extLst>
                <a:ext uri="{FF2B5EF4-FFF2-40B4-BE49-F238E27FC236}">
                  <a16:creationId xmlns:a16="http://schemas.microsoft.com/office/drawing/2014/main" id="{52734A5F-6C88-EBFF-46EA-EA1818773FE9}"/>
                </a:ext>
              </a:extLst>
            </p:cNvPr>
            <p:cNvSpPr/>
            <p:nvPr/>
          </p:nvSpPr>
          <p:spPr>
            <a:xfrm>
              <a:off x="-5295025" y="2932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94" name="Google Shape;9807;p31">
              <a:extLst>
                <a:ext uri="{FF2B5EF4-FFF2-40B4-BE49-F238E27FC236}">
                  <a16:creationId xmlns:a16="http://schemas.microsoft.com/office/drawing/2014/main" id="{EEC2A049-C37A-962E-151E-EEA9698BF418}"/>
                </a:ext>
              </a:extLst>
            </p:cNvPr>
            <p:cNvSpPr/>
            <p:nvPr/>
          </p:nvSpPr>
          <p:spPr>
            <a:xfrm>
              <a:off x="-5238475" y="2932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95" name="Google Shape;9808;p31">
              <a:extLst>
                <a:ext uri="{FF2B5EF4-FFF2-40B4-BE49-F238E27FC236}">
                  <a16:creationId xmlns:a16="http://schemas.microsoft.com/office/drawing/2014/main" id="{E762A13C-5E28-E375-AE87-0F2854502DE5}"/>
                </a:ext>
              </a:extLst>
            </p:cNvPr>
            <p:cNvSpPr/>
            <p:nvPr/>
          </p:nvSpPr>
          <p:spPr>
            <a:xfrm>
              <a:off x="-5181600" y="2932925"/>
              <a:ext cx="37825" cy="37825"/>
            </a:xfrm>
            <a:custGeom>
              <a:avLst/>
              <a:gdLst/>
              <a:ahLst/>
              <a:cxnLst/>
              <a:rect l="l" t="t" r="r" b="b"/>
              <a:pathLst>
                <a:path w="1513" h="1513" extrusionOk="0">
                  <a:moveTo>
                    <a:pt x="762" y="1"/>
                  </a:moveTo>
                  <a:cubicBezTo>
                    <a:pt x="333" y="1"/>
                    <a:pt x="0" y="334"/>
                    <a:pt x="0" y="751"/>
                  </a:cubicBezTo>
                  <a:cubicBezTo>
                    <a:pt x="0" y="1168"/>
                    <a:pt x="333"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96" name="Google Shape;9809;p31">
              <a:extLst>
                <a:ext uri="{FF2B5EF4-FFF2-40B4-BE49-F238E27FC236}">
                  <a16:creationId xmlns:a16="http://schemas.microsoft.com/office/drawing/2014/main" id="{4CCF60AC-F508-AD71-DE81-309545D8D8D2}"/>
                </a:ext>
              </a:extLst>
            </p:cNvPr>
            <p:cNvSpPr/>
            <p:nvPr/>
          </p:nvSpPr>
          <p:spPr>
            <a:xfrm>
              <a:off x="-5124750" y="2932925"/>
              <a:ext cx="37825" cy="37825"/>
            </a:xfrm>
            <a:custGeom>
              <a:avLst/>
              <a:gdLst/>
              <a:ahLst/>
              <a:cxnLst/>
              <a:rect l="l" t="t" r="r" b="b"/>
              <a:pathLst>
                <a:path w="1513" h="1513" extrusionOk="0">
                  <a:moveTo>
                    <a:pt x="750" y="1"/>
                  </a:moveTo>
                  <a:cubicBezTo>
                    <a:pt x="333" y="1"/>
                    <a:pt x="0" y="334"/>
                    <a:pt x="0" y="751"/>
                  </a:cubicBezTo>
                  <a:cubicBezTo>
                    <a:pt x="0" y="1168"/>
                    <a:pt x="333"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97" name="Google Shape;9810;p31">
              <a:extLst>
                <a:ext uri="{FF2B5EF4-FFF2-40B4-BE49-F238E27FC236}">
                  <a16:creationId xmlns:a16="http://schemas.microsoft.com/office/drawing/2014/main" id="{C7C2BCC4-369E-CC15-E435-FA380D57762F}"/>
                </a:ext>
              </a:extLst>
            </p:cNvPr>
            <p:cNvSpPr/>
            <p:nvPr/>
          </p:nvSpPr>
          <p:spPr>
            <a:xfrm>
              <a:off x="-5068200" y="2932925"/>
              <a:ext cx="38125" cy="37825"/>
            </a:xfrm>
            <a:custGeom>
              <a:avLst/>
              <a:gdLst/>
              <a:ahLst/>
              <a:cxnLst/>
              <a:rect l="l" t="t" r="r" b="b"/>
              <a:pathLst>
                <a:path w="1525" h="1513"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98" name="Google Shape;9811;p31">
              <a:extLst>
                <a:ext uri="{FF2B5EF4-FFF2-40B4-BE49-F238E27FC236}">
                  <a16:creationId xmlns:a16="http://schemas.microsoft.com/office/drawing/2014/main" id="{817BF6C2-6C16-980A-F071-4515D1471D76}"/>
                </a:ext>
              </a:extLst>
            </p:cNvPr>
            <p:cNvSpPr/>
            <p:nvPr/>
          </p:nvSpPr>
          <p:spPr>
            <a:xfrm>
              <a:off x="-4954500" y="2932925"/>
              <a:ext cx="37825" cy="37825"/>
            </a:xfrm>
            <a:custGeom>
              <a:avLst/>
              <a:gdLst/>
              <a:ahLst/>
              <a:cxnLst/>
              <a:rect l="l" t="t" r="r" b="b"/>
              <a:pathLst>
                <a:path w="1513" h="1513" extrusionOk="0">
                  <a:moveTo>
                    <a:pt x="751" y="1"/>
                  </a:moveTo>
                  <a:cubicBezTo>
                    <a:pt x="334" y="1"/>
                    <a:pt x="0" y="334"/>
                    <a:pt x="0" y="751"/>
                  </a:cubicBezTo>
                  <a:cubicBezTo>
                    <a:pt x="0"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599" name="Google Shape;9812;p31">
              <a:extLst>
                <a:ext uri="{FF2B5EF4-FFF2-40B4-BE49-F238E27FC236}">
                  <a16:creationId xmlns:a16="http://schemas.microsoft.com/office/drawing/2014/main" id="{F942EFA5-3BC0-FD27-00FF-14DB2D63655B}"/>
                </a:ext>
              </a:extLst>
            </p:cNvPr>
            <p:cNvSpPr/>
            <p:nvPr/>
          </p:nvSpPr>
          <p:spPr>
            <a:xfrm>
              <a:off x="-4897950" y="2932925"/>
              <a:ext cx="38125" cy="37825"/>
            </a:xfrm>
            <a:custGeom>
              <a:avLst/>
              <a:gdLst/>
              <a:ahLst/>
              <a:cxnLst/>
              <a:rect l="l" t="t" r="r" b="b"/>
              <a:pathLst>
                <a:path w="1525" h="1513" extrusionOk="0">
                  <a:moveTo>
                    <a:pt x="763" y="1"/>
                  </a:moveTo>
                  <a:cubicBezTo>
                    <a:pt x="346" y="1"/>
                    <a:pt x="1" y="334"/>
                    <a:pt x="1" y="751"/>
                  </a:cubicBezTo>
                  <a:cubicBezTo>
                    <a:pt x="1" y="1168"/>
                    <a:pt x="346" y="1513"/>
                    <a:pt x="763" y="1513"/>
                  </a:cubicBezTo>
                  <a:cubicBezTo>
                    <a:pt x="1179" y="1513"/>
                    <a:pt x="1525" y="1168"/>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00" name="Google Shape;9813;p31">
              <a:extLst>
                <a:ext uri="{FF2B5EF4-FFF2-40B4-BE49-F238E27FC236}">
                  <a16:creationId xmlns:a16="http://schemas.microsoft.com/office/drawing/2014/main" id="{0A50173A-206A-0EA6-1663-A2745528EBBD}"/>
                </a:ext>
              </a:extLst>
            </p:cNvPr>
            <p:cNvSpPr/>
            <p:nvPr/>
          </p:nvSpPr>
          <p:spPr>
            <a:xfrm>
              <a:off x="-4841100" y="2932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01" name="Google Shape;9814;p31">
              <a:extLst>
                <a:ext uri="{FF2B5EF4-FFF2-40B4-BE49-F238E27FC236}">
                  <a16:creationId xmlns:a16="http://schemas.microsoft.com/office/drawing/2014/main" id="{B2D4BB36-6DD4-7A85-EA47-71F98A5835C2}"/>
                </a:ext>
              </a:extLst>
            </p:cNvPr>
            <p:cNvSpPr/>
            <p:nvPr/>
          </p:nvSpPr>
          <p:spPr>
            <a:xfrm>
              <a:off x="-4784250" y="2932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80" y="1513"/>
                    <a:pt x="1513" y="1168"/>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02" name="Google Shape;9815;p31">
              <a:extLst>
                <a:ext uri="{FF2B5EF4-FFF2-40B4-BE49-F238E27FC236}">
                  <a16:creationId xmlns:a16="http://schemas.microsoft.com/office/drawing/2014/main" id="{DA2959CD-9865-5C25-B943-0B907BD01AB2}"/>
                </a:ext>
              </a:extLst>
            </p:cNvPr>
            <p:cNvSpPr/>
            <p:nvPr/>
          </p:nvSpPr>
          <p:spPr>
            <a:xfrm>
              <a:off x="-4727400" y="2932925"/>
              <a:ext cx="37850" cy="37825"/>
            </a:xfrm>
            <a:custGeom>
              <a:avLst/>
              <a:gdLst/>
              <a:ahLst/>
              <a:cxnLst/>
              <a:rect l="l" t="t" r="r" b="b"/>
              <a:pathLst>
                <a:path w="1514" h="1513"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03" name="Google Shape;9816;p31">
              <a:extLst>
                <a:ext uri="{FF2B5EF4-FFF2-40B4-BE49-F238E27FC236}">
                  <a16:creationId xmlns:a16="http://schemas.microsoft.com/office/drawing/2014/main" id="{6F9A15CA-440F-047A-B2E4-3C16654A65C4}"/>
                </a:ext>
              </a:extLst>
            </p:cNvPr>
            <p:cNvSpPr/>
            <p:nvPr/>
          </p:nvSpPr>
          <p:spPr>
            <a:xfrm>
              <a:off x="-4500575" y="2932925"/>
              <a:ext cx="38125" cy="37825"/>
            </a:xfrm>
            <a:custGeom>
              <a:avLst/>
              <a:gdLst/>
              <a:ahLst/>
              <a:cxnLst/>
              <a:rect l="l" t="t" r="r" b="b"/>
              <a:pathLst>
                <a:path w="1525" h="1513" extrusionOk="0">
                  <a:moveTo>
                    <a:pt x="763" y="1"/>
                  </a:moveTo>
                  <a:cubicBezTo>
                    <a:pt x="346" y="1"/>
                    <a:pt x="1" y="334"/>
                    <a:pt x="1" y="751"/>
                  </a:cubicBezTo>
                  <a:cubicBezTo>
                    <a:pt x="1" y="1168"/>
                    <a:pt x="346" y="1513"/>
                    <a:pt x="763" y="1513"/>
                  </a:cubicBezTo>
                  <a:cubicBezTo>
                    <a:pt x="1179" y="1513"/>
                    <a:pt x="1525" y="1168"/>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04" name="Google Shape;9817;p31">
              <a:extLst>
                <a:ext uri="{FF2B5EF4-FFF2-40B4-BE49-F238E27FC236}">
                  <a16:creationId xmlns:a16="http://schemas.microsoft.com/office/drawing/2014/main" id="{095C7A5E-E715-E8AB-9972-4F68C97DB9C0}"/>
                </a:ext>
              </a:extLst>
            </p:cNvPr>
            <p:cNvSpPr/>
            <p:nvPr/>
          </p:nvSpPr>
          <p:spPr>
            <a:xfrm>
              <a:off x="-4443725" y="2932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05" name="Google Shape;9818;p31">
              <a:extLst>
                <a:ext uri="{FF2B5EF4-FFF2-40B4-BE49-F238E27FC236}">
                  <a16:creationId xmlns:a16="http://schemas.microsoft.com/office/drawing/2014/main" id="{EB765D44-E9B1-BA97-F15A-C5554E9102A8}"/>
                </a:ext>
              </a:extLst>
            </p:cNvPr>
            <p:cNvSpPr/>
            <p:nvPr/>
          </p:nvSpPr>
          <p:spPr>
            <a:xfrm>
              <a:off x="-4386875" y="2932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79" y="1513"/>
                    <a:pt x="1513" y="1168"/>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06" name="Google Shape;9819;p31">
              <a:extLst>
                <a:ext uri="{FF2B5EF4-FFF2-40B4-BE49-F238E27FC236}">
                  <a16:creationId xmlns:a16="http://schemas.microsoft.com/office/drawing/2014/main" id="{180D6054-6089-6971-5A0B-C415BE3576FA}"/>
                </a:ext>
              </a:extLst>
            </p:cNvPr>
            <p:cNvSpPr/>
            <p:nvPr/>
          </p:nvSpPr>
          <p:spPr>
            <a:xfrm>
              <a:off x="-4330025" y="2932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07" name="Google Shape;9820;p31">
              <a:extLst>
                <a:ext uri="{FF2B5EF4-FFF2-40B4-BE49-F238E27FC236}">
                  <a16:creationId xmlns:a16="http://schemas.microsoft.com/office/drawing/2014/main" id="{63971461-6F13-5981-72FD-646A3C806D72}"/>
                </a:ext>
              </a:extLst>
            </p:cNvPr>
            <p:cNvSpPr/>
            <p:nvPr/>
          </p:nvSpPr>
          <p:spPr>
            <a:xfrm>
              <a:off x="-4273475" y="2932925"/>
              <a:ext cx="37850" cy="37825"/>
            </a:xfrm>
            <a:custGeom>
              <a:avLst/>
              <a:gdLst/>
              <a:ahLst/>
              <a:cxnLst/>
              <a:rect l="l" t="t" r="r" b="b"/>
              <a:pathLst>
                <a:path w="1514" h="1513"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08" name="Google Shape;9821;p31">
              <a:extLst>
                <a:ext uri="{FF2B5EF4-FFF2-40B4-BE49-F238E27FC236}">
                  <a16:creationId xmlns:a16="http://schemas.microsoft.com/office/drawing/2014/main" id="{F6C6BB20-4172-6401-6F38-0F7A6B58FECE}"/>
                </a:ext>
              </a:extLst>
            </p:cNvPr>
            <p:cNvSpPr/>
            <p:nvPr/>
          </p:nvSpPr>
          <p:spPr>
            <a:xfrm>
              <a:off x="-4216600" y="2932925"/>
              <a:ext cx="37825" cy="37825"/>
            </a:xfrm>
            <a:custGeom>
              <a:avLst/>
              <a:gdLst/>
              <a:ahLst/>
              <a:cxnLst/>
              <a:rect l="l" t="t" r="r" b="b"/>
              <a:pathLst>
                <a:path w="1513" h="1513" extrusionOk="0">
                  <a:moveTo>
                    <a:pt x="762" y="1"/>
                  </a:moveTo>
                  <a:cubicBezTo>
                    <a:pt x="333" y="1"/>
                    <a:pt x="0" y="334"/>
                    <a:pt x="0" y="751"/>
                  </a:cubicBezTo>
                  <a:cubicBezTo>
                    <a:pt x="0" y="1168"/>
                    <a:pt x="333"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09" name="Google Shape;9822;p31">
              <a:extLst>
                <a:ext uri="{FF2B5EF4-FFF2-40B4-BE49-F238E27FC236}">
                  <a16:creationId xmlns:a16="http://schemas.microsoft.com/office/drawing/2014/main" id="{D67CF158-A1FF-B302-1F96-7C897EF0B4F2}"/>
                </a:ext>
              </a:extLst>
            </p:cNvPr>
            <p:cNvSpPr/>
            <p:nvPr/>
          </p:nvSpPr>
          <p:spPr>
            <a:xfrm>
              <a:off x="-4159750" y="2932925"/>
              <a:ext cx="37825" cy="37825"/>
            </a:xfrm>
            <a:custGeom>
              <a:avLst/>
              <a:gdLst/>
              <a:ahLst/>
              <a:cxnLst/>
              <a:rect l="l" t="t" r="r" b="b"/>
              <a:pathLst>
                <a:path w="1513" h="1513"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10" name="Google Shape;9823;p31">
              <a:extLst>
                <a:ext uri="{FF2B5EF4-FFF2-40B4-BE49-F238E27FC236}">
                  <a16:creationId xmlns:a16="http://schemas.microsoft.com/office/drawing/2014/main" id="{7BAEC126-FBD8-B024-1EB9-61C96E0C6473}"/>
                </a:ext>
              </a:extLst>
            </p:cNvPr>
            <p:cNvSpPr/>
            <p:nvPr/>
          </p:nvSpPr>
          <p:spPr>
            <a:xfrm>
              <a:off x="-4046350" y="2932925"/>
              <a:ext cx="37825" cy="37825"/>
            </a:xfrm>
            <a:custGeom>
              <a:avLst/>
              <a:gdLst/>
              <a:ahLst/>
              <a:cxnLst/>
              <a:rect l="l" t="t" r="r" b="b"/>
              <a:pathLst>
                <a:path w="1513" h="1513" extrusionOk="0">
                  <a:moveTo>
                    <a:pt x="762" y="1"/>
                  </a:moveTo>
                  <a:cubicBezTo>
                    <a:pt x="346" y="1"/>
                    <a:pt x="0" y="334"/>
                    <a:pt x="0" y="751"/>
                  </a:cubicBezTo>
                  <a:cubicBezTo>
                    <a:pt x="0" y="1168"/>
                    <a:pt x="346" y="1513"/>
                    <a:pt x="762" y="1513"/>
                  </a:cubicBezTo>
                  <a:cubicBezTo>
                    <a:pt x="1179" y="1513"/>
                    <a:pt x="1513" y="1168"/>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11" name="Google Shape;9824;p31">
              <a:extLst>
                <a:ext uri="{FF2B5EF4-FFF2-40B4-BE49-F238E27FC236}">
                  <a16:creationId xmlns:a16="http://schemas.microsoft.com/office/drawing/2014/main" id="{5138E182-3A9E-9730-B6CA-A31B7FDAC00C}"/>
                </a:ext>
              </a:extLst>
            </p:cNvPr>
            <p:cNvSpPr/>
            <p:nvPr/>
          </p:nvSpPr>
          <p:spPr>
            <a:xfrm>
              <a:off x="-3989500" y="2932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12" name="Google Shape;9825;p31">
              <a:extLst>
                <a:ext uri="{FF2B5EF4-FFF2-40B4-BE49-F238E27FC236}">
                  <a16:creationId xmlns:a16="http://schemas.microsoft.com/office/drawing/2014/main" id="{F4D779FD-DBE3-07A1-B54D-DC99A27FE644}"/>
                </a:ext>
              </a:extLst>
            </p:cNvPr>
            <p:cNvSpPr/>
            <p:nvPr/>
          </p:nvSpPr>
          <p:spPr>
            <a:xfrm>
              <a:off x="-3932650" y="2932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13" name="Google Shape;9826;p31">
              <a:extLst>
                <a:ext uri="{FF2B5EF4-FFF2-40B4-BE49-F238E27FC236}">
                  <a16:creationId xmlns:a16="http://schemas.microsoft.com/office/drawing/2014/main" id="{DB5CCD47-FAE6-8181-78F5-27F443E17421}"/>
                </a:ext>
              </a:extLst>
            </p:cNvPr>
            <p:cNvSpPr/>
            <p:nvPr/>
          </p:nvSpPr>
          <p:spPr>
            <a:xfrm>
              <a:off x="-3876100" y="2932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14" name="Google Shape;9827;p31">
              <a:extLst>
                <a:ext uri="{FF2B5EF4-FFF2-40B4-BE49-F238E27FC236}">
                  <a16:creationId xmlns:a16="http://schemas.microsoft.com/office/drawing/2014/main" id="{56F2F361-A14D-1FFF-FDB8-BF6C8392B666}"/>
                </a:ext>
              </a:extLst>
            </p:cNvPr>
            <p:cNvSpPr/>
            <p:nvPr/>
          </p:nvSpPr>
          <p:spPr>
            <a:xfrm>
              <a:off x="-3819250" y="2932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80" y="1513"/>
                    <a:pt x="1513" y="1168"/>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15" name="Google Shape;9828;p31">
              <a:extLst>
                <a:ext uri="{FF2B5EF4-FFF2-40B4-BE49-F238E27FC236}">
                  <a16:creationId xmlns:a16="http://schemas.microsoft.com/office/drawing/2014/main" id="{AE10021C-1E33-C799-467F-B1A0C41508B4}"/>
                </a:ext>
              </a:extLst>
            </p:cNvPr>
            <p:cNvSpPr/>
            <p:nvPr/>
          </p:nvSpPr>
          <p:spPr>
            <a:xfrm>
              <a:off x="-3762375" y="2932925"/>
              <a:ext cx="37825" cy="37825"/>
            </a:xfrm>
            <a:custGeom>
              <a:avLst/>
              <a:gdLst/>
              <a:ahLst/>
              <a:cxnLst/>
              <a:rect l="l" t="t" r="r" b="b"/>
              <a:pathLst>
                <a:path w="1513" h="1513" extrusionOk="0">
                  <a:moveTo>
                    <a:pt x="750" y="1"/>
                  </a:moveTo>
                  <a:cubicBezTo>
                    <a:pt x="333" y="1"/>
                    <a:pt x="0" y="334"/>
                    <a:pt x="0" y="751"/>
                  </a:cubicBezTo>
                  <a:cubicBezTo>
                    <a:pt x="0" y="1168"/>
                    <a:pt x="333"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16" name="Google Shape;9829;p31">
              <a:extLst>
                <a:ext uri="{FF2B5EF4-FFF2-40B4-BE49-F238E27FC236}">
                  <a16:creationId xmlns:a16="http://schemas.microsoft.com/office/drawing/2014/main" id="{7979D303-21B3-263F-6302-A4A80649C6AA}"/>
                </a:ext>
              </a:extLst>
            </p:cNvPr>
            <p:cNvSpPr/>
            <p:nvPr/>
          </p:nvSpPr>
          <p:spPr>
            <a:xfrm>
              <a:off x="-3592125" y="2932925"/>
              <a:ext cx="37825" cy="37825"/>
            </a:xfrm>
            <a:custGeom>
              <a:avLst/>
              <a:gdLst/>
              <a:ahLst/>
              <a:cxnLst/>
              <a:rect l="l" t="t" r="r" b="b"/>
              <a:pathLst>
                <a:path w="1513" h="1513"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17" name="Google Shape;9830;p31">
              <a:extLst>
                <a:ext uri="{FF2B5EF4-FFF2-40B4-BE49-F238E27FC236}">
                  <a16:creationId xmlns:a16="http://schemas.microsoft.com/office/drawing/2014/main" id="{1AFCC3ED-D665-BA44-996C-5E91B177212E}"/>
                </a:ext>
              </a:extLst>
            </p:cNvPr>
            <p:cNvSpPr/>
            <p:nvPr/>
          </p:nvSpPr>
          <p:spPr>
            <a:xfrm>
              <a:off x="-8303725" y="2989475"/>
              <a:ext cx="37825" cy="37825"/>
            </a:xfrm>
            <a:custGeom>
              <a:avLst/>
              <a:gdLst/>
              <a:ahLst/>
              <a:cxnLst/>
              <a:rect l="l" t="t" r="r" b="b"/>
              <a:pathLst>
                <a:path w="1513" h="1513" extrusionOk="0">
                  <a:moveTo>
                    <a:pt x="762" y="1"/>
                  </a:moveTo>
                  <a:cubicBezTo>
                    <a:pt x="346" y="1"/>
                    <a:pt x="0" y="346"/>
                    <a:pt x="0" y="763"/>
                  </a:cubicBezTo>
                  <a:cubicBezTo>
                    <a:pt x="0" y="1180"/>
                    <a:pt x="346"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18" name="Google Shape;9831;p31">
              <a:extLst>
                <a:ext uri="{FF2B5EF4-FFF2-40B4-BE49-F238E27FC236}">
                  <a16:creationId xmlns:a16="http://schemas.microsoft.com/office/drawing/2014/main" id="{53492F41-E916-EECF-C9CB-1A132A4143CD}"/>
                </a:ext>
              </a:extLst>
            </p:cNvPr>
            <p:cNvSpPr/>
            <p:nvPr/>
          </p:nvSpPr>
          <p:spPr>
            <a:xfrm>
              <a:off x="-8246875" y="2989475"/>
              <a:ext cx="37825" cy="37825"/>
            </a:xfrm>
            <a:custGeom>
              <a:avLst/>
              <a:gdLst/>
              <a:ahLst/>
              <a:cxnLst/>
              <a:rect l="l" t="t" r="r" b="b"/>
              <a:pathLst>
                <a:path w="1513" h="1513" extrusionOk="0">
                  <a:moveTo>
                    <a:pt x="751" y="1"/>
                  </a:moveTo>
                  <a:cubicBezTo>
                    <a:pt x="334" y="1"/>
                    <a:pt x="0" y="346"/>
                    <a:pt x="0" y="763"/>
                  </a:cubicBezTo>
                  <a:cubicBezTo>
                    <a:pt x="0" y="1180"/>
                    <a:pt x="334" y="1513"/>
                    <a:pt x="751" y="1513"/>
                  </a:cubicBezTo>
                  <a:cubicBezTo>
                    <a:pt x="1167" y="1513"/>
                    <a:pt x="1513" y="1180"/>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19" name="Google Shape;9832;p31">
              <a:extLst>
                <a:ext uri="{FF2B5EF4-FFF2-40B4-BE49-F238E27FC236}">
                  <a16:creationId xmlns:a16="http://schemas.microsoft.com/office/drawing/2014/main" id="{B1A2DEDE-84E1-B2F7-9C08-CD301F0ED419}"/>
                </a:ext>
              </a:extLst>
            </p:cNvPr>
            <p:cNvSpPr/>
            <p:nvPr/>
          </p:nvSpPr>
          <p:spPr>
            <a:xfrm>
              <a:off x="-7395575" y="2989475"/>
              <a:ext cx="38125" cy="37825"/>
            </a:xfrm>
            <a:custGeom>
              <a:avLst/>
              <a:gdLst/>
              <a:ahLst/>
              <a:cxnLst/>
              <a:rect l="l" t="t" r="r" b="b"/>
              <a:pathLst>
                <a:path w="1525" h="1513" extrusionOk="0">
                  <a:moveTo>
                    <a:pt x="762" y="1"/>
                  </a:moveTo>
                  <a:cubicBezTo>
                    <a:pt x="346" y="1"/>
                    <a:pt x="0" y="346"/>
                    <a:pt x="0" y="763"/>
                  </a:cubicBezTo>
                  <a:cubicBezTo>
                    <a:pt x="0" y="1180"/>
                    <a:pt x="346" y="1513"/>
                    <a:pt x="762" y="1513"/>
                  </a:cubicBezTo>
                  <a:cubicBezTo>
                    <a:pt x="1179" y="1513"/>
                    <a:pt x="1524" y="1180"/>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20" name="Google Shape;9833;p31">
              <a:extLst>
                <a:ext uri="{FF2B5EF4-FFF2-40B4-BE49-F238E27FC236}">
                  <a16:creationId xmlns:a16="http://schemas.microsoft.com/office/drawing/2014/main" id="{73D07A0A-9606-60AB-1FB1-01990DC941F2}"/>
                </a:ext>
              </a:extLst>
            </p:cNvPr>
            <p:cNvSpPr/>
            <p:nvPr/>
          </p:nvSpPr>
          <p:spPr>
            <a:xfrm>
              <a:off x="-7338725" y="2989475"/>
              <a:ext cx="37825" cy="37825"/>
            </a:xfrm>
            <a:custGeom>
              <a:avLst/>
              <a:gdLst/>
              <a:ahLst/>
              <a:cxnLst/>
              <a:rect l="l" t="t" r="r" b="b"/>
              <a:pathLst>
                <a:path w="1513" h="1513" extrusionOk="0">
                  <a:moveTo>
                    <a:pt x="762" y="1"/>
                  </a:moveTo>
                  <a:cubicBezTo>
                    <a:pt x="346" y="1"/>
                    <a:pt x="0" y="346"/>
                    <a:pt x="0" y="763"/>
                  </a:cubicBezTo>
                  <a:cubicBezTo>
                    <a:pt x="0" y="1180"/>
                    <a:pt x="346" y="1513"/>
                    <a:pt x="762" y="1513"/>
                  </a:cubicBezTo>
                  <a:cubicBezTo>
                    <a:pt x="1179" y="1513"/>
                    <a:pt x="1513" y="1180"/>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21" name="Google Shape;9834;p31">
              <a:extLst>
                <a:ext uri="{FF2B5EF4-FFF2-40B4-BE49-F238E27FC236}">
                  <a16:creationId xmlns:a16="http://schemas.microsoft.com/office/drawing/2014/main" id="{E7AE6E88-F36D-056D-94B0-886504A14B35}"/>
                </a:ext>
              </a:extLst>
            </p:cNvPr>
            <p:cNvSpPr/>
            <p:nvPr/>
          </p:nvSpPr>
          <p:spPr>
            <a:xfrm>
              <a:off x="-7281875" y="2989475"/>
              <a:ext cx="37825" cy="37825"/>
            </a:xfrm>
            <a:custGeom>
              <a:avLst/>
              <a:gdLst/>
              <a:ahLst/>
              <a:cxnLst/>
              <a:rect l="l" t="t" r="r" b="b"/>
              <a:pathLst>
                <a:path w="1513" h="1513" extrusionOk="0">
                  <a:moveTo>
                    <a:pt x="751" y="1"/>
                  </a:moveTo>
                  <a:cubicBezTo>
                    <a:pt x="334" y="1"/>
                    <a:pt x="1" y="346"/>
                    <a:pt x="1" y="763"/>
                  </a:cubicBezTo>
                  <a:cubicBezTo>
                    <a:pt x="1" y="1180"/>
                    <a:pt x="334" y="1513"/>
                    <a:pt x="751" y="1513"/>
                  </a:cubicBezTo>
                  <a:cubicBezTo>
                    <a:pt x="1167" y="1513"/>
                    <a:pt x="1513" y="1180"/>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22" name="Google Shape;9835;p31">
              <a:extLst>
                <a:ext uri="{FF2B5EF4-FFF2-40B4-BE49-F238E27FC236}">
                  <a16:creationId xmlns:a16="http://schemas.microsoft.com/office/drawing/2014/main" id="{BF20ED99-D8CC-E406-EBC5-09EC7BF3DAA5}"/>
                </a:ext>
              </a:extLst>
            </p:cNvPr>
            <p:cNvSpPr/>
            <p:nvPr/>
          </p:nvSpPr>
          <p:spPr>
            <a:xfrm>
              <a:off x="-7168475" y="2989475"/>
              <a:ext cx="37825" cy="37825"/>
            </a:xfrm>
            <a:custGeom>
              <a:avLst/>
              <a:gdLst/>
              <a:ahLst/>
              <a:cxnLst/>
              <a:rect l="l" t="t" r="r" b="b"/>
              <a:pathLst>
                <a:path w="1513" h="1513" extrusionOk="0">
                  <a:moveTo>
                    <a:pt x="763" y="1"/>
                  </a:moveTo>
                  <a:cubicBezTo>
                    <a:pt x="346" y="1"/>
                    <a:pt x="1" y="346"/>
                    <a:pt x="1" y="763"/>
                  </a:cubicBezTo>
                  <a:cubicBezTo>
                    <a:pt x="1" y="1180"/>
                    <a:pt x="346" y="1513"/>
                    <a:pt x="763" y="1513"/>
                  </a:cubicBezTo>
                  <a:cubicBezTo>
                    <a:pt x="1180" y="1513"/>
                    <a:pt x="1513" y="1180"/>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23" name="Google Shape;9836;p31">
              <a:extLst>
                <a:ext uri="{FF2B5EF4-FFF2-40B4-BE49-F238E27FC236}">
                  <a16:creationId xmlns:a16="http://schemas.microsoft.com/office/drawing/2014/main" id="{25E665F1-CA61-ABB3-4B08-897F60E9E8EE}"/>
                </a:ext>
              </a:extLst>
            </p:cNvPr>
            <p:cNvSpPr/>
            <p:nvPr/>
          </p:nvSpPr>
          <p:spPr>
            <a:xfrm>
              <a:off x="-5919500" y="2989475"/>
              <a:ext cx="37825" cy="37825"/>
            </a:xfrm>
            <a:custGeom>
              <a:avLst/>
              <a:gdLst/>
              <a:ahLst/>
              <a:cxnLst/>
              <a:rect l="l" t="t" r="r" b="b"/>
              <a:pathLst>
                <a:path w="1513" h="1513" extrusionOk="0">
                  <a:moveTo>
                    <a:pt x="751" y="1"/>
                  </a:moveTo>
                  <a:cubicBezTo>
                    <a:pt x="334" y="1"/>
                    <a:pt x="0" y="346"/>
                    <a:pt x="0" y="763"/>
                  </a:cubicBezTo>
                  <a:cubicBezTo>
                    <a:pt x="0" y="1180"/>
                    <a:pt x="334" y="1513"/>
                    <a:pt x="751" y="1513"/>
                  </a:cubicBezTo>
                  <a:cubicBezTo>
                    <a:pt x="1167" y="1513"/>
                    <a:pt x="1513" y="1180"/>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24" name="Google Shape;9837;p31">
              <a:extLst>
                <a:ext uri="{FF2B5EF4-FFF2-40B4-BE49-F238E27FC236}">
                  <a16:creationId xmlns:a16="http://schemas.microsoft.com/office/drawing/2014/main" id="{EEE3972F-033B-6D14-6CCA-C82BC2C030B0}"/>
                </a:ext>
              </a:extLst>
            </p:cNvPr>
            <p:cNvSpPr/>
            <p:nvPr/>
          </p:nvSpPr>
          <p:spPr>
            <a:xfrm>
              <a:off x="-5862950" y="2989475"/>
              <a:ext cx="38125" cy="37825"/>
            </a:xfrm>
            <a:custGeom>
              <a:avLst/>
              <a:gdLst/>
              <a:ahLst/>
              <a:cxnLst/>
              <a:rect l="l" t="t" r="r" b="b"/>
              <a:pathLst>
                <a:path w="1525" h="1513" extrusionOk="0">
                  <a:moveTo>
                    <a:pt x="763" y="1"/>
                  </a:moveTo>
                  <a:cubicBezTo>
                    <a:pt x="346" y="1"/>
                    <a:pt x="1" y="346"/>
                    <a:pt x="1" y="763"/>
                  </a:cubicBezTo>
                  <a:cubicBezTo>
                    <a:pt x="1" y="1180"/>
                    <a:pt x="346" y="1513"/>
                    <a:pt x="763" y="1513"/>
                  </a:cubicBezTo>
                  <a:cubicBezTo>
                    <a:pt x="1179" y="1513"/>
                    <a:pt x="1525" y="1180"/>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25" name="Google Shape;9838;p31">
              <a:extLst>
                <a:ext uri="{FF2B5EF4-FFF2-40B4-BE49-F238E27FC236}">
                  <a16:creationId xmlns:a16="http://schemas.microsoft.com/office/drawing/2014/main" id="{9B737CBB-8E32-BF27-1011-6B89256BC93E}"/>
                </a:ext>
              </a:extLst>
            </p:cNvPr>
            <p:cNvSpPr/>
            <p:nvPr/>
          </p:nvSpPr>
          <p:spPr>
            <a:xfrm>
              <a:off x="-5806100" y="2989475"/>
              <a:ext cx="37825" cy="37825"/>
            </a:xfrm>
            <a:custGeom>
              <a:avLst/>
              <a:gdLst/>
              <a:ahLst/>
              <a:cxnLst/>
              <a:rect l="l" t="t" r="r" b="b"/>
              <a:pathLst>
                <a:path w="1513" h="1513" extrusionOk="0">
                  <a:moveTo>
                    <a:pt x="763" y="1"/>
                  </a:moveTo>
                  <a:cubicBezTo>
                    <a:pt x="346" y="1"/>
                    <a:pt x="1" y="346"/>
                    <a:pt x="1" y="763"/>
                  </a:cubicBezTo>
                  <a:cubicBezTo>
                    <a:pt x="1" y="1180"/>
                    <a:pt x="346" y="1513"/>
                    <a:pt x="763" y="1513"/>
                  </a:cubicBezTo>
                  <a:cubicBezTo>
                    <a:pt x="1179" y="1513"/>
                    <a:pt x="1513" y="1180"/>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26" name="Google Shape;9839;p31">
              <a:extLst>
                <a:ext uri="{FF2B5EF4-FFF2-40B4-BE49-F238E27FC236}">
                  <a16:creationId xmlns:a16="http://schemas.microsoft.com/office/drawing/2014/main" id="{654E0614-4796-F1E5-50DF-70219EB7F229}"/>
                </a:ext>
              </a:extLst>
            </p:cNvPr>
            <p:cNvSpPr/>
            <p:nvPr/>
          </p:nvSpPr>
          <p:spPr>
            <a:xfrm>
              <a:off x="-5749250" y="2989475"/>
              <a:ext cx="37825" cy="37825"/>
            </a:xfrm>
            <a:custGeom>
              <a:avLst/>
              <a:gdLst/>
              <a:ahLst/>
              <a:cxnLst/>
              <a:rect l="l" t="t" r="r" b="b"/>
              <a:pathLst>
                <a:path w="1513" h="1513" extrusionOk="0">
                  <a:moveTo>
                    <a:pt x="751" y="1"/>
                  </a:moveTo>
                  <a:cubicBezTo>
                    <a:pt x="334" y="1"/>
                    <a:pt x="1" y="346"/>
                    <a:pt x="1" y="763"/>
                  </a:cubicBezTo>
                  <a:cubicBezTo>
                    <a:pt x="1" y="1180"/>
                    <a:pt x="334" y="1513"/>
                    <a:pt x="751" y="1513"/>
                  </a:cubicBezTo>
                  <a:cubicBezTo>
                    <a:pt x="1180" y="1513"/>
                    <a:pt x="1513" y="1180"/>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27" name="Google Shape;9840;p31">
              <a:extLst>
                <a:ext uri="{FF2B5EF4-FFF2-40B4-BE49-F238E27FC236}">
                  <a16:creationId xmlns:a16="http://schemas.microsoft.com/office/drawing/2014/main" id="{71217691-2023-11CD-64BF-DB6F9A2F3C62}"/>
                </a:ext>
              </a:extLst>
            </p:cNvPr>
            <p:cNvSpPr/>
            <p:nvPr/>
          </p:nvSpPr>
          <p:spPr>
            <a:xfrm>
              <a:off x="-5692400" y="2989475"/>
              <a:ext cx="37825" cy="37825"/>
            </a:xfrm>
            <a:custGeom>
              <a:avLst/>
              <a:gdLst/>
              <a:ahLst/>
              <a:cxnLst/>
              <a:rect l="l" t="t" r="r" b="b"/>
              <a:pathLst>
                <a:path w="1513" h="1513" extrusionOk="0">
                  <a:moveTo>
                    <a:pt x="751" y="1"/>
                  </a:moveTo>
                  <a:cubicBezTo>
                    <a:pt x="334" y="1"/>
                    <a:pt x="1" y="346"/>
                    <a:pt x="1" y="763"/>
                  </a:cubicBezTo>
                  <a:cubicBezTo>
                    <a:pt x="1" y="1180"/>
                    <a:pt x="334" y="1513"/>
                    <a:pt x="751" y="1513"/>
                  </a:cubicBezTo>
                  <a:cubicBezTo>
                    <a:pt x="1168" y="1513"/>
                    <a:pt x="1513" y="1180"/>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28" name="Google Shape;9841;p31">
              <a:extLst>
                <a:ext uri="{FF2B5EF4-FFF2-40B4-BE49-F238E27FC236}">
                  <a16:creationId xmlns:a16="http://schemas.microsoft.com/office/drawing/2014/main" id="{CA4CB648-8C23-DA3B-E2E4-5C58F0C59426}"/>
                </a:ext>
              </a:extLst>
            </p:cNvPr>
            <p:cNvSpPr/>
            <p:nvPr/>
          </p:nvSpPr>
          <p:spPr>
            <a:xfrm>
              <a:off x="-5635825" y="2989475"/>
              <a:ext cx="37825" cy="37825"/>
            </a:xfrm>
            <a:custGeom>
              <a:avLst/>
              <a:gdLst/>
              <a:ahLst/>
              <a:cxnLst/>
              <a:rect l="l" t="t" r="r" b="b"/>
              <a:pathLst>
                <a:path w="1513" h="1513" extrusionOk="0">
                  <a:moveTo>
                    <a:pt x="762" y="1"/>
                  </a:moveTo>
                  <a:cubicBezTo>
                    <a:pt x="345" y="1"/>
                    <a:pt x="0" y="346"/>
                    <a:pt x="0" y="763"/>
                  </a:cubicBezTo>
                  <a:cubicBezTo>
                    <a:pt x="0" y="1180"/>
                    <a:pt x="345"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29" name="Google Shape;9842;p31">
              <a:extLst>
                <a:ext uri="{FF2B5EF4-FFF2-40B4-BE49-F238E27FC236}">
                  <a16:creationId xmlns:a16="http://schemas.microsoft.com/office/drawing/2014/main" id="{03EAE051-BA15-CB59-19A6-E2B450E11345}"/>
                </a:ext>
              </a:extLst>
            </p:cNvPr>
            <p:cNvSpPr/>
            <p:nvPr/>
          </p:nvSpPr>
          <p:spPr>
            <a:xfrm>
              <a:off x="-5578975" y="2989475"/>
              <a:ext cx="37825" cy="37825"/>
            </a:xfrm>
            <a:custGeom>
              <a:avLst/>
              <a:gdLst/>
              <a:ahLst/>
              <a:cxnLst/>
              <a:rect l="l" t="t" r="r" b="b"/>
              <a:pathLst>
                <a:path w="1513" h="1513" extrusionOk="0">
                  <a:moveTo>
                    <a:pt x="762" y="1"/>
                  </a:moveTo>
                  <a:cubicBezTo>
                    <a:pt x="334" y="1"/>
                    <a:pt x="0" y="346"/>
                    <a:pt x="0" y="763"/>
                  </a:cubicBezTo>
                  <a:cubicBezTo>
                    <a:pt x="0" y="1180"/>
                    <a:pt x="334"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30" name="Google Shape;9843;p31">
              <a:extLst>
                <a:ext uri="{FF2B5EF4-FFF2-40B4-BE49-F238E27FC236}">
                  <a16:creationId xmlns:a16="http://schemas.microsoft.com/office/drawing/2014/main" id="{AB6609ED-5F18-B1CE-E760-0ECE322C4D35}"/>
                </a:ext>
              </a:extLst>
            </p:cNvPr>
            <p:cNvSpPr/>
            <p:nvPr/>
          </p:nvSpPr>
          <p:spPr>
            <a:xfrm>
              <a:off x="-5522125" y="2989475"/>
              <a:ext cx="37825" cy="37825"/>
            </a:xfrm>
            <a:custGeom>
              <a:avLst/>
              <a:gdLst/>
              <a:ahLst/>
              <a:cxnLst/>
              <a:rect l="l" t="t" r="r" b="b"/>
              <a:pathLst>
                <a:path w="1513" h="1513" extrusionOk="0">
                  <a:moveTo>
                    <a:pt x="750" y="1"/>
                  </a:moveTo>
                  <a:cubicBezTo>
                    <a:pt x="334" y="1"/>
                    <a:pt x="0" y="346"/>
                    <a:pt x="0" y="763"/>
                  </a:cubicBezTo>
                  <a:cubicBezTo>
                    <a:pt x="0" y="1180"/>
                    <a:pt x="334" y="1513"/>
                    <a:pt x="750" y="1513"/>
                  </a:cubicBezTo>
                  <a:cubicBezTo>
                    <a:pt x="1167" y="1513"/>
                    <a:pt x="1512" y="1180"/>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31" name="Google Shape;9844;p31">
              <a:extLst>
                <a:ext uri="{FF2B5EF4-FFF2-40B4-BE49-F238E27FC236}">
                  <a16:creationId xmlns:a16="http://schemas.microsoft.com/office/drawing/2014/main" id="{25138E19-5D7C-F532-471B-552B76CD4024}"/>
                </a:ext>
              </a:extLst>
            </p:cNvPr>
            <p:cNvSpPr/>
            <p:nvPr/>
          </p:nvSpPr>
          <p:spPr>
            <a:xfrm>
              <a:off x="-5465575" y="2989475"/>
              <a:ext cx="38125" cy="37825"/>
            </a:xfrm>
            <a:custGeom>
              <a:avLst/>
              <a:gdLst/>
              <a:ahLst/>
              <a:cxnLst/>
              <a:rect l="l" t="t" r="r" b="b"/>
              <a:pathLst>
                <a:path w="1525" h="1513" extrusionOk="0">
                  <a:moveTo>
                    <a:pt x="762" y="1"/>
                  </a:moveTo>
                  <a:cubicBezTo>
                    <a:pt x="346" y="1"/>
                    <a:pt x="0" y="346"/>
                    <a:pt x="0" y="763"/>
                  </a:cubicBezTo>
                  <a:cubicBezTo>
                    <a:pt x="0" y="1180"/>
                    <a:pt x="346" y="1513"/>
                    <a:pt x="762" y="1513"/>
                  </a:cubicBezTo>
                  <a:cubicBezTo>
                    <a:pt x="1179" y="1513"/>
                    <a:pt x="1524" y="1180"/>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32" name="Google Shape;9845;p31">
              <a:extLst>
                <a:ext uri="{FF2B5EF4-FFF2-40B4-BE49-F238E27FC236}">
                  <a16:creationId xmlns:a16="http://schemas.microsoft.com/office/drawing/2014/main" id="{001130B3-6FE6-5D42-A702-08071C426050}"/>
                </a:ext>
              </a:extLst>
            </p:cNvPr>
            <p:cNvSpPr/>
            <p:nvPr/>
          </p:nvSpPr>
          <p:spPr>
            <a:xfrm>
              <a:off x="-5408725" y="2989475"/>
              <a:ext cx="37825" cy="37825"/>
            </a:xfrm>
            <a:custGeom>
              <a:avLst/>
              <a:gdLst/>
              <a:ahLst/>
              <a:cxnLst/>
              <a:rect l="l" t="t" r="r" b="b"/>
              <a:pathLst>
                <a:path w="1513" h="1513" extrusionOk="0">
                  <a:moveTo>
                    <a:pt x="763" y="1"/>
                  </a:moveTo>
                  <a:cubicBezTo>
                    <a:pt x="346" y="1"/>
                    <a:pt x="1" y="346"/>
                    <a:pt x="1" y="763"/>
                  </a:cubicBezTo>
                  <a:cubicBezTo>
                    <a:pt x="1" y="1180"/>
                    <a:pt x="346" y="1513"/>
                    <a:pt x="763" y="1513"/>
                  </a:cubicBezTo>
                  <a:cubicBezTo>
                    <a:pt x="1179" y="1513"/>
                    <a:pt x="1513" y="1180"/>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33" name="Google Shape;9846;p31">
              <a:extLst>
                <a:ext uri="{FF2B5EF4-FFF2-40B4-BE49-F238E27FC236}">
                  <a16:creationId xmlns:a16="http://schemas.microsoft.com/office/drawing/2014/main" id="{D9567258-5FA2-B423-7F70-4DC5E6FD192E}"/>
                </a:ext>
              </a:extLst>
            </p:cNvPr>
            <p:cNvSpPr/>
            <p:nvPr/>
          </p:nvSpPr>
          <p:spPr>
            <a:xfrm>
              <a:off x="-5351875" y="2989475"/>
              <a:ext cx="37825" cy="37825"/>
            </a:xfrm>
            <a:custGeom>
              <a:avLst/>
              <a:gdLst/>
              <a:ahLst/>
              <a:cxnLst/>
              <a:rect l="l" t="t" r="r" b="b"/>
              <a:pathLst>
                <a:path w="1513" h="1513" extrusionOk="0">
                  <a:moveTo>
                    <a:pt x="751" y="1"/>
                  </a:moveTo>
                  <a:cubicBezTo>
                    <a:pt x="334" y="1"/>
                    <a:pt x="1" y="346"/>
                    <a:pt x="1" y="763"/>
                  </a:cubicBezTo>
                  <a:cubicBezTo>
                    <a:pt x="1" y="1180"/>
                    <a:pt x="334" y="1513"/>
                    <a:pt x="751" y="1513"/>
                  </a:cubicBezTo>
                  <a:cubicBezTo>
                    <a:pt x="1179" y="1513"/>
                    <a:pt x="1513" y="1180"/>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34" name="Google Shape;9847;p31">
              <a:extLst>
                <a:ext uri="{FF2B5EF4-FFF2-40B4-BE49-F238E27FC236}">
                  <a16:creationId xmlns:a16="http://schemas.microsoft.com/office/drawing/2014/main" id="{6B454EDF-0A0E-47B2-26DE-8C6B42A95EB2}"/>
                </a:ext>
              </a:extLst>
            </p:cNvPr>
            <p:cNvSpPr/>
            <p:nvPr/>
          </p:nvSpPr>
          <p:spPr>
            <a:xfrm>
              <a:off x="-5295025" y="2989475"/>
              <a:ext cx="37825" cy="37825"/>
            </a:xfrm>
            <a:custGeom>
              <a:avLst/>
              <a:gdLst/>
              <a:ahLst/>
              <a:cxnLst/>
              <a:rect l="l" t="t" r="r" b="b"/>
              <a:pathLst>
                <a:path w="1513" h="1513" extrusionOk="0">
                  <a:moveTo>
                    <a:pt x="751" y="1"/>
                  </a:moveTo>
                  <a:cubicBezTo>
                    <a:pt x="334" y="1"/>
                    <a:pt x="1" y="346"/>
                    <a:pt x="1" y="763"/>
                  </a:cubicBezTo>
                  <a:cubicBezTo>
                    <a:pt x="1" y="1180"/>
                    <a:pt x="334" y="1513"/>
                    <a:pt x="751" y="1513"/>
                  </a:cubicBezTo>
                  <a:cubicBezTo>
                    <a:pt x="1168" y="1513"/>
                    <a:pt x="1513" y="1180"/>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35" name="Google Shape;9848;p31">
              <a:extLst>
                <a:ext uri="{FF2B5EF4-FFF2-40B4-BE49-F238E27FC236}">
                  <a16:creationId xmlns:a16="http://schemas.microsoft.com/office/drawing/2014/main" id="{2B625C03-1162-C896-15B1-26549DE29123}"/>
                </a:ext>
              </a:extLst>
            </p:cNvPr>
            <p:cNvSpPr/>
            <p:nvPr/>
          </p:nvSpPr>
          <p:spPr>
            <a:xfrm>
              <a:off x="-5238475" y="2989475"/>
              <a:ext cx="37825" cy="37825"/>
            </a:xfrm>
            <a:custGeom>
              <a:avLst/>
              <a:gdLst/>
              <a:ahLst/>
              <a:cxnLst/>
              <a:rect l="l" t="t" r="r" b="b"/>
              <a:pathLst>
                <a:path w="1513" h="1513" extrusionOk="0">
                  <a:moveTo>
                    <a:pt x="763" y="1"/>
                  </a:moveTo>
                  <a:cubicBezTo>
                    <a:pt x="346" y="1"/>
                    <a:pt x="1" y="346"/>
                    <a:pt x="1" y="763"/>
                  </a:cubicBezTo>
                  <a:cubicBezTo>
                    <a:pt x="1" y="1180"/>
                    <a:pt x="346" y="1513"/>
                    <a:pt x="763" y="1513"/>
                  </a:cubicBezTo>
                  <a:cubicBezTo>
                    <a:pt x="1180" y="1513"/>
                    <a:pt x="1513" y="1180"/>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36" name="Google Shape;9849;p31">
              <a:extLst>
                <a:ext uri="{FF2B5EF4-FFF2-40B4-BE49-F238E27FC236}">
                  <a16:creationId xmlns:a16="http://schemas.microsoft.com/office/drawing/2014/main" id="{4BB6F8C2-DF93-80A8-CAB0-77547C230998}"/>
                </a:ext>
              </a:extLst>
            </p:cNvPr>
            <p:cNvSpPr/>
            <p:nvPr/>
          </p:nvSpPr>
          <p:spPr>
            <a:xfrm>
              <a:off x="-5181600" y="2989475"/>
              <a:ext cx="37825" cy="37825"/>
            </a:xfrm>
            <a:custGeom>
              <a:avLst/>
              <a:gdLst/>
              <a:ahLst/>
              <a:cxnLst/>
              <a:rect l="l" t="t" r="r" b="b"/>
              <a:pathLst>
                <a:path w="1513" h="1513" extrusionOk="0">
                  <a:moveTo>
                    <a:pt x="762" y="1"/>
                  </a:moveTo>
                  <a:cubicBezTo>
                    <a:pt x="333" y="1"/>
                    <a:pt x="0" y="346"/>
                    <a:pt x="0" y="763"/>
                  </a:cubicBezTo>
                  <a:cubicBezTo>
                    <a:pt x="0" y="1180"/>
                    <a:pt x="333"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37" name="Google Shape;9850;p31">
              <a:extLst>
                <a:ext uri="{FF2B5EF4-FFF2-40B4-BE49-F238E27FC236}">
                  <a16:creationId xmlns:a16="http://schemas.microsoft.com/office/drawing/2014/main" id="{4F0DCBD6-7986-86A6-A3C6-D8A8CD0CBE23}"/>
                </a:ext>
              </a:extLst>
            </p:cNvPr>
            <p:cNvSpPr/>
            <p:nvPr/>
          </p:nvSpPr>
          <p:spPr>
            <a:xfrm>
              <a:off x="-5124750" y="2989475"/>
              <a:ext cx="37825" cy="37825"/>
            </a:xfrm>
            <a:custGeom>
              <a:avLst/>
              <a:gdLst/>
              <a:ahLst/>
              <a:cxnLst/>
              <a:rect l="l" t="t" r="r" b="b"/>
              <a:pathLst>
                <a:path w="1513" h="1513" extrusionOk="0">
                  <a:moveTo>
                    <a:pt x="750" y="1"/>
                  </a:moveTo>
                  <a:cubicBezTo>
                    <a:pt x="333" y="1"/>
                    <a:pt x="0" y="346"/>
                    <a:pt x="0" y="763"/>
                  </a:cubicBezTo>
                  <a:cubicBezTo>
                    <a:pt x="0" y="1180"/>
                    <a:pt x="333" y="1513"/>
                    <a:pt x="750" y="1513"/>
                  </a:cubicBezTo>
                  <a:cubicBezTo>
                    <a:pt x="1167" y="1513"/>
                    <a:pt x="1512" y="1180"/>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38" name="Google Shape;9851;p31">
              <a:extLst>
                <a:ext uri="{FF2B5EF4-FFF2-40B4-BE49-F238E27FC236}">
                  <a16:creationId xmlns:a16="http://schemas.microsoft.com/office/drawing/2014/main" id="{1FB5940C-6695-ADA0-3DFF-BAB5DD2B4D80}"/>
                </a:ext>
              </a:extLst>
            </p:cNvPr>
            <p:cNvSpPr/>
            <p:nvPr/>
          </p:nvSpPr>
          <p:spPr>
            <a:xfrm>
              <a:off x="-5068200" y="2989475"/>
              <a:ext cx="38125" cy="37825"/>
            </a:xfrm>
            <a:custGeom>
              <a:avLst/>
              <a:gdLst/>
              <a:ahLst/>
              <a:cxnLst/>
              <a:rect l="l" t="t" r="r" b="b"/>
              <a:pathLst>
                <a:path w="1525" h="1513" extrusionOk="0">
                  <a:moveTo>
                    <a:pt x="762" y="1"/>
                  </a:moveTo>
                  <a:cubicBezTo>
                    <a:pt x="346" y="1"/>
                    <a:pt x="0" y="346"/>
                    <a:pt x="0" y="763"/>
                  </a:cubicBezTo>
                  <a:cubicBezTo>
                    <a:pt x="0" y="1180"/>
                    <a:pt x="346" y="1513"/>
                    <a:pt x="762" y="1513"/>
                  </a:cubicBezTo>
                  <a:cubicBezTo>
                    <a:pt x="1179" y="1513"/>
                    <a:pt x="1524" y="1180"/>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39" name="Google Shape;9852;p31">
              <a:extLst>
                <a:ext uri="{FF2B5EF4-FFF2-40B4-BE49-F238E27FC236}">
                  <a16:creationId xmlns:a16="http://schemas.microsoft.com/office/drawing/2014/main" id="{98CA332D-5469-109A-F823-850583EE9813}"/>
                </a:ext>
              </a:extLst>
            </p:cNvPr>
            <p:cNvSpPr/>
            <p:nvPr/>
          </p:nvSpPr>
          <p:spPr>
            <a:xfrm>
              <a:off x="-4897650" y="2989475"/>
              <a:ext cx="37825" cy="37825"/>
            </a:xfrm>
            <a:custGeom>
              <a:avLst/>
              <a:gdLst/>
              <a:ahLst/>
              <a:cxnLst/>
              <a:rect l="l" t="t" r="r" b="b"/>
              <a:pathLst>
                <a:path w="1513" h="1513" extrusionOk="0">
                  <a:moveTo>
                    <a:pt x="751" y="1"/>
                  </a:moveTo>
                  <a:cubicBezTo>
                    <a:pt x="334" y="1"/>
                    <a:pt x="1" y="346"/>
                    <a:pt x="1" y="763"/>
                  </a:cubicBezTo>
                  <a:cubicBezTo>
                    <a:pt x="1" y="1180"/>
                    <a:pt x="334" y="1513"/>
                    <a:pt x="751" y="1513"/>
                  </a:cubicBezTo>
                  <a:cubicBezTo>
                    <a:pt x="1167" y="1513"/>
                    <a:pt x="1513" y="1180"/>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40" name="Google Shape;9853;p31">
              <a:extLst>
                <a:ext uri="{FF2B5EF4-FFF2-40B4-BE49-F238E27FC236}">
                  <a16:creationId xmlns:a16="http://schemas.microsoft.com/office/drawing/2014/main" id="{C0304768-2EFA-3BFF-2F55-80FE3BC224D9}"/>
                </a:ext>
              </a:extLst>
            </p:cNvPr>
            <p:cNvSpPr/>
            <p:nvPr/>
          </p:nvSpPr>
          <p:spPr>
            <a:xfrm>
              <a:off x="-4841100" y="2989475"/>
              <a:ext cx="37825" cy="37825"/>
            </a:xfrm>
            <a:custGeom>
              <a:avLst/>
              <a:gdLst/>
              <a:ahLst/>
              <a:cxnLst/>
              <a:rect l="l" t="t" r="r" b="b"/>
              <a:pathLst>
                <a:path w="1513" h="1513" extrusionOk="0">
                  <a:moveTo>
                    <a:pt x="763" y="1"/>
                  </a:moveTo>
                  <a:cubicBezTo>
                    <a:pt x="346" y="1"/>
                    <a:pt x="1" y="346"/>
                    <a:pt x="1" y="763"/>
                  </a:cubicBezTo>
                  <a:cubicBezTo>
                    <a:pt x="1" y="1180"/>
                    <a:pt x="346" y="1513"/>
                    <a:pt x="763" y="1513"/>
                  </a:cubicBezTo>
                  <a:cubicBezTo>
                    <a:pt x="1179" y="1513"/>
                    <a:pt x="1513" y="1180"/>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41" name="Google Shape;9854;p31">
              <a:extLst>
                <a:ext uri="{FF2B5EF4-FFF2-40B4-BE49-F238E27FC236}">
                  <a16:creationId xmlns:a16="http://schemas.microsoft.com/office/drawing/2014/main" id="{01A3BC63-9734-F0D3-C2A8-B3EBE8F005C6}"/>
                </a:ext>
              </a:extLst>
            </p:cNvPr>
            <p:cNvSpPr/>
            <p:nvPr/>
          </p:nvSpPr>
          <p:spPr>
            <a:xfrm>
              <a:off x="-4784250" y="2989475"/>
              <a:ext cx="37825" cy="37825"/>
            </a:xfrm>
            <a:custGeom>
              <a:avLst/>
              <a:gdLst/>
              <a:ahLst/>
              <a:cxnLst/>
              <a:rect l="l" t="t" r="r" b="b"/>
              <a:pathLst>
                <a:path w="1513" h="1513" extrusionOk="0">
                  <a:moveTo>
                    <a:pt x="751" y="1"/>
                  </a:moveTo>
                  <a:cubicBezTo>
                    <a:pt x="334" y="1"/>
                    <a:pt x="1" y="346"/>
                    <a:pt x="1" y="763"/>
                  </a:cubicBezTo>
                  <a:cubicBezTo>
                    <a:pt x="1" y="1180"/>
                    <a:pt x="334" y="1513"/>
                    <a:pt x="751" y="1513"/>
                  </a:cubicBezTo>
                  <a:cubicBezTo>
                    <a:pt x="1180" y="1513"/>
                    <a:pt x="1513" y="1180"/>
                    <a:pt x="1513" y="763"/>
                  </a:cubicBezTo>
                  <a:cubicBezTo>
                    <a:pt x="1513" y="346"/>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42" name="Google Shape;9855;p31">
              <a:extLst>
                <a:ext uri="{FF2B5EF4-FFF2-40B4-BE49-F238E27FC236}">
                  <a16:creationId xmlns:a16="http://schemas.microsoft.com/office/drawing/2014/main" id="{350F9F79-D2E9-F334-6B42-2EE54538D525}"/>
                </a:ext>
              </a:extLst>
            </p:cNvPr>
            <p:cNvSpPr/>
            <p:nvPr/>
          </p:nvSpPr>
          <p:spPr>
            <a:xfrm>
              <a:off x="-4727400" y="2989475"/>
              <a:ext cx="37850" cy="37825"/>
            </a:xfrm>
            <a:custGeom>
              <a:avLst/>
              <a:gdLst/>
              <a:ahLst/>
              <a:cxnLst/>
              <a:rect l="l" t="t" r="r" b="b"/>
              <a:pathLst>
                <a:path w="1514" h="1513" extrusionOk="0">
                  <a:moveTo>
                    <a:pt x="751" y="1"/>
                  </a:moveTo>
                  <a:cubicBezTo>
                    <a:pt x="334" y="1"/>
                    <a:pt x="1" y="346"/>
                    <a:pt x="1" y="763"/>
                  </a:cubicBezTo>
                  <a:cubicBezTo>
                    <a:pt x="1" y="1180"/>
                    <a:pt x="334" y="1513"/>
                    <a:pt x="751" y="1513"/>
                  </a:cubicBezTo>
                  <a:cubicBezTo>
                    <a:pt x="1168" y="1513"/>
                    <a:pt x="1513" y="1180"/>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43" name="Google Shape;9856;p31">
              <a:extLst>
                <a:ext uri="{FF2B5EF4-FFF2-40B4-BE49-F238E27FC236}">
                  <a16:creationId xmlns:a16="http://schemas.microsoft.com/office/drawing/2014/main" id="{B766EA91-C6D1-C3C9-5286-0EEE9603FAAD}"/>
                </a:ext>
              </a:extLst>
            </p:cNvPr>
            <p:cNvSpPr/>
            <p:nvPr/>
          </p:nvSpPr>
          <p:spPr>
            <a:xfrm>
              <a:off x="-4386875" y="2989475"/>
              <a:ext cx="37825" cy="37825"/>
            </a:xfrm>
            <a:custGeom>
              <a:avLst/>
              <a:gdLst/>
              <a:ahLst/>
              <a:cxnLst/>
              <a:rect l="l" t="t" r="r" b="b"/>
              <a:pathLst>
                <a:path w="1513" h="1513" extrusionOk="0">
                  <a:moveTo>
                    <a:pt x="751" y="1"/>
                  </a:moveTo>
                  <a:cubicBezTo>
                    <a:pt x="334" y="1"/>
                    <a:pt x="1" y="346"/>
                    <a:pt x="1" y="763"/>
                  </a:cubicBezTo>
                  <a:cubicBezTo>
                    <a:pt x="1" y="1180"/>
                    <a:pt x="334" y="1513"/>
                    <a:pt x="751" y="1513"/>
                  </a:cubicBezTo>
                  <a:cubicBezTo>
                    <a:pt x="1179" y="1513"/>
                    <a:pt x="1513" y="1180"/>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44" name="Google Shape;9857;p31">
              <a:extLst>
                <a:ext uri="{FF2B5EF4-FFF2-40B4-BE49-F238E27FC236}">
                  <a16:creationId xmlns:a16="http://schemas.microsoft.com/office/drawing/2014/main" id="{0E77F98E-F4A1-DBB8-1E02-49FEDB79941F}"/>
                </a:ext>
              </a:extLst>
            </p:cNvPr>
            <p:cNvSpPr/>
            <p:nvPr/>
          </p:nvSpPr>
          <p:spPr>
            <a:xfrm>
              <a:off x="-4330025" y="2989475"/>
              <a:ext cx="37825" cy="37825"/>
            </a:xfrm>
            <a:custGeom>
              <a:avLst/>
              <a:gdLst/>
              <a:ahLst/>
              <a:cxnLst/>
              <a:rect l="l" t="t" r="r" b="b"/>
              <a:pathLst>
                <a:path w="1513" h="1513" extrusionOk="0">
                  <a:moveTo>
                    <a:pt x="751" y="1"/>
                  </a:moveTo>
                  <a:cubicBezTo>
                    <a:pt x="334" y="1"/>
                    <a:pt x="1" y="346"/>
                    <a:pt x="1" y="763"/>
                  </a:cubicBezTo>
                  <a:cubicBezTo>
                    <a:pt x="1" y="1180"/>
                    <a:pt x="334" y="1513"/>
                    <a:pt x="751" y="1513"/>
                  </a:cubicBezTo>
                  <a:cubicBezTo>
                    <a:pt x="1168" y="1513"/>
                    <a:pt x="1513" y="1180"/>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45" name="Google Shape;9858;p31">
              <a:extLst>
                <a:ext uri="{FF2B5EF4-FFF2-40B4-BE49-F238E27FC236}">
                  <a16:creationId xmlns:a16="http://schemas.microsoft.com/office/drawing/2014/main" id="{FEEA47E5-73FB-2DB2-298B-268D386CF8C0}"/>
                </a:ext>
              </a:extLst>
            </p:cNvPr>
            <p:cNvSpPr/>
            <p:nvPr/>
          </p:nvSpPr>
          <p:spPr>
            <a:xfrm>
              <a:off x="-4273475" y="2989475"/>
              <a:ext cx="37850" cy="37825"/>
            </a:xfrm>
            <a:custGeom>
              <a:avLst/>
              <a:gdLst/>
              <a:ahLst/>
              <a:cxnLst/>
              <a:rect l="l" t="t" r="r" b="b"/>
              <a:pathLst>
                <a:path w="1514" h="1513" extrusionOk="0">
                  <a:moveTo>
                    <a:pt x="763" y="1"/>
                  </a:moveTo>
                  <a:cubicBezTo>
                    <a:pt x="346" y="1"/>
                    <a:pt x="1" y="346"/>
                    <a:pt x="1" y="763"/>
                  </a:cubicBezTo>
                  <a:cubicBezTo>
                    <a:pt x="1" y="1180"/>
                    <a:pt x="346" y="1513"/>
                    <a:pt x="763" y="1513"/>
                  </a:cubicBezTo>
                  <a:cubicBezTo>
                    <a:pt x="1180" y="1513"/>
                    <a:pt x="1513" y="1180"/>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46" name="Google Shape;9859;p31">
              <a:extLst>
                <a:ext uri="{FF2B5EF4-FFF2-40B4-BE49-F238E27FC236}">
                  <a16:creationId xmlns:a16="http://schemas.microsoft.com/office/drawing/2014/main" id="{5CC9A6F5-9AAD-55FA-B99D-841E49AC17B8}"/>
                </a:ext>
              </a:extLst>
            </p:cNvPr>
            <p:cNvSpPr/>
            <p:nvPr/>
          </p:nvSpPr>
          <p:spPr>
            <a:xfrm>
              <a:off x="-4216600" y="2989475"/>
              <a:ext cx="37825" cy="37825"/>
            </a:xfrm>
            <a:custGeom>
              <a:avLst/>
              <a:gdLst/>
              <a:ahLst/>
              <a:cxnLst/>
              <a:rect l="l" t="t" r="r" b="b"/>
              <a:pathLst>
                <a:path w="1513" h="1513" extrusionOk="0">
                  <a:moveTo>
                    <a:pt x="762" y="1"/>
                  </a:moveTo>
                  <a:cubicBezTo>
                    <a:pt x="333" y="1"/>
                    <a:pt x="0" y="346"/>
                    <a:pt x="0" y="763"/>
                  </a:cubicBezTo>
                  <a:cubicBezTo>
                    <a:pt x="0" y="1180"/>
                    <a:pt x="333"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47" name="Google Shape;9860;p31">
              <a:extLst>
                <a:ext uri="{FF2B5EF4-FFF2-40B4-BE49-F238E27FC236}">
                  <a16:creationId xmlns:a16="http://schemas.microsoft.com/office/drawing/2014/main" id="{A2B21C43-AEA1-F89D-C8C8-F20E403C99B6}"/>
                </a:ext>
              </a:extLst>
            </p:cNvPr>
            <p:cNvSpPr/>
            <p:nvPr/>
          </p:nvSpPr>
          <p:spPr>
            <a:xfrm>
              <a:off x="-4046350" y="2989475"/>
              <a:ext cx="37825" cy="37825"/>
            </a:xfrm>
            <a:custGeom>
              <a:avLst/>
              <a:gdLst/>
              <a:ahLst/>
              <a:cxnLst/>
              <a:rect l="l" t="t" r="r" b="b"/>
              <a:pathLst>
                <a:path w="1513" h="1513" extrusionOk="0">
                  <a:moveTo>
                    <a:pt x="762" y="1"/>
                  </a:moveTo>
                  <a:cubicBezTo>
                    <a:pt x="346" y="1"/>
                    <a:pt x="0" y="346"/>
                    <a:pt x="0" y="763"/>
                  </a:cubicBezTo>
                  <a:cubicBezTo>
                    <a:pt x="0" y="1180"/>
                    <a:pt x="346" y="1513"/>
                    <a:pt x="762" y="1513"/>
                  </a:cubicBezTo>
                  <a:cubicBezTo>
                    <a:pt x="1179" y="1513"/>
                    <a:pt x="1513" y="1180"/>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48" name="Google Shape;9861;p31">
              <a:extLst>
                <a:ext uri="{FF2B5EF4-FFF2-40B4-BE49-F238E27FC236}">
                  <a16:creationId xmlns:a16="http://schemas.microsoft.com/office/drawing/2014/main" id="{7CA93584-9BD5-E4E6-A559-020CAD64D5BB}"/>
                </a:ext>
              </a:extLst>
            </p:cNvPr>
            <p:cNvSpPr/>
            <p:nvPr/>
          </p:nvSpPr>
          <p:spPr>
            <a:xfrm>
              <a:off x="-3989500" y="2989475"/>
              <a:ext cx="37825" cy="37825"/>
            </a:xfrm>
            <a:custGeom>
              <a:avLst/>
              <a:gdLst/>
              <a:ahLst/>
              <a:cxnLst/>
              <a:rect l="l" t="t" r="r" b="b"/>
              <a:pathLst>
                <a:path w="1513" h="1513" extrusionOk="0">
                  <a:moveTo>
                    <a:pt x="751" y="1"/>
                  </a:moveTo>
                  <a:cubicBezTo>
                    <a:pt x="334" y="1"/>
                    <a:pt x="1" y="346"/>
                    <a:pt x="1" y="763"/>
                  </a:cubicBezTo>
                  <a:cubicBezTo>
                    <a:pt x="1" y="1180"/>
                    <a:pt x="334" y="1513"/>
                    <a:pt x="751" y="1513"/>
                  </a:cubicBezTo>
                  <a:cubicBezTo>
                    <a:pt x="1167" y="1513"/>
                    <a:pt x="1513" y="1180"/>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49" name="Google Shape;9862;p31">
              <a:extLst>
                <a:ext uri="{FF2B5EF4-FFF2-40B4-BE49-F238E27FC236}">
                  <a16:creationId xmlns:a16="http://schemas.microsoft.com/office/drawing/2014/main" id="{61BE198C-B22E-99CA-0C8A-EB33CAB5EF18}"/>
                </a:ext>
              </a:extLst>
            </p:cNvPr>
            <p:cNvSpPr/>
            <p:nvPr/>
          </p:nvSpPr>
          <p:spPr>
            <a:xfrm>
              <a:off x="-3932650" y="2989475"/>
              <a:ext cx="37825" cy="37825"/>
            </a:xfrm>
            <a:custGeom>
              <a:avLst/>
              <a:gdLst/>
              <a:ahLst/>
              <a:cxnLst/>
              <a:rect l="l" t="t" r="r" b="b"/>
              <a:pathLst>
                <a:path w="1513" h="1513" extrusionOk="0">
                  <a:moveTo>
                    <a:pt x="751" y="1"/>
                  </a:moveTo>
                  <a:cubicBezTo>
                    <a:pt x="334" y="1"/>
                    <a:pt x="1" y="346"/>
                    <a:pt x="1" y="763"/>
                  </a:cubicBezTo>
                  <a:cubicBezTo>
                    <a:pt x="1" y="1180"/>
                    <a:pt x="334" y="1513"/>
                    <a:pt x="751" y="1513"/>
                  </a:cubicBezTo>
                  <a:cubicBezTo>
                    <a:pt x="1167" y="1513"/>
                    <a:pt x="1513" y="1180"/>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50" name="Google Shape;9863;p31">
              <a:extLst>
                <a:ext uri="{FF2B5EF4-FFF2-40B4-BE49-F238E27FC236}">
                  <a16:creationId xmlns:a16="http://schemas.microsoft.com/office/drawing/2014/main" id="{F7C33A76-A7C2-6E22-EDC1-0189A4194A82}"/>
                </a:ext>
              </a:extLst>
            </p:cNvPr>
            <p:cNvSpPr/>
            <p:nvPr/>
          </p:nvSpPr>
          <p:spPr>
            <a:xfrm>
              <a:off x="-3876100" y="2989475"/>
              <a:ext cx="37825" cy="37825"/>
            </a:xfrm>
            <a:custGeom>
              <a:avLst/>
              <a:gdLst/>
              <a:ahLst/>
              <a:cxnLst/>
              <a:rect l="l" t="t" r="r" b="b"/>
              <a:pathLst>
                <a:path w="1513" h="1513" extrusionOk="0">
                  <a:moveTo>
                    <a:pt x="763" y="1"/>
                  </a:moveTo>
                  <a:cubicBezTo>
                    <a:pt x="346" y="1"/>
                    <a:pt x="1" y="346"/>
                    <a:pt x="1" y="763"/>
                  </a:cubicBezTo>
                  <a:cubicBezTo>
                    <a:pt x="1" y="1180"/>
                    <a:pt x="346" y="1513"/>
                    <a:pt x="763" y="1513"/>
                  </a:cubicBezTo>
                  <a:cubicBezTo>
                    <a:pt x="1180" y="1513"/>
                    <a:pt x="1513" y="1180"/>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51" name="Google Shape;9864;p31">
              <a:extLst>
                <a:ext uri="{FF2B5EF4-FFF2-40B4-BE49-F238E27FC236}">
                  <a16:creationId xmlns:a16="http://schemas.microsoft.com/office/drawing/2014/main" id="{0E02F80D-449D-6DC4-8770-5A43C1E49BB0}"/>
                </a:ext>
              </a:extLst>
            </p:cNvPr>
            <p:cNvSpPr/>
            <p:nvPr/>
          </p:nvSpPr>
          <p:spPr>
            <a:xfrm>
              <a:off x="-8190325" y="3046350"/>
              <a:ext cx="38125" cy="37825"/>
            </a:xfrm>
            <a:custGeom>
              <a:avLst/>
              <a:gdLst/>
              <a:ahLst/>
              <a:cxnLst/>
              <a:rect l="l" t="t" r="r" b="b"/>
              <a:pathLst>
                <a:path w="1525" h="1513" extrusionOk="0">
                  <a:moveTo>
                    <a:pt x="763" y="0"/>
                  </a:moveTo>
                  <a:cubicBezTo>
                    <a:pt x="346" y="0"/>
                    <a:pt x="1" y="333"/>
                    <a:pt x="1" y="762"/>
                  </a:cubicBezTo>
                  <a:cubicBezTo>
                    <a:pt x="1" y="1179"/>
                    <a:pt x="346" y="1512"/>
                    <a:pt x="763" y="1512"/>
                  </a:cubicBezTo>
                  <a:cubicBezTo>
                    <a:pt x="1179" y="1512"/>
                    <a:pt x="1525" y="1179"/>
                    <a:pt x="1525" y="762"/>
                  </a:cubicBezTo>
                  <a:cubicBezTo>
                    <a:pt x="1525"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52" name="Google Shape;9865;p31">
              <a:extLst>
                <a:ext uri="{FF2B5EF4-FFF2-40B4-BE49-F238E27FC236}">
                  <a16:creationId xmlns:a16="http://schemas.microsoft.com/office/drawing/2014/main" id="{107D12CF-B43C-34E5-10AA-CAD3E6115A8C}"/>
                </a:ext>
              </a:extLst>
            </p:cNvPr>
            <p:cNvSpPr/>
            <p:nvPr/>
          </p:nvSpPr>
          <p:spPr>
            <a:xfrm>
              <a:off x="-7338725" y="3046350"/>
              <a:ext cx="37825" cy="37825"/>
            </a:xfrm>
            <a:custGeom>
              <a:avLst/>
              <a:gdLst/>
              <a:ahLst/>
              <a:cxnLst/>
              <a:rect l="l" t="t" r="r" b="b"/>
              <a:pathLst>
                <a:path w="1513" h="1513" extrusionOk="0">
                  <a:moveTo>
                    <a:pt x="762" y="0"/>
                  </a:moveTo>
                  <a:cubicBezTo>
                    <a:pt x="346" y="0"/>
                    <a:pt x="0" y="333"/>
                    <a:pt x="0" y="762"/>
                  </a:cubicBezTo>
                  <a:cubicBezTo>
                    <a:pt x="0" y="1179"/>
                    <a:pt x="346" y="1512"/>
                    <a:pt x="762" y="1512"/>
                  </a:cubicBezTo>
                  <a:cubicBezTo>
                    <a:pt x="1179" y="1512"/>
                    <a:pt x="1513" y="1179"/>
                    <a:pt x="1513" y="762"/>
                  </a:cubicBezTo>
                  <a:cubicBezTo>
                    <a:pt x="1513"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53" name="Google Shape;9866;p31">
              <a:extLst>
                <a:ext uri="{FF2B5EF4-FFF2-40B4-BE49-F238E27FC236}">
                  <a16:creationId xmlns:a16="http://schemas.microsoft.com/office/drawing/2014/main" id="{D4506013-0541-B605-3FCD-B21CCC083137}"/>
                </a:ext>
              </a:extLst>
            </p:cNvPr>
            <p:cNvSpPr/>
            <p:nvPr/>
          </p:nvSpPr>
          <p:spPr>
            <a:xfrm>
              <a:off x="-7281875" y="304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67" y="1512"/>
                    <a:pt x="1513" y="1179"/>
                    <a:pt x="1513" y="762"/>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54" name="Google Shape;9867;p31">
              <a:extLst>
                <a:ext uri="{FF2B5EF4-FFF2-40B4-BE49-F238E27FC236}">
                  <a16:creationId xmlns:a16="http://schemas.microsoft.com/office/drawing/2014/main" id="{6306A791-79DD-8D19-ABDA-6DC82EE17F55}"/>
                </a:ext>
              </a:extLst>
            </p:cNvPr>
            <p:cNvSpPr/>
            <p:nvPr/>
          </p:nvSpPr>
          <p:spPr>
            <a:xfrm>
              <a:off x="-7225025" y="304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67" y="1512"/>
                    <a:pt x="1513" y="1179"/>
                    <a:pt x="1513" y="762"/>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55" name="Google Shape;9868;p31">
              <a:extLst>
                <a:ext uri="{FF2B5EF4-FFF2-40B4-BE49-F238E27FC236}">
                  <a16:creationId xmlns:a16="http://schemas.microsoft.com/office/drawing/2014/main" id="{24B64512-C210-78BF-194D-9AF0E1A79D0D}"/>
                </a:ext>
              </a:extLst>
            </p:cNvPr>
            <p:cNvSpPr/>
            <p:nvPr/>
          </p:nvSpPr>
          <p:spPr>
            <a:xfrm>
              <a:off x="-7168475" y="3046350"/>
              <a:ext cx="37825" cy="37825"/>
            </a:xfrm>
            <a:custGeom>
              <a:avLst/>
              <a:gdLst/>
              <a:ahLst/>
              <a:cxnLst/>
              <a:rect l="l" t="t" r="r" b="b"/>
              <a:pathLst>
                <a:path w="1513" h="1513" extrusionOk="0">
                  <a:moveTo>
                    <a:pt x="763" y="0"/>
                  </a:moveTo>
                  <a:cubicBezTo>
                    <a:pt x="346" y="0"/>
                    <a:pt x="1" y="333"/>
                    <a:pt x="1" y="762"/>
                  </a:cubicBezTo>
                  <a:cubicBezTo>
                    <a:pt x="1" y="1179"/>
                    <a:pt x="346" y="1512"/>
                    <a:pt x="763" y="1512"/>
                  </a:cubicBezTo>
                  <a:cubicBezTo>
                    <a:pt x="1180" y="1512"/>
                    <a:pt x="1513" y="1179"/>
                    <a:pt x="1513" y="762"/>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56" name="Google Shape;9869;p31">
              <a:extLst>
                <a:ext uri="{FF2B5EF4-FFF2-40B4-BE49-F238E27FC236}">
                  <a16:creationId xmlns:a16="http://schemas.microsoft.com/office/drawing/2014/main" id="{6F784B3B-2B93-B849-D4BB-D61F1C7FE90A}"/>
                </a:ext>
              </a:extLst>
            </p:cNvPr>
            <p:cNvSpPr/>
            <p:nvPr/>
          </p:nvSpPr>
          <p:spPr>
            <a:xfrm>
              <a:off x="-7111625" y="304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80" y="1512"/>
                    <a:pt x="1513" y="1179"/>
                    <a:pt x="1513" y="762"/>
                  </a:cubicBezTo>
                  <a:cubicBezTo>
                    <a:pt x="1513" y="333"/>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57" name="Google Shape;9870;p31">
              <a:extLst>
                <a:ext uri="{FF2B5EF4-FFF2-40B4-BE49-F238E27FC236}">
                  <a16:creationId xmlns:a16="http://schemas.microsoft.com/office/drawing/2014/main" id="{9F6888E8-2154-3CE4-04AC-2A110B9C7B22}"/>
                </a:ext>
              </a:extLst>
            </p:cNvPr>
            <p:cNvSpPr/>
            <p:nvPr/>
          </p:nvSpPr>
          <p:spPr>
            <a:xfrm>
              <a:off x="-7054775" y="3046350"/>
              <a:ext cx="37850" cy="37825"/>
            </a:xfrm>
            <a:custGeom>
              <a:avLst/>
              <a:gdLst/>
              <a:ahLst/>
              <a:cxnLst/>
              <a:rect l="l" t="t" r="r" b="b"/>
              <a:pathLst>
                <a:path w="1514" h="1513" extrusionOk="0">
                  <a:moveTo>
                    <a:pt x="751" y="0"/>
                  </a:moveTo>
                  <a:cubicBezTo>
                    <a:pt x="334" y="0"/>
                    <a:pt x="1" y="333"/>
                    <a:pt x="1" y="762"/>
                  </a:cubicBezTo>
                  <a:cubicBezTo>
                    <a:pt x="1" y="1179"/>
                    <a:pt x="334" y="1512"/>
                    <a:pt x="751" y="1512"/>
                  </a:cubicBezTo>
                  <a:cubicBezTo>
                    <a:pt x="1168" y="1512"/>
                    <a:pt x="1513" y="1179"/>
                    <a:pt x="1513" y="762"/>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58" name="Google Shape;9871;p31">
              <a:extLst>
                <a:ext uri="{FF2B5EF4-FFF2-40B4-BE49-F238E27FC236}">
                  <a16:creationId xmlns:a16="http://schemas.microsoft.com/office/drawing/2014/main" id="{DD97EE7B-A525-D5E8-7449-1B509C3E0F21}"/>
                </a:ext>
              </a:extLst>
            </p:cNvPr>
            <p:cNvSpPr/>
            <p:nvPr/>
          </p:nvSpPr>
          <p:spPr>
            <a:xfrm>
              <a:off x="-5919500" y="3046350"/>
              <a:ext cx="37825" cy="37825"/>
            </a:xfrm>
            <a:custGeom>
              <a:avLst/>
              <a:gdLst/>
              <a:ahLst/>
              <a:cxnLst/>
              <a:rect l="l" t="t" r="r" b="b"/>
              <a:pathLst>
                <a:path w="1513" h="1513" extrusionOk="0">
                  <a:moveTo>
                    <a:pt x="751" y="0"/>
                  </a:moveTo>
                  <a:cubicBezTo>
                    <a:pt x="334" y="0"/>
                    <a:pt x="0" y="333"/>
                    <a:pt x="0" y="762"/>
                  </a:cubicBezTo>
                  <a:cubicBezTo>
                    <a:pt x="0" y="1179"/>
                    <a:pt x="334" y="1512"/>
                    <a:pt x="751" y="1512"/>
                  </a:cubicBezTo>
                  <a:cubicBezTo>
                    <a:pt x="1167" y="1512"/>
                    <a:pt x="1513" y="1179"/>
                    <a:pt x="1513" y="762"/>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59" name="Google Shape;9872;p31">
              <a:extLst>
                <a:ext uri="{FF2B5EF4-FFF2-40B4-BE49-F238E27FC236}">
                  <a16:creationId xmlns:a16="http://schemas.microsoft.com/office/drawing/2014/main" id="{D0F37FE4-8B3C-AA0E-0FDD-711C7B9F2A16}"/>
                </a:ext>
              </a:extLst>
            </p:cNvPr>
            <p:cNvSpPr/>
            <p:nvPr/>
          </p:nvSpPr>
          <p:spPr>
            <a:xfrm>
              <a:off x="-5862950" y="3046350"/>
              <a:ext cx="38125" cy="37825"/>
            </a:xfrm>
            <a:custGeom>
              <a:avLst/>
              <a:gdLst/>
              <a:ahLst/>
              <a:cxnLst/>
              <a:rect l="l" t="t" r="r" b="b"/>
              <a:pathLst>
                <a:path w="1525" h="1513" extrusionOk="0">
                  <a:moveTo>
                    <a:pt x="763" y="0"/>
                  </a:moveTo>
                  <a:cubicBezTo>
                    <a:pt x="346" y="0"/>
                    <a:pt x="1" y="333"/>
                    <a:pt x="1" y="762"/>
                  </a:cubicBezTo>
                  <a:cubicBezTo>
                    <a:pt x="1" y="1179"/>
                    <a:pt x="346" y="1512"/>
                    <a:pt x="763" y="1512"/>
                  </a:cubicBezTo>
                  <a:cubicBezTo>
                    <a:pt x="1179" y="1512"/>
                    <a:pt x="1525" y="1179"/>
                    <a:pt x="1525" y="762"/>
                  </a:cubicBezTo>
                  <a:cubicBezTo>
                    <a:pt x="1525"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60" name="Google Shape;9873;p31">
              <a:extLst>
                <a:ext uri="{FF2B5EF4-FFF2-40B4-BE49-F238E27FC236}">
                  <a16:creationId xmlns:a16="http://schemas.microsoft.com/office/drawing/2014/main" id="{F56ADBDD-9713-7859-72B4-D1CB7DF7E85C}"/>
                </a:ext>
              </a:extLst>
            </p:cNvPr>
            <p:cNvSpPr/>
            <p:nvPr/>
          </p:nvSpPr>
          <p:spPr>
            <a:xfrm>
              <a:off x="-5806100" y="3046350"/>
              <a:ext cx="37825" cy="37825"/>
            </a:xfrm>
            <a:custGeom>
              <a:avLst/>
              <a:gdLst/>
              <a:ahLst/>
              <a:cxnLst/>
              <a:rect l="l" t="t" r="r" b="b"/>
              <a:pathLst>
                <a:path w="1513" h="1513" extrusionOk="0">
                  <a:moveTo>
                    <a:pt x="763" y="0"/>
                  </a:moveTo>
                  <a:cubicBezTo>
                    <a:pt x="346" y="0"/>
                    <a:pt x="1" y="333"/>
                    <a:pt x="1" y="762"/>
                  </a:cubicBezTo>
                  <a:cubicBezTo>
                    <a:pt x="1" y="1179"/>
                    <a:pt x="346" y="1512"/>
                    <a:pt x="763" y="1512"/>
                  </a:cubicBezTo>
                  <a:cubicBezTo>
                    <a:pt x="1179" y="1512"/>
                    <a:pt x="1513" y="1179"/>
                    <a:pt x="1513" y="762"/>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61" name="Google Shape;9874;p31">
              <a:extLst>
                <a:ext uri="{FF2B5EF4-FFF2-40B4-BE49-F238E27FC236}">
                  <a16:creationId xmlns:a16="http://schemas.microsoft.com/office/drawing/2014/main" id="{658CDF7F-FC84-E9DD-E1AD-5D3D95A5F053}"/>
                </a:ext>
              </a:extLst>
            </p:cNvPr>
            <p:cNvSpPr/>
            <p:nvPr/>
          </p:nvSpPr>
          <p:spPr>
            <a:xfrm>
              <a:off x="-5749250" y="304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80" y="1512"/>
                    <a:pt x="1513" y="1179"/>
                    <a:pt x="1513" y="762"/>
                  </a:cubicBezTo>
                  <a:cubicBezTo>
                    <a:pt x="1513" y="333"/>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62" name="Google Shape;9875;p31">
              <a:extLst>
                <a:ext uri="{FF2B5EF4-FFF2-40B4-BE49-F238E27FC236}">
                  <a16:creationId xmlns:a16="http://schemas.microsoft.com/office/drawing/2014/main" id="{2FCCDD68-BB29-995D-AE86-CEB38D70E1CD}"/>
                </a:ext>
              </a:extLst>
            </p:cNvPr>
            <p:cNvSpPr/>
            <p:nvPr/>
          </p:nvSpPr>
          <p:spPr>
            <a:xfrm>
              <a:off x="-5692400" y="304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68" y="1512"/>
                    <a:pt x="1513" y="1179"/>
                    <a:pt x="1513" y="762"/>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63" name="Google Shape;9876;p31">
              <a:extLst>
                <a:ext uri="{FF2B5EF4-FFF2-40B4-BE49-F238E27FC236}">
                  <a16:creationId xmlns:a16="http://schemas.microsoft.com/office/drawing/2014/main" id="{4220F87C-1E24-2A2E-2076-007F77E4C428}"/>
                </a:ext>
              </a:extLst>
            </p:cNvPr>
            <p:cNvSpPr/>
            <p:nvPr/>
          </p:nvSpPr>
          <p:spPr>
            <a:xfrm>
              <a:off x="-5635825" y="3046350"/>
              <a:ext cx="37825" cy="37825"/>
            </a:xfrm>
            <a:custGeom>
              <a:avLst/>
              <a:gdLst/>
              <a:ahLst/>
              <a:cxnLst/>
              <a:rect l="l" t="t" r="r" b="b"/>
              <a:pathLst>
                <a:path w="1513" h="1513" extrusionOk="0">
                  <a:moveTo>
                    <a:pt x="762" y="0"/>
                  </a:moveTo>
                  <a:cubicBezTo>
                    <a:pt x="345" y="0"/>
                    <a:pt x="0" y="333"/>
                    <a:pt x="0" y="762"/>
                  </a:cubicBezTo>
                  <a:cubicBezTo>
                    <a:pt x="0" y="1179"/>
                    <a:pt x="345"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64" name="Google Shape;9877;p31">
              <a:extLst>
                <a:ext uri="{FF2B5EF4-FFF2-40B4-BE49-F238E27FC236}">
                  <a16:creationId xmlns:a16="http://schemas.microsoft.com/office/drawing/2014/main" id="{11B853E4-70C4-C334-E0D6-14BA7B63F9BE}"/>
                </a:ext>
              </a:extLst>
            </p:cNvPr>
            <p:cNvSpPr/>
            <p:nvPr/>
          </p:nvSpPr>
          <p:spPr>
            <a:xfrm>
              <a:off x="-5578975" y="3046350"/>
              <a:ext cx="37825" cy="37825"/>
            </a:xfrm>
            <a:custGeom>
              <a:avLst/>
              <a:gdLst/>
              <a:ahLst/>
              <a:cxnLst/>
              <a:rect l="l" t="t" r="r" b="b"/>
              <a:pathLst>
                <a:path w="1513" h="1513" extrusionOk="0">
                  <a:moveTo>
                    <a:pt x="762" y="0"/>
                  </a:moveTo>
                  <a:cubicBezTo>
                    <a:pt x="334" y="0"/>
                    <a:pt x="0" y="333"/>
                    <a:pt x="0" y="762"/>
                  </a:cubicBezTo>
                  <a:cubicBezTo>
                    <a:pt x="0" y="1179"/>
                    <a:pt x="334"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65" name="Google Shape;9878;p31">
              <a:extLst>
                <a:ext uri="{FF2B5EF4-FFF2-40B4-BE49-F238E27FC236}">
                  <a16:creationId xmlns:a16="http://schemas.microsoft.com/office/drawing/2014/main" id="{DE812BA9-ADFE-6E98-9655-566F619ADAE8}"/>
                </a:ext>
              </a:extLst>
            </p:cNvPr>
            <p:cNvSpPr/>
            <p:nvPr/>
          </p:nvSpPr>
          <p:spPr>
            <a:xfrm>
              <a:off x="-5522125" y="3046350"/>
              <a:ext cx="37825" cy="37825"/>
            </a:xfrm>
            <a:custGeom>
              <a:avLst/>
              <a:gdLst/>
              <a:ahLst/>
              <a:cxnLst/>
              <a:rect l="l" t="t" r="r" b="b"/>
              <a:pathLst>
                <a:path w="1513" h="1513" extrusionOk="0">
                  <a:moveTo>
                    <a:pt x="750" y="0"/>
                  </a:moveTo>
                  <a:cubicBezTo>
                    <a:pt x="334" y="0"/>
                    <a:pt x="0" y="333"/>
                    <a:pt x="0" y="762"/>
                  </a:cubicBezTo>
                  <a:cubicBezTo>
                    <a:pt x="0" y="1179"/>
                    <a:pt x="334" y="1512"/>
                    <a:pt x="750" y="1512"/>
                  </a:cubicBezTo>
                  <a:cubicBezTo>
                    <a:pt x="1167" y="1512"/>
                    <a:pt x="1512" y="1179"/>
                    <a:pt x="1512" y="762"/>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66" name="Google Shape;9879;p31">
              <a:extLst>
                <a:ext uri="{FF2B5EF4-FFF2-40B4-BE49-F238E27FC236}">
                  <a16:creationId xmlns:a16="http://schemas.microsoft.com/office/drawing/2014/main" id="{BC4DBC4C-1B28-D2CE-E26D-4CE46A1481CA}"/>
                </a:ext>
              </a:extLst>
            </p:cNvPr>
            <p:cNvSpPr/>
            <p:nvPr/>
          </p:nvSpPr>
          <p:spPr>
            <a:xfrm>
              <a:off x="-5465575" y="3046350"/>
              <a:ext cx="38125" cy="37825"/>
            </a:xfrm>
            <a:custGeom>
              <a:avLst/>
              <a:gdLst/>
              <a:ahLst/>
              <a:cxnLst/>
              <a:rect l="l" t="t" r="r" b="b"/>
              <a:pathLst>
                <a:path w="1525" h="1513" extrusionOk="0">
                  <a:moveTo>
                    <a:pt x="762" y="0"/>
                  </a:moveTo>
                  <a:cubicBezTo>
                    <a:pt x="346" y="0"/>
                    <a:pt x="0" y="333"/>
                    <a:pt x="0" y="762"/>
                  </a:cubicBezTo>
                  <a:cubicBezTo>
                    <a:pt x="0" y="1179"/>
                    <a:pt x="346" y="1512"/>
                    <a:pt x="762" y="1512"/>
                  </a:cubicBezTo>
                  <a:cubicBezTo>
                    <a:pt x="1179" y="1512"/>
                    <a:pt x="1524" y="1179"/>
                    <a:pt x="1524" y="762"/>
                  </a:cubicBezTo>
                  <a:cubicBezTo>
                    <a:pt x="1524"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67" name="Google Shape;9880;p31">
              <a:extLst>
                <a:ext uri="{FF2B5EF4-FFF2-40B4-BE49-F238E27FC236}">
                  <a16:creationId xmlns:a16="http://schemas.microsoft.com/office/drawing/2014/main" id="{AC0A115C-6D5B-199D-8B35-2E45B7FAB3C8}"/>
                </a:ext>
              </a:extLst>
            </p:cNvPr>
            <p:cNvSpPr/>
            <p:nvPr/>
          </p:nvSpPr>
          <p:spPr>
            <a:xfrm>
              <a:off x="-5408725" y="3046350"/>
              <a:ext cx="37825" cy="37825"/>
            </a:xfrm>
            <a:custGeom>
              <a:avLst/>
              <a:gdLst/>
              <a:ahLst/>
              <a:cxnLst/>
              <a:rect l="l" t="t" r="r" b="b"/>
              <a:pathLst>
                <a:path w="1513" h="1513" extrusionOk="0">
                  <a:moveTo>
                    <a:pt x="763" y="0"/>
                  </a:moveTo>
                  <a:cubicBezTo>
                    <a:pt x="346" y="0"/>
                    <a:pt x="1" y="333"/>
                    <a:pt x="1" y="762"/>
                  </a:cubicBezTo>
                  <a:cubicBezTo>
                    <a:pt x="1" y="1179"/>
                    <a:pt x="346" y="1512"/>
                    <a:pt x="763" y="1512"/>
                  </a:cubicBezTo>
                  <a:cubicBezTo>
                    <a:pt x="1179" y="1512"/>
                    <a:pt x="1513" y="1179"/>
                    <a:pt x="1513" y="762"/>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68" name="Google Shape;9881;p31">
              <a:extLst>
                <a:ext uri="{FF2B5EF4-FFF2-40B4-BE49-F238E27FC236}">
                  <a16:creationId xmlns:a16="http://schemas.microsoft.com/office/drawing/2014/main" id="{F33B7DE1-7C95-1A03-3FC2-74C6D654ADDB}"/>
                </a:ext>
              </a:extLst>
            </p:cNvPr>
            <p:cNvSpPr/>
            <p:nvPr/>
          </p:nvSpPr>
          <p:spPr>
            <a:xfrm>
              <a:off x="-5351875" y="304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79" y="1512"/>
                    <a:pt x="1513" y="1179"/>
                    <a:pt x="1513" y="762"/>
                  </a:cubicBezTo>
                  <a:cubicBezTo>
                    <a:pt x="1513" y="333"/>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69" name="Google Shape;9882;p31">
              <a:extLst>
                <a:ext uri="{FF2B5EF4-FFF2-40B4-BE49-F238E27FC236}">
                  <a16:creationId xmlns:a16="http://schemas.microsoft.com/office/drawing/2014/main" id="{A1C5C58E-649C-1419-B370-75F2DEB3D4D5}"/>
                </a:ext>
              </a:extLst>
            </p:cNvPr>
            <p:cNvSpPr/>
            <p:nvPr/>
          </p:nvSpPr>
          <p:spPr>
            <a:xfrm>
              <a:off x="-5295025" y="304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68" y="1512"/>
                    <a:pt x="1513" y="1179"/>
                    <a:pt x="1513" y="762"/>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70" name="Google Shape;9883;p31">
              <a:extLst>
                <a:ext uri="{FF2B5EF4-FFF2-40B4-BE49-F238E27FC236}">
                  <a16:creationId xmlns:a16="http://schemas.microsoft.com/office/drawing/2014/main" id="{E76420EF-1CDF-6926-A811-344CD15415CF}"/>
                </a:ext>
              </a:extLst>
            </p:cNvPr>
            <p:cNvSpPr/>
            <p:nvPr/>
          </p:nvSpPr>
          <p:spPr>
            <a:xfrm>
              <a:off x="-5238475" y="3046350"/>
              <a:ext cx="37825" cy="37825"/>
            </a:xfrm>
            <a:custGeom>
              <a:avLst/>
              <a:gdLst/>
              <a:ahLst/>
              <a:cxnLst/>
              <a:rect l="l" t="t" r="r" b="b"/>
              <a:pathLst>
                <a:path w="1513" h="1513" extrusionOk="0">
                  <a:moveTo>
                    <a:pt x="763" y="0"/>
                  </a:moveTo>
                  <a:cubicBezTo>
                    <a:pt x="346" y="0"/>
                    <a:pt x="1" y="333"/>
                    <a:pt x="1" y="762"/>
                  </a:cubicBezTo>
                  <a:cubicBezTo>
                    <a:pt x="1" y="1179"/>
                    <a:pt x="346" y="1512"/>
                    <a:pt x="763" y="1512"/>
                  </a:cubicBezTo>
                  <a:cubicBezTo>
                    <a:pt x="1180" y="1512"/>
                    <a:pt x="1513" y="1179"/>
                    <a:pt x="1513" y="762"/>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71" name="Google Shape;9884;p31">
              <a:extLst>
                <a:ext uri="{FF2B5EF4-FFF2-40B4-BE49-F238E27FC236}">
                  <a16:creationId xmlns:a16="http://schemas.microsoft.com/office/drawing/2014/main" id="{E5EDD766-8A0A-F8B8-499E-A2B633757F05}"/>
                </a:ext>
              </a:extLst>
            </p:cNvPr>
            <p:cNvSpPr/>
            <p:nvPr/>
          </p:nvSpPr>
          <p:spPr>
            <a:xfrm>
              <a:off x="-5181600" y="3046350"/>
              <a:ext cx="37825" cy="37825"/>
            </a:xfrm>
            <a:custGeom>
              <a:avLst/>
              <a:gdLst/>
              <a:ahLst/>
              <a:cxnLst/>
              <a:rect l="l" t="t" r="r" b="b"/>
              <a:pathLst>
                <a:path w="1513" h="1513" extrusionOk="0">
                  <a:moveTo>
                    <a:pt x="762" y="0"/>
                  </a:moveTo>
                  <a:cubicBezTo>
                    <a:pt x="333" y="0"/>
                    <a:pt x="0" y="333"/>
                    <a:pt x="0" y="762"/>
                  </a:cubicBezTo>
                  <a:cubicBezTo>
                    <a:pt x="0" y="1179"/>
                    <a:pt x="333"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72" name="Google Shape;9885;p31">
              <a:extLst>
                <a:ext uri="{FF2B5EF4-FFF2-40B4-BE49-F238E27FC236}">
                  <a16:creationId xmlns:a16="http://schemas.microsoft.com/office/drawing/2014/main" id="{13525BA0-B73E-6CE4-438A-D131321B36D0}"/>
                </a:ext>
              </a:extLst>
            </p:cNvPr>
            <p:cNvSpPr/>
            <p:nvPr/>
          </p:nvSpPr>
          <p:spPr>
            <a:xfrm>
              <a:off x="-5124750" y="3046350"/>
              <a:ext cx="37825" cy="37825"/>
            </a:xfrm>
            <a:custGeom>
              <a:avLst/>
              <a:gdLst/>
              <a:ahLst/>
              <a:cxnLst/>
              <a:rect l="l" t="t" r="r" b="b"/>
              <a:pathLst>
                <a:path w="1513" h="1513" extrusionOk="0">
                  <a:moveTo>
                    <a:pt x="750" y="0"/>
                  </a:moveTo>
                  <a:cubicBezTo>
                    <a:pt x="333" y="0"/>
                    <a:pt x="0" y="333"/>
                    <a:pt x="0" y="762"/>
                  </a:cubicBezTo>
                  <a:cubicBezTo>
                    <a:pt x="0" y="1179"/>
                    <a:pt x="333" y="1512"/>
                    <a:pt x="750" y="1512"/>
                  </a:cubicBezTo>
                  <a:cubicBezTo>
                    <a:pt x="1167" y="1512"/>
                    <a:pt x="1512" y="1179"/>
                    <a:pt x="1512" y="762"/>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73" name="Google Shape;9886;p31">
              <a:extLst>
                <a:ext uri="{FF2B5EF4-FFF2-40B4-BE49-F238E27FC236}">
                  <a16:creationId xmlns:a16="http://schemas.microsoft.com/office/drawing/2014/main" id="{62EB35F7-6B8A-CFD8-8F6A-25857BA447D4}"/>
                </a:ext>
              </a:extLst>
            </p:cNvPr>
            <p:cNvSpPr/>
            <p:nvPr/>
          </p:nvSpPr>
          <p:spPr>
            <a:xfrm>
              <a:off x="-5068200" y="3046350"/>
              <a:ext cx="38125" cy="37825"/>
            </a:xfrm>
            <a:custGeom>
              <a:avLst/>
              <a:gdLst/>
              <a:ahLst/>
              <a:cxnLst/>
              <a:rect l="l" t="t" r="r" b="b"/>
              <a:pathLst>
                <a:path w="1525" h="1513" extrusionOk="0">
                  <a:moveTo>
                    <a:pt x="762" y="0"/>
                  </a:moveTo>
                  <a:cubicBezTo>
                    <a:pt x="346" y="0"/>
                    <a:pt x="0" y="333"/>
                    <a:pt x="0" y="762"/>
                  </a:cubicBezTo>
                  <a:cubicBezTo>
                    <a:pt x="0" y="1179"/>
                    <a:pt x="346" y="1512"/>
                    <a:pt x="762" y="1512"/>
                  </a:cubicBezTo>
                  <a:cubicBezTo>
                    <a:pt x="1179" y="1512"/>
                    <a:pt x="1524" y="1179"/>
                    <a:pt x="1524" y="762"/>
                  </a:cubicBezTo>
                  <a:cubicBezTo>
                    <a:pt x="1524"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74" name="Google Shape;9887;p31">
              <a:extLst>
                <a:ext uri="{FF2B5EF4-FFF2-40B4-BE49-F238E27FC236}">
                  <a16:creationId xmlns:a16="http://schemas.microsoft.com/office/drawing/2014/main" id="{29478390-BFAA-2578-021D-764DACE73377}"/>
                </a:ext>
              </a:extLst>
            </p:cNvPr>
            <p:cNvSpPr/>
            <p:nvPr/>
          </p:nvSpPr>
          <p:spPr>
            <a:xfrm>
              <a:off x="-5011350" y="3046350"/>
              <a:ext cx="37825" cy="37825"/>
            </a:xfrm>
            <a:custGeom>
              <a:avLst/>
              <a:gdLst/>
              <a:ahLst/>
              <a:cxnLst/>
              <a:rect l="l" t="t" r="r" b="b"/>
              <a:pathLst>
                <a:path w="1513" h="1513" extrusionOk="0">
                  <a:moveTo>
                    <a:pt x="762" y="0"/>
                  </a:moveTo>
                  <a:cubicBezTo>
                    <a:pt x="346" y="0"/>
                    <a:pt x="0" y="333"/>
                    <a:pt x="0" y="762"/>
                  </a:cubicBezTo>
                  <a:cubicBezTo>
                    <a:pt x="0" y="1179"/>
                    <a:pt x="346"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75" name="Google Shape;9888;p31">
              <a:extLst>
                <a:ext uri="{FF2B5EF4-FFF2-40B4-BE49-F238E27FC236}">
                  <a16:creationId xmlns:a16="http://schemas.microsoft.com/office/drawing/2014/main" id="{1F862BA3-F88A-240F-0FE5-8A9AF41DD679}"/>
                </a:ext>
              </a:extLst>
            </p:cNvPr>
            <p:cNvSpPr/>
            <p:nvPr/>
          </p:nvSpPr>
          <p:spPr>
            <a:xfrm>
              <a:off x="-4897650" y="304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67" y="1512"/>
                    <a:pt x="1513" y="1179"/>
                    <a:pt x="1513" y="762"/>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76" name="Google Shape;9889;p31">
              <a:extLst>
                <a:ext uri="{FF2B5EF4-FFF2-40B4-BE49-F238E27FC236}">
                  <a16:creationId xmlns:a16="http://schemas.microsoft.com/office/drawing/2014/main" id="{564F563A-19C3-4C6B-5655-F46790428E68}"/>
                </a:ext>
              </a:extLst>
            </p:cNvPr>
            <p:cNvSpPr/>
            <p:nvPr/>
          </p:nvSpPr>
          <p:spPr>
            <a:xfrm>
              <a:off x="-4841100" y="3046350"/>
              <a:ext cx="37825" cy="37825"/>
            </a:xfrm>
            <a:custGeom>
              <a:avLst/>
              <a:gdLst/>
              <a:ahLst/>
              <a:cxnLst/>
              <a:rect l="l" t="t" r="r" b="b"/>
              <a:pathLst>
                <a:path w="1513" h="1513" extrusionOk="0">
                  <a:moveTo>
                    <a:pt x="763" y="0"/>
                  </a:moveTo>
                  <a:cubicBezTo>
                    <a:pt x="346" y="0"/>
                    <a:pt x="1" y="333"/>
                    <a:pt x="1" y="762"/>
                  </a:cubicBezTo>
                  <a:cubicBezTo>
                    <a:pt x="1" y="1179"/>
                    <a:pt x="346" y="1512"/>
                    <a:pt x="763" y="1512"/>
                  </a:cubicBezTo>
                  <a:cubicBezTo>
                    <a:pt x="1179" y="1512"/>
                    <a:pt x="1513" y="1179"/>
                    <a:pt x="1513" y="762"/>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77" name="Google Shape;9890;p31">
              <a:extLst>
                <a:ext uri="{FF2B5EF4-FFF2-40B4-BE49-F238E27FC236}">
                  <a16:creationId xmlns:a16="http://schemas.microsoft.com/office/drawing/2014/main" id="{941F94DE-5E75-BF04-498A-A65EBE0EB017}"/>
                </a:ext>
              </a:extLst>
            </p:cNvPr>
            <p:cNvSpPr/>
            <p:nvPr/>
          </p:nvSpPr>
          <p:spPr>
            <a:xfrm>
              <a:off x="-4784250" y="304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80" y="1512"/>
                    <a:pt x="1513" y="1179"/>
                    <a:pt x="1513" y="762"/>
                  </a:cubicBezTo>
                  <a:cubicBezTo>
                    <a:pt x="1513" y="333"/>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78" name="Google Shape;9891;p31">
              <a:extLst>
                <a:ext uri="{FF2B5EF4-FFF2-40B4-BE49-F238E27FC236}">
                  <a16:creationId xmlns:a16="http://schemas.microsoft.com/office/drawing/2014/main" id="{529BAB8F-971C-66B8-F91E-DB5E8A74C3D6}"/>
                </a:ext>
              </a:extLst>
            </p:cNvPr>
            <p:cNvSpPr/>
            <p:nvPr/>
          </p:nvSpPr>
          <p:spPr>
            <a:xfrm>
              <a:off x="-4386875" y="304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79" y="1512"/>
                    <a:pt x="1513" y="1179"/>
                    <a:pt x="1513" y="762"/>
                  </a:cubicBezTo>
                  <a:cubicBezTo>
                    <a:pt x="1513" y="333"/>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79" name="Google Shape;9892;p31">
              <a:extLst>
                <a:ext uri="{FF2B5EF4-FFF2-40B4-BE49-F238E27FC236}">
                  <a16:creationId xmlns:a16="http://schemas.microsoft.com/office/drawing/2014/main" id="{C6663EDD-592B-D38D-7B04-8ECF898E0DA1}"/>
                </a:ext>
              </a:extLst>
            </p:cNvPr>
            <p:cNvSpPr/>
            <p:nvPr/>
          </p:nvSpPr>
          <p:spPr>
            <a:xfrm>
              <a:off x="-4330025" y="304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68" y="1512"/>
                    <a:pt x="1513" y="1179"/>
                    <a:pt x="1513" y="762"/>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80" name="Google Shape;9893;p31">
              <a:extLst>
                <a:ext uri="{FF2B5EF4-FFF2-40B4-BE49-F238E27FC236}">
                  <a16:creationId xmlns:a16="http://schemas.microsoft.com/office/drawing/2014/main" id="{2C4C1FA9-91BB-2DA7-6678-5BEEE66EDA06}"/>
                </a:ext>
              </a:extLst>
            </p:cNvPr>
            <p:cNvSpPr/>
            <p:nvPr/>
          </p:nvSpPr>
          <p:spPr>
            <a:xfrm>
              <a:off x="-4273475" y="3046350"/>
              <a:ext cx="37850" cy="37825"/>
            </a:xfrm>
            <a:custGeom>
              <a:avLst/>
              <a:gdLst/>
              <a:ahLst/>
              <a:cxnLst/>
              <a:rect l="l" t="t" r="r" b="b"/>
              <a:pathLst>
                <a:path w="1514" h="1513" extrusionOk="0">
                  <a:moveTo>
                    <a:pt x="763" y="0"/>
                  </a:moveTo>
                  <a:cubicBezTo>
                    <a:pt x="346" y="0"/>
                    <a:pt x="1" y="333"/>
                    <a:pt x="1" y="762"/>
                  </a:cubicBezTo>
                  <a:cubicBezTo>
                    <a:pt x="1" y="1179"/>
                    <a:pt x="346" y="1512"/>
                    <a:pt x="763" y="1512"/>
                  </a:cubicBezTo>
                  <a:cubicBezTo>
                    <a:pt x="1180" y="1512"/>
                    <a:pt x="1513" y="1179"/>
                    <a:pt x="1513" y="762"/>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81" name="Google Shape;9894;p31">
              <a:extLst>
                <a:ext uri="{FF2B5EF4-FFF2-40B4-BE49-F238E27FC236}">
                  <a16:creationId xmlns:a16="http://schemas.microsoft.com/office/drawing/2014/main" id="{5D570193-35C6-3E24-19B0-B7137740A1AB}"/>
                </a:ext>
              </a:extLst>
            </p:cNvPr>
            <p:cNvSpPr/>
            <p:nvPr/>
          </p:nvSpPr>
          <p:spPr>
            <a:xfrm>
              <a:off x="-4046350" y="3046350"/>
              <a:ext cx="37825" cy="37825"/>
            </a:xfrm>
            <a:custGeom>
              <a:avLst/>
              <a:gdLst/>
              <a:ahLst/>
              <a:cxnLst/>
              <a:rect l="l" t="t" r="r" b="b"/>
              <a:pathLst>
                <a:path w="1513" h="1513" extrusionOk="0">
                  <a:moveTo>
                    <a:pt x="762" y="0"/>
                  </a:moveTo>
                  <a:cubicBezTo>
                    <a:pt x="346" y="0"/>
                    <a:pt x="0" y="333"/>
                    <a:pt x="0" y="762"/>
                  </a:cubicBezTo>
                  <a:cubicBezTo>
                    <a:pt x="0" y="1179"/>
                    <a:pt x="346" y="1512"/>
                    <a:pt x="762" y="1512"/>
                  </a:cubicBezTo>
                  <a:cubicBezTo>
                    <a:pt x="1179" y="1512"/>
                    <a:pt x="1513" y="1179"/>
                    <a:pt x="1513" y="762"/>
                  </a:cubicBezTo>
                  <a:cubicBezTo>
                    <a:pt x="1513"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82" name="Google Shape;9895;p31">
              <a:extLst>
                <a:ext uri="{FF2B5EF4-FFF2-40B4-BE49-F238E27FC236}">
                  <a16:creationId xmlns:a16="http://schemas.microsoft.com/office/drawing/2014/main" id="{B4467154-80BD-91DF-25B2-C583045A3CFB}"/>
                </a:ext>
              </a:extLst>
            </p:cNvPr>
            <p:cNvSpPr/>
            <p:nvPr/>
          </p:nvSpPr>
          <p:spPr>
            <a:xfrm>
              <a:off x="-3989500" y="304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67" y="1512"/>
                    <a:pt x="1513" y="1179"/>
                    <a:pt x="1513" y="762"/>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83" name="Google Shape;9896;p31">
              <a:extLst>
                <a:ext uri="{FF2B5EF4-FFF2-40B4-BE49-F238E27FC236}">
                  <a16:creationId xmlns:a16="http://schemas.microsoft.com/office/drawing/2014/main" id="{9C47285C-2DE9-6EF4-9F77-73E4E760A26F}"/>
                </a:ext>
              </a:extLst>
            </p:cNvPr>
            <p:cNvSpPr/>
            <p:nvPr/>
          </p:nvSpPr>
          <p:spPr>
            <a:xfrm>
              <a:off x="-3932650" y="304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67" y="1512"/>
                    <a:pt x="1513" y="1179"/>
                    <a:pt x="1513" y="762"/>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84" name="Google Shape;9897;p31">
              <a:extLst>
                <a:ext uri="{FF2B5EF4-FFF2-40B4-BE49-F238E27FC236}">
                  <a16:creationId xmlns:a16="http://schemas.microsoft.com/office/drawing/2014/main" id="{48AEBFA7-AB9D-43C2-0C1E-D5E69471946A}"/>
                </a:ext>
              </a:extLst>
            </p:cNvPr>
            <p:cNvSpPr/>
            <p:nvPr/>
          </p:nvSpPr>
          <p:spPr>
            <a:xfrm>
              <a:off x="-3876100" y="3046350"/>
              <a:ext cx="37825" cy="37825"/>
            </a:xfrm>
            <a:custGeom>
              <a:avLst/>
              <a:gdLst/>
              <a:ahLst/>
              <a:cxnLst/>
              <a:rect l="l" t="t" r="r" b="b"/>
              <a:pathLst>
                <a:path w="1513" h="1513" extrusionOk="0">
                  <a:moveTo>
                    <a:pt x="763" y="0"/>
                  </a:moveTo>
                  <a:cubicBezTo>
                    <a:pt x="346" y="0"/>
                    <a:pt x="1" y="333"/>
                    <a:pt x="1" y="762"/>
                  </a:cubicBezTo>
                  <a:cubicBezTo>
                    <a:pt x="1" y="1179"/>
                    <a:pt x="346" y="1512"/>
                    <a:pt x="763" y="1512"/>
                  </a:cubicBezTo>
                  <a:cubicBezTo>
                    <a:pt x="1180" y="1512"/>
                    <a:pt x="1513" y="1179"/>
                    <a:pt x="1513" y="762"/>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85" name="Google Shape;9898;p31">
              <a:extLst>
                <a:ext uri="{FF2B5EF4-FFF2-40B4-BE49-F238E27FC236}">
                  <a16:creationId xmlns:a16="http://schemas.microsoft.com/office/drawing/2014/main" id="{048E0338-EE30-71C2-2E0C-12A623D7578E}"/>
                </a:ext>
              </a:extLst>
            </p:cNvPr>
            <p:cNvSpPr/>
            <p:nvPr/>
          </p:nvSpPr>
          <p:spPr>
            <a:xfrm>
              <a:off x="-3819250" y="3046350"/>
              <a:ext cx="37825" cy="37825"/>
            </a:xfrm>
            <a:custGeom>
              <a:avLst/>
              <a:gdLst/>
              <a:ahLst/>
              <a:cxnLst/>
              <a:rect l="l" t="t" r="r" b="b"/>
              <a:pathLst>
                <a:path w="1513" h="1513" extrusionOk="0">
                  <a:moveTo>
                    <a:pt x="751" y="0"/>
                  </a:moveTo>
                  <a:cubicBezTo>
                    <a:pt x="334" y="0"/>
                    <a:pt x="1" y="333"/>
                    <a:pt x="1" y="762"/>
                  </a:cubicBezTo>
                  <a:cubicBezTo>
                    <a:pt x="1" y="1179"/>
                    <a:pt x="334" y="1512"/>
                    <a:pt x="751" y="1512"/>
                  </a:cubicBezTo>
                  <a:cubicBezTo>
                    <a:pt x="1180" y="1512"/>
                    <a:pt x="1513" y="1179"/>
                    <a:pt x="1513" y="762"/>
                  </a:cubicBezTo>
                  <a:cubicBezTo>
                    <a:pt x="1513" y="333"/>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86" name="Google Shape;9899;p31">
              <a:extLst>
                <a:ext uri="{FF2B5EF4-FFF2-40B4-BE49-F238E27FC236}">
                  <a16:creationId xmlns:a16="http://schemas.microsoft.com/office/drawing/2014/main" id="{26417761-D88D-3B84-E050-7336F92E5702}"/>
                </a:ext>
              </a:extLst>
            </p:cNvPr>
            <p:cNvSpPr/>
            <p:nvPr/>
          </p:nvSpPr>
          <p:spPr>
            <a:xfrm>
              <a:off x="-3648975" y="3046350"/>
              <a:ext cx="37825" cy="37825"/>
            </a:xfrm>
            <a:custGeom>
              <a:avLst/>
              <a:gdLst/>
              <a:ahLst/>
              <a:cxnLst/>
              <a:rect l="l" t="t" r="r" b="b"/>
              <a:pathLst>
                <a:path w="1513" h="1513" extrusionOk="0">
                  <a:moveTo>
                    <a:pt x="762" y="0"/>
                  </a:moveTo>
                  <a:cubicBezTo>
                    <a:pt x="346" y="0"/>
                    <a:pt x="0" y="333"/>
                    <a:pt x="0" y="762"/>
                  </a:cubicBezTo>
                  <a:cubicBezTo>
                    <a:pt x="0" y="1179"/>
                    <a:pt x="346" y="1512"/>
                    <a:pt x="762" y="1512"/>
                  </a:cubicBezTo>
                  <a:cubicBezTo>
                    <a:pt x="1179" y="1512"/>
                    <a:pt x="1512" y="1179"/>
                    <a:pt x="1512" y="762"/>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87" name="Google Shape;9900;p31">
              <a:extLst>
                <a:ext uri="{FF2B5EF4-FFF2-40B4-BE49-F238E27FC236}">
                  <a16:creationId xmlns:a16="http://schemas.microsoft.com/office/drawing/2014/main" id="{3CC2C977-D951-4EE1-0A8C-CD72BE489179}"/>
                </a:ext>
              </a:extLst>
            </p:cNvPr>
            <p:cNvSpPr/>
            <p:nvPr/>
          </p:nvSpPr>
          <p:spPr>
            <a:xfrm>
              <a:off x="-3592125" y="3046350"/>
              <a:ext cx="37825" cy="37825"/>
            </a:xfrm>
            <a:custGeom>
              <a:avLst/>
              <a:gdLst/>
              <a:ahLst/>
              <a:cxnLst/>
              <a:rect l="l" t="t" r="r" b="b"/>
              <a:pathLst>
                <a:path w="1513" h="1513" extrusionOk="0">
                  <a:moveTo>
                    <a:pt x="750" y="0"/>
                  </a:moveTo>
                  <a:cubicBezTo>
                    <a:pt x="334" y="0"/>
                    <a:pt x="0" y="333"/>
                    <a:pt x="0" y="762"/>
                  </a:cubicBezTo>
                  <a:cubicBezTo>
                    <a:pt x="0" y="1179"/>
                    <a:pt x="334" y="1512"/>
                    <a:pt x="750" y="1512"/>
                  </a:cubicBezTo>
                  <a:cubicBezTo>
                    <a:pt x="1167" y="1512"/>
                    <a:pt x="1512" y="1179"/>
                    <a:pt x="1512" y="762"/>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88" name="Google Shape;9901;p31">
              <a:extLst>
                <a:ext uri="{FF2B5EF4-FFF2-40B4-BE49-F238E27FC236}">
                  <a16:creationId xmlns:a16="http://schemas.microsoft.com/office/drawing/2014/main" id="{83ECE7DF-9D16-DFC3-7291-DFE160CEE63A}"/>
                </a:ext>
              </a:extLst>
            </p:cNvPr>
            <p:cNvSpPr/>
            <p:nvPr/>
          </p:nvSpPr>
          <p:spPr>
            <a:xfrm>
              <a:off x="-7054775" y="3103200"/>
              <a:ext cx="37850" cy="37825"/>
            </a:xfrm>
            <a:custGeom>
              <a:avLst/>
              <a:gdLst/>
              <a:ahLst/>
              <a:cxnLst/>
              <a:rect l="l" t="t" r="r" b="b"/>
              <a:pathLst>
                <a:path w="1514" h="1513" extrusionOk="0">
                  <a:moveTo>
                    <a:pt x="751" y="0"/>
                  </a:moveTo>
                  <a:cubicBezTo>
                    <a:pt x="334" y="0"/>
                    <a:pt x="1" y="333"/>
                    <a:pt x="1" y="750"/>
                  </a:cubicBezTo>
                  <a:cubicBezTo>
                    <a:pt x="1" y="1167"/>
                    <a:pt x="334" y="1512"/>
                    <a:pt x="751" y="1512"/>
                  </a:cubicBezTo>
                  <a:cubicBezTo>
                    <a:pt x="1168" y="1512"/>
                    <a:pt x="1513" y="1167"/>
                    <a:pt x="1513" y="750"/>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89" name="Google Shape;9902;p31">
              <a:extLst>
                <a:ext uri="{FF2B5EF4-FFF2-40B4-BE49-F238E27FC236}">
                  <a16:creationId xmlns:a16="http://schemas.microsoft.com/office/drawing/2014/main" id="{52EE2F1E-E6D4-94EF-782B-AD14A52A1366}"/>
                </a:ext>
              </a:extLst>
            </p:cNvPr>
            <p:cNvSpPr/>
            <p:nvPr/>
          </p:nvSpPr>
          <p:spPr>
            <a:xfrm>
              <a:off x="-5919500" y="3103200"/>
              <a:ext cx="37825" cy="37825"/>
            </a:xfrm>
            <a:custGeom>
              <a:avLst/>
              <a:gdLst/>
              <a:ahLst/>
              <a:cxnLst/>
              <a:rect l="l" t="t" r="r" b="b"/>
              <a:pathLst>
                <a:path w="1513" h="1513" extrusionOk="0">
                  <a:moveTo>
                    <a:pt x="751" y="0"/>
                  </a:moveTo>
                  <a:cubicBezTo>
                    <a:pt x="334" y="0"/>
                    <a:pt x="0" y="333"/>
                    <a:pt x="0" y="750"/>
                  </a:cubicBezTo>
                  <a:cubicBezTo>
                    <a:pt x="0" y="1167"/>
                    <a:pt x="334" y="1512"/>
                    <a:pt x="751" y="1512"/>
                  </a:cubicBezTo>
                  <a:cubicBezTo>
                    <a:pt x="1167" y="1512"/>
                    <a:pt x="1513" y="1167"/>
                    <a:pt x="1513" y="750"/>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90" name="Google Shape;9903;p31">
              <a:extLst>
                <a:ext uri="{FF2B5EF4-FFF2-40B4-BE49-F238E27FC236}">
                  <a16:creationId xmlns:a16="http://schemas.microsoft.com/office/drawing/2014/main" id="{86491379-231A-C07D-6ACE-506459AB64BC}"/>
                </a:ext>
              </a:extLst>
            </p:cNvPr>
            <p:cNvSpPr/>
            <p:nvPr/>
          </p:nvSpPr>
          <p:spPr>
            <a:xfrm>
              <a:off x="-5862950" y="3103200"/>
              <a:ext cx="38125" cy="37825"/>
            </a:xfrm>
            <a:custGeom>
              <a:avLst/>
              <a:gdLst/>
              <a:ahLst/>
              <a:cxnLst/>
              <a:rect l="l" t="t" r="r" b="b"/>
              <a:pathLst>
                <a:path w="1525" h="1513" extrusionOk="0">
                  <a:moveTo>
                    <a:pt x="763" y="0"/>
                  </a:moveTo>
                  <a:cubicBezTo>
                    <a:pt x="346" y="0"/>
                    <a:pt x="1" y="333"/>
                    <a:pt x="1" y="750"/>
                  </a:cubicBezTo>
                  <a:cubicBezTo>
                    <a:pt x="1" y="1167"/>
                    <a:pt x="346" y="1512"/>
                    <a:pt x="763" y="1512"/>
                  </a:cubicBezTo>
                  <a:cubicBezTo>
                    <a:pt x="1179" y="1512"/>
                    <a:pt x="1525" y="1167"/>
                    <a:pt x="1525" y="750"/>
                  </a:cubicBezTo>
                  <a:cubicBezTo>
                    <a:pt x="1525"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91" name="Google Shape;9904;p31">
              <a:extLst>
                <a:ext uri="{FF2B5EF4-FFF2-40B4-BE49-F238E27FC236}">
                  <a16:creationId xmlns:a16="http://schemas.microsoft.com/office/drawing/2014/main" id="{A7E184FF-5207-7FB9-2E12-A7412BD48AD5}"/>
                </a:ext>
              </a:extLst>
            </p:cNvPr>
            <p:cNvSpPr/>
            <p:nvPr/>
          </p:nvSpPr>
          <p:spPr>
            <a:xfrm>
              <a:off x="-5806100" y="3103200"/>
              <a:ext cx="37825" cy="37825"/>
            </a:xfrm>
            <a:custGeom>
              <a:avLst/>
              <a:gdLst/>
              <a:ahLst/>
              <a:cxnLst/>
              <a:rect l="l" t="t" r="r" b="b"/>
              <a:pathLst>
                <a:path w="1513" h="1513" extrusionOk="0">
                  <a:moveTo>
                    <a:pt x="763" y="0"/>
                  </a:moveTo>
                  <a:cubicBezTo>
                    <a:pt x="346" y="0"/>
                    <a:pt x="1" y="333"/>
                    <a:pt x="1" y="750"/>
                  </a:cubicBezTo>
                  <a:cubicBezTo>
                    <a:pt x="1" y="1167"/>
                    <a:pt x="346" y="1512"/>
                    <a:pt x="763" y="1512"/>
                  </a:cubicBezTo>
                  <a:cubicBezTo>
                    <a:pt x="1179" y="1512"/>
                    <a:pt x="1513" y="1167"/>
                    <a:pt x="1513" y="750"/>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92" name="Google Shape;9905;p31">
              <a:extLst>
                <a:ext uri="{FF2B5EF4-FFF2-40B4-BE49-F238E27FC236}">
                  <a16:creationId xmlns:a16="http://schemas.microsoft.com/office/drawing/2014/main" id="{A865D813-625F-41E5-0ADE-7EE5E8F2BC8F}"/>
                </a:ext>
              </a:extLst>
            </p:cNvPr>
            <p:cNvSpPr/>
            <p:nvPr/>
          </p:nvSpPr>
          <p:spPr>
            <a:xfrm>
              <a:off x="-5749250" y="3103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80" y="1512"/>
                    <a:pt x="1513" y="1167"/>
                    <a:pt x="1513" y="750"/>
                  </a:cubicBezTo>
                  <a:cubicBezTo>
                    <a:pt x="1513" y="333"/>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93" name="Google Shape;9906;p31">
              <a:extLst>
                <a:ext uri="{FF2B5EF4-FFF2-40B4-BE49-F238E27FC236}">
                  <a16:creationId xmlns:a16="http://schemas.microsoft.com/office/drawing/2014/main" id="{BF9290B1-F57F-278D-4863-E489028D0CE6}"/>
                </a:ext>
              </a:extLst>
            </p:cNvPr>
            <p:cNvSpPr/>
            <p:nvPr/>
          </p:nvSpPr>
          <p:spPr>
            <a:xfrm>
              <a:off x="-5692400" y="3103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68" y="1512"/>
                    <a:pt x="1513" y="1167"/>
                    <a:pt x="1513" y="750"/>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94" name="Google Shape;9907;p31">
              <a:extLst>
                <a:ext uri="{FF2B5EF4-FFF2-40B4-BE49-F238E27FC236}">
                  <a16:creationId xmlns:a16="http://schemas.microsoft.com/office/drawing/2014/main" id="{30AF415F-C2D6-5C82-ECDA-596181A32AB1}"/>
                </a:ext>
              </a:extLst>
            </p:cNvPr>
            <p:cNvSpPr/>
            <p:nvPr/>
          </p:nvSpPr>
          <p:spPr>
            <a:xfrm>
              <a:off x="-5635825" y="3103200"/>
              <a:ext cx="37825" cy="37825"/>
            </a:xfrm>
            <a:custGeom>
              <a:avLst/>
              <a:gdLst/>
              <a:ahLst/>
              <a:cxnLst/>
              <a:rect l="l" t="t" r="r" b="b"/>
              <a:pathLst>
                <a:path w="1513" h="1513" extrusionOk="0">
                  <a:moveTo>
                    <a:pt x="762" y="0"/>
                  </a:moveTo>
                  <a:cubicBezTo>
                    <a:pt x="345" y="0"/>
                    <a:pt x="0" y="333"/>
                    <a:pt x="0" y="750"/>
                  </a:cubicBezTo>
                  <a:cubicBezTo>
                    <a:pt x="0" y="1167"/>
                    <a:pt x="345" y="1512"/>
                    <a:pt x="762" y="1512"/>
                  </a:cubicBezTo>
                  <a:cubicBezTo>
                    <a:pt x="1179" y="1512"/>
                    <a:pt x="1512" y="1167"/>
                    <a:pt x="1512" y="750"/>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95" name="Google Shape;9908;p31">
              <a:extLst>
                <a:ext uri="{FF2B5EF4-FFF2-40B4-BE49-F238E27FC236}">
                  <a16:creationId xmlns:a16="http://schemas.microsoft.com/office/drawing/2014/main" id="{4676D09B-454C-DC43-4674-938B8F4D96D0}"/>
                </a:ext>
              </a:extLst>
            </p:cNvPr>
            <p:cNvSpPr/>
            <p:nvPr/>
          </p:nvSpPr>
          <p:spPr>
            <a:xfrm>
              <a:off x="-5578975" y="3103200"/>
              <a:ext cx="37825" cy="37825"/>
            </a:xfrm>
            <a:custGeom>
              <a:avLst/>
              <a:gdLst/>
              <a:ahLst/>
              <a:cxnLst/>
              <a:rect l="l" t="t" r="r" b="b"/>
              <a:pathLst>
                <a:path w="1513" h="1513" extrusionOk="0">
                  <a:moveTo>
                    <a:pt x="762" y="0"/>
                  </a:moveTo>
                  <a:cubicBezTo>
                    <a:pt x="334" y="0"/>
                    <a:pt x="0" y="333"/>
                    <a:pt x="0" y="750"/>
                  </a:cubicBezTo>
                  <a:cubicBezTo>
                    <a:pt x="0" y="1167"/>
                    <a:pt x="334" y="1512"/>
                    <a:pt x="762" y="1512"/>
                  </a:cubicBezTo>
                  <a:cubicBezTo>
                    <a:pt x="1179" y="1512"/>
                    <a:pt x="1512" y="1167"/>
                    <a:pt x="1512" y="750"/>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96" name="Google Shape;9909;p31">
              <a:extLst>
                <a:ext uri="{FF2B5EF4-FFF2-40B4-BE49-F238E27FC236}">
                  <a16:creationId xmlns:a16="http://schemas.microsoft.com/office/drawing/2014/main" id="{92B134F1-62D2-D802-F710-F2E9F6D443A1}"/>
                </a:ext>
              </a:extLst>
            </p:cNvPr>
            <p:cNvSpPr/>
            <p:nvPr/>
          </p:nvSpPr>
          <p:spPr>
            <a:xfrm>
              <a:off x="-5522125" y="3103200"/>
              <a:ext cx="37825" cy="37825"/>
            </a:xfrm>
            <a:custGeom>
              <a:avLst/>
              <a:gdLst/>
              <a:ahLst/>
              <a:cxnLst/>
              <a:rect l="l" t="t" r="r" b="b"/>
              <a:pathLst>
                <a:path w="1513" h="1513" extrusionOk="0">
                  <a:moveTo>
                    <a:pt x="750" y="0"/>
                  </a:moveTo>
                  <a:cubicBezTo>
                    <a:pt x="334" y="0"/>
                    <a:pt x="0" y="333"/>
                    <a:pt x="0" y="750"/>
                  </a:cubicBezTo>
                  <a:cubicBezTo>
                    <a:pt x="0" y="1167"/>
                    <a:pt x="334" y="1512"/>
                    <a:pt x="750" y="1512"/>
                  </a:cubicBezTo>
                  <a:cubicBezTo>
                    <a:pt x="1167" y="1512"/>
                    <a:pt x="1512" y="1167"/>
                    <a:pt x="1512" y="750"/>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97" name="Google Shape;9910;p31">
              <a:extLst>
                <a:ext uri="{FF2B5EF4-FFF2-40B4-BE49-F238E27FC236}">
                  <a16:creationId xmlns:a16="http://schemas.microsoft.com/office/drawing/2014/main" id="{735E9A91-1B7C-F7EB-47F5-FEF6371A42B4}"/>
                </a:ext>
              </a:extLst>
            </p:cNvPr>
            <p:cNvSpPr/>
            <p:nvPr/>
          </p:nvSpPr>
          <p:spPr>
            <a:xfrm>
              <a:off x="-5465575" y="3103200"/>
              <a:ext cx="38125" cy="37825"/>
            </a:xfrm>
            <a:custGeom>
              <a:avLst/>
              <a:gdLst/>
              <a:ahLst/>
              <a:cxnLst/>
              <a:rect l="l" t="t" r="r" b="b"/>
              <a:pathLst>
                <a:path w="1525" h="1513" extrusionOk="0">
                  <a:moveTo>
                    <a:pt x="762" y="0"/>
                  </a:moveTo>
                  <a:cubicBezTo>
                    <a:pt x="346" y="0"/>
                    <a:pt x="0" y="333"/>
                    <a:pt x="0" y="750"/>
                  </a:cubicBezTo>
                  <a:cubicBezTo>
                    <a:pt x="0" y="1167"/>
                    <a:pt x="346" y="1512"/>
                    <a:pt x="762" y="1512"/>
                  </a:cubicBezTo>
                  <a:cubicBezTo>
                    <a:pt x="1179" y="1512"/>
                    <a:pt x="1524" y="1167"/>
                    <a:pt x="1524" y="750"/>
                  </a:cubicBezTo>
                  <a:cubicBezTo>
                    <a:pt x="1524"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98" name="Google Shape;9911;p31">
              <a:extLst>
                <a:ext uri="{FF2B5EF4-FFF2-40B4-BE49-F238E27FC236}">
                  <a16:creationId xmlns:a16="http://schemas.microsoft.com/office/drawing/2014/main" id="{008F1EA6-A582-BAA4-5F1B-03B05583442B}"/>
                </a:ext>
              </a:extLst>
            </p:cNvPr>
            <p:cNvSpPr/>
            <p:nvPr/>
          </p:nvSpPr>
          <p:spPr>
            <a:xfrm>
              <a:off x="-5408725" y="3103200"/>
              <a:ext cx="37825" cy="37825"/>
            </a:xfrm>
            <a:custGeom>
              <a:avLst/>
              <a:gdLst/>
              <a:ahLst/>
              <a:cxnLst/>
              <a:rect l="l" t="t" r="r" b="b"/>
              <a:pathLst>
                <a:path w="1513" h="1513" extrusionOk="0">
                  <a:moveTo>
                    <a:pt x="763" y="0"/>
                  </a:moveTo>
                  <a:cubicBezTo>
                    <a:pt x="346" y="0"/>
                    <a:pt x="1" y="333"/>
                    <a:pt x="1" y="750"/>
                  </a:cubicBezTo>
                  <a:cubicBezTo>
                    <a:pt x="1" y="1167"/>
                    <a:pt x="346" y="1512"/>
                    <a:pt x="763" y="1512"/>
                  </a:cubicBezTo>
                  <a:cubicBezTo>
                    <a:pt x="1179" y="1512"/>
                    <a:pt x="1513" y="1167"/>
                    <a:pt x="1513" y="750"/>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699" name="Google Shape;9912;p31">
              <a:extLst>
                <a:ext uri="{FF2B5EF4-FFF2-40B4-BE49-F238E27FC236}">
                  <a16:creationId xmlns:a16="http://schemas.microsoft.com/office/drawing/2014/main" id="{A50604F8-BB14-4016-96A9-80745DCE7D94}"/>
                </a:ext>
              </a:extLst>
            </p:cNvPr>
            <p:cNvSpPr/>
            <p:nvPr/>
          </p:nvSpPr>
          <p:spPr>
            <a:xfrm>
              <a:off x="-5351875" y="3103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79" y="1512"/>
                    <a:pt x="1513" y="1167"/>
                    <a:pt x="1513" y="750"/>
                  </a:cubicBezTo>
                  <a:cubicBezTo>
                    <a:pt x="1513" y="333"/>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00" name="Google Shape;9913;p31">
              <a:extLst>
                <a:ext uri="{FF2B5EF4-FFF2-40B4-BE49-F238E27FC236}">
                  <a16:creationId xmlns:a16="http://schemas.microsoft.com/office/drawing/2014/main" id="{B143BD9C-3394-A28C-D5A8-6B78F2B7393D}"/>
                </a:ext>
              </a:extLst>
            </p:cNvPr>
            <p:cNvSpPr/>
            <p:nvPr/>
          </p:nvSpPr>
          <p:spPr>
            <a:xfrm>
              <a:off x="-5295025" y="3103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68" y="1512"/>
                    <a:pt x="1513" y="1167"/>
                    <a:pt x="1513" y="750"/>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01" name="Google Shape;9914;p31">
              <a:extLst>
                <a:ext uri="{FF2B5EF4-FFF2-40B4-BE49-F238E27FC236}">
                  <a16:creationId xmlns:a16="http://schemas.microsoft.com/office/drawing/2014/main" id="{86E5DC65-C842-EC0A-87F7-F4604480C01A}"/>
                </a:ext>
              </a:extLst>
            </p:cNvPr>
            <p:cNvSpPr/>
            <p:nvPr/>
          </p:nvSpPr>
          <p:spPr>
            <a:xfrm>
              <a:off x="-5238475" y="3103200"/>
              <a:ext cx="37825" cy="37825"/>
            </a:xfrm>
            <a:custGeom>
              <a:avLst/>
              <a:gdLst/>
              <a:ahLst/>
              <a:cxnLst/>
              <a:rect l="l" t="t" r="r" b="b"/>
              <a:pathLst>
                <a:path w="1513" h="1513" extrusionOk="0">
                  <a:moveTo>
                    <a:pt x="763" y="0"/>
                  </a:moveTo>
                  <a:cubicBezTo>
                    <a:pt x="346" y="0"/>
                    <a:pt x="1" y="333"/>
                    <a:pt x="1" y="750"/>
                  </a:cubicBezTo>
                  <a:cubicBezTo>
                    <a:pt x="1" y="1167"/>
                    <a:pt x="346" y="1512"/>
                    <a:pt x="763" y="1512"/>
                  </a:cubicBezTo>
                  <a:cubicBezTo>
                    <a:pt x="1180" y="1512"/>
                    <a:pt x="1513" y="1167"/>
                    <a:pt x="1513" y="750"/>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02" name="Google Shape;9915;p31">
              <a:extLst>
                <a:ext uri="{FF2B5EF4-FFF2-40B4-BE49-F238E27FC236}">
                  <a16:creationId xmlns:a16="http://schemas.microsoft.com/office/drawing/2014/main" id="{258BE55F-D8C7-6D3A-A0D7-21615D4F2A56}"/>
                </a:ext>
              </a:extLst>
            </p:cNvPr>
            <p:cNvSpPr/>
            <p:nvPr/>
          </p:nvSpPr>
          <p:spPr>
            <a:xfrm>
              <a:off x="-5181600" y="3103200"/>
              <a:ext cx="37825" cy="37825"/>
            </a:xfrm>
            <a:custGeom>
              <a:avLst/>
              <a:gdLst/>
              <a:ahLst/>
              <a:cxnLst/>
              <a:rect l="l" t="t" r="r" b="b"/>
              <a:pathLst>
                <a:path w="1513" h="1513" extrusionOk="0">
                  <a:moveTo>
                    <a:pt x="762" y="0"/>
                  </a:moveTo>
                  <a:cubicBezTo>
                    <a:pt x="333" y="0"/>
                    <a:pt x="0" y="333"/>
                    <a:pt x="0" y="750"/>
                  </a:cubicBezTo>
                  <a:cubicBezTo>
                    <a:pt x="0" y="1167"/>
                    <a:pt x="333" y="1512"/>
                    <a:pt x="762" y="1512"/>
                  </a:cubicBezTo>
                  <a:cubicBezTo>
                    <a:pt x="1179" y="1512"/>
                    <a:pt x="1512" y="1167"/>
                    <a:pt x="1512" y="750"/>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03" name="Google Shape;9916;p31">
              <a:extLst>
                <a:ext uri="{FF2B5EF4-FFF2-40B4-BE49-F238E27FC236}">
                  <a16:creationId xmlns:a16="http://schemas.microsoft.com/office/drawing/2014/main" id="{1903C8BA-0108-280C-4356-EC36396553E7}"/>
                </a:ext>
              </a:extLst>
            </p:cNvPr>
            <p:cNvSpPr/>
            <p:nvPr/>
          </p:nvSpPr>
          <p:spPr>
            <a:xfrm>
              <a:off x="-5124750" y="3103200"/>
              <a:ext cx="37825" cy="37825"/>
            </a:xfrm>
            <a:custGeom>
              <a:avLst/>
              <a:gdLst/>
              <a:ahLst/>
              <a:cxnLst/>
              <a:rect l="l" t="t" r="r" b="b"/>
              <a:pathLst>
                <a:path w="1513" h="1513" extrusionOk="0">
                  <a:moveTo>
                    <a:pt x="750" y="0"/>
                  </a:moveTo>
                  <a:cubicBezTo>
                    <a:pt x="333" y="0"/>
                    <a:pt x="0" y="333"/>
                    <a:pt x="0" y="750"/>
                  </a:cubicBezTo>
                  <a:cubicBezTo>
                    <a:pt x="0" y="1167"/>
                    <a:pt x="333" y="1512"/>
                    <a:pt x="750" y="1512"/>
                  </a:cubicBezTo>
                  <a:cubicBezTo>
                    <a:pt x="1167" y="1512"/>
                    <a:pt x="1512" y="1167"/>
                    <a:pt x="1512" y="750"/>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04" name="Google Shape;9917;p31">
              <a:extLst>
                <a:ext uri="{FF2B5EF4-FFF2-40B4-BE49-F238E27FC236}">
                  <a16:creationId xmlns:a16="http://schemas.microsoft.com/office/drawing/2014/main" id="{8257B626-9837-CD54-E90A-066782A73608}"/>
                </a:ext>
              </a:extLst>
            </p:cNvPr>
            <p:cNvSpPr/>
            <p:nvPr/>
          </p:nvSpPr>
          <p:spPr>
            <a:xfrm>
              <a:off x="-5068200" y="3103200"/>
              <a:ext cx="38125" cy="37825"/>
            </a:xfrm>
            <a:custGeom>
              <a:avLst/>
              <a:gdLst/>
              <a:ahLst/>
              <a:cxnLst/>
              <a:rect l="l" t="t" r="r" b="b"/>
              <a:pathLst>
                <a:path w="1525" h="1513" extrusionOk="0">
                  <a:moveTo>
                    <a:pt x="762" y="0"/>
                  </a:moveTo>
                  <a:cubicBezTo>
                    <a:pt x="346" y="0"/>
                    <a:pt x="0" y="333"/>
                    <a:pt x="0" y="750"/>
                  </a:cubicBezTo>
                  <a:cubicBezTo>
                    <a:pt x="0" y="1167"/>
                    <a:pt x="346" y="1512"/>
                    <a:pt x="762" y="1512"/>
                  </a:cubicBezTo>
                  <a:cubicBezTo>
                    <a:pt x="1179" y="1512"/>
                    <a:pt x="1524" y="1167"/>
                    <a:pt x="1524" y="750"/>
                  </a:cubicBezTo>
                  <a:cubicBezTo>
                    <a:pt x="1524"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05" name="Google Shape;9918;p31">
              <a:extLst>
                <a:ext uri="{FF2B5EF4-FFF2-40B4-BE49-F238E27FC236}">
                  <a16:creationId xmlns:a16="http://schemas.microsoft.com/office/drawing/2014/main" id="{9AFCE83A-2D43-3EFF-1037-1462D81E1D15}"/>
                </a:ext>
              </a:extLst>
            </p:cNvPr>
            <p:cNvSpPr/>
            <p:nvPr/>
          </p:nvSpPr>
          <p:spPr>
            <a:xfrm>
              <a:off x="-5011350" y="3103200"/>
              <a:ext cx="37825" cy="37825"/>
            </a:xfrm>
            <a:custGeom>
              <a:avLst/>
              <a:gdLst/>
              <a:ahLst/>
              <a:cxnLst/>
              <a:rect l="l" t="t" r="r" b="b"/>
              <a:pathLst>
                <a:path w="1513" h="1513" extrusionOk="0">
                  <a:moveTo>
                    <a:pt x="762" y="0"/>
                  </a:moveTo>
                  <a:cubicBezTo>
                    <a:pt x="346" y="0"/>
                    <a:pt x="0" y="333"/>
                    <a:pt x="0" y="750"/>
                  </a:cubicBezTo>
                  <a:cubicBezTo>
                    <a:pt x="0" y="1167"/>
                    <a:pt x="346" y="1512"/>
                    <a:pt x="762" y="1512"/>
                  </a:cubicBezTo>
                  <a:cubicBezTo>
                    <a:pt x="1179" y="1512"/>
                    <a:pt x="1512" y="1167"/>
                    <a:pt x="1512" y="750"/>
                  </a:cubicBezTo>
                  <a:cubicBezTo>
                    <a:pt x="1512"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06" name="Google Shape;9919;p31">
              <a:extLst>
                <a:ext uri="{FF2B5EF4-FFF2-40B4-BE49-F238E27FC236}">
                  <a16:creationId xmlns:a16="http://schemas.microsoft.com/office/drawing/2014/main" id="{1D01A8B5-B0E2-BFCC-34F0-A01C1C40F661}"/>
                </a:ext>
              </a:extLst>
            </p:cNvPr>
            <p:cNvSpPr/>
            <p:nvPr/>
          </p:nvSpPr>
          <p:spPr>
            <a:xfrm>
              <a:off x="-4954500" y="3103200"/>
              <a:ext cx="37825" cy="37825"/>
            </a:xfrm>
            <a:custGeom>
              <a:avLst/>
              <a:gdLst/>
              <a:ahLst/>
              <a:cxnLst/>
              <a:rect l="l" t="t" r="r" b="b"/>
              <a:pathLst>
                <a:path w="1513" h="1513" extrusionOk="0">
                  <a:moveTo>
                    <a:pt x="751" y="0"/>
                  </a:moveTo>
                  <a:cubicBezTo>
                    <a:pt x="334" y="0"/>
                    <a:pt x="0" y="333"/>
                    <a:pt x="0" y="750"/>
                  </a:cubicBezTo>
                  <a:cubicBezTo>
                    <a:pt x="0" y="1167"/>
                    <a:pt x="334" y="1512"/>
                    <a:pt x="751" y="1512"/>
                  </a:cubicBezTo>
                  <a:cubicBezTo>
                    <a:pt x="1167" y="1512"/>
                    <a:pt x="1513" y="1167"/>
                    <a:pt x="1513" y="750"/>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07" name="Google Shape;9920;p31">
              <a:extLst>
                <a:ext uri="{FF2B5EF4-FFF2-40B4-BE49-F238E27FC236}">
                  <a16:creationId xmlns:a16="http://schemas.microsoft.com/office/drawing/2014/main" id="{759375BB-A291-E932-422F-EAE26643C496}"/>
                </a:ext>
              </a:extLst>
            </p:cNvPr>
            <p:cNvSpPr/>
            <p:nvPr/>
          </p:nvSpPr>
          <p:spPr>
            <a:xfrm>
              <a:off x="-4386875" y="3103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79" y="1512"/>
                    <a:pt x="1513" y="1167"/>
                    <a:pt x="1513" y="750"/>
                  </a:cubicBezTo>
                  <a:cubicBezTo>
                    <a:pt x="1513" y="333"/>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08" name="Google Shape;9921;p31">
              <a:extLst>
                <a:ext uri="{FF2B5EF4-FFF2-40B4-BE49-F238E27FC236}">
                  <a16:creationId xmlns:a16="http://schemas.microsoft.com/office/drawing/2014/main" id="{F423CEEF-C423-EFF8-A64B-804718694572}"/>
                </a:ext>
              </a:extLst>
            </p:cNvPr>
            <p:cNvSpPr/>
            <p:nvPr/>
          </p:nvSpPr>
          <p:spPr>
            <a:xfrm>
              <a:off x="-4330025" y="3103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68" y="1512"/>
                    <a:pt x="1513" y="1167"/>
                    <a:pt x="1513" y="750"/>
                  </a:cubicBezTo>
                  <a:cubicBezTo>
                    <a:pt x="1513" y="333"/>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09" name="Google Shape;9922;p31">
              <a:extLst>
                <a:ext uri="{FF2B5EF4-FFF2-40B4-BE49-F238E27FC236}">
                  <a16:creationId xmlns:a16="http://schemas.microsoft.com/office/drawing/2014/main" id="{253B5599-77E5-6DE2-C907-4B992EC725E8}"/>
                </a:ext>
              </a:extLst>
            </p:cNvPr>
            <p:cNvSpPr/>
            <p:nvPr/>
          </p:nvSpPr>
          <p:spPr>
            <a:xfrm>
              <a:off x="-3932650" y="3103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67" y="1512"/>
                    <a:pt x="1513" y="1167"/>
                    <a:pt x="1513" y="750"/>
                  </a:cubicBezTo>
                  <a:cubicBezTo>
                    <a:pt x="1513" y="333"/>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10" name="Google Shape;9923;p31">
              <a:extLst>
                <a:ext uri="{FF2B5EF4-FFF2-40B4-BE49-F238E27FC236}">
                  <a16:creationId xmlns:a16="http://schemas.microsoft.com/office/drawing/2014/main" id="{E89882C6-2AF0-D735-15E9-4B1841C179FA}"/>
                </a:ext>
              </a:extLst>
            </p:cNvPr>
            <p:cNvSpPr/>
            <p:nvPr/>
          </p:nvSpPr>
          <p:spPr>
            <a:xfrm>
              <a:off x="-3876100" y="3103200"/>
              <a:ext cx="37825" cy="37825"/>
            </a:xfrm>
            <a:custGeom>
              <a:avLst/>
              <a:gdLst/>
              <a:ahLst/>
              <a:cxnLst/>
              <a:rect l="l" t="t" r="r" b="b"/>
              <a:pathLst>
                <a:path w="1513" h="1513" extrusionOk="0">
                  <a:moveTo>
                    <a:pt x="763" y="0"/>
                  </a:moveTo>
                  <a:cubicBezTo>
                    <a:pt x="346" y="0"/>
                    <a:pt x="1" y="333"/>
                    <a:pt x="1" y="750"/>
                  </a:cubicBezTo>
                  <a:cubicBezTo>
                    <a:pt x="1" y="1167"/>
                    <a:pt x="346" y="1512"/>
                    <a:pt x="763" y="1512"/>
                  </a:cubicBezTo>
                  <a:cubicBezTo>
                    <a:pt x="1180" y="1512"/>
                    <a:pt x="1513" y="1167"/>
                    <a:pt x="1513" y="750"/>
                  </a:cubicBezTo>
                  <a:cubicBezTo>
                    <a:pt x="1513" y="333"/>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11" name="Google Shape;9924;p31">
              <a:extLst>
                <a:ext uri="{FF2B5EF4-FFF2-40B4-BE49-F238E27FC236}">
                  <a16:creationId xmlns:a16="http://schemas.microsoft.com/office/drawing/2014/main" id="{4685FA31-51DD-3A5E-C31F-2E3FF79EC52F}"/>
                </a:ext>
              </a:extLst>
            </p:cNvPr>
            <p:cNvSpPr/>
            <p:nvPr/>
          </p:nvSpPr>
          <p:spPr>
            <a:xfrm>
              <a:off x="-3819250" y="3103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80" y="1512"/>
                    <a:pt x="1513" y="1167"/>
                    <a:pt x="1513" y="750"/>
                  </a:cubicBezTo>
                  <a:cubicBezTo>
                    <a:pt x="1513" y="333"/>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12" name="Google Shape;9925;p31">
              <a:extLst>
                <a:ext uri="{FF2B5EF4-FFF2-40B4-BE49-F238E27FC236}">
                  <a16:creationId xmlns:a16="http://schemas.microsoft.com/office/drawing/2014/main" id="{E907B443-679E-3B1E-7200-B7FFE8586086}"/>
                </a:ext>
              </a:extLst>
            </p:cNvPr>
            <p:cNvSpPr/>
            <p:nvPr/>
          </p:nvSpPr>
          <p:spPr>
            <a:xfrm>
              <a:off x="-3592125" y="3103200"/>
              <a:ext cx="37825" cy="37825"/>
            </a:xfrm>
            <a:custGeom>
              <a:avLst/>
              <a:gdLst/>
              <a:ahLst/>
              <a:cxnLst/>
              <a:rect l="l" t="t" r="r" b="b"/>
              <a:pathLst>
                <a:path w="1513" h="1513" extrusionOk="0">
                  <a:moveTo>
                    <a:pt x="750" y="0"/>
                  </a:moveTo>
                  <a:cubicBezTo>
                    <a:pt x="334" y="0"/>
                    <a:pt x="0" y="333"/>
                    <a:pt x="0" y="750"/>
                  </a:cubicBezTo>
                  <a:cubicBezTo>
                    <a:pt x="0" y="1167"/>
                    <a:pt x="334" y="1512"/>
                    <a:pt x="750" y="1512"/>
                  </a:cubicBezTo>
                  <a:cubicBezTo>
                    <a:pt x="1167" y="1512"/>
                    <a:pt x="1512" y="1167"/>
                    <a:pt x="1512" y="750"/>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13" name="Google Shape;9926;p31">
              <a:extLst>
                <a:ext uri="{FF2B5EF4-FFF2-40B4-BE49-F238E27FC236}">
                  <a16:creationId xmlns:a16="http://schemas.microsoft.com/office/drawing/2014/main" id="{64A98E5D-0ADB-D70F-3614-2EB12EBB26F2}"/>
                </a:ext>
              </a:extLst>
            </p:cNvPr>
            <p:cNvSpPr/>
            <p:nvPr/>
          </p:nvSpPr>
          <p:spPr>
            <a:xfrm>
              <a:off x="-3535575" y="3103200"/>
              <a:ext cx="38125" cy="37825"/>
            </a:xfrm>
            <a:custGeom>
              <a:avLst/>
              <a:gdLst/>
              <a:ahLst/>
              <a:cxnLst/>
              <a:rect l="l" t="t" r="r" b="b"/>
              <a:pathLst>
                <a:path w="1525" h="1513" extrusionOk="0">
                  <a:moveTo>
                    <a:pt x="763" y="0"/>
                  </a:moveTo>
                  <a:cubicBezTo>
                    <a:pt x="346" y="0"/>
                    <a:pt x="1" y="333"/>
                    <a:pt x="1" y="750"/>
                  </a:cubicBezTo>
                  <a:cubicBezTo>
                    <a:pt x="1" y="1167"/>
                    <a:pt x="346" y="1512"/>
                    <a:pt x="763" y="1512"/>
                  </a:cubicBezTo>
                  <a:cubicBezTo>
                    <a:pt x="1179" y="1512"/>
                    <a:pt x="1525" y="1167"/>
                    <a:pt x="1525" y="750"/>
                  </a:cubicBezTo>
                  <a:cubicBezTo>
                    <a:pt x="1525"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14" name="Google Shape;9927;p31">
              <a:extLst>
                <a:ext uri="{FF2B5EF4-FFF2-40B4-BE49-F238E27FC236}">
                  <a16:creationId xmlns:a16="http://schemas.microsoft.com/office/drawing/2014/main" id="{A4BAE950-2191-CE5C-52FE-47F1DC4424CF}"/>
                </a:ext>
              </a:extLst>
            </p:cNvPr>
            <p:cNvSpPr/>
            <p:nvPr/>
          </p:nvSpPr>
          <p:spPr>
            <a:xfrm>
              <a:off x="-7054775" y="3159750"/>
              <a:ext cx="37850" cy="38125"/>
            </a:xfrm>
            <a:custGeom>
              <a:avLst/>
              <a:gdLst/>
              <a:ahLst/>
              <a:cxnLst/>
              <a:rect l="l" t="t" r="r" b="b"/>
              <a:pathLst>
                <a:path w="1514"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15" name="Google Shape;9928;p31">
              <a:extLst>
                <a:ext uri="{FF2B5EF4-FFF2-40B4-BE49-F238E27FC236}">
                  <a16:creationId xmlns:a16="http://schemas.microsoft.com/office/drawing/2014/main" id="{B769BA08-7EC4-3C08-82C1-239EAA1A14CE}"/>
                </a:ext>
              </a:extLst>
            </p:cNvPr>
            <p:cNvSpPr/>
            <p:nvPr/>
          </p:nvSpPr>
          <p:spPr>
            <a:xfrm>
              <a:off x="-6998200" y="3159750"/>
              <a:ext cx="37825" cy="38125"/>
            </a:xfrm>
            <a:custGeom>
              <a:avLst/>
              <a:gdLst/>
              <a:ahLst/>
              <a:cxnLst/>
              <a:rect l="l" t="t" r="r" b="b"/>
              <a:pathLst>
                <a:path w="1513" h="1525" extrusionOk="0">
                  <a:moveTo>
                    <a:pt x="762" y="0"/>
                  </a:moveTo>
                  <a:cubicBezTo>
                    <a:pt x="345" y="0"/>
                    <a:pt x="0" y="346"/>
                    <a:pt x="0" y="762"/>
                  </a:cubicBezTo>
                  <a:cubicBezTo>
                    <a:pt x="0" y="1179"/>
                    <a:pt x="345"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16" name="Google Shape;9929;p31">
              <a:extLst>
                <a:ext uri="{FF2B5EF4-FFF2-40B4-BE49-F238E27FC236}">
                  <a16:creationId xmlns:a16="http://schemas.microsoft.com/office/drawing/2014/main" id="{8BA38EE0-082D-FA4D-6101-9A664B40EEE5}"/>
                </a:ext>
              </a:extLst>
            </p:cNvPr>
            <p:cNvSpPr/>
            <p:nvPr/>
          </p:nvSpPr>
          <p:spPr>
            <a:xfrm>
              <a:off x="-6941350" y="3159750"/>
              <a:ext cx="37825" cy="38125"/>
            </a:xfrm>
            <a:custGeom>
              <a:avLst/>
              <a:gdLst/>
              <a:ahLst/>
              <a:cxnLst/>
              <a:rect l="l" t="t" r="r" b="b"/>
              <a:pathLst>
                <a:path w="1513" h="1525" extrusionOk="0">
                  <a:moveTo>
                    <a:pt x="762" y="0"/>
                  </a:moveTo>
                  <a:cubicBezTo>
                    <a:pt x="346" y="0"/>
                    <a:pt x="0" y="346"/>
                    <a:pt x="0" y="762"/>
                  </a:cubicBezTo>
                  <a:cubicBezTo>
                    <a:pt x="0" y="1179"/>
                    <a:pt x="346"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17" name="Google Shape;9930;p31">
              <a:extLst>
                <a:ext uri="{FF2B5EF4-FFF2-40B4-BE49-F238E27FC236}">
                  <a16:creationId xmlns:a16="http://schemas.microsoft.com/office/drawing/2014/main" id="{60646033-5869-27DE-2852-F17C9E0A7388}"/>
                </a:ext>
              </a:extLst>
            </p:cNvPr>
            <p:cNvSpPr/>
            <p:nvPr/>
          </p:nvSpPr>
          <p:spPr>
            <a:xfrm>
              <a:off x="-6884500" y="3159750"/>
              <a:ext cx="37825" cy="38125"/>
            </a:xfrm>
            <a:custGeom>
              <a:avLst/>
              <a:gdLst/>
              <a:ahLst/>
              <a:cxnLst/>
              <a:rect l="l" t="t" r="r" b="b"/>
              <a:pathLst>
                <a:path w="1513" h="1525" extrusionOk="0">
                  <a:moveTo>
                    <a:pt x="750" y="0"/>
                  </a:moveTo>
                  <a:cubicBezTo>
                    <a:pt x="334" y="0"/>
                    <a:pt x="0" y="346"/>
                    <a:pt x="0" y="762"/>
                  </a:cubicBezTo>
                  <a:cubicBezTo>
                    <a:pt x="0" y="1179"/>
                    <a:pt x="334"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18" name="Google Shape;9931;p31">
              <a:extLst>
                <a:ext uri="{FF2B5EF4-FFF2-40B4-BE49-F238E27FC236}">
                  <a16:creationId xmlns:a16="http://schemas.microsoft.com/office/drawing/2014/main" id="{F4D532F4-2088-2145-B04B-C14A49083BBF}"/>
                </a:ext>
              </a:extLst>
            </p:cNvPr>
            <p:cNvSpPr/>
            <p:nvPr/>
          </p:nvSpPr>
          <p:spPr>
            <a:xfrm>
              <a:off x="-6827950" y="3159750"/>
              <a:ext cx="38125" cy="38125"/>
            </a:xfrm>
            <a:custGeom>
              <a:avLst/>
              <a:gdLst/>
              <a:ahLst/>
              <a:cxnLst/>
              <a:rect l="l" t="t" r="r" b="b"/>
              <a:pathLst>
                <a:path w="1525" h="1525" extrusionOk="0">
                  <a:moveTo>
                    <a:pt x="763" y="0"/>
                  </a:moveTo>
                  <a:cubicBezTo>
                    <a:pt x="346" y="0"/>
                    <a:pt x="1" y="346"/>
                    <a:pt x="1" y="762"/>
                  </a:cubicBezTo>
                  <a:cubicBezTo>
                    <a:pt x="1" y="1179"/>
                    <a:pt x="346" y="1524"/>
                    <a:pt x="763" y="1524"/>
                  </a:cubicBezTo>
                  <a:cubicBezTo>
                    <a:pt x="1179" y="1524"/>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19" name="Google Shape;9932;p31">
              <a:extLst>
                <a:ext uri="{FF2B5EF4-FFF2-40B4-BE49-F238E27FC236}">
                  <a16:creationId xmlns:a16="http://schemas.microsoft.com/office/drawing/2014/main" id="{D03BC19E-3056-D8ED-D12F-E4430EA1DF95}"/>
                </a:ext>
              </a:extLst>
            </p:cNvPr>
            <p:cNvSpPr/>
            <p:nvPr/>
          </p:nvSpPr>
          <p:spPr>
            <a:xfrm>
              <a:off x="-6771100" y="3159750"/>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20" name="Google Shape;9933;p31">
              <a:extLst>
                <a:ext uri="{FF2B5EF4-FFF2-40B4-BE49-F238E27FC236}">
                  <a16:creationId xmlns:a16="http://schemas.microsoft.com/office/drawing/2014/main" id="{76A7F3DC-EEB3-E4A2-11A7-6ED3D33FB515}"/>
                </a:ext>
              </a:extLst>
            </p:cNvPr>
            <p:cNvSpPr/>
            <p:nvPr/>
          </p:nvSpPr>
          <p:spPr>
            <a:xfrm>
              <a:off x="-6714250" y="3159750"/>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79" y="1524"/>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21" name="Google Shape;9934;p31">
              <a:extLst>
                <a:ext uri="{FF2B5EF4-FFF2-40B4-BE49-F238E27FC236}">
                  <a16:creationId xmlns:a16="http://schemas.microsoft.com/office/drawing/2014/main" id="{F9CFA630-1196-E5A0-2604-EE24424EE542}"/>
                </a:ext>
              </a:extLst>
            </p:cNvPr>
            <p:cNvSpPr/>
            <p:nvPr/>
          </p:nvSpPr>
          <p:spPr>
            <a:xfrm>
              <a:off x="-6657400" y="3159750"/>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22" name="Google Shape;9935;p31">
              <a:extLst>
                <a:ext uri="{FF2B5EF4-FFF2-40B4-BE49-F238E27FC236}">
                  <a16:creationId xmlns:a16="http://schemas.microsoft.com/office/drawing/2014/main" id="{83C98B1B-34E6-BC99-91FE-8D1E2EA857DF}"/>
                </a:ext>
              </a:extLst>
            </p:cNvPr>
            <p:cNvSpPr/>
            <p:nvPr/>
          </p:nvSpPr>
          <p:spPr>
            <a:xfrm>
              <a:off x="-5862950" y="3159750"/>
              <a:ext cx="38125" cy="38125"/>
            </a:xfrm>
            <a:custGeom>
              <a:avLst/>
              <a:gdLst/>
              <a:ahLst/>
              <a:cxnLst/>
              <a:rect l="l" t="t" r="r" b="b"/>
              <a:pathLst>
                <a:path w="1525" h="1525" extrusionOk="0">
                  <a:moveTo>
                    <a:pt x="763" y="0"/>
                  </a:moveTo>
                  <a:cubicBezTo>
                    <a:pt x="346" y="0"/>
                    <a:pt x="1" y="346"/>
                    <a:pt x="1" y="762"/>
                  </a:cubicBezTo>
                  <a:cubicBezTo>
                    <a:pt x="1" y="1179"/>
                    <a:pt x="346" y="1524"/>
                    <a:pt x="763" y="1524"/>
                  </a:cubicBezTo>
                  <a:cubicBezTo>
                    <a:pt x="1179" y="1524"/>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23" name="Google Shape;9936;p31">
              <a:extLst>
                <a:ext uri="{FF2B5EF4-FFF2-40B4-BE49-F238E27FC236}">
                  <a16:creationId xmlns:a16="http://schemas.microsoft.com/office/drawing/2014/main" id="{A2CC8572-427F-50D6-BBBE-A7165DEB0814}"/>
                </a:ext>
              </a:extLst>
            </p:cNvPr>
            <p:cNvSpPr/>
            <p:nvPr/>
          </p:nvSpPr>
          <p:spPr>
            <a:xfrm>
              <a:off x="-5806100" y="3159750"/>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24" name="Google Shape;9937;p31">
              <a:extLst>
                <a:ext uri="{FF2B5EF4-FFF2-40B4-BE49-F238E27FC236}">
                  <a16:creationId xmlns:a16="http://schemas.microsoft.com/office/drawing/2014/main" id="{EF0AF9F2-FD92-8DF1-AFA6-43DE374DEBCE}"/>
                </a:ext>
              </a:extLst>
            </p:cNvPr>
            <p:cNvSpPr/>
            <p:nvPr/>
          </p:nvSpPr>
          <p:spPr>
            <a:xfrm>
              <a:off x="-5749250" y="3159750"/>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80" y="1524"/>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25" name="Google Shape;9938;p31">
              <a:extLst>
                <a:ext uri="{FF2B5EF4-FFF2-40B4-BE49-F238E27FC236}">
                  <a16:creationId xmlns:a16="http://schemas.microsoft.com/office/drawing/2014/main" id="{ECD35C4C-ED78-552C-9689-B94CE9CAC658}"/>
                </a:ext>
              </a:extLst>
            </p:cNvPr>
            <p:cNvSpPr/>
            <p:nvPr/>
          </p:nvSpPr>
          <p:spPr>
            <a:xfrm>
              <a:off x="-5692400" y="3159750"/>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26" name="Google Shape;9939;p31">
              <a:extLst>
                <a:ext uri="{FF2B5EF4-FFF2-40B4-BE49-F238E27FC236}">
                  <a16:creationId xmlns:a16="http://schemas.microsoft.com/office/drawing/2014/main" id="{CC17113F-A58F-A685-2AF8-A5E54E62E781}"/>
                </a:ext>
              </a:extLst>
            </p:cNvPr>
            <p:cNvSpPr/>
            <p:nvPr/>
          </p:nvSpPr>
          <p:spPr>
            <a:xfrm>
              <a:off x="-5635825" y="3159750"/>
              <a:ext cx="37825" cy="38125"/>
            </a:xfrm>
            <a:custGeom>
              <a:avLst/>
              <a:gdLst/>
              <a:ahLst/>
              <a:cxnLst/>
              <a:rect l="l" t="t" r="r" b="b"/>
              <a:pathLst>
                <a:path w="1513" h="1525" extrusionOk="0">
                  <a:moveTo>
                    <a:pt x="762" y="0"/>
                  </a:moveTo>
                  <a:cubicBezTo>
                    <a:pt x="345" y="0"/>
                    <a:pt x="0" y="346"/>
                    <a:pt x="0" y="762"/>
                  </a:cubicBezTo>
                  <a:cubicBezTo>
                    <a:pt x="0" y="1179"/>
                    <a:pt x="345"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27" name="Google Shape;9940;p31">
              <a:extLst>
                <a:ext uri="{FF2B5EF4-FFF2-40B4-BE49-F238E27FC236}">
                  <a16:creationId xmlns:a16="http://schemas.microsoft.com/office/drawing/2014/main" id="{439F7EF5-1D2B-9A2D-6A6B-2752A2C74274}"/>
                </a:ext>
              </a:extLst>
            </p:cNvPr>
            <p:cNvSpPr/>
            <p:nvPr/>
          </p:nvSpPr>
          <p:spPr>
            <a:xfrm>
              <a:off x="-5578975" y="3159750"/>
              <a:ext cx="37825" cy="38125"/>
            </a:xfrm>
            <a:custGeom>
              <a:avLst/>
              <a:gdLst/>
              <a:ahLst/>
              <a:cxnLst/>
              <a:rect l="l" t="t" r="r" b="b"/>
              <a:pathLst>
                <a:path w="1513" h="1525" extrusionOk="0">
                  <a:moveTo>
                    <a:pt x="762" y="0"/>
                  </a:moveTo>
                  <a:cubicBezTo>
                    <a:pt x="334" y="0"/>
                    <a:pt x="0" y="346"/>
                    <a:pt x="0" y="762"/>
                  </a:cubicBezTo>
                  <a:cubicBezTo>
                    <a:pt x="0" y="1179"/>
                    <a:pt x="334"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28" name="Google Shape;9941;p31">
              <a:extLst>
                <a:ext uri="{FF2B5EF4-FFF2-40B4-BE49-F238E27FC236}">
                  <a16:creationId xmlns:a16="http://schemas.microsoft.com/office/drawing/2014/main" id="{C679CF1F-8782-BF23-2F80-F1E3D6AB10C9}"/>
                </a:ext>
              </a:extLst>
            </p:cNvPr>
            <p:cNvSpPr/>
            <p:nvPr/>
          </p:nvSpPr>
          <p:spPr>
            <a:xfrm>
              <a:off x="-5522125" y="3159750"/>
              <a:ext cx="37825" cy="38125"/>
            </a:xfrm>
            <a:custGeom>
              <a:avLst/>
              <a:gdLst/>
              <a:ahLst/>
              <a:cxnLst/>
              <a:rect l="l" t="t" r="r" b="b"/>
              <a:pathLst>
                <a:path w="1513" h="1525" extrusionOk="0">
                  <a:moveTo>
                    <a:pt x="750" y="0"/>
                  </a:moveTo>
                  <a:cubicBezTo>
                    <a:pt x="334" y="0"/>
                    <a:pt x="0" y="346"/>
                    <a:pt x="0" y="762"/>
                  </a:cubicBezTo>
                  <a:cubicBezTo>
                    <a:pt x="0" y="1179"/>
                    <a:pt x="334"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29" name="Google Shape;9942;p31">
              <a:extLst>
                <a:ext uri="{FF2B5EF4-FFF2-40B4-BE49-F238E27FC236}">
                  <a16:creationId xmlns:a16="http://schemas.microsoft.com/office/drawing/2014/main" id="{BC1463FC-4BD5-8A35-AB84-AB3F33ACBE67}"/>
                </a:ext>
              </a:extLst>
            </p:cNvPr>
            <p:cNvSpPr/>
            <p:nvPr/>
          </p:nvSpPr>
          <p:spPr>
            <a:xfrm>
              <a:off x="-5465575" y="3159750"/>
              <a:ext cx="38125" cy="38125"/>
            </a:xfrm>
            <a:custGeom>
              <a:avLst/>
              <a:gdLst/>
              <a:ahLst/>
              <a:cxnLst/>
              <a:rect l="l" t="t" r="r" b="b"/>
              <a:pathLst>
                <a:path w="1525" h="1525" extrusionOk="0">
                  <a:moveTo>
                    <a:pt x="762" y="0"/>
                  </a:moveTo>
                  <a:cubicBezTo>
                    <a:pt x="346" y="0"/>
                    <a:pt x="0" y="346"/>
                    <a:pt x="0" y="762"/>
                  </a:cubicBezTo>
                  <a:cubicBezTo>
                    <a:pt x="0" y="1179"/>
                    <a:pt x="346" y="1524"/>
                    <a:pt x="762" y="1524"/>
                  </a:cubicBezTo>
                  <a:cubicBezTo>
                    <a:pt x="1179" y="1524"/>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30" name="Google Shape;9943;p31">
              <a:extLst>
                <a:ext uri="{FF2B5EF4-FFF2-40B4-BE49-F238E27FC236}">
                  <a16:creationId xmlns:a16="http://schemas.microsoft.com/office/drawing/2014/main" id="{EF9DBFC5-363F-A039-DDFE-88279E9C84F6}"/>
                </a:ext>
              </a:extLst>
            </p:cNvPr>
            <p:cNvSpPr/>
            <p:nvPr/>
          </p:nvSpPr>
          <p:spPr>
            <a:xfrm>
              <a:off x="-5408725" y="3159750"/>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31" name="Google Shape;9944;p31">
              <a:extLst>
                <a:ext uri="{FF2B5EF4-FFF2-40B4-BE49-F238E27FC236}">
                  <a16:creationId xmlns:a16="http://schemas.microsoft.com/office/drawing/2014/main" id="{DB1084AB-6120-6941-3F9F-0658DB351F27}"/>
                </a:ext>
              </a:extLst>
            </p:cNvPr>
            <p:cNvSpPr/>
            <p:nvPr/>
          </p:nvSpPr>
          <p:spPr>
            <a:xfrm>
              <a:off x="-5351875" y="3159750"/>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79" y="1524"/>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32" name="Google Shape;9945;p31">
              <a:extLst>
                <a:ext uri="{FF2B5EF4-FFF2-40B4-BE49-F238E27FC236}">
                  <a16:creationId xmlns:a16="http://schemas.microsoft.com/office/drawing/2014/main" id="{03BAD409-3AC1-DCBB-7BF5-6ECC6D961773}"/>
                </a:ext>
              </a:extLst>
            </p:cNvPr>
            <p:cNvSpPr/>
            <p:nvPr/>
          </p:nvSpPr>
          <p:spPr>
            <a:xfrm>
              <a:off x="-5295025" y="3159750"/>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33" name="Google Shape;9946;p31">
              <a:extLst>
                <a:ext uri="{FF2B5EF4-FFF2-40B4-BE49-F238E27FC236}">
                  <a16:creationId xmlns:a16="http://schemas.microsoft.com/office/drawing/2014/main" id="{58C0B524-5D49-00C5-D2DC-8D9B2D1A3D09}"/>
                </a:ext>
              </a:extLst>
            </p:cNvPr>
            <p:cNvSpPr/>
            <p:nvPr/>
          </p:nvSpPr>
          <p:spPr>
            <a:xfrm>
              <a:off x="-5238475" y="3159750"/>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80" y="1524"/>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34" name="Google Shape;9947;p31">
              <a:extLst>
                <a:ext uri="{FF2B5EF4-FFF2-40B4-BE49-F238E27FC236}">
                  <a16:creationId xmlns:a16="http://schemas.microsoft.com/office/drawing/2014/main" id="{03E259E0-C976-194A-73C9-11BC1A8EAF92}"/>
                </a:ext>
              </a:extLst>
            </p:cNvPr>
            <p:cNvSpPr/>
            <p:nvPr/>
          </p:nvSpPr>
          <p:spPr>
            <a:xfrm>
              <a:off x="-5124750" y="3159750"/>
              <a:ext cx="37825" cy="38125"/>
            </a:xfrm>
            <a:custGeom>
              <a:avLst/>
              <a:gdLst/>
              <a:ahLst/>
              <a:cxnLst/>
              <a:rect l="l" t="t" r="r" b="b"/>
              <a:pathLst>
                <a:path w="1513" h="1525" extrusionOk="0">
                  <a:moveTo>
                    <a:pt x="750" y="0"/>
                  </a:moveTo>
                  <a:cubicBezTo>
                    <a:pt x="333" y="0"/>
                    <a:pt x="0" y="346"/>
                    <a:pt x="0" y="762"/>
                  </a:cubicBezTo>
                  <a:cubicBezTo>
                    <a:pt x="0" y="1179"/>
                    <a:pt x="333"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35" name="Google Shape;9948;p31">
              <a:extLst>
                <a:ext uri="{FF2B5EF4-FFF2-40B4-BE49-F238E27FC236}">
                  <a16:creationId xmlns:a16="http://schemas.microsoft.com/office/drawing/2014/main" id="{4100BA2D-AB26-A6A2-B1B0-A98791150C34}"/>
                </a:ext>
              </a:extLst>
            </p:cNvPr>
            <p:cNvSpPr/>
            <p:nvPr/>
          </p:nvSpPr>
          <p:spPr>
            <a:xfrm>
              <a:off x="-5068200" y="3159750"/>
              <a:ext cx="38125" cy="38125"/>
            </a:xfrm>
            <a:custGeom>
              <a:avLst/>
              <a:gdLst/>
              <a:ahLst/>
              <a:cxnLst/>
              <a:rect l="l" t="t" r="r" b="b"/>
              <a:pathLst>
                <a:path w="1525" h="1525" extrusionOk="0">
                  <a:moveTo>
                    <a:pt x="762" y="0"/>
                  </a:moveTo>
                  <a:cubicBezTo>
                    <a:pt x="346" y="0"/>
                    <a:pt x="0" y="346"/>
                    <a:pt x="0" y="762"/>
                  </a:cubicBezTo>
                  <a:cubicBezTo>
                    <a:pt x="0" y="1179"/>
                    <a:pt x="346" y="1524"/>
                    <a:pt x="762" y="1524"/>
                  </a:cubicBezTo>
                  <a:cubicBezTo>
                    <a:pt x="1179" y="1524"/>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36" name="Google Shape;9949;p31">
              <a:extLst>
                <a:ext uri="{FF2B5EF4-FFF2-40B4-BE49-F238E27FC236}">
                  <a16:creationId xmlns:a16="http://schemas.microsoft.com/office/drawing/2014/main" id="{C5C26362-73DA-E155-19A4-42EAA5708425}"/>
                </a:ext>
              </a:extLst>
            </p:cNvPr>
            <p:cNvSpPr/>
            <p:nvPr/>
          </p:nvSpPr>
          <p:spPr>
            <a:xfrm>
              <a:off x="-5011350" y="3159750"/>
              <a:ext cx="37825" cy="38125"/>
            </a:xfrm>
            <a:custGeom>
              <a:avLst/>
              <a:gdLst/>
              <a:ahLst/>
              <a:cxnLst/>
              <a:rect l="l" t="t" r="r" b="b"/>
              <a:pathLst>
                <a:path w="1513" h="1525" extrusionOk="0">
                  <a:moveTo>
                    <a:pt x="762" y="0"/>
                  </a:moveTo>
                  <a:cubicBezTo>
                    <a:pt x="346" y="0"/>
                    <a:pt x="0" y="346"/>
                    <a:pt x="0" y="762"/>
                  </a:cubicBezTo>
                  <a:cubicBezTo>
                    <a:pt x="0" y="1179"/>
                    <a:pt x="346"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37" name="Google Shape;9950;p31">
              <a:extLst>
                <a:ext uri="{FF2B5EF4-FFF2-40B4-BE49-F238E27FC236}">
                  <a16:creationId xmlns:a16="http://schemas.microsoft.com/office/drawing/2014/main" id="{E88FD644-F43F-BE58-D837-A5B9F8144C7C}"/>
                </a:ext>
              </a:extLst>
            </p:cNvPr>
            <p:cNvSpPr/>
            <p:nvPr/>
          </p:nvSpPr>
          <p:spPr>
            <a:xfrm>
              <a:off x="-4954500" y="3159750"/>
              <a:ext cx="37825" cy="38125"/>
            </a:xfrm>
            <a:custGeom>
              <a:avLst/>
              <a:gdLst/>
              <a:ahLst/>
              <a:cxnLst/>
              <a:rect l="l" t="t" r="r" b="b"/>
              <a:pathLst>
                <a:path w="1513" h="1525" extrusionOk="0">
                  <a:moveTo>
                    <a:pt x="751" y="0"/>
                  </a:moveTo>
                  <a:cubicBezTo>
                    <a:pt x="334" y="0"/>
                    <a:pt x="0" y="346"/>
                    <a:pt x="0" y="762"/>
                  </a:cubicBezTo>
                  <a:cubicBezTo>
                    <a:pt x="0" y="1179"/>
                    <a:pt x="334" y="1524"/>
                    <a:pt x="751" y="1524"/>
                  </a:cubicBezTo>
                  <a:cubicBezTo>
                    <a:pt x="1167" y="1524"/>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38" name="Google Shape;9951;p31">
              <a:extLst>
                <a:ext uri="{FF2B5EF4-FFF2-40B4-BE49-F238E27FC236}">
                  <a16:creationId xmlns:a16="http://schemas.microsoft.com/office/drawing/2014/main" id="{E989D172-D195-7962-8B17-6010C54D91F9}"/>
                </a:ext>
              </a:extLst>
            </p:cNvPr>
            <p:cNvSpPr/>
            <p:nvPr/>
          </p:nvSpPr>
          <p:spPr>
            <a:xfrm>
              <a:off x="-4897650" y="3159750"/>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7" y="1524"/>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39" name="Google Shape;9952;p31">
              <a:extLst>
                <a:ext uri="{FF2B5EF4-FFF2-40B4-BE49-F238E27FC236}">
                  <a16:creationId xmlns:a16="http://schemas.microsoft.com/office/drawing/2014/main" id="{8D7C63E1-9E74-EDEA-BF2A-ECF0391C598C}"/>
                </a:ext>
              </a:extLst>
            </p:cNvPr>
            <p:cNvSpPr/>
            <p:nvPr/>
          </p:nvSpPr>
          <p:spPr>
            <a:xfrm>
              <a:off x="-4841100" y="3159750"/>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40" name="Google Shape;9953;p31">
              <a:extLst>
                <a:ext uri="{FF2B5EF4-FFF2-40B4-BE49-F238E27FC236}">
                  <a16:creationId xmlns:a16="http://schemas.microsoft.com/office/drawing/2014/main" id="{24487DD9-C622-1FFF-DC20-11B0A24169F3}"/>
                </a:ext>
              </a:extLst>
            </p:cNvPr>
            <p:cNvSpPr/>
            <p:nvPr/>
          </p:nvSpPr>
          <p:spPr>
            <a:xfrm>
              <a:off x="-4784250" y="3159750"/>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80" y="1524"/>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41" name="Google Shape;9954;p31">
              <a:extLst>
                <a:ext uri="{FF2B5EF4-FFF2-40B4-BE49-F238E27FC236}">
                  <a16:creationId xmlns:a16="http://schemas.microsoft.com/office/drawing/2014/main" id="{2CD3E62A-59B8-9DB1-29CA-2D69626A8143}"/>
                </a:ext>
              </a:extLst>
            </p:cNvPr>
            <p:cNvSpPr/>
            <p:nvPr/>
          </p:nvSpPr>
          <p:spPr>
            <a:xfrm>
              <a:off x="-4330025" y="3159750"/>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42" name="Google Shape;9955;p31">
              <a:extLst>
                <a:ext uri="{FF2B5EF4-FFF2-40B4-BE49-F238E27FC236}">
                  <a16:creationId xmlns:a16="http://schemas.microsoft.com/office/drawing/2014/main" id="{21FAACED-9B9E-0436-F16B-39906BE1EEDE}"/>
                </a:ext>
              </a:extLst>
            </p:cNvPr>
            <p:cNvSpPr/>
            <p:nvPr/>
          </p:nvSpPr>
          <p:spPr>
            <a:xfrm>
              <a:off x="-3932650" y="3159750"/>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7" y="1524"/>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43" name="Google Shape;9956;p31">
              <a:extLst>
                <a:ext uri="{FF2B5EF4-FFF2-40B4-BE49-F238E27FC236}">
                  <a16:creationId xmlns:a16="http://schemas.microsoft.com/office/drawing/2014/main" id="{C911629F-B613-DC6C-33E8-AA0157DCA7F8}"/>
                </a:ext>
              </a:extLst>
            </p:cNvPr>
            <p:cNvSpPr/>
            <p:nvPr/>
          </p:nvSpPr>
          <p:spPr>
            <a:xfrm>
              <a:off x="-3876100" y="3159750"/>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80" y="1524"/>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44" name="Google Shape;9957;p31">
              <a:extLst>
                <a:ext uri="{FF2B5EF4-FFF2-40B4-BE49-F238E27FC236}">
                  <a16:creationId xmlns:a16="http://schemas.microsoft.com/office/drawing/2014/main" id="{AC864BC6-76E1-D989-4FF6-37B2F7B8E40F}"/>
                </a:ext>
              </a:extLst>
            </p:cNvPr>
            <p:cNvSpPr/>
            <p:nvPr/>
          </p:nvSpPr>
          <p:spPr>
            <a:xfrm>
              <a:off x="-3535575" y="3159750"/>
              <a:ext cx="38125" cy="38125"/>
            </a:xfrm>
            <a:custGeom>
              <a:avLst/>
              <a:gdLst/>
              <a:ahLst/>
              <a:cxnLst/>
              <a:rect l="l" t="t" r="r" b="b"/>
              <a:pathLst>
                <a:path w="1525" h="1525" extrusionOk="0">
                  <a:moveTo>
                    <a:pt x="763" y="0"/>
                  </a:moveTo>
                  <a:cubicBezTo>
                    <a:pt x="346" y="0"/>
                    <a:pt x="1" y="346"/>
                    <a:pt x="1" y="762"/>
                  </a:cubicBezTo>
                  <a:cubicBezTo>
                    <a:pt x="1" y="1179"/>
                    <a:pt x="346" y="1524"/>
                    <a:pt x="763" y="1524"/>
                  </a:cubicBezTo>
                  <a:cubicBezTo>
                    <a:pt x="1179" y="1524"/>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45" name="Google Shape;9958;p31">
              <a:extLst>
                <a:ext uri="{FF2B5EF4-FFF2-40B4-BE49-F238E27FC236}">
                  <a16:creationId xmlns:a16="http://schemas.microsoft.com/office/drawing/2014/main" id="{8971D410-EB31-415E-5D6F-4E3FED17DB1D}"/>
                </a:ext>
              </a:extLst>
            </p:cNvPr>
            <p:cNvSpPr/>
            <p:nvPr/>
          </p:nvSpPr>
          <p:spPr>
            <a:xfrm>
              <a:off x="-3478725" y="3159750"/>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46" name="Google Shape;9959;p31">
              <a:extLst>
                <a:ext uri="{FF2B5EF4-FFF2-40B4-BE49-F238E27FC236}">
                  <a16:creationId xmlns:a16="http://schemas.microsoft.com/office/drawing/2014/main" id="{50445263-BDF3-1254-F748-49B94FC7979B}"/>
                </a:ext>
              </a:extLst>
            </p:cNvPr>
            <p:cNvSpPr/>
            <p:nvPr/>
          </p:nvSpPr>
          <p:spPr>
            <a:xfrm>
              <a:off x="-6941350" y="3216600"/>
              <a:ext cx="37825" cy="37825"/>
            </a:xfrm>
            <a:custGeom>
              <a:avLst/>
              <a:gdLst/>
              <a:ahLst/>
              <a:cxnLst/>
              <a:rect l="l" t="t" r="r" b="b"/>
              <a:pathLst>
                <a:path w="1513" h="1513" extrusionOk="0">
                  <a:moveTo>
                    <a:pt x="762" y="0"/>
                  </a:moveTo>
                  <a:cubicBezTo>
                    <a:pt x="346" y="0"/>
                    <a:pt x="0" y="346"/>
                    <a:pt x="0" y="762"/>
                  </a:cubicBezTo>
                  <a:cubicBezTo>
                    <a:pt x="0" y="1179"/>
                    <a:pt x="346"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47" name="Google Shape;9960;p31">
              <a:extLst>
                <a:ext uri="{FF2B5EF4-FFF2-40B4-BE49-F238E27FC236}">
                  <a16:creationId xmlns:a16="http://schemas.microsoft.com/office/drawing/2014/main" id="{AAD17FD5-32C4-2EC6-274C-84A487F4D5CE}"/>
                </a:ext>
              </a:extLst>
            </p:cNvPr>
            <p:cNvSpPr/>
            <p:nvPr/>
          </p:nvSpPr>
          <p:spPr>
            <a:xfrm>
              <a:off x="-6884500" y="3216600"/>
              <a:ext cx="37825" cy="37825"/>
            </a:xfrm>
            <a:custGeom>
              <a:avLst/>
              <a:gdLst/>
              <a:ahLst/>
              <a:cxnLst/>
              <a:rect l="l" t="t" r="r" b="b"/>
              <a:pathLst>
                <a:path w="1513" h="1513" extrusionOk="0">
                  <a:moveTo>
                    <a:pt x="750" y="0"/>
                  </a:moveTo>
                  <a:cubicBezTo>
                    <a:pt x="334" y="0"/>
                    <a:pt x="0" y="346"/>
                    <a:pt x="0" y="762"/>
                  </a:cubicBezTo>
                  <a:cubicBezTo>
                    <a:pt x="0" y="1179"/>
                    <a:pt x="334"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48" name="Google Shape;9961;p31">
              <a:extLst>
                <a:ext uri="{FF2B5EF4-FFF2-40B4-BE49-F238E27FC236}">
                  <a16:creationId xmlns:a16="http://schemas.microsoft.com/office/drawing/2014/main" id="{7D640826-D6EC-B825-0A41-BCC6015D8B0A}"/>
                </a:ext>
              </a:extLst>
            </p:cNvPr>
            <p:cNvSpPr/>
            <p:nvPr/>
          </p:nvSpPr>
          <p:spPr>
            <a:xfrm>
              <a:off x="-6827950" y="3216600"/>
              <a:ext cx="38125" cy="37825"/>
            </a:xfrm>
            <a:custGeom>
              <a:avLst/>
              <a:gdLst/>
              <a:ahLst/>
              <a:cxnLst/>
              <a:rect l="l" t="t" r="r" b="b"/>
              <a:pathLst>
                <a:path w="1525" h="1513" extrusionOk="0">
                  <a:moveTo>
                    <a:pt x="763" y="0"/>
                  </a:moveTo>
                  <a:cubicBezTo>
                    <a:pt x="346" y="0"/>
                    <a:pt x="1" y="346"/>
                    <a:pt x="1" y="762"/>
                  </a:cubicBezTo>
                  <a:cubicBezTo>
                    <a:pt x="1" y="1179"/>
                    <a:pt x="346" y="1512"/>
                    <a:pt x="763" y="1512"/>
                  </a:cubicBezTo>
                  <a:cubicBezTo>
                    <a:pt x="1179" y="1512"/>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49" name="Google Shape;9962;p31">
              <a:extLst>
                <a:ext uri="{FF2B5EF4-FFF2-40B4-BE49-F238E27FC236}">
                  <a16:creationId xmlns:a16="http://schemas.microsoft.com/office/drawing/2014/main" id="{2276B6C1-9B2A-1834-F240-DEAC24EFC111}"/>
                </a:ext>
              </a:extLst>
            </p:cNvPr>
            <p:cNvSpPr/>
            <p:nvPr/>
          </p:nvSpPr>
          <p:spPr>
            <a:xfrm>
              <a:off x="-6771100" y="3216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79" y="1512"/>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50" name="Google Shape;9963;p31">
              <a:extLst>
                <a:ext uri="{FF2B5EF4-FFF2-40B4-BE49-F238E27FC236}">
                  <a16:creationId xmlns:a16="http://schemas.microsoft.com/office/drawing/2014/main" id="{EB648709-5B59-1B47-53CD-4248B2D40537}"/>
                </a:ext>
              </a:extLst>
            </p:cNvPr>
            <p:cNvSpPr/>
            <p:nvPr/>
          </p:nvSpPr>
          <p:spPr>
            <a:xfrm>
              <a:off x="-6714250" y="3216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79" y="1512"/>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51" name="Google Shape;9964;p31">
              <a:extLst>
                <a:ext uri="{FF2B5EF4-FFF2-40B4-BE49-F238E27FC236}">
                  <a16:creationId xmlns:a16="http://schemas.microsoft.com/office/drawing/2014/main" id="{8EDAE505-3389-B4A5-7DD7-A2A44522FBC1}"/>
                </a:ext>
              </a:extLst>
            </p:cNvPr>
            <p:cNvSpPr/>
            <p:nvPr/>
          </p:nvSpPr>
          <p:spPr>
            <a:xfrm>
              <a:off x="-6657400" y="3216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52" name="Google Shape;9965;p31">
              <a:extLst>
                <a:ext uri="{FF2B5EF4-FFF2-40B4-BE49-F238E27FC236}">
                  <a16:creationId xmlns:a16="http://schemas.microsoft.com/office/drawing/2014/main" id="{01A2B5B9-17A8-B82D-24F0-5FF9ED85A035}"/>
                </a:ext>
              </a:extLst>
            </p:cNvPr>
            <p:cNvSpPr/>
            <p:nvPr/>
          </p:nvSpPr>
          <p:spPr>
            <a:xfrm>
              <a:off x="-5806100" y="3216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79" y="1512"/>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53" name="Google Shape;9966;p31">
              <a:extLst>
                <a:ext uri="{FF2B5EF4-FFF2-40B4-BE49-F238E27FC236}">
                  <a16:creationId xmlns:a16="http://schemas.microsoft.com/office/drawing/2014/main" id="{457F25A3-8212-0DDD-C87C-6F5710131A0A}"/>
                </a:ext>
              </a:extLst>
            </p:cNvPr>
            <p:cNvSpPr/>
            <p:nvPr/>
          </p:nvSpPr>
          <p:spPr>
            <a:xfrm>
              <a:off x="-5749250" y="3216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80" y="1512"/>
                    <a:pt x="1513" y="1179"/>
                    <a:pt x="1513" y="762"/>
                  </a:cubicBezTo>
                  <a:cubicBezTo>
                    <a:pt x="1513" y="346"/>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54" name="Google Shape;9967;p31">
              <a:extLst>
                <a:ext uri="{FF2B5EF4-FFF2-40B4-BE49-F238E27FC236}">
                  <a16:creationId xmlns:a16="http://schemas.microsoft.com/office/drawing/2014/main" id="{69514234-C0D2-D282-FB4E-CFF62341A2F6}"/>
                </a:ext>
              </a:extLst>
            </p:cNvPr>
            <p:cNvSpPr/>
            <p:nvPr/>
          </p:nvSpPr>
          <p:spPr>
            <a:xfrm>
              <a:off x="-5692400" y="3216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55" name="Google Shape;9968;p31">
              <a:extLst>
                <a:ext uri="{FF2B5EF4-FFF2-40B4-BE49-F238E27FC236}">
                  <a16:creationId xmlns:a16="http://schemas.microsoft.com/office/drawing/2014/main" id="{CF4C44E1-5DCE-CF2E-F1C2-DF4739897B68}"/>
                </a:ext>
              </a:extLst>
            </p:cNvPr>
            <p:cNvSpPr/>
            <p:nvPr/>
          </p:nvSpPr>
          <p:spPr>
            <a:xfrm>
              <a:off x="-5465575" y="3216600"/>
              <a:ext cx="38125" cy="37825"/>
            </a:xfrm>
            <a:custGeom>
              <a:avLst/>
              <a:gdLst/>
              <a:ahLst/>
              <a:cxnLst/>
              <a:rect l="l" t="t" r="r" b="b"/>
              <a:pathLst>
                <a:path w="1525" h="1513" extrusionOk="0">
                  <a:moveTo>
                    <a:pt x="762" y="0"/>
                  </a:moveTo>
                  <a:cubicBezTo>
                    <a:pt x="346" y="0"/>
                    <a:pt x="0" y="346"/>
                    <a:pt x="0" y="762"/>
                  </a:cubicBezTo>
                  <a:cubicBezTo>
                    <a:pt x="0" y="1179"/>
                    <a:pt x="346" y="1512"/>
                    <a:pt x="762" y="1512"/>
                  </a:cubicBezTo>
                  <a:cubicBezTo>
                    <a:pt x="1179" y="1512"/>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56" name="Google Shape;9969;p31">
              <a:extLst>
                <a:ext uri="{FF2B5EF4-FFF2-40B4-BE49-F238E27FC236}">
                  <a16:creationId xmlns:a16="http://schemas.microsoft.com/office/drawing/2014/main" id="{31FCF84C-91E2-1E34-2950-48846B39BD9C}"/>
                </a:ext>
              </a:extLst>
            </p:cNvPr>
            <p:cNvSpPr/>
            <p:nvPr/>
          </p:nvSpPr>
          <p:spPr>
            <a:xfrm>
              <a:off x="-5408725" y="3216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79" y="1512"/>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57" name="Google Shape;9970;p31">
              <a:extLst>
                <a:ext uri="{FF2B5EF4-FFF2-40B4-BE49-F238E27FC236}">
                  <a16:creationId xmlns:a16="http://schemas.microsoft.com/office/drawing/2014/main" id="{0434E03B-B600-1FD0-67BD-E4CAE77340FA}"/>
                </a:ext>
              </a:extLst>
            </p:cNvPr>
            <p:cNvSpPr/>
            <p:nvPr/>
          </p:nvSpPr>
          <p:spPr>
            <a:xfrm>
              <a:off x="-5351875" y="3216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79" y="1512"/>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58" name="Google Shape;9971;p31">
              <a:extLst>
                <a:ext uri="{FF2B5EF4-FFF2-40B4-BE49-F238E27FC236}">
                  <a16:creationId xmlns:a16="http://schemas.microsoft.com/office/drawing/2014/main" id="{18B7088E-606C-1375-885B-468C0FBF1CE4}"/>
                </a:ext>
              </a:extLst>
            </p:cNvPr>
            <p:cNvSpPr/>
            <p:nvPr/>
          </p:nvSpPr>
          <p:spPr>
            <a:xfrm>
              <a:off x="-5295025" y="3216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8" y="1512"/>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59" name="Google Shape;9972;p31">
              <a:extLst>
                <a:ext uri="{FF2B5EF4-FFF2-40B4-BE49-F238E27FC236}">
                  <a16:creationId xmlns:a16="http://schemas.microsoft.com/office/drawing/2014/main" id="{FD7A3851-C776-EBEE-3FA3-3C1FE9D5F1D7}"/>
                </a:ext>
              </a:extLst>
            </p:cNvPr>
            <p:cNvSpPr/>
            <p:nvPr/>
          </p:nvSpPr>
          <p:spPr>
            <a:xfrm>
              <a:off x="-5238475" y="3216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60" name="Google Shape;9973;p31">
              <a:extLst>
                <a:ext uri="{FF2B5EF4-FFF2-40B4-BE49-F238E27FC236}">
                  <a16:creationId xmlns:a16="http://schemas.microsoft.com/office/drawing/2014/main" id="{707DEF48-00CC-D593-AA49-FE623EFBB303}"/>
                </a:ext>
              </a:extLst>
            </p:cNvPr>
            <p:cNvSpPr/>
            <p:nvPr/>
          </p:nvSpPr>
          <p:spPr>
            <a:xfrm>
              <a:off x="-5181600" y="3216600"/>
              <a:ext cx="37825" cy="37825"/>
            </a:xfrm>
            <a:custGeom>
              <a:avLst/>
              <a:gdLst/>
              <a:ahLst/>
              <a:cxnLst/>
              <a:rect l="l" t="t" r="r" b="b"/>
              <a:pathLst>
                <a:path w="1513" h="1513" extrusionOk="0">
                  <a:moveTo>
                    <a:pt x="762" y="0"/>
                  </a:moveTo>
                  <a:cubicBezTo>
                    <a:pt x="333" y="0"/>
                    <a:pt x="0" y="346"/>
                    <a:pt x="0" y="762"/>
                  </a:cubicBezTo>
                  <a:cubicBezTo>
                    <a:pt x="0" y="1179"/>
                    <a:pt x="333"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61" name="Google Shape;9974;p31">
              <a:extLst>
                <a:ext uri="{FF2B5EF4-FFF2-40B4-BE49-F238E27FC236}">
                  <a16:creationId xmlns:a16="http://schemas.microsoft.com/office/drawing/2014/main" id="{7FA0BF44-A70E-99C1-8108-DA732ED81AE1}"/>
                </a:ext>
              </a:extLst>
            </p:cNvPr>
            <p:cNvSpPr/>
            <p:nvPr/>
          </p:nvSpPr>
          <p:spPr>
            <a:xfrm>
              <a:off x="-5124750" y="3216600"/>
              <a:ext cx="37825" cy="37825"/>
            </a:xfrm>
            <a:custGeom>
              <a:avLst/>
              <a:gdLst/>
              <a:ahLst/>
              <a:cxnLst/>
              <a:rect l="l" t="t" r="r" b="b"/>
              <a:pathLst>
                <a:path w="1513" h="1513" extrusionOk="0">
                  <a:moveTo>
                    <a:pt x="750" y="0"/>
                  </a:moveTo>
                  <a:cubicBezTo>
                    <a:pt x="333" y="0"/>
                    <a:pt x="0" y="346"/>
                    <a:pt x="0" y="762"/>
                  </a:cubicBezTo>
                  <a:cubicBezTo>
                    <a:pt x="0" y="1179"/>
                    <a:pt x="333"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62" name="Google Shape;9975;p31">
              <a:extLst>
                <a:ext uri="{FF2B5EF4-FFF2-40B4-BE49-F238E27FC236}">
                  <a16:creationId xmlns:a16="http://schemas.microsoft.com/office/drawing/2014/main" id="{9B197C53-0416-6972-83BC-0386CB41B3C0}"/>
                </a:ext>
              </a:extLst>
            </p:cNvPr>
            <p:cNvSpPr/>
            <p:nvPr/>
          </p:nvSpPr>
          <p:spPr>
            <a:xfrm>
              <a:off x="-5068200" y="3216600"/>
              <a:ext cx="38125" cy="37825"/>
            </a:xfrm>
            <a:custGeom>
              <a:avLst/>
              <a:gdLst/>
              <a:ahLst/>
              <a:cxnLst/>
              <a:rect l="l" t="t" r="r" b="b"/>
              <a:pathLst>
                <a:path w="1525" h="1513" extrusionOk="0">
                  <a:moveTo>
                    <a:pt x="762" y="0"/>
                  </a:moveTo>
                  <a:cubicBezTo>
                    <a:pt x="346" y="0"/>
                    <a:pt x="0" y="346"/>
                    <a:pt x="0" y="762"/>
                  </a:cubicBezTo>
                  <a:cubicBezTo>
                    <a:pt x="0" y="1179"/>
                    <a:pt x="346" y="1512"/>
                    <a:pt x="762" y="1512"/>
                  </a:cubicBezTo>
                  <a:cubicBezTo>
                    <a:pt x="1179" y="1512"/>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63" name="Google Shape;9976;p31">
              <a:extLst>
                <a:ext uri="{FF2B5EF4-FFF2-40B4-BE49-F238E27FC236}">
                  <a16:creationId xmlns:a16="http://schemas.microsoft.com/office/drawing/2014/main" id="{84CA835E-3E04-B673-7164-926190AB4812}"/>
                </a:ext>
              </a:extLst>
            </p:cNvPr>
            <p:cNvSpPr/>
            <p:nvPr/>
          </p:nvSpPr>
          <p:spPr>
            <a:xfrm>
              <a:off x="-5011350" y="3216600"/>
              <a:ext cx="37825" cy="37825"/>
            </a:xfrm>
            <a:custGeom>
              <a:avLst/>
              <a:gdLst/>
              <a:ahLst/>
              <a:cxnLst/>
              <a:rect l="l" t="t" r="r" b="b"/>
              <a:pathLst>
                <a:path w="1513" h="1513" extrusionOk="0">
                  <a:moveTo>
                    <a:pt x="762" y="0"/>
                  </a:moveTo>
                  <a:cubicBezTo>
                    <a:pt x="346" y="0"/>
                    <a:pt x="0" y="346"/>
                    <a:pt x="0" y="762"/>
                  </a:cubicBezTo>
                  <a:cubicBezTo>
                    <a:pt x="0" y="1179"/>
                    <a:pt x="346"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64" name="Google Shape;9977;p31">
              <a:extLst>
                <a:ext uri="{FF2B5EF4-FFF2-40B4-BE49-F238E27FC236}">
                  <a16:creationId xmlns:a16="http://schemas.microsoft.com/office/drawing/2014/main" id="{0554A270-AAD6-ACE3-2C07-D80A12AFC3C0}"/>
                </a:ext>
              </a:extLst>
            </p:cNvPr>
            <p:cNvSpPr/>
            <p:nvPr/>
          </p:nvSpPr>
          <p:spPr>
            <a:xfrm>
              <a:off x="-4954500" y="3216600"/>
              <a:ext cx="37825" cy="37825"/>
            </a:xfrm>
            <a:custGeom>
              <a:avLst/>
              <a:gdLst/>
              <a:ahLst/>
              <a:cxnLst/>
              <a:rect l="l" t="t" r="r" b="b"/>
              <a:pathLst>
                <a:path w="1513" h="1513" extrusionOk="0">
                  <a:moveTo>
                    <a:pt x="751" y="0"/>
                  </a:moveTo>
                  <a:cubicBezTo>
                    <a:pt x="334" y="0"/>
                    <a:pt x="0" y="346"/>
                    <a:pt x="0" y="762"/>
                  </a:cubicBezTo>
                  <a:cubicBezTo>
                    <a:pt x="0"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65" name="Google Shape;9978;p31">
              <a:extLst>
                <a:ext uri="{FF2B5EF4-FFF2-40B4-BE49-F238E27FC236}">
                  <a16:creationId xmlns:a16="http://schemas.microsoft.com/office/drawing/2014/main" id="{D5CC8996-205B-3F01-11FF-9D80CEAE4A40}"/>
                </a:ext>
              </a:extLst>
            </p:cNvPr>
            <p:cNvSpPr/>
            <p:nvPr/>
          </p:nvSpPr>
          <p:spPr>
            <a:xfrm>
              <a:off x="-4897650" y="3216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66" name="Google Shape;9979;p31">
              <a:extLst>
                <a:ext uri="{FF2B5EF4-FFF2-40B4-BE49-F238E27FC236}">
                  <a16:creationId xmlns:a16="http://schemas.microsoft.com/office/drawing/2014/main" id="{671E4739-8E8D-9D30-FDBF-9E251CECD3A3}"/>
                </a:ext>
              </a:extLst>
            </p:cNvPr>
            <p:cNvSpPr/>
            <p:nvPr/>
          </p:nvSpPr>
          <p:spPr>
            <a:xfrm>
              <a:off x="-4841100" y="3216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79" y="1512"/>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67" name="Google Shape;9980;p31">
              <a:extLst>
                <a:ext uri="{FF2B5EF4-FFF2-40B4-BE49-F238E27FC236}">
                  <a16:creationId xmlns:a16="http://schemas.microsoft.com/office/drawing/2014/main" id="{E5E27C2E-1C63-2004-69CE-6FCB2CF301AB}"/>
                </a:ext>
              </a:extLst>
            </p:cNvPr>
            <p:cNvSpPr/>
            <p:nvPr/>
          </p:nvSpPr>
          <p:spPr>
            <a:xfrm>
              <a:off x="-3932650" y="3216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67" y="1512"/>
                    <a:pt x="1513" y="1179"/>
                    <a:pt x="1513" y="762"/>
                  </a:cubicBezTo>
                  <a:cubicBezTo>
                    <a:pt x="1513" y="346"/>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68" name="Google Shape;9981;p31">
              <a:extLst>
                <a:ext uri="{FF2B5EF4-FFF2-40B4-BE49-F238E27FC236}">
                  <a16:creationId xmlns:a16="http://schemas.microsoft.com/office/drawing/2014/main" id="{513777E2-43E8-1BB8-0FCA-284ED53B4145}"/>
                </a:ext>
              </a:extLst>
            </p:cNvPr>
            <p:cNvSpPr/>
            <p:nvPr/>
          </p:nvSpPr>
          <p:spPr>
            <a:xfrm>
              <a:off x="-3705825" y="3216600"/>
              <a:ext cx="37825" cy="37825"/>
            </a:xfrm>
            <a:custGeom>
              <a:avLst/>
              <a:gdLst/>
              <a:ahLst/>
              <a:cxnLst/>
              <a:rect l="l" t="t" r="r" b="b"/>
              <a:pathLst>
                <a:path w="1513" h="1513" extrusionOk="0">
                  <a:moveTo>
                    <a:pt x="762" y="0"/>
                  </a:moveTo>
                  <a:cubicBezTo>
                    <a:pt x="345" y="0"/>
                    <a:pt x="0" y="346"/>
                    <a:pt x="0" y="762"/>
                  </a:cubicBezTo>
                  <a:cubicBezTo>
                    <a:pt x="0" y="1179"/>
                    <a:pt x="345"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69" name="Google Shape;9982;p31">
              <a:extLst>
                <a:ext uri="{FF2B5EF4-FFF2-40B4-BE49-F238E27FC236}">
                  <a16:creationId xmlns:a16="http://schemas.microsoft.com/office/drawing/2014/main" id="{A5F87B8F-2109-74BB-6134-F72C999AF90E}"/>
                </a:ext>
              </a:extLst>
            </p:cNvPr>
            <p:cNvSpPr/>
            <p:nvPr/>
          </p:nvSpPr>
          <p:spPr>
            <a:xfrm>
              <a:off x="-3648975" y="3216600"/>
              <a:ext cx="37825" cy="37825"/>
            </a:xfrm>
            <a:custGeom>
              <a:avLst/>
              <a:gdLst/>
              <a:ahLst/>
              <a:cxnLst/>
              <a:rect l="l" t="t" r="r" b="b"/>
              <a:pathLst>
                <a:path w="1513" h="1513" extrusionOk="0">
                  <a:moveTo>
                    <a:pt x="762" y="0"/>
                  </a:moveTo>
                  <a:cubicBezTo>
                    <a:pt x="346" y="0"/>
                    <a:pt x="0" y="346"/>
                    <a:pt x="0" y="762"/>
                  </a:cubicBezTo>
                  <a:cubicBezTo>
                    <a:pt x="0" y="1179"/>
                    <a:pt x="346"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70" name="Google Shape;9983;p31">
              <a:extLst>
                <a:ext uri="{FF2B5EF4-FFF2-40B4-BE49-F238E27FC236}">
                  <a16:creationId xmlns:a16="http://schemas.microsoft.com/office/drawing/2014/main" id="{27FE028C-AFC8-2927-283F-A506AF8CBCCA}"/>
                </a:ext>
              </a:extLst>
            </p:cNvPr>
            <p:cNvSpPr/>
            <p:nvPr/>
          </p:nvSpPr>
          <p:spPr>
            <a:xfrm>
              <a:off x="-6941350" y="3273450"/>
              <a:ext cx="37825" cy="37825"/>
            </a:xfrm>
            <a:custGeom>
              <a:avLst/>
              <a:gdLst/>
              <a:ahLst/>
              <a:cxnLst/>
              <a:rect l="l" t="t" r="r" b="b"/>
              <a:pathLst>
                <a:path w="1513" h="1513" extrusionOk="0">
                  <a:moveTo>
                    <a:pt x="762" y="0"/>
                  </a:moveTo>
                  <a:cubicBezTo>
                    <a:pt x="346" y="0"/>
                    <a:pt x="0" y="334"/>
                    <a:pt x="0" y="751"/>
                  </a:cubicBezTo>
                  <a:cubicBezTo>
                    <a:pt x="0" y="1167"/>
                    <a:pt x="346"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71" name="Google Shape;9984;p31">
              <a:extLst>
                <a:ext uri="{FF2B5EF4-FFF2-40B4-BE49-F238E27FC236}">
                  <a16:creationId xmlns:a16="http://schemas.microsoft.com/office/drawing/2014/main" id="{1DC30D30-6B5C-54BC-09B8-4957AC1A757A}"/>
                </a:ext>
              </a:extLst>
            </p:cNvPr>
            <p:cNvSpPr/>
            <p:nvPr/>
          </p:nvSpPr>
          <p:spPr>
            <a:xfrm>
              <a:off x="-6884500" y="3273450"/>
              <a:ext cx="37825" cy="37825"/>
            </a:xfrm>
            <a:custGeom>
              <a:avLst/>
              <a:gdLst/>
              <a:ahLst/>
              <a:cxnLst/>
              <a:rect l="l" t="t" r="r" b="b"/>
              <a:pathLst>
                <a:path w="1513" h="1513" extrusionOk="0">
                  <a:moveTo>
                    <a:pt x="750" y="0"/>
                  </a:moveTo>
                  <a:cubicBezTo>
                    <a:pt x="334" y="0"/>
                    <a:pt x="0" y="334"/>
                    <a:pt x="0" y="751"/>
                  </a:cubicBezTo>
                  <a:cubicBezTo>
                    <a:pt x="0" y="1167"/>
                    <a:pt x="334" y="1513"/>
                    <a:pt x="750" y="1513"/>
                  </a:cubicBezTo>
                  <a:cubicBezTo>
                    <a:pt x="1167" y="1513"/>
                    <a:pt x="1512" y="1167"/>
                    <a:pt x="1512" y="751"/>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72" name="Google Shape;9985;p31">
              <a:extLst>
                <a:ext uri="{FF2B5EF4-FFF2-40B4-BE49-F238E27FC236}">
                  <a16:creationId xmlns:a16="http://schemas.microsoft.com/office/drawing/2014/main" id="{83470582-348A-ADEA-45E8-6AF113F58FB2}"/>
                </a:ext>
              </a:extLst>
            </p:cNvPr>
            <p:cNvSpPr/>
            <p:nvPr/>
          </p:nvSpPr>
          <p:spPr>
            <a:xfrm>
              <a:off x="-6827950" y="3273450"/>
              <a:ext cx="38125" cy="37825"/>
            </a:xfrm>
            <a:custGeom>
              <a:avLst/>
              <a:gdLst/>
              <a:ahLst/>
              <a:cxnLst/>
              <a:rect l="l" t="t" r="r" b="b"/>
              <a:pathLst>
                <a:path w="1525" h="1513" extrusionOk="0">
                  <a:moveTo>
                    <a:pt x="763" y="0"/>
                  </a:moveTo>
                  <a:cubicBezTo>
                    <a:pt x="346" y="0"/>
                    <a:pt x="1" y="334"/>
                    <a:pt x="1" y="751"/>
                  </a:cubicBezTo>
                  <a:cubicBezTo>
                    <a:pt x="1" y="1167"/>
                    <a:pt x="346" y="1513"/>
                    <a:pt x="763" y="1513"/>
                  </a:cubicBezTo>
                  <a:cubicBezTo>
                    <a:pt x="1179" y="1513"/>
                    <a:pt x="1525" y="1167"/>
                    <a:pt x="1525" y="751"/>
                  </a:cubicBezTo>
                  <a:cubicBezTo>
                    <a:pt x="1525"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73" name="Google Shape;9986;p31">
              <a:extLst>
                <a:ext uri="{FF2B5EF4-FFF2-40B4-BE49-F238E27FC236}">
                  <a16:creationId xmlns:a16="http://schemas.microsoft.com/office/drawing/2014/main" id="{C075CBE0-016E-C552-9CAC-843FB69B76C2}"/>
                </a:ext>
              </a:extLst>
            </p:cNvPr>
            <p:cNvSpPr/>
            <p:nvPr/>
          </p:nvSpPr>
          <p:spPr>
            <a:xfrm>
              <a:off x="-6771100" y="3273450"/>
              <a:ext cx="37825" cy="37825"/>
            </a:xfrm>
            <a:custGeom>
              <a:avLst/>
              <a:gdLst/>
              <a:ahLst/>
              <a:cxnLst/>
              <a:rect l="l" t="t" r="r" b="b"/>
              <a:pathLst>
                <a:path w="1513" h="1513" extrusionOk="0">
                  <a:moveTo>
                    <a:pt x="763" y="0"/>
                  </a:moveTo>
                  <a:cubicBezTo>
                    <a:pt x="346" y="0"/>
                    <a:pt x="1" y="334"/>
                    <a:pt x="1" y="751"/>
                  </a:cubicBezTo>
                  <a:cubicBezTo>
                    <a:pt x="1" y="1167"/>
                    <a:pt x="346" y="1513"/>
                    <a:pt x="763" y="1513"/>
                  </a:cubicBezTo>
                  <a:cubicBezTo>
                    <a:pt x="1179" y="1513"/>
                    <a:pt x="1513" y="1167"/>
                    <a:pt x="1513" y="751"/>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74" name="Google Shape;9987;p31">
              <a:extLst>
                <a:ext uri="{FF2B5EF4-FFF2-40B4-BE49-F238E27FC236}">
                  <a16:creationId xmlns:a16="http://schemas.microsoft.com/office/drawing/2014/main" id="{70EB31E7-D51E-BCA3-4D06-C6A06057EB9F}"/>
                </a:ext>
              </a:extLst>
            </p:cNvPr>
            <p:cNvSpPr/>
            <p:nvPr/>
          </p:nvSpPr>
          <p:spPr>
            <a:xfrm>
              <a:off x="-6714250" y="3273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79" y="1513"/>
                    <a:pt x="1513" y="1167"/>
                    <a:pt x="1513" y="751"/>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75" name="Google Shape;9988;p31">
              <a:extLst>
                <a:ext uri="{FF2B5EF4-FFF2-40B4-BE49-F238E27FC236}">
                  <a16:creationId xmlns:a16="http://schemas.microsoft.com/office/drawing/2014/main" id="{B4C236E7-25ED-C8D3-8B47-C2CC9989C0B4}"/>
                </a:ext>
              </a:extLst>
            </p:cNvPr>
            <p:cNvSpPr/>
            <p:nvPr/>
          </p:nvSpPr>
          <p:spPr>
            <a:xfrm>
              <a:off x="-6657400" y="3273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8" y="1513"/>
                    <a:pt x="1513" y="1167"/>
                    <a:pt x="1513" y="751"/>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76" name="Google Shape;9989;p31">
              <a:extLst>
                <a:ext uri="{FF2B5EF4-FFF2-40B4-BE49-F238E27FC236}">
                  <a16:creationId xmlns:a16="http://schemas.microsoft.com/office/drawing/2014/main" id="{29E70A69-FBB1-8FBA-71E1-6F680BF29974}"/>
                </a:ext>
              </a:extLst>
            </p:cNvPr>
            <p:cNvSpPr/>
            <p:nvPr/>
          </p:nvSpPr>
          <p:spPr>
            <a:xfrm>
              <a:off x="-6600825" y="3273450"/>
              <a:ext cx="37825" cy="37825"/>
            </a:xfrm>
            <a:custGeom>
              <a:avLst/>
              <a:gdLst/>
              <a:ahLst/>
              <a:cxnLst/>
              <a:rect l="l" t="t" r="r" b="b"/>
              <a:pathLst>
                <a:path w="1513" h="1513" extrusionOk="0">
                  <a:moveTo>
                    <a:pt x="762" y="0"/>
                  </a:moveTo>
                  <a:cubicBezTo>
                    <a:pt x="345" y="0"/>
                    <a:pt x="0" y="334"/>
                    <a:pt x="0" y="751"/>
                  </a:cubicBezTo>
                  <a:cubicBezTo>
                    <a:pt x="0" y="1167"/>
                    <a:pt x="345"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77" name="Google Shape;9990;p31">
              <a:extLst>
                <a:ext uri="{FF2B5EF4-FFF2-40B4-BE49-F238E27FC236}">
                  <a16:creationId xmlns:a16="http://schemas.microsoft.com/office/drawing/2014/main" id="{6643D327-854B-72B8-2E0F-B74DEE82039A}"/>
                </a:ext>
              </a:extLst>
            </p:cNvPr>
            <p:cNvSpPr/>
            <p:nvPr/>
          </p:nvSpPr>
          <p:spPr>
            <a:xfrm>
              <a:off x="-6543975" y="3273450"/>
              <a:ext cx="37825" cy="37825"/>
            </a:xfrm>
            <a:custGeom>
              <a:avLst/>
              <a:gdLst/>
              <a:ahLst/>
              <a:cxnLst/>
              <a:rect l="l" t="t" r="r" b="b"/>
              <a:pathLst>
                <a:path w="1513" h="1513" extrusionOk="0">
                  <a:moveTo>
                    <a:pt x="762" y="0"/>
                  </a:moveTo>
                  <a:cubicBezTo>
                    <a:pt x="333" y="0"/>
                    <a:pt x="0" y="334"/>
                    <a:pt x="0" y="751"/>
                  </a:cubicBezTo>
                  <a:cubicBezTo>
                    <a:pt x="0" y="1167"/>
                    <a:pt x="333"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78" name="Google Shape;9991;p31">
              <a:extLst>
                <a:ext uri="{FF2B5EF4-FFF2-40B4-BE49-F238E27FC236}">
                  <a16:creationId xmlns:a16="http://schemas.microsoft.com/office/drawing/2014/main" id="{C9E6BDDC-B4A1-D340-BAD6-2AFAE559E133}"/>
                </a:ext>
              </a:extLst>
            </p:cNvPr>
            <p:cNvSpPr/>
            <p:nvPr/>
          </p:nvSpPr>
          <p:spPr>
            <a:xfrm>
              <a:off x="-5465575" y="3273450"/>
              <a:ext cx="38125" cy="37825"/>
            </a:xfrm>
            <a:custGeom>
              <a:avLst/>
              <a:gdLst/>
              <a:ahLst/>
              <a:cxnLst/>
              <a:rect l="l" t="t" r="r" b="b"/>
              <a:pathLst>
                <a:path w="1525" h="1513" extrusionOk="0">
                  <a:moveTo>
                    <a:pt x="762" y="0"/>
                  </a:moveTo>
                  <a:cubicBezTo>
                    <a:pt x="346" y="0"/>
                    <a:pt x="0" y="334"/>
                    <a:pt x="0" y="751"/>
                  </a:cubicBezTo>
                  <a:cubicBezTo>
                    <a:pt x="0" y="1167"/>
                    <a:pt x="346" y="1513"/>
                    <a:pt x="762" y="1513"/>
                  </a:cubicBezTo>
                  <a:cubicBezTo>
                    <a:pt x="1179" y="1513"/>
                    <a:pt x="1524" y="1167"/>
                    <a:pt x="1524" y="751"/>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79" name="Google Shape;9992;p31">
              <a:extLst>
                <a:ext uri="{FF2B5EF4-FFF2-40B4-BE49-F238E27FC236}">
                  <a16:creationId xmlns:a16="http://schemas.microsoft.com/office/drawing/2014/main" id="{7B5C74E8-CA7F-6AE6-141F-38355F31A335}"/>
                </a:ext>
              </a:extLst>
            </p:cNvPr>
            <p:cNvSpPr/>
            <p:nvPr/>
          </p:nvSpPr>
          <p:spPr>
            <a:xfrm>
              <a:off x="-5408725" y="3273450"/>
              <a:ext cx="37825" cy="37825"/>
            </a:xfrm>
            <a:custGeom>
              <a:avLst/>
              <a:gdLst/>
              <a:ahLst/>
              <a:cxnLst/>
              <a:rect l="l" t="t" r="r" b="b"/>
              <a:pathLst>
                <a:path w="1513" h="1513" extrusionOk="0">
                  <a:moveTo>
                    <a:pt x="763" y="0"/>
                  </a:moveTo>
                  <a:cubicBezTo>
                    <a:pt x="346" y="0"/>
                    <a:pt x="1" y="334"/>
                    <a:pt x="1" y="751"/>
                  </a:cubicBezTo>
                  <a:cubicBezTo>
                    <a:pt x="1" y="1167"/>
                    <a:pt x="346" y="1513"/>
                    <a:pt x="763" y="1513"/>
                  </a:cubicBezTo>
                  <a:cubicBezTo>
                    <a:pt x="1179" y="1513"/>
                    <a:pt x="1513" y="1167"/>
                    <a:pt x="1513" y="751"/>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80" name="Google Shape;9993;p31">
              <a:extLst>
                <a:ext uri="{FF2B5EF4-FFF2-40B4-BE49-F238E27FC236}">
                  <a16:creationId xmlns:a16="http://schemas.microsoft.com/office/drawing/2014/main" id="{3B1B2E1D-9C47-2EFD-B1FB-8A6C0210B1B4}"/>
                </a:ext>
              </a:extLst>
            </p:cNvPr>
            <p:cNvSpPr/>
            <p:nvPr/>
          </p:nvSpPr>
          <p:spPr>
            <a:xfrm>
              <a:off x="-5351875" y="3273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79" y="1513"/>
                    <a:pt x="1513" y="1167"/>
                    <a:pt x="1513" y="751"/>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81" name="Google Shape;9994;p31">
              <a:extLst>
                <a:ext uri="{FF2B5EF4-FFF2-40B4-BE49-F238E27FC236}">
                  <a16:creationId xmlns:a16="http://schemas.microsoft.com/office/drawing/2014/main" id="{5A62054F-E129-159A-F975-79277CE4E283}"/>
                </a:ext>
              </a:extLst>
            </p:cNvPr>
            <p:cNvSpPr/>
            <p:nvPr/>
          </p:nvSpPr>
          <p:spPr>
            <a:xfrm>
              <a:off x="-5295025" y="3273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8" y="1513"/>
                    <a:pt x="1513" y="1167"/>
                    <a:pt x="1513" y="751"/>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82" name="Google Shape;9995;p31">
              <a:extLst>
                <a:ext uri="{FF2B5EF4-FFF2-40B4-BE49-F238E27FC236}">
                  <a16:creationId xmlns:a16="http://schemas.microsoft.com/office/drawing/2014/main" id="{C62DEB2D-BFC3-4567-0654-139AB8E26F6E}"/>
                </a:ext>
              </a:extLst>
            </p:cNvPr>
            <p:cNvSpPr/>
            <p:nvPr/>
          </p:nvSpPr>
          <p:spPr>
            <a:xfrm>
              <a:off x="-5238475" y="3273450"/>
              <a:ext cx="37825" cy="37825"/>
            </a:xfrm>
            <a:custGeom>
              <a:avLst/>
              <a:gdLst/>
              <a:ahLst/>
              <a:cxnLst/>
              <a:rect l="l" t="t" r="r" b="b"/>
              <a:pathLst>
                <a:path w="1513" h="1513" extrusionOk="0">
                  <a:moveTo>
                    <a:pt x="763" y="0"/>
                  </a:moveTo>
                  <a:cubicBezTo>
                    <a:pt x="346" y="0"/>
                    <a:pt x="1" y="334"/>
                    <a:pt x="1" y="751"/>
                  </a:cubicBezTo>
                  <a:cubicBezTo>
                    <a:pt x="1" y="1167"/>
                    <a:pt x="346" y="1513"/>
                    <a:pt x="763" y="1513"/>
                  </a:cubicBezTo>
                  <a:cubicBezTo>
                    <a:pt x="1180" y="1513"/>
                    <a:pt x="1513" y="1167"/>
                    <a:pt x="1513" y="751"/>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83" name="Google Shape;9996;p31">
              <a:extLst>
                <a:ext uri="{FF2B5EF4-FFF2-40B4-BE49-F238E27FC236}">
                  <a16:creationId xmlns:a16="http://schemas.microsoft.com/office/drawing/2014/main" id="{00E93A33-7C97-0EE0-00EC-79F8AF1B007B}"/>
                </a:ext>
              </a:extLst>
            </p:cNvPr>
            <p:cNvSpPr/>
            <p:nvPr/>
          </p:nvSpPr>
          <p:spPr>
            <a:xfrm>
              <a:off x="-5181600" y="3273450"/>
              <a:ext cx="37825" cy="37825"/>
            </a:xfrm>
            <a:custGeom>
              <a:avLst/>
              <a:gdLst/>
              <a:ahLst/>
              <a:cxnLst/>
              <a:rect l="l" t="t" r="r" b="b"/>
              <a:pathLst>
                <a:path w="1513" h="1513" extrusionOk="0">
                  <a:moveTo>
                    <a:pt x="762" y="0"/>
                  </a:moveTo>
                  <a:cubicBezTo>
                    <a:pt x="333" y="0"/>
                    <a:pt x="0" y="334"/>
                    <a:pt x="0" y="751"/>
                  </a:cubicBezTo>
                  <a:cubicBezTo>
                    <a:pt x="0" y="1167"/>
                    <a:pt x="333"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84" name="Google Shape;9997;p31">
              <a:extLst>
                <a:ext uri="{FF2B5EF4-FFF2-40B4-BE49-F238E27FC236}">
                  <a16:creationId xmlns:a16="http://schemas.microsoft.com/office/drawing/2014/main" id="{D94C152D-EE3E-9F0E-3D20-3D8C769C9B1C}"/>
                </a:ext>
              </a:extLst>
            </p:cNvPr>
            <p:cNvSpPr/>
            <p:nvPr/>
          </p:nvSpPr>
          <p:spPr>
            <a:xfrm>
              <a:off x="-5124750" y="3273450"/>
              <a:ext cx="37825" cy="37825"/>
            </a:xfrm>
            <a:custGeom>
              <a:avLst/>
              <a:gdLst/>
              <a:ahLst/>
              <a:cxnLst/>
              <a:rect l="l" t="t" r="r" b="b"/>
              <a:pathLst>
                <a:path w="1513" h="1513" extrusionOk="0">
                  <a:moveTo>
                    <a:pt x="750" y="0"/>
                  </a:moveTo>
                  <a:cubicBezTo>
                    <a:pt x="333" y="0"/>
                    <a:pt x="0" y="334"/>
                    <a:pt x="0" y="751"/>
                  </a:cubicBezTo>
                  <a:cubicBezTo>
                    <a:pt x="0" y="1167"/>
                    <a:pt x="333" y="1513"/>
                    <a:pt x="750" y="1513"/>
                  </a:cubicBezTo>
                  <a:cubicBezTo>
                    <a:pt x="1167" y="1513"/>
                    <a:pt x="1512" y="1167"/>
                    <a:pt x="1512" y="751"/>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85" name="Google Shape;9998;p31">
              <a:extLst>
                <a:ext uri="{FF2B5EF4-FFF2-40B4-BE49-F238E27FC236}">
                  <a16:creationId xmlns:a16="http://schemas.microsoft.com/office/drawing/2014/main" id="{5EB17CCF-D5EE-48E1-F3EC-C006683B07FC}"/>
                </a:ext>
              </a:extLst>
            </p:cNvPr>
            <p:cNvSpPr/>
            <p:nvPr/>
          </p:nvSpPr>
          <p:spPr>
            <a:xfrm>
              <a:off x="-5068200" y="3273450"/>
              <a:ext cx="38125" cy="37825"/>
            </a:xfrm>
            <a:custGeom>
              <a:avLst/>
              <a:gdLst/>
              <a:ahLst/>
              <a:cxnLst/>
              <a:rect l="l" t="t" r="r" b="b"/>
              <a:pathLst>
                <a:path w="1525" h="1513" extrusionOk="0">
                  <a:moveTo>
                    <a:pt x="762" y="0"/>
                  </a:moveTo>
                  <a:cubicBezTo>
                    <a:pt x="346" y="0"/>
                    <a:pt x="0" y="334"/>
                    <a:pt x="0" y="751"/>
                  </a:cubicBezTo>
                  <a:cubicBezTo>
                    <a:pt x="0" y="1167"/>
                    <a:pt x="346" y="1513"/>
                    <a:pt x="762" y="1513"/>
                  </a:cubicBezTo>
                  <a:cubicBezTo>
                    <a:pt x="1179" y="1513"/>
                    <a:pt x="1524" y="1167"/>
                    <a:pt x="1524" y="751"/>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86" name="Google Shape;9999;p31">
              <a:extLst>
                <a:ext uri="{FF2B5EF4-FFF2-40B4-BE49-F238E27FC236}">
                  <a16:creationId xmlns:a16="http://schemas.microsoft.com/office/drawing/2014/main" id="{F93122FC-C209-B37D-AC73-6AF917715797}"/>
                </a:ext>
              </a:extLst>
            </p:cNvPr>
            <p:cNvSpPr/>
            <p:nvPr/>
          </p:nvSpPr>
          <p:spPr>
            <a:xfrm>
              <a:off x="-5011350" y="3273450"/>
              <a:ext cx="37825" cy="37825"/>
            </a:xfrm>
            <a:custGeom>
              <a:avLst/>
              <a:gdLst/>
              <a:ahLst/>
              <a:cxnLst/>
              <a:rect l="l" t="t" r="r" b="b"/>
              <a:pathLst>
                <a:path w="1513" h="1513" extrusionOk="0">
                  <a:moveTo>
                    <a:pt x="762" y="0"/>
                  </a:moveTo>
                  <a:cubicBezTo>
                    <a:pt x="346" y="0"/>
                    <a:pt x="0" y="334"/>
                    <a:pt x="0" y="751"/>
                  </a:cubicBezTo>
                  <a:cubicBezTo>
                    <a:pt x="0" y="1167"/>
                    <a:pt x="346"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87" name="Google Shape;10000;p31">
              <a:extLst>
                <a:ext uri="{FF2B5EF4-FFF2-40B4-BE49-F238E27FC236}">
                  <a16:creationId xmlns:a16="http://schemas.microsoft.com/office/drawing/2014/main" id="{937B97C8-FF03-EA57-104B-EA4AB61F3CD6}"/>
                </a:ext>
              </a:extLst>
            </p:cNvPr>
            <p:cNvSpPr/>
            <p:nvPr/>
          </p:nvSpPr>
          <p:spPr>
            <a:xfrm>
              <a:off x="-4954500" y="3273450"/>
              <a:ext cx="37825" cy="37825"/>
            </a:xfrm>
            <a:custGeom>
              <a:avLst/>
              <a:gdLst/>
              <a:ahLst/>
              <a:cxnLst/>
              <a:rect l="l" t="t" r="r" b="b"/>
              <a:pathLst>
                <a:path w="1513" h="1513" extrusionOk="0">
                  <a:moveTo>
                    <a:pt x="751" y="0"/>
                  </a:moveTo>
                  <a:cubicBezTo>
                    <a:pt x="334" y="0"/>
                    <a:pt x="0" y="334"/>
                    <a:pt x="0" y="751"/>
                  </a:cubicBezTo>
                  <a:cubicBezTo>
                    <a:pt x="0" y="1167"/>
                    <a:pt x="334" y="1513"/>
                    <a:pt x="751" y="1513"/>
                  </a:cubicBezTo>
                  <a:cubicBezTo>
                    <a:pt x="1167" y="1513"/>
                    <a:pt x="1513" y="1167"/>
                    <a:pt x="1513" y="751"/>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88" name="Google Shape;10001;p31">
              <a:extLst>
                <a:ext uri="{FF2B5EF4-FFF2-40B4-BE49-F238E27FC236}">
                  <a16:creationId xmlns:a16="http://schemas.microsoft.com/office/drawing/2014/main" id="{1725D489-6228-9D87-461B-86FD1E3CF9B9}"/>
                </a:ext>
              </a:extLst>
            </p:cNvPr>
            <p:cNvSpPr/>
            <p:nvPr/>
          </p:nvSpPr>
          <p:spPr>
            <a:xfrm>
              <a:off x="-4897650" y="3273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7" y="1513"/>
                    <a:pt x="1513" y="1167"/>
                    <a:pt x="1513" y="751"/>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89" name="Google Shape;10002;p31">
              <a:extLst>
                <a:ext uri="{FF2B5EF4-FFF2-40B4-BE49-F238E27FC236}">
                  <a16:creationId xmlns:a16="http://schemas.microsoft.com/office/drawing/2014/main" id="{17AEEAB5-040F-AB59-E783-BE52296C4278}"/>
                </a:ext>
              </a:extLst>
            </p:cNvPr>
            <p:cNvSpPr/>
            <p:nvPr/>
          </p:nvSpPr>
          <p:spPr>
            <a:xfrm>
              <a:off x="-4046350" y="3273450"/>
              <a:ext cx="37825" cy="37825"/>
            </a:xfrm>
            <a:custGeom>
              <a:avLst/>
              <a:gdLst/>
              <a:ahLst/>
              <a:cxnLst/>
              <a:rect l="l" t="t" r="r" b="b"/>
              <a:pathLst>
                <a:path w="1513" h="1513" extrusionOk="0">
                  <a:moveTo>
                    <a:pt x="762" y="0"/>
                  </a:moveTo>
                  <a:cubicBezTo>
                    <a:pt x="346" y="0"/>
                    <a:pt x="0" y="334"/>
                    <a:pt x="0" y="751"/>
                  </a:cubicBezTo>
                  <a:cubicBezTo>
                    <a:pt x="0" y="1167"/>
                    <a:pt x="346" y="1513"/>
                    <a:pt x="762" y="1513"/>
                  </a:cubicBezTo>
                  <a:cubicBezTo>
                    <a:pt x="1179" y="1513"/>
                    <a:pt x="1513" y="1167"/>
                    <a:pt x="1513" y="751"/>
                  </a:cubicBezTo>
                  <a:cubicBezTo>
                    <a:pt x="1513"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90" name="Google Shape;10003;p31">
              <a:extLst>
                <a:ext uri="{FF2B5EF4-FFF2-40B4-BE49-F238E27FC236}">
                  <a16:creationId xmlns:a16="http://schemas.microsoft.com/office/drawing/2014/main" id="{536F27E9-2B93-D49A-DDD8-5D6FED3F87AE}"/>
                </a:ext>
              </a:extLst>
            </p:cNvPr>
            <p:cNvSpPr/>
            <p:nvPr/>
          </p:nvSpPr>
          <p:spPr>
            <a:xfrm>
              <a:off x="-3989500" y="3273450"/>
              <a:ext cx="37825" cy="37825"/>
            </a:xfrm>
            <a:custGeom>
              <a:avLst/>
              <a:gdLst/>
              <a:ahLst/>
              <a:cxnLst/>
              <a:rect l="l" t="t" r="r" b="b"/>
              <a:pathLst>
                <a:path w="1513" h="1513" extrusionOk="0">
                  <a:moveTo>
                    <a:pt x="751" y="0"/>
                  </a:moveTo>
                  <a:cubicBezTo>
                    <a:pt x="334" y="0"/>
                    <a:pt x="1" y="334"/>
                    <a:pt x="1" y="751"/>
                  </a:cubicBezTo>
                  <a:cubicBezTo>
                    <a:pt x="1" y="1167"/>
                    <a:pt x="334" y="1513"/>
                    <a:pt x="751" y="1513"/>
                  </a:cubicBezTo>
                  <a:cubicBezTo>
                    <a:pt x="1167" y="1513"/>
                    <a:pt x="1513" y="1167"/>
                    <a:pt x="1513" y="751"/>
                  </a:cubicBezTo>
                  <a:cubicBezTo>
                    <a:pt x="1513" y="334"/>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91" name="Google Shape;10004;p31">
              <a:extLst>
                <a:ext uri="{FF2B5EF4-FFF2-40B4-BE49-F238E27FC236}">
                  <a16:creationId xmlns:a16="http://schemas.microsoft.com/office/drawing/2014/main" id="{B335ACF9-5860-B76C-C9F3-EEF08065D74D}"/>
                </a:ext>
              </a:extLst>
            </p:cNvPr>
            <p:cNvSpPr/>
            <p:nvPr/>
          </p:nvSpPr>
          <p:spPr>
            <a:xfrm>
              <a:off x="-3762375" y="3273450"/>
              <a:ext cx="37825" cy="37825"/>
            </a:xfrm>
            <a:custGeom>
              <a:avLst/>
              <a:gdLst/>
              <a:ahLst/>
              <a:cxnLst/>
              <a:rect l="l" t="t" r="r" b="b"/>
              <a:pathLst>
                <a:path w="1513" h="1513" extrusionOk="0">
                  <a:moveTo>
                    <a:pt x="750" y="0"/>
                  </a:moveTo>
                  <a:cubicBezTo>
                    <a:pt x="333" y="0"/>
                    <a:pt x="0" y="334"/>
                    <a:pt x="0" y="751"/>
                  </a:cubicBezTo>
                  <a:cubicBezTo>
                    <a:pt x="0" y="1167"/>
                    <a:pt x="333" y="1513"/>
                    <a:pt x="750" y="1513"/>
                  </a:cubicBezTo>
                  <a:cubicBezTo>
                    <a:pt x="1167" y="1513"/>
                    <a:pt x="1512" y="1167"/>
                    <a:pt x="1512" y="751"/>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92" name="Google Shape;10005;p31">
              <a:extLst>
                <a:ext uri="{FF2B5EF4-FFF2-40B4-BE49-F238E27FC236}">
                  <a16:creationId xmlns:a16="http://schemas.microsoft.com/office/drawing/2014/main" id="{3959D40F-C039-0EE0-40F7-B72638974B3E}"/>
                </a:ext>
              </a:extLst>
            </p:cNvPr>
            <p:cNvSpPr/>
            <p:nvPr/>
          </p:nvSpPr>
          <p:spPr>
            <a:xfrm>
              <a:off x="-3705825" y="3273450"/>
              <a:ext cx="37825" cy="37825"/>
            </a:xfrm>
            <a:custGeom>
              <a:avLst/>
              <a:gdLst/>
              <a:ahLst/>
              <a:cxnLst/>
              <a:rect l="l" t="t" r="r" b="b"/>
              <a:pathLst>
                <a:path w="1513" h="1513" extrusionOk="0">
                  <a:moveTo>
                    <a:pt x="762" y="0"/>
                  </a:moveTo>
                  <a:cubicBezTo>
                    <a:pt x="345" y="0"/>
                    <a:pt x="0" y="334"/>
                    <a:pt x="0" y="751"/>
                  </a:cubicBezTo>
                  <a:cubicBezTo>
                    <a:pt x="0" y="1167"/>
                    <a:pt x="345"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93" name="Google Shape;10006;p31">
              <a:extLst>
                <a:ext uri="{FF2B5EF4-FFF2-40B4-BE49-F238E27FC236}">
                  <a16:creationId xmlns:a16="http://schemas.microsoft.com/office/drawing/2014/main" id="{95A6DF8E-E9CA-BFFC-A977-6296D33D61E3}"/>
                </a:ext>
              </a:extLst>
            </p:cNvPr>
            <p:cNvSpPr/>
            <p:nvPr/>
          </p:nvSpPr>
          <p:spPr>
            <a:xfrm>
              <a:off x="-3648975" y="3273450"/>
              <a:ext cx="37825" cy="37825"/>
            </a:xfrm>
            <a:custGeom>
              <a:avLst/>
              <a:gdLst/>
              <a:ahLst/>
              <a:cxnLst/>
              <a:rect l="l" t="t" r="r" b="b"/>
              <a:pathLst>
                <a:path w="1513" h="1513" extrusionOk="0">
                  <a:moveTo>
                    <a:pt x="762" y="0"/>
                  </a:moveTo>
                  <a:cubicBezTo>
                    <a:pt x="346" y="0"/>
                    <a:pt x="0" y="334"/>
                    <a:pt x="0" y="751"/>
                  </a:cubicBezTo>
                  <a:cubicBezTo>
                    <a:pt x="0" y="1167"/>
                    <a:pt x="346" y="1513"/>
                    <a:pt x="762" y="1513"/>
                  </a:cubicBezTo>
                  <a:cubicBezTo>
                    <a:pt x="1179" y="1513"/>
                    <a:pt x="1512" y="1167"/>
                    <a:pt x="1512" y="751"/>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94" name="Google Shape;10007;p31">
              <a:extLst>
                <a:ext uri="{FF2B5EF4-FFF2-40B4-BE49-F238E27FC236}">
                  <a16:creationId xmlns:a16="http://schemas.microsoft.com/office/drawing/2014/main" id="{DCDA278C-56A3-27B1-AC02-2AC119DA8257}"/>
                </a:ext>
              </a:extLst>
            </p:cNvPr>
            <p:cNvSpPr/>
            <p:nvPr/>
          </p:nvSpPr>
          <p:spPr>
            <a:xfrm>
              <a:off x="-6941350" y="3330000"/>
              <a:ext cx="37825" cy="38125"/>
            </a:xfrm>
            <a:custGeom>
              <a:avLst/>
              <a:gdLst/>
              <a:ahLst/>
              <a:cxnLst/>
              <a:rect l="l" t="t" r="r" b="b"/>
              <a:pathLst>
                <a:path w="1513" h="1525" extrusionOk="0">
                  <a:moveTo>
                    <a:pt x="762" y="1"/>
                  </a:moveTo>
                  <a:cubicBezTo>
                    <a:pt x="346" y="1"/>
                    <a:pt x="0" y="346"/>
                    <a:pt x="0" y="763"/>
                  </a:cubicBezTo>
                  <a:cubicBezTo>
                    <a:pt x="0" y="1179"/>
                    <a:pt x="346"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95" name="Google Shape;10008;p31">
              <a:extLst>
                <a:ext uri="{FF2B5EF4-FFF2-40B4-BE49-F238E27FC236}">
                  <a16:creationId xmlns:a16="http://schemas.microsoft.com/office/drawing/2014/main" id="{2DC815AF-AD13-95AE-EF0B-222E0E42E009}"/>
                </a:ext>
              </a:extLst>
            </p:cNvPr>
            <p:cNvSpPr/>
            <p:nvPr/>
          </p:nvSpPr>
          <p:spPr>
            <a:xfrm>
              <a:off x="-6884500" y="3330000"/>
              <a:ext cx="37825" cy="38125"/>
            </a:xfrm>
            <a:custGeom>
              <a:avLst/>
              <a:gdLst/>
              <a:ahLst/>
              <a:cxnLst/>
              <a:rect l="l" t="t" r="r" b="b"/>
              <a:pathLst>
                <a:path w="1513" h="1525" extrusionOk="0">
                  <a:moveTo>
                    <a:pt x="750" y="1"/>
                  </a:moveTo>
                  <a:cubicBezTo>
                    <a:pt x="334" y="1"/>
                    <a:pt x="0" y="346"/>
                    <a:pt x="0" y="763"/>
                  </a:cubicBezTo>
                  <a:cubicBezTo>
                    <a:pt x="0" y="1179"/>
                    <a:pt x="334" y="1525"/>
                    <a:pt x="750" y="1525"/>
                  </a:cubicBezTo>
                  <a:cubicBezTo>
                    <a:pt x="1167" y="1525"/>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96" name="Google Shape;10009;p31">
              <a:extLst>
                <a:ext uri="{FF2B5EF4-FFF2-40B4-BE49-F238E27FC236}">
                  <a16:creationId xmlns:a16="http://schemas.microsoft.com/office/drawing/2014/main" id="{BCEE5C6E-628F-5F24-759B-CB3564CFD8D1}"/>
                </a:ext>
              </a:extLst>
            </p:cNvPr>
            <p:cNvSpPr/>
            <p:nvPr/>
          </p:nvSpPr>
          <p:spPr>
            <a:xfrm>
              <a:off x="-6827950" y="3330000"/>
              <a:ext cx="38125" cy="38125"/>
            </a:xfrm>
            <a:custGeom>
              <a:avLst/>
              <a:gdLst/>
              <a:ahLst/>
              <a:cxnLst/>
              <a:rect l="l" t="t" r="r" b="b"/>
              <a:pathLst>
                <a:path w="1525" h="1525" extrusionOk="0">
                  <a:moveTo>
                    <a:pt x="763" y="1"/>
                  </a:moveTo>
                  <a:cubicBezTo>
                    <a:pt x="346" y="1"/>
                    <a:pt x="1" y="346"/>
                    <a:pt x="1" y="763"/>
                  </a:cubicBezTo>
                  <a:cubicBezTo>
                    <a:pt x="1" y="1179"/>
                    <a:pt x="346" y="1525"/>
                    <a:pt x="763" y="1525"/>
                  </a:cubicBezTo>
                  <a:cubicBezTo>
                    <a:pt x="1179" y="1525"/>
                    <a:pt x="1525" y="1179"/>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97" name="Google Shape;10010;p31">
              <a:extLst>
                <a:ext uri="{FF2B5EF4-FFF2-40B4-BE49-F238E27FC236}">
                  <a16:creationId xmlns:a16="http://schemas.microsoft.com/office/drawing/2014/main" id="{DD004CA7-1B8B-2EE6-13ED-87BDE1067A1A}"/>
                </a:ext>
              </a:extLst>
            </p:cNvPr>
            <p:cNvSpPr/>
            <p:nvPr/>
          </p:nvSpPr>
          <p:spPr>
            <a:xfrm>
              <a:off x="-6771100" y="3330000"/>
              <a:ext cx="37825" cy="38125"/>
            </a:xfrm>
            <a:custGeom>
              <a:avLst/>
              <a:gdLst/>
              <a:ahLst/>
              <a:cxnLst/>
              <a:rect l="l" t="t" r="r" b="b"/>
              <a:pathLst>
                <a:path w="1513" h="1525" extrusionOk="0">
                  <a:moveTo>
                    <a:pt x="763" y="1"/>
                  </a:moveTo>
                  <a:cubicBezTo>
                    <a:pt x="346" y="1"/>
                    <a:pt x="1" y="346"/>
                    <a:pt x="1" y="763"/>
                  </a:cubicBezTo>
                  <a:cubicBezTo>
                    <a:pt x="1" y="1179"/>
                    <a:pt x="346" y="1525"/>
                    <a:pt x="763" y="1525"/>
                  </a:cubicBezTo>
                  <a:cubicBezTo>
                    <a:pt x="1179" y="1525"/>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98" name="Google Shape;10011;p31">
              <a:extLst>
                <a:ext uri="{FF2B5EF4-FFF2-40B4-BE49-F238E27FC236}">
                  <a16:creationId xmlns:a16="http://schemas.microsoft.com/office/drawing/2014/main" id="{1BE12379-D13F-2FA8-E64F-E53192F07CF8}"/>
                </a:ext>
              </a:extLst>
            </p:cNvPr>
            <p:cNvSpPr/>
            <p:nvPr/>
          </p:nvSpPr>
          <p:spPr>
            <a:xfrm>
              <a:off x="-6714250" y="3330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79" y="1525"/>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799" name="Google Shape;10012;p31">
              <a:extLst>
                <a:ext uri="{FF2B5EF4-FFF2-40B4-BE49-F238E27FC236}">
                  <a16:creationId xmlns:a16="http://schemas.microsoft.com/office/drawing/2014/main" id="{C3E7A202-EB6A-9079-34DD-E6665C3E7B34}"/>
                </a:ext>
              </a:extLst>
            </p:cNvPr>
            <p:cNvSpPr/>
            <p:nvPr/>
          </p:nvSpPr>
          <p:spPr>
            <a:xfrm>
              <a:off x="-6657400" y="3330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68" y="1525"/>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00" name="Google Shape;10013;p31">
              <a:extLst>
                <a:ext uri="{FF2B5EF4-FFF2-40B4-BE49-F238E27FC236}">
                  <a16:creationId xmlns:a16="http://schemas.microsoft.com/office/drawing/2014/main" id="{68F00CE9-8CAB-7C2C-D6E4-19D410A10979}"/>
                </a:ext>
              </a:extLst>
            </p:cNvPr>
            <p:cNvSpPr/>
            <p:nvPr/>
          </p:nvSpPr>
          <p:spPr>
            <a:xfrm>
              <a:off x="-6600825" y="3330000"/>
              <a:ext cx="37825" cy="38125"/>
            </a:xfrm>
            <a:custGeom>
              <a:avLst/>
              <a:gdLst/>
              <a:ahLst/>
              <a:cxnLst/>
              <a:rect l="l" t="t" r="r" b="b"/>
              <a:pathLst>
                <a:path w="1513" h="1525" extrusionOk="0">
                  <a:moveTo>
                    <a:pt x="762" y="1"/>
                  </a:moveTo>
                  <a:cubicBezTo>
                    <a:pt x="345" y="1"/>
                    <a:pt x="0" y="346"/>
                    <a:pt x="0" y="763"/>
                  </a:cubicBezTo>
                  <a:cubicBezTo>
                    <a:pt x="0" y="1179"/>
                    <a:pt x="345"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01" name="Google Shape;10014;p31">
              <a:extLst>
                <a:ext uri="{FF2B5EF4-FFF2-40B4-BE49-F238E27FC236}">
                  <a16:creationId xmlns:a16="http://schemas.microsoft.com/office/drawing/2014/main" id="{6125AB3B-9392-B6E1-F5BD-64CCC15426BB}"/>
                </a:ext>
              </a:extLst>
            </p:cNvPr>
            <p:cNvSpPr/>
            <p:nvPr/>
          </p:nvSpPr>
          <p:spPr>
            <a:xfrm>
              <a:off x="-6543975" y="3330000"/>
              <a:ext cx="37825" cy="38125"/>
            </a:xfrm>
            <a:custGeom>
              <a:avLst/>
              <a:gdLst/>
              <a:ahLst/>
              <a:cxnLst/>
              <a:rect l="l" t="t" r="r" b="b"/>
              <a:pathLst>
                <a:path w="1513" h="1525" extrusionOk="0">
                  <a:moveTo>
                    <a:pt x="762" y="1"/>
                  </a:moveTo>
                  <a:cubicBezTo>
                    <a:pt x="333" y="1"/>
                    <a:pt x="0" y="346"/>
                    <a:pt x="0" y="763"/>
                  </a:cubicBezTo>
                  <a:cubicBezTo>
                    <a:pt x="0" y="1179"/>
                    <a:pt x="333"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02" name="Google Shape;10015;p31">
              <a:extLst>
                <a:ext uri="{FF2B5EF4-FFF2-40B4-BE49-F238E27FC236}">
                  <a16:creationId xmlns:a16="http://schemas.microsoft.com/office/drawing/2014/main" id="{49D7F19E-647E-80A5-7163-6B313B166725}"/>
                </a:ext>
              </a:extLst>
            </p:cNvPr>
            <p:cNvSpPr/>
            <p:nvPr/>
          </p:nvSpPr>
          <p:spPr>
            <a:xfrm>
              <a:off x="-6487125" y="3330000"/>
              <a:ext cx="37825" cy="38125"/>
            </a:xfrm>
            <a:custGeom>
              <a:avLst/>
              <a:gdLst/>
              <a:ahLst/>
              <a:cxnLst/>
              <a:rect l="l" t="t" r="r" b="b"/>
              <a:pathLst>
                <a:path w="1513" h="1525" extrusionOk="0">
                  <a:moveTo>
                    <a:pt x="750" y="1"/>
                  </a:moveTo>
                  <a:cubicBezTo>
                    <a:pt x="334" y="1"/>
                    <a:pt x="0" y="346"/>
                    <a:pt x="0" y="763"/>
                  </a:cubicBezTo>
                  <a:cubicBezTo>
                    <a:pt x="0" y="1179"/>
                    <a:pt x="334" y="1525"/>
                    <a:pt x="750" y="1525"/>
                  </a:cubicBezTo>
                  <a:cubicBezTo>
                    <a:pt x="1167" y="1525"/>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03" name="Google Shape;10016;p31">
              <a:extLst>
                <a:ext uri="{FF2B5EF4-FFF2-40B4-BE49-F238E27FC236}">
                  <a16:creationId xmlns:a16="http://schemas.microsoft.com/office/drawing/2014/main" id="{30329565-81BC-7D6A-F96C-FF195D8FFD15}"/>
                </a:ext>
              </a:extLst>
            </p:cNvPr>
            <p:cNvSpPr/>
            <p:nvPr/>
          </p:nvSpPr>
          <p:spPr>
            <a:xfrm>
              <a:off x="-6430575" y="3330000"/>
              <a:ext cx="38125" cy="38125"/>
            </a:xfrm>
            <a:custGeom>
              <a:avLst/>
              <a:gdLst/>
              <a:ahLst/>
              <a:cxnLst/>
              <a:rect l="l" t="t" r="r" b="b"/>
              <a:pathLst>
                <a:path w="1525" h="1525" extrusionOk="0">
                  <a:moveTo>
                    <a:pt x="762" y="1"/>
                  </a:moveTo>
                  <a:cubicBezTo>
                    <a:pt x="346" y="1"/>
                    <a:pt x="0" y="346"/>
                    <a:pt x="0" y="763"/>
                  </a:cubicBezTo>
                  <a:cubicBezTo>
                    <a:pt x="0" y="1179"/>
                    <a:pt x="346" y="1525"/>
                    <a:pt x="762" y="1525"/>
                  </a:cubicBezTo>
                  <a:cubicBezTo>
                    <a:pt x="1179" y="1525"/>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04" name="Google Shape;10017;p31">
              <a:extLst>
                <a:ext uri="{FF2B5EF4-FFF2-40B4-BE49-F238E27FC236}">
                  <a16:creationId xmlns:a16="http://schemas.microsoft.com/office/drawing/2014/main" id="{7DB6FD65-90E3-F2C6-FFD4-454BD7109DA4}"/>
                </a:ext>
              </a:extLst>
            </p:cNvPr>
            <p:cNvSpPr/>
            <p:nvPr/>
          </p:nvSpPr>
          <p:spPr>
            <a:xfrm>
              <a:off x="-5465575" y="3330000"/>
              <a:ext cx="38125" cy="38125"/>
            </a:xfrm>
            <a:custGeom>
              <a:avLst/>
              <a:gdLst/>
              <a:ahLst/>
              <a:cxnLst/>
              <a:rect l="l" t="t" r="r" b="b"/>
              <a:pathLst>
                <a:path w="1525" h="1525" extrusionOk="0">
                  <a:moveTo>
                    <a:pt x="762" y="1"/>
                  </a:moveTo>
                  <a:cubicBezTo>
                    <a:pt x="346" y="1"/>
                    <a:pt x="0" y="346"/>
                    <a:pt x="0" y="763"/>
                  </a:cubicBezTo>
                  <a:cubicBezTo>
                    <a:pt x="0" y="1179"/>
                    <a:pt x="346" y="1525"/>
                    <a:pt x="762" y="1525"/>
                  </a:cubicBezTo>
                  <a:cubicBezTo>
                    <a:pt x="1179" y="1525"/>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05" name="Google Shape;10018;p31">
              <a:extLst>
                <a:ext uri="{FF2B5EF4-FFF2-40B4-BE49-F238E27FC236}">
                  <a16:creationId xmlns:a16="http://schemas.microsoft.com/office/drawing/2014/main" id="{C3CDBC83-02ED-44E8-35EF-46411C365389}"/>
                </a:ext>
              </a:extLst>
            </p:cNvPr>
            <p:cNvSpPr/>
            <p:nvPr/>
          </p:nvSpPr>
          <p:spPr>
            <a:xfrm>
              <a:off x="-5408725" y="3330000"/>
              <a:ext cx="37825" cy="38125"/>
            </a:xfrm>
            <a:custGeom>
              <a:avLst/>
              <a:gdLst/>
              <a:ahLst/>
              <a:cxnLst/>
              <a:rect l="l" t="t" r="r" b="b"/>
              <a:pathLst>
                <a:path w="1513" h="1525" extrusionOk="0">
                  <a:moveTo>
                    <a:pt x="763" y="1"/>
                  </a:moveTo>
                  <a:cubicBezTo>
                    <a:pt x="346" y="1"/>
                    <a:pt x="1" y="346"/>
                    <a:pt x="1" y="763"/>
                  </a:cubicBezTo>
                  <a:cubicBezTo>
                    <a:pt x="1" y="1179"/>
                    <a:pt x="346" y="1525"/>
                    <a:pt x="763" y="1525"/>
                  </a:cubicBezTo>
                  <a:cubicBezTo>
                    <a:pt x="1179" y="1525"/>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06" name="Google Shape;10019;p31">
              <a:extLst>
                <a:ext uri="{FF2B5EF4-FFF2-40B4-BE49-F238E27FC236}">
                  <a16:creationId xmlns:a16="http://schemas.microsoft.com/office/drawing/2014/main" id="{8C0E224C-3568-7391-3200-1A2F7601557A}"/>
                </a:ext>
              </a:extLst>
            </p:cNvPr>
            <p:cNvSpPr/>
            <p:nvPr/>
          </p:nvSpPr>
          <p:spPr>
            <a:xfrm>
              <a:off x="-5351875" y="3330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79" y="1525"/>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07" name="Google Shape;10020;p31">
              <a:extLst>
                <a:ext uri="{FF2B5EF4-FFF2-40B4-BE49-F238E27FC236}">
                  <a16:creationId xmlns:a16="http://schemas.microsoft.com/office/drawing/2014/main" id="{D361880D-D3A5-023E-5C5D-EE02C3406594}"/>
                </a:ext>
              </a:extLst>
            </p:cNvPr>
            <p:cNvSpPr/>
            <p:nvPr/>
          </p:nvSpPr>
          <p:spPr>
            <a:xfrm>
              <a:off x="-5295025" y="3330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68" y="1525"/>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08" name="Google Shape;10021;p31">
              <a:extLst>
                <a:ext uri="{FF2B5EF4-FFF2-40B4-BE49-F238E27FC236}">
                  <a16:creationId xmlns:a16="http://schemas.microsoft.com/office/drawing/2014/main" id="{EE529338-143D-B2E8-8C33-09F07F8C612B}"/>
                </a:ext>
              </a:extLst>
            </p:cNvPr>
            <p:cNvSpPr/>
            <p:nvPr/>
          </p:nvSpPr>
          <p:spPr>
            <a:xfrm>
              <a:off x="-5238475" y="3330000"/>
              <a:ext cx="37825" cy="38125"/>
            </a:xfrm>
            <a:custGeom>
              <a:avLst/>
              <a:gdLst/>
              <a:ahLst/>
              <a:cxnLst/>
              <a:rect l="l" t="t" r="r" b="b"/>
              <a:pathLst>
                <a:path w="1513" h="1525" extrusionOk="0">
                  <a:moveTo>
                    <a:pt x="763" y="1"/>
                  </a:moveTo>
                  <a:cubicBezTo>
                    <a:pt x="346" y="1"/>
                    <a:pt x="1" y="346"/>
                    <a:pt x="1" y="763"/>
                  </a:cubicBezTo>
                  <a:cubicBezTo>
                    <a:pt x="1" y="1179"/>
                    <a:pt x="346" y="1525"/>
                    <a:pt x="763" y="1525"/>
                  </a:cubicBezTo>
                  <a:cubicBezTo>
                    <a:pt x="1180" y="1525"/>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09" name="Google Shape;10022;p31">
              <a:extLst>
                <a:ext uri="{FF2B5EF4-FFF2-40B4-BE49-F238E27FC236}">
                  <a16:creationId xmlns:a16="http://schemas.microsoft.com/office/drawing/2014/main" id="{43A4D88E-FD40-6026-BF69-7E1186682F9E}"/>
                </a:ext>
              </a:extLst>
            </p:cNvPr>
            <p:cNvSpPr/>
            <p:nvPr/>
          </p:nvSpPr>
          <p:spPr>
            <a:xfrm>
              <a:off x="-5181600" y="3330000"/>
              <a:ext cx="37825" cy="38125"/>
            </a:xfrm>
            <a:custGeom>
              <a:avLst/>
              <a:gdLst/>
              <a:ahLst/>
              <a:cxnLst/>
              <a:rect l="l" t="t" r="r" b="b"/>
              <a:pathLst>
                <a:path w="1513" h="1525" extrusionOk="0">
                  <a:moveTo>
                    <a:pt x="762" y="1"/>
                  </a:moveTo>
                  <a:cubicBezTo>
                    <a:pt x="333" y="1"/>
                    <a:pt x="0" y="346"/>
                    <a:pt x="0" y="763"/>
                  </a:cubicBezTo>
                  <a:cubicBezTo>
                    <a:pt x="0" y="1179"/>
                    <a:pt x="333"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10" name="Google Shape;10023;p31">
              <a:extLst>
                <a:ext uri="{FF2B5EF4-FFF2-40B4-BE49-F238E27FC236}">
                  <a16:creationId xmlns:a16="http://schemas.microsoft.com/office/drawing/2014/main" id="{DE1FDE50-8F43-7514-67A5-CDEDD8748368}"/>
                </a:ext>
              </a:extLst>
            </p:cNvPr>
            <p:cNvSpPr/>
            <p:nvPr/>
          </p:nvSpPr>
          <p:spPr>
            <a:xfrm>
              <a:off x="-5124750" y="3330000"/>
              <a:ext cx="37825" cy="38125"/>
            </a:xfrm>
            <a:custGeom>
              <a:avLst/>
              <a:gdLst/>
              <a:ahLst/>
              <a:cxnLst/>
              <a:rect l="l" t="t" r="r" b="b"/>
              <a:pathLst>
                <a:path w="1513" h="1525" extrusionOk="0">
                  <a:moveTo>
                    <a:pt x="750" y="1"/>
                  </a:moveTo>
                  <a:cubicBezTo>
                    <a:pt x="333" y="1"/>
                    <a:pt x="0" y="346"/>
                    <a:pt x="0" y="763"/>
                  </a:cubicBezTo>
                  <a:cubicBezTo>
                    <a:pt x="0" y="1179"/>
                    <a:pt x="333" y="1525"/>
                    <a:pt x="750" y="1525"/>
                  </a:cubicBezTo>
                  <a:cubicBezTo>
                    <a:pt x="1167" y="1525"/>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11" name="Google Shape;10024;p31">
              <a:extLst>
                <a:ext uri="{FF2B5EF4-FFF2-40B4-BE49-F238E27FC236}">
                  <a16:creationId xmlns:a16="http://schemas.microsoft.com/office/drawing/2014/main" id="{13AF7CF1-84BD-44F9-9C24-A681037DFACA}"/>
                </a:ext>
              </a:extLst>
            </p:cNvPr>
            <p:cNvSpPr/>
            <p:nvPr/>
          </p:nvSpPr>
          <p:spPr>
            <a:xfrm>
              <a:off x="-5068200" y="3330000"/>
              <a:ext cx="38125" cy="38125"/>
            </a:xfrm>
            <a:custGeom>
              <a:avLst/>
              <a:gdLst/>
              <a:ahLst/>
              <a:cxnLst/>
              <a:rect l="l" t="t" r="r" b="b"/>
              <a:pathLst>
                <a:path w="1525" h="1525" extrusionOk="0">
                  <a:moveTo>
                    <a:pt x="762" y="1"/>
                  </a:moveTo>
                  <a:cubicBezTo>
                    <a:pt x="346" y="1"/>
                    <a:pt x="0" y="346"/>
                    <a:pt x="0" y="763"/>
                  </a:cubicBezTo>
                  <a:cubicBezTo>
                    <a:pt x="0" y="1179"/>
                    <a:pt x="346" y="1525"/>
                    <a:pt x="762" y="1525"/>
                  </a:cubicBezTo>
                  <a:cubicBezTo>
                    <a:pt x="1179" y="1525"/>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12" name="Google Shape;10025;p31">
              <a:extLst>
                <a:ext uri="{FF2B5EF4-FFF2-40B4-BE49-F238E27FC236}">
                  <a16:creationId xmlns:a16="http://schemas.microsoft.com/office/drawing/2014/main" id="{5AB8186E-1AA5-C8BA-6413-0943CEB7868C}"/>
                </a:ext>
              </a:extLst>
            </p:cNvPr>
            <p:cNvSpPr/>
            <p:nvPr/>
          </p:nvSpPr>
          <p:spPr>
            <a:xfrm>
              <a:off x="-5011350" y="3330000"/>
              <a:ext cx="37825" cy="38125"/>
            </a:xfrm>
            <a:custGeom>
              <a:avLst/>
              <a:gdLst/>
              <a:ahLst/>
              <a:cxnLst/>
              <a:rect l="l" t="t" r="r" b="b"/>
              <a:pathLst>
                <a:path w="1513" h="1525" extrusionOk="0">
                  <a:moveTo>
                    <a:pt x="762" y="1"/>
                  </a:moveTo>
                  <a:cubicBezTo>
                    <a:pt x="346" y="1"/>
                    <a:pt x="0" y="346"/>
                    <a:pt x="0" y="763"/>
                  </a:cubicBezTo>
                  <a:cubicBezTo>
                    <a:pt x="0" y="1179"/>
                    <a:pt x="346"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13" name="Google Shape;10026;p31">
              <a:extLst>
                <a:ext uri="{FF2B5EF4-FFF2-40B4-BE49-F238E27FC236}">
                  <a16:creationId xmlns:a16="http://schemas.microsoft.com/office/drawing/2014/main" id="{8C3C7682-8E64-F779-361B-AEDD72B240DC}"/>
                </a:ext>
              </a:extLst>
            </p:cNvPr>
            <p:cNvSpPr/>
            <p:nvPr/>
          </p:nvSpPr>
          <p:spPr>
            <a:xfrm>
              <a:off x="-4954500" y="3330000"/>
              <a:ext cx="37825" cy="38125"/>
            </a:xfrm>
            <a:custGeom>
              <a:avLst/>
              <a:gdLst/>
              <a:ahLst/>
              <a:cxnLst/>
              <a:rect l="l" t="t" r="r" b="b"/>
              <a:pathLst>
                <a:path w="1513" h="1525" extrusionOk="0">
                  <a:moveTo>
                    <a:pt x="751" y="1"/>
                  </a:moveTo>
                  <a:cubicBezTo>
                    <a:pt x="334" y="1"/>
                    <a:pt x="0" y="346"/>
                    <a:pt x="0" y="763"/>
                  </a:cubicBezTo>
                  <a:cubicBezTo>
                    <a:pt x="0" y="1179"/>
                    <a:pt x="334" y="1525"/>
                    <a:pt x="751" y="1525"/>
                  </a:cubicBezTo>
                  <a:cubicBezTo>
                    <a:pt x="1167" y="1525"/>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14" name="Google Shape;10027;p31">
              <a:extLst>
                <a:ext uri="{FF2B5EF4-FFF2-40B4-BE49-F238E27FC236}">
                  <a16:creationId xmlns:a16="http://schemas.microsoft.com/office/drawing/2014/main" id="{FAE84D65-F121-67BB-E9BA-6E9DCF63B3AD}"/>
                </a:ext>
              </a:extLst>
            </p:cNvPr>
            <p:cNvSpPr/>
            <p:nvPr/>
          </p:nvSpPr>
          <p:spPr>
            <a:xfrm>
              <a:off x="-3989500" y="3330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67" y="1525"/>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15" name="Google Shape;10028;p31">
              <a:extLst>
                <a:ext uri="{FF2B5EF4-FFF2-40B4-BE49-F238E27FC236}">
                  <a16:creationId xmlns:a16="http://schemas.microsoft.com/office/drawing/2014/main" id="{FEBA499D-B4A3-19E5-BEFF-D35F04696F49}"/>
                </a:ext>
              </a:extLst>
            </p:cNvPr>
            <p:cNvSpPr/>
            <p:nvPr/>
          </p:nvSpPr>
          <p:spPr>
            <a:xfrm>
              <a:off x="-3932650" y="3330000"/>
              <a:ext cx="37825" cy="38125"/>
            </a:xfrm>
            <a:custGeom>
              <a:avLst/>
              <a:gdLst/>
              <a:ahLst/>
              <a:cxnLst/>
              <a:rect l="l" t="t" r="r" b="b"/>
              <a:pathLst>
                <a:path w="1513" h="1525" extrusionOk="0">
                  <a:moveTo>
                    <a:pt x="751" y="1"/>
                  </a:moveTo>
                  <a:cubicBezTo>
                    <a:pt x="334" y="1"/>
                    <a:pt x="1" y="346"/>
                    <a:pt x="1" y="763"/>
                  </a:cubicBezTo>
                  <a:cubicBezTo>
                    <a:pt x="1" y="1179"/>
                    <a:pt x="334" y="1525"/>
                    <a:pt x="751" y="1525"/>
                  </a:cubicBezTo>
                  <a:cubicBezTo>
                    <a:pt x="1167" y="1525"/>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16" name="Google Shape;10029;p31">
              <a:extLst>
                <a:ext uri="{FF2B5EF4-FFF2-40B4-BE49-F238E27FC236}">
                  <a16:creationId xmlns:a16="http://schemas.microsoft.com/office/drawing/2014/main" id="{3D40F4E6-D516-D899-5392-FF04F1454054}"/>
                </a:ext>
              </a:extLst>
            </p:cNvPr>
            <p:cNvSpPr/>
            <p:nvPr/>
          </p:nvSpPr>
          <p:spPr>
            <a:xfrm>
              <a:off x="-3762375" y="3330000"/>
              <a:ext cx="37825" cy="38125"/>
            </a:xfrm>
            <a:custGeom>
              <a:avLst/>
              <a:gdLst/>
              <a:ahLst/>
              <a:cxnLst/>
              <a:rect l="l" t="t" r="r" b="b"/>
              <a:pathLst>
                <a:path w="1513" h="1525" extrusionOk="0">
                  <a:moveTo>
                    <a:pt x="750" y="1"/>
                  </a:moveTo>
                  <a:cubicBezTo>
                    <a:pt x="333" y="1"/>
                    <a:pt x="0" y="346"/>
                    <a:pt x="0" y="763"/>
                  </a:cubicBezTo>
                  <a:cubicBezTo>
                    <a:pt x="0" y="1179"/>
                    <a:pt x="333" y="1525"/>
                    <a:pt x="750" y="1525"/>
                  </a:cubicBezTo>
                  <a:cubicBezTo>
                    <a:pt x="1167" y="1525"/>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17" name="Google Shape;10030;p31">
              <a:extLst>
                <a:ext uri="{FF2B5EF4-FFF2-40B4-BE49-F238E27FC236}">
                  <a16:creationId xmlns:a16="http://schemas.microsoft.com/office/drawing/2014/main" id="{DA690760-DF94-3DB4-760B-C92FA02DC15A}"/>
                </a:ext>
              </a:extLst>
            </p:cNvPr>
            <p:cNvSpPr/>
            <p:nvPr/>
          </p:nvSpPr>
          <p:spPr>
            <a:xfrm>
              <a:off x="-3705825" y="3330000"/>
              <a:ext cx="37825" cy="38125"/>
            </a:xfrm>
            <a:custGeom>
              <a:avLst/>
              <a:gdLst/>
              <a:ahLst/>
              <a:cxnLst/>
              <a:rect l="l" t="t" r="r" b="b"/>
              <a:pathLst>
                <a:path w="1513" h="1525" extrusionOk="0">
                  <a:moveTo>
                    <a:pt x="762" y="1"/>
                  </a:moveTo>
                  <a:cubicBezTo>
                    <a:pt x="345" y="1"/>
                    <a:pt x="0" y="346"/>
                    <a:pt x="0" y="763"/>
                  </a:cubicBezTo>
                  <a:cubicBezTo>
                    <a:pt x="0" y="1179"/>
                    <a:pt x="345"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18" name="Google Shape;10031;p31">
              <a:extLst>
                <a:ext uri="{FF2B5EF4-FFF2-40B4-BE49-F238E27FC236}">
                  <a16:creationId xmlns:a16="http://schemas.microsoft.com/office/drawing/2014/main" id="{CC055497-B8A3-9438-5E4A-52A942F7245A}"/>
                </a:ext>
              </a:extLst>
            </p:cNvPr>
            <p:cNvSpPr/>
            <p:nvPr/>
          </p:nvSpPr>
          <p:spPr>
            <a:xfrm>
              <a:off x="-3648975" y="3330000"/>
              <a:ext cx="37825" cy="38125"/>
            </a:xfrm>
            <a:custGeom>
              <a:avLst/>
              <a:gdLst/>
              <a:ahLst/>
              <a:cxnLst/>
              <a:rect l="l" t="t" r="r" b="b"/>
              <a:pathLst>
                <a:path w="1513" h="1525" extrusionOk="0">
                  <a:moveTo>
                    <a:pt x="762" y="1"/>
                  </a:moveTo>
                  <a:cubicBezTo>
                    <a:pt x="346" y="1"/>
                    <a:pt x="0" y="346"/>
                    <a:pt x="0" y="763"/>
                  </a:cubicBezTo>
                  <a:cubicBezTo>
                    <a:pt x="0" y="1179"/>
                    <a:pt x="346"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19" name="Google Shape;10032;p31">
              <a:extLst>
                <a:ext uri="{FF2B5EF4-FFF2-40B4-BE49-F238E27FC236}">
                  <a16:creationId xmlns:a16="http://schemas.microsoft.com/office/drawing/2014/main" id="{EB02B85F-9264-479D-84A6-C1478EF2F1F9}"/>
                </a:ext>
              </a:extLst>
            </p:cNvPr>
            <p:cNvSpPr/>
            <p:nvPr/>
          </p:nvSpPr>
          <p:spPr>
            <a:xfrm>
              <a:off x="-3308450" y="3330000"/>
              <a:ext cx="37825" cy="38125"/>
            </a:xfrm>
            <a:custGeom>
              <a:avLst/>
              <a:gdLst/>
              <a:ahLst/>
              <a:cxnLst/>
              <a:rect l="l" t="t" r="r" b="b"/>
              <a:pathLst>
                <a:path w="1513" h="1525" extrusionOk="0">
                  <a:moveTo>
                    <a:pt x="762" y="1"/>
                  </a:moveTo>
                  <a:cubicBezTo>
                    <a:pt x="345" y="1"/>
                    <a:pt x="0" y="346"/>
                    <a:pt x="0" y="763"/>
                  </a:cubicBezTo>
                  <a:cubicBezTo>
                    <a:pt x="0" y="1179"/>
                    <a:pt x="345"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20" name="Google Shape;10033;p31">
              <a:extLst>
                <a:ext uri="{FF2B5EF4-FFF2-40B4-BE49-F238E27FC236}">
                  <a16:creationId xmlns:a16="http://schemas.microsoft.com/office/drawing/2014/main" id="{29CF3AA5-8DD9-4315-C1DD-AF3B34F06389}"/>
                </a:ext>
              </a:extLst>
            </p:cNvPr>
            <p:cNvSpPr/>
            <p:nvPr/>
          </p:nvSpPr>
          <p:spPr>
            <a:xfrm>
              <a:off x="-3251600" y="3330000"/>
              <a:ext cx="37825" cy="38125"/>
            </a:xfrm>
            <a:custGeom>
              <a:avLst/>
              <a:gdLst/>
              <a:ahLst/>
              <a:cxnLst/>
              <a:rect l="l" t="t" r="r" b="b"/>
              <a:pathLst>
                <a:path w="1513" h="1525" extrusionOk="0">
                  <a:moveTo>
                    <a:pt x="762" y="1"/>
                  </a:moveTo>
                  <a:cubicBezTo>
                    <a:pt x="334" y="1"/>
                    <a:pt x="0" y="346"/>
                    <a:pt x="0" y="763"/>
                  </a:cubicBezTo>
                  <a:cubicBezTo>
                    <a:pt x="0" y="1179"/>
                    <a:pt x="334" y="1525"/>
                    <a:pt x="762" y="1525"/>
                  </a:cubicBezTo>
                  <a:cubicBezTo>
                    <a:pt x="1179" y="1525"/>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21" name="Google Shape;10034;p31">
              <a:extLst>
                <a:ext uri="{FF2B5EF4-FFF2-40B4-BE49-F238E27FC236}">
                  <a16:creationId xmlns:a16="http://schemas.microsoft.com/office/drawing/2014/main" id="{803CD54D-0D41-50D2-1955-5322611F187C}"/>
                </a:ext>
              </a:extLst>
            </p:cNvPr>
            <p:cNvSpPr/>
            <p:nvPr/>
          </p:nvSpPr>
          <p:spPr>
            <a:xfrm>
              <a:off x="-6998200" y="3386850"/>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22" name="Google Shape;10035;p31">
              <a:extLst>
                <a:ext uri="{FF2B5EF4-FFF2-40B4-BE49-F238E27FC236}">
                  <a16:creationId xmlns:a16="http://schemas.microsoft.com/office/drawing/2014/main" id="{1F11ECE4-2C0A-1B4F-1059-59D120212BDB}"/>
                </a:ext>
              </a:extLst>
            </p:cNvPr>
            <p:cNvSpPr/>
            <p:nvPr/>
          </p:nvSpPr>
          <p:spPr>
            <a:xfrm>
              <a:off x="-6941350" y="3386850"/>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23" name="Google Shape;10036;p31">
              <a:extLst>
                <a:ext uri="{FF2B5EF4-FFF2-40B4-BE49-F238E27FC236}">
                  <a16:creationId xmlns:a16="http://schemas.microsoft.com/office/drawing/2014/main" id="{4887EB3B-B7BF-2831-357A-797460BF5167}"/>
                </a:ext>
              </a:extLst>
            </p:cNvPr>
            <p:cNvSpPr/>
            <p:nvPr/>
          </p:nvSpPr>
          <p:spPr>
            <a:xfrm>
              <a:off x="-6884500" y="3386850"/>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24" name="Google Shape;10037;p31">
              <a:extLst>
                <a:ext uri="{FF2B5EF4-FFF2-40B4-BE49-F238E27FC236}">
                  <a16:creationId xmlns:a16="http://schemas.microsoft.com/office/drawing/2014/main" id="{1F56EBAE-707F-61B8-A196-7CF981180690}"/>
                </a:ext>
              </a:extLst>
            </p:cNvPr>
            <p:cNvSpPr/>
            <p:nvPr/>
          </p:nvSpPr>
          <p:spPr>
            <a:xfrm>
              <a:off x="-6827950" y="3386850"/>
              <a:ext cx="38125" cy="37825"/>
            </a:xfrm>
            <a:custGeom>
              <a:avLst/>
              <a:gdLst/>
              <a:ahLst/>
              <a:cxnLst/>
              <a:rect l="l" t="t" r="r" b="b"/>
              <a:pathLst>
                <a:path w="1525" h="1513" extrusionOk="0">
                  <a:moveTo>
                    <a:pt x="763" y="1"/>
                  </a:moveTo>
                  <a:cubicBezTo>
                    <a:pt x="346" y="1"/>
                    <a:pt x="1" y="346"/>
                    <a:pt x="1" y="763"/>
                  </a:cubicBezTo>
                  <a:cubicBezTo>
                    <a:pt x="1" y="1179"/>
                    <a:pt x="346" y="1513"/>
                    <a:pt x="763" y="1513"/>
                  </a:cubicBezTo>
                  <a:cubicBezTo>
                    <a:pt x="1179" y="1513"/>
                    <a:pt x="1525" y="1179"/>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25" name="Google Shape;10038;p31">
              <a:extLst>
                <a:ext uri="{FF2B5EF4-FFF2-40B4-BE49-F238E27FC236}">
                  <a16:creationId xmlns:a16="http://schemas.microsoft.com/office/drawing/2014/main" id="{4FB0B9A6-1961-DE96-E9DF-AEA0B4A06993}"/>
                </a:ext>
              </a:extLst>
            </p:cNvPr>
            <p:cNvSpPr/>
            <p:nvPr/>
          </p:nvSpPr>
          <p:spPr>
            <a:xfrm>
              <a:off x="-6771100" y="3386850"/>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26" name="Google Shape;10039;p31">
              <a:extLst>
                <a:ext uri="{FF2B5EF4-FFF2-40B4-BE49-F238E27FC236}">
                  <a16:creationId xmlns:a16="http://schemas.microsoft.com/office/drawing/2014/main" id="{35BD91EB-C2C5-F770-9AAA-1451FA97D2D1}"/>
                </a:ext>
              </a:extLst>
            </p:cNvPr>
            <p:cNvSpPr/>
            <p:nvPr/>
          </p:nvSpPr>
          <p:spPr>
            <a:xfrm>
              <a:off x="-6714250" y="3386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27" name="Google Shape;10040;p31">
              <a:extLst>
                <a:ext uri="{FF2B5EF4-FFF2-40B4-BE49-F238E27FC236}">
                  <a16:creationId xmlns:a16="http://schemas.microsoft.com/office/drawing/2014/main" id="{5BB2768B-D829-6FA6-1B69-E669F199121D}"/>
                </a:ext>
              </a:extLst>
            </p:cNvPr>
            <p:cNvSpPr/>
            <p:nvPr/>
          </p:nvSpPr>
          <p:spPr>
            <a:xfrm>
              <a:off x="-6657400" y="3386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28" name="Google Shape;10041;p31">
              <a:extLst>
                <a:ext uri="{FF2B5EF4-FFF2-40B4-BE49-F238E27FC236}">
                  <a16:creationId xmlns:a16="http://schemas.microsoft.com/office/drawing/2014/main" id="{2C1C3C7A-4551-20A4-71CF-789E6EE5E5BD}"/>
                </a:ext>
              </a:extLst>
            </p:cNvPr>
            <p:cNvSpPr/>
            <p:nvPr/>
          </p:nvSpPr>
          <p:spPr>
            <a:xfrm>
              <a:off x="-6600825" y="3386850"/>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29" name="Google Shape;10042;p31">
              <a:extLst>
                <a:ext uri="{FF2B5EF4-FFF2-40B4-BE49-F238E27FC236}">
                  <a16:creationId xmlns:a16="http://schemas.microsoft.com/office/drawing/2014/main" id="{F4D3D077-D67D-FF7F-79E5-18BB81F90505}"/>
                </a:ext>
              </a:extLst>
            </p:cNvPr>
            <p:cNvSpPr/>
            <p:nvPr/>
          </p:nvSpPr>
          <p:spPr>
            <a:xfrm>
              <a:off x="-6543975" y="3386850"/>
              <a:ext cx="37825" cy="37825"/>
            </a:xfrm>
            <a:custGeom>
              <a:avLst/>
              <a:gdLst/>
              <a:ahLst/>
              <a:cxnLst/>
              <a:rect l="l" t="t" r="r" b="b"/>
              <a:pathLst>
                <a:path w="1513" h="1513" extrusionOk="0">
                  <a:moveTo>
                    <a:pt x="762" y="1"/>
                  </a:moveTo>
                  <a:cubicBezTo>
                    <a:pt x="333" y="1"/>
                    <a:pt x="0" y="346"/>
                    <a:pt x="0" y="763"/>
                  </a:cubicBezTo>
                  <a:cubicBezTo>
                    <a:pt x="0" y="1179"/>
                    <a:pt x="333"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30" name="Google Shape;10043;p31">
              <a:extLst>
                <a:ext uri="{FF2B5EF4-FFF2-40B4-BE49-F238E27FC236}">
                  <a16:creationId xmlns:a16="http://schemas.microsoft.com/office/drawing/2014/main" id="{C6DF542A-D524-43A2-057F-3A13A0B3832C}"/>
                </a:ext>
              </a:extLst>
            </p:cNvPr>
            <p:cNvSpPr/>
            <p:nvPr/>
          </p:nvSpPr>
          <p:spPr>
            <a:xfrm>
              <a:off x="-6487125" y="3386850"/>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31" name="Google Shape;10044;p31">
              <a:extLst>
                <a:ext uri="{FF2B5EF4-FFF2-40B4-BE49-F238E27FC236}">
                  <a16:creationId xmlns:a16="http://schemas.microsoft.com/office/drawing/2014/main" id="{4968AB04-80C8-B219-8103-A7F3A06D26E5}"/>
                </a:ext>
              </a:extLst>
            </p:cNvPr>
            <p:cNvSpPr/>
            <p:nvPr/>
          </p:nvSpPr>
          <p:spPr>
            <a:xfrm>
              <a:off x="-6430575" y="3386850"/>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32" name="Google Shape;10045;p31">
              <a:extLst>
                <a:ext uri="{FF2B5EF4-FFF2-40B4-BE49-F238E27FC236}">
                  <a16:creationId xmlns:a16="http://schemas.microsoft.com/office/drawing/2014/main" id="{1B107FFE-E8BC-6B89-0CA2-5D5530D48227}"/>
                </a:ext>
              </a:extLst>
            </p:cNvPr>
            <p:cNvSpPr/>
            <p:nvPr/>
          </p:nvSpPr>
          <p:spPr>
            <a:xfrm>
              <a:off x="-6373725" y="3386850"/>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3" y="1179"/>
                    <a:pt x="1513" y="763"/>
                  </a:cubicBezTo>
                  <a:cubicBezTo>
                    <a:pt x="1513"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33" name="Google Shape;10046;p31">
              <a:extLst>
                <a:ext uri="{FF2B5EF4-FFF2-40B4-BE49-F238E27FC236}">
                  <a16:creationId xmlns:a16="http://schemas.microsoft.com/office/drawing/2014/main" id="{EB79EDDD-680A-6E7B-22B7-43452E44041B}"/>
                </a:ext>
              </a:extLst>
            </p:cNvPr>
            <p:cNvSpPr/>
            <p:nvPr/>
          </p:nvSpPr>
          <p:spPr>
            <a:xfrm>
              <a:off x="-6316875" y="3386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34" name="Google Shape;10047;p31">
              <a:extLst>
                <a:ext uri="{FF2B5EF4-FFF2-40B4-BE49-F238E27FC236}">
                  <a16:creationId xmlns:a16="http://schemas.microsoft.com/office/drawing/2014/main" id="{B5D1F4BF-D05F-2C4A-95FB-ACC81A8B1E75}"/>
                </a:ext>
              </a:extLst>
            </p:cNvPr>
            <p:cNvSpPr/>
            <p:nvPr/>
          </p:nvSpPr>
          <p:spPr>
            <a:xfrm>
              <a:off x="-5465575" y="3386850"/>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35" name="Google Shape;10048;p31">
              <a:extLst>
                <a:ext uri="{FF2B5EF4-FFF2-40B4-BE49-F238E27FC236}">
                  <a16:creationId xmlns:a16="http://schemas.microsoft.com/office/drawing/2014/main" id="{22E889FD-48AD-6547-AEB9-1831B4E66879}"/>
                </a:ext>
              </a:extLst>
            </p:cNvPr>
            <p:cNvSpPr/>
            <p:nvPr/>
          </p:nvSpPr>
          <p:spPr>
            <a:xfrm>
              <a:off x="-5408725" y="3386850"/>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36" name="Google Shape;10049;p31">
              <a:extLst>
                <a:ext uri="{FF2B5EF4-FFF2-40B4-BE49-F238E27FC236}">
                  <a16:creationId xmlns:a16="http://schemas.microsoft.com/office/drawing/2014/main" id="{6A87003C-4DC4-11A8-83E8-1A5221BDD9D0}"/>
                </a:ext>
              </a:extLst>
            </p:cNvPr>
            <p:cNvSpPr/>
            <p:nvPr/>
          </p:nvSpPr>
          <p:spPr>
            <a:xfrm>
              <a:off x="-5351875" y="3386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37" name="Google Shape;10050;p31">
              <a:extLst>
                <a:ext uri="{FF2B5EF4-FFF2-40B4-BE49-F238E27FC236}">
                  <a16:creationId xmlns:a16="http://schemas.microsoft.com/office/drawing/2014/main" id="{617E6E82-8998-C067-0F4A-49008888ADC3}"/>
                </a:ext>
              </a:extLst>
            </p:cNvPr>
            <p:cNvSpPr/>
            <p:nvPr/>
          </p:nvSpPr>
          <p:spPr>
            <a:xfrm>
              <a:off x="-5295025" y="3386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38" name="Google Shape;10051;p31">
              <a:extLst>
                <a:ext uri="{FF2B5EF4-FFF2-40B4-BE49-F238E27FC236}">
                  <a16:creationId xmlns:a16="http://schemas.microsoft.com/office/drawing/2014/main" id="{3A4CE553-2AE3-94D0-56C1-122BF73B045E}"/>
                </a:ext>
              </a:extLst>
            </p:cNvPr>
            <p:cNvSpPr/>
            <p:nvPr/>
          </p:nvSpPr>
          <p:spPr>
            <a:xfrm>
              <a:off x="-5238475" y="3386850"/>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39" name="Google Shape;10052;p31">
              <a:extLst>
                <a:ext uri="{FF2B5EF4-FFF2-40B4-BE49-F238E27FC236}">
                  <a16:creationId xmlns:a16="http://schemas.microsoft.com/office/drawing/2014/main" id="{28E48955-C54E-4D8D-191D-E6BA955CA17C}"/>
                </a:ext>
              </a:extLst>
            </p:cNvPr>
            <p:cNvSpPr/>
            <p:nvPr/>
          </p:nvSpPr>
          <p:spPr>
            <a:xfrm>
              <a:off x="-5181600" y="3386850"/>
              <a:ext cx="37825" cy="37825"/>
            </a:xfrm>
            <a:custGeom>
              <a:avLst/>
              <a:gdLst/>
              <a:ahLst/>
              <a:cxnLst/>
              <a:rect l="l" t="t" r="r" b="b"/>
              <a:pathLst>
                <a:path w="1513" h="1513" extrusionOk="0">
                  <a:moveTo>
                    <a:pt x="762" y="1"/>
                  </a:moveTo>
                  <a:cubicBezTo>
                    <a:pt x="333" y="1"/>
                    <a:pt x="0" y="346"/>
                    <a:pt x="0" y="763"/>
                  </a:cubicBezTo>
                  <a:cubicBezTo>
                    <a:pt x="0" y="1179"/>
                    <a:pt x="333"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40" name="Google Shape;10053;p31">
              <a:extLst>
                <a:ext uri="{FF2B5EF4-FFF2-40B4-BE49-F238E27FC236}">
                  <a16:creationId xmlns:a16="http://schemas.microsoft.com/office/drawing/2014/main" id="{8FAFBF5E-F512-7D5F-A4D3-BFE73D226059}"/>
                </a:ext>
              </a:extLst>
            </p:cNvPr>
            <p:cNvSpPr/>
            <p:nvPr/>
          </p:nvSpPr>
          <p:spPr>
            <a:xfrm>
              <a:off x="-5124750" y="3386850"/>
              <a:ext cx="37825" cy="37825"/>
            </a:xfrm>
            <a:custGeom>
              <a:avLst/>
              <a:gdLst/>
              <a:ahLst/>
              <a:cxnLst/>
              <a:rect l="l" t="t" r="r" b="b"/>
              <a:pathLst>
                <a:path w="1513" h="1513" extrusionOk="0">
                  <a:moveTo>
                    <a:pt x="750" y="1"/>
                  </a:moveTo>
                  <a:cubicBezTo>
                    <a:pt x="333" y="1"/>
                    <a:pt x="0" y="346"/>
                    <a:pt x="0" y="763"/>
                  </a:cubicBezTo>
                  <a:cubicBezTo>
                    <a:pt x="0" y="1179"/>
                    <a:pt x="333"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41" name="Google Shape;10054;p31">
              <a:extLst>
                <a:ext uri="{FF2B5EF4-FFF2-40B4-BE49-F238E27FC236}">
                  <a16:creationId xmlns:a16="http://schemas.microsoft.com/office/drawing/2014/main" id="{8429B801-AED5-464D-8F44-D77D8C514033}"/>
                </a:ext>
              </a:extLst>
            </p:cNvPr>
            <p:cNvSpPr/>
            <p:nvPr/>
          </p:nvSpPr>
          <p:spPr>
            <a:xfrm>
              <a:off x="-5068200" y="3386850"/>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42" name="Google Shape;10055;p31">
              <a:extLst>
                <a:ext uri="{FF2B5EF4-FFF2-40B4-BE49-F238E27FC236}">
                  <a16:creationId xmlns:a16="http://schemas.microsoft.com/office/drawing/2014/main" id="{1A8E5D73-6A8F-27DD-82F8-BEECB22350DD}"/>
                </a:ext>
              </a:extLst>
            </p:cNvPr>
            <p:cNvSpPr/>
            <p:nvPr/>
          </p:nvSpPr>
          <p:spPr>
            <a:xfrm>
              <a:off x="-5011350" y="3386850"/>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43" name="Google Shape;10056;p31">
              <a:extLst>
                <a:ext uri="{FF2B5EF4-FFF2-40B4-BE49-F238E27FC236}">
                  <a16:creationId xmlns:a16="http://schemas.microsoft.com/office/drawing/2014/main" id="{7418E2E7-5E55-752E-BE35-FA1CD5895B96}"/>
                </a:ext>
              </a:extLst>
            </p:cNvPr>
            <p:cNvSpPr/>
            <p:nvPr/>
          </p:nvSpPr>
          <p:spPr>
            <a:xfrm>
              <a:off x="-3932650" y="3386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44" name="Google Shape;10057;p31">
              <a:extLst>
                <a:ext uri="{FF2B5EF4-FFF2-40B4-BE49-F238E27FC236}">
                  <a16:creationId xmlns:a16="http://schemas.microsoft.com/office/drawing/2014/main" id="{57C734A4-C4EF-3BB6-F2D7-D1C5CBF49A67}"/>
                </a:ext>
              </a:extLst>
            </p:cNvPr>
            <p:cNvSpPr/>
            <p:nvPr/>
          </p:nvSpPr>
          <p:spPr>
            <a:xfrm>
              <a:off x="-3876100" y="3386850"/>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45" name="Google Shape;10058;p31">
              <a:extLst>
                <a:ext uri="{FF2B5EF4-FFF2-40B4-BE49-F238E27FC236}">
                  <a16:creationId xmlns:a16="http://schemas.microsoft.com/office/drawing/2014/main" id="{718D51DA-B21F-D602-3C71-70CFFA6E666B}"/>
                </a:ext>
              </a:extLst>
            </p:cNvPr>
            <p:cNvSpPr/>
            <p:nvPr/>
          </p:nvSpPr>
          <p:spPr>
            <a:xfrm>
              <a:off x="-3762375" y="3386850"/>
              <a:ext cx="37825" cy="37825"/>
            </a:xfrm>
            <a:custGeom>
              <a:avLst/>
              <a:gdLst/>
              <a:ahLst/>
              <a:cxnLst/>
              <a:rect l="l" t="t" r="r" b="b"/>
              <a:pathLst>
                <a:path w="1513" h="1513" extrusionOk="0">
                  <a:moveTo>
                    <a:pt x="750" y="1"/>
                  </a:moveTo>
                  <a:cubicBezTo>
                    <a:pt x="333" y="1"/>
                    <a:pt x="0" y="346"/>
                    <a:pt x="0" y="763"/>
                  </a:cubicBezTo>
                  <a:cubicBezTo>
                    <a:pt x="0" y="1179"/>
                    <a:pt x="333"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46" name="Google Shape;10059;p31">
              <a:extLst>
                <a:ext uri="{FF2B5EF4-FFF2-40B4-BE49-F238E27FC236}">
                  <a16:creationId xmlns:a16="http://schemas.microsoft.com/office/drawing/2014/main" id="{6517F6C4-BB6F-16CE-669D-4B259A582DC1}"/>
                </a:ext>
              </a:extLst>
            </p:cNvPr>
            <p:cNvSpPr/>
            <p:nvPr/>
          </p:nvSpPr>
          <p:spPr>
            <a:xfrm>
              <a:off x="-3705825" y="3386850"/>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47" name="Google Shape;10060;p31">
              <a:extLst>
                <a:ext uri="{FF2B5EF4-FFF2-40B4-BE49-F238E27FC236}">
                  <a16:creationId xmlns:a16="http://schemas.microsoft.com/office/drawing/2014/main" id="{96B456D0-1861-2A10-D972-BD6D3F92BF83}"/>
                </a:ext>
              </a:extLst>
            </p:cNvPr>
            <p:cNvSpPr/>
            <p:nvPr/>
          </p:nvSpPr>
          <p:spPr>
            <a:xfrm>
              <a:off x="-3648975" y="3386850"/>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48" name="Google Shape;10061;p31">
              <a:extLst>
                <a:ext uri="{FF2B5EF4-FFF2-40B4-BE49-F238E27FC236}">
                  <a16:creationId xmlns:a16="http://schemas.microsoft.com/office/drawing/2014/main" id="{8194231C-8ABD-7874-1EA5-2D9A21B859F1}"/>
                </a:ext>
              </a:extLst>
            </p:cNvPr>
            <p:cNvSpPr/>
            <p:nvPr/>
          </p:nvSpPr>
          <p:spPr>
            <a:xfrm>
              <a:off x="-3365025" y="3386850"/>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49" name="Google Shape;10062;p31">
              <a:extLst>
                <a:ext uri="{FF2B5EF4-FFF2-40B4-BE49-F238E27FC236}">
                  <a16:creationId xmlns:a16="http://schemas.microsoft.com/office/drawing/2014/main" id="{B6D8E203-5ACA-4A07-10D7-139C8F9E809C}"/>
                </a:ext>
              </a:extLst>
            </p:cNvPr>
            <p:cNvSpPr/>
            <p:nvPr/>
          </p:nvSpPr>
          <p:spPr>
            <a:xfrm>
              <a:off x="-3308450" y="3386850"/>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50" name="Google Shape;10063;p31">
              <a:extLst>
                <a:ext uri="{FF2B5EF4-FFF2-40B4-BE49-F238E27FC236}">
                  <a16:creationId xmlns:a16="http://schemas.microsoft.com/office/drawing/2014/main" id="{9C380EFC-13A0-1938-3E10-BBFEA275A64B}"/>
                </a:ext>
              </a:extLst>
            </p:cNvPr>
            <p:cNvSpPr/>
            <p:nvPr/>
          </p:nvSpPr>
          <p:spPr>
            <a:xfrm>
              <a:off x="-3251600" y="3386850"/>
              <a:ext cx="37825" cy="37825"/>
            </a:xfrm>
            <a:custGeom>
              <a:avLst/>
              <a:gdLst/>
              <a:ahLst/>
              <a:cxnLst/>
              <a:rect l="l" t="t" r="r" b="b"/>
              <a:pathLst>
                <a:path w="1513" h="1513" extrusionOk="0">
                  <a:moveTo>
                    <a:pt x="762" y="1"/>
                  </a:moveTo>
                  <a:cubicBezTo>
                    <a:pt x="334" y="1"/>
                    <a:pt x="0" y="346"/>
                    <a:pt x="0" y="763"/>
                  </a:cubicBezTo>
                  <a:cubicBezTo>
                    <a:pt x="0" y="1179"/>
                    <a:pt x="334"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51" name="Google Shape;10064;p31">
              <a:extLst>
                <a:ext uri="{FF2B5EF4-FFF2-40B4-BE49-F238E27FC236}">
                  <a16:creationId xmlns:a16="http://schemas.microsoft.com/office/drawing/2014/main" id="{7A055F6E-CA9A-56DD-4141-89BBDF3745EB}"/>
                </a:ext>
              </a:extLst>
            </p:cNvPr>
            <p:cNvSpPr/>
            <p:nvPr/>
          </p:nvSpPr>
          <p:spPr>
            <a:xfrm>
              <a:off x="-3194750" y="3386850"/>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52" name="Google Shape;10065;p31">
              <a:extLst>
                <a:ext uri="{FF2B5EF4-FFF2-40B4-BE49-F238E27FC236}">
                  <a16:creationId xmlns:a16="http://schemas.microsoft.com/office/drawing/2014/main" id="{5010A222-58CB-8604-FC8F-FB0DBC17C847}"/>
                </a:ext>
              </a:extLst>
            </p:cNvPr>
            <p:cNvSpPr/>
            <p:nvPr/>
          </p:nvSpPr>
          <p:spPr>
            <a:xfrm>
              <a:off x="-6998200" y="3443700"/>
              <a:ext cx="37825" cy="37825"/>
            </a:xfrm>
            <a:custGeom>
              <a:avLst/>
              <a:gdLst/>
              <a:ahLst/>
              <a:cxnLst/>
              <a:rect l="l" t="t" r="r" b="b"/>
              <a:pathLst>
                <a:path w="1513" h="1513" extrusionOk="0">
                  <a:moveTo>
                    <a:pt x="762" y="1"/>
                  </a:moveTo>
                  <a:cubicBezTo>
                    <a:pt x="345" y="1"/>
                    <a:pt x="0" y="334"/>
                    <a:pt x="0" y="751"/>
                  </a:cubicBezTo>
                  <a:cubicBezTo>
                    <a:pt x="0" y="1180"/>
                    <a:pt x="345"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53" name="Google Shape;10066;p31">
              <a:extLst>
                <a:ext uri="{FF2B5EF4-FFF2-40B4-BE49-F238E27FC236}">
                  <a16:creationId xmlns:a16="http://schemas.microsoft.com/office/drawing/2014/main" id="{F1D88A67-FB29-B5F7-FEC8-FB2EF189709F}"/>
                </a:ext>
              </a:extLst>
            </p:cNvPr>
            <p:cNvSpPr/>
            <p:nvPr/>
          </p:nvSpPr>
          <p:spPr>
            <a:xfrm>
              <a:off x="-6941350" y="3443700"/>
              <a:ext cx="37825" cy="37825"/>
            </a:xfrm>
            <a:custGeom>
              <a:avLst/>
              <a:gdLst/>
              <a:ahLst/>
              <a:cxnLst/>
              <a:rect l="l" t="t" r="r" b="b"/>
              <a:pathLst>
                <a:path w="1513" h="1513" extrusionOk="0">
                  <a:moveTo>
                    <a:pt x="762" y="1"/>
                  </a:moveTo>
                  <a:cubicBezTo>
                    <a:pt x="346" y="1"/>
                    <a:pt x="0" y="334"/>
                    <a:pt x="0" y="751"/>
                  </a:cubicBezTo>
                  <a:cubicBezTo>
                    <a:pt x="0" y="1180"/>
                    <a:pt x="346"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54" name="Google Shape;10067;p31">
              <a:extLst>
                <a:ext uri="{FF2B5EF4-FFF2-40B4-BE49-F238E27FC236}">
                  <a16:creationId xmlns:a16="http://schemas.microsoft.com/office/drawing/2014/main" id="{614B0447-C5E6-FA6D-C28A-0EBC0AA7996D}"/>
                </a:ext>
              </a:extLst>
            </p:cNvPr>
            <p:cNvSpPr/>
            <p:nvPr/>
          </p:nvSpPr>
          <p:spPr>
            <a:xfrm>
              <a:off x="-6884500" y="3443700"/>
              <a:ext cx="37825" cy="37825"/>
            </a:xfrm>
            <a:custGeom>
              <a:avLst/>
              <a:gdLst/>
              <a:ahLst/>
              <a:cxnLst/>
              <a:rect l="l" t="t" r="r" b="b"/>
              <a:pathLst>
                <a:path w="1513" h="1513" extrusionOk="0">
                  <a:moveTo>
                    <a:pt x="750" y="1"/>
                  </a:moveTo>
                  <a:cubicBezTo>
                    <a:pt x="334" y="1"/>
                    <a:pt x="0" y="334"/>
                    <a:pt x="0" y="751"/>
                  </a:cubicBezTo>
                  <a:cubicBezTo>
                    <a:pt x="0" y="1180"/>
                    <a:pt x="334"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55" name="Google Shape;10068;p31">
              <a:extLst>
                <a:ext uri="{FF2B5EF4-FFF2-40B4-BE49-F238E27FC236}">
                  <a16:creationId xmlns:a16="http://schemas.microsoft.com/office/drawing/2014/main" id="{E1FC7FF0-C6AD-8545-9A58-B958167ED2A1}"/>
                </a:ext>
              </a:extLst>
            </p:cNvPr>
            <p:cNvSpPr/>
            <p:nvPr/>
          </p:nvSpPr>
          <p:spPr>
            <a:xfrm>
              <a:off x="-6827950" y="3443700"/>
              <a:ext cx="38125" cy="37825"/>
            </a:xfrm>
            <a:custGeom>
              <a:avLst/>
              <a:gdLst/>
              <a:ahLst/>
              <a:cxnLst/>
              <a:rect l="l" t="t" r="r" b="b"/>
              <a:pathLst>
                <a:path w="1525" h="1513" extrusionOk="0">
                  <a:moveTo>
                    <a:pt x="763" y="1"/>
                  </a:moveTo>
                  <a:cubicBezTo>
                    <a:pt x="346" y="1"/>
                    <a:pt x="1" y="334"/>
                    <a:pt x="1" y="751"/>
                  </a:cubicBezTo>
                  <a:cubicBezTo>
                    <a:pt x="1" y="1180"/>
                    <a:pt x="346" y="1513"/>
                    <a:pt x="763" y="1513"/>
                  </a:cubicBezTo>
                  <a:cubicBezTo>
                    <a:pt x="1179" y="1513"/>
                    <a:pt x="1525" y="1180"/>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56" name="Google Shape;10069;p31">
              <a:extLst>
                <a:ext uri="{FF2B5EF4-FFF2-40B4-BE49-F238E27FC236}">
                  <a16:creationId xmlns:a16="http://schemas.microsoft.com/office/drawing/2014/main" id="{563AC414-E012-C698-490F-3F381BFB2AB5}"/>
                </a:ext>
              </a:extLst>
            </p:cNvPr>
            <p:cNvSpPr/>
            <p:nvPr/>
          </p:nvSpPr>
          <p:spPr>
            <a:xfrm>
              <a:off x="-6771100" y="3443700"/>
              <a:ext cx="37825" cy="37825"/>
            </a:xfrm>
            <a:custGeom>
              <a:avLst/>
              <a:gdLst/>
              <a:ahLst/>
              <a:cxnLst/>
              <a:rect l="l" t="t" r="r" b="b"/>
              <a:pathLst>
                <a:path w="1513" h="1513" extrusionOk="0">
                  <a:moveTo>
                    <a:pt x="763" y="1"/>
                  </a:moveTo>
                  <a:cubicBezTo>
                    <a:pt x="346" y="1"/>
                    <a:pt x="1" y="334"/>
                    <a:pt x="1" y="751"/>
                  </a:cubicBezTo>
                  <a:cubicBezTo>
                    <a:pt x="1" y="1180"/>
                    <a:pt x="346" y="1513"/>
                    <a:pt x="763" y="1513"/>
                  </a:cubicBezTo>
                  <a:cubicBezTo>
                    <a:pt x="1179" y="1513"/>
                    <a:pt x="1513" y="1180"/>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57" name="Google Shape;10070;p31">
              <a:extLst>
                <a:ext uri="{FF2B5EF4-FFF2-40B4-BE49-F238E27FC236}">
                  <a16:creationId xmlns:a16="http://schemas.microsoft.com/office/drawing/2014/main" id="{B0F13D78-BF21-6281-BF07-E4FA9157BA98}"/>
                </a:ext>
              </a:extLst>
            </p:cNvPr>
            <p:cNvSpPr/>
            <p:nvPr/>
          </p:nvSpPr>
          <p:spPr>
            <a:xfrm>
              <a:off x="-6714250" y="3443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79" y="1513"/>
                    <a:pt x="1513" y="1180"/>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58" name="Google Shape;10071;p31">
              <a:extLst>
                <a:ext uri="{FF2B5EF4-FFF2-40B4-BE49-F238E27FC236}">
                  <a16:creationId xmlns:a16="http://schemas.microsoft.com/office/drawing/2014/main" id="{240CB605-DB4C-BFAD-A144-3DFF70D4812E}"/>
                </a:ext>
              </a:extLst>
            </p:cNvPr>
            <p:cNvSpPr/>
            <p:nvPr/>
          </p:nvSpPr>
          <p:spPr>
            <a:xfrm>
              <a:off x="-6657400" y="3443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68" y="1513"/>
                    <a:pt x="1513" y="1180"/>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59" name="Google Shape;10072;p31">
              <a:extLst>
                <a:ext uri="{FF2B5EF4-FFF2-40B4-BE49-F238E27FC236}">
                  <a16:creationId xmlns:a16="http://schemas.microsoft.com/office/drawing/2014/main" id="{644B2C9C-DB09-2177-1A59-422C878DEB84}"/>
                </a:ext>
              </a:extLst>
            </p:cNvPr>
            <p:cNvSpPr/>
            <p:nvPr/>
          </p:nvSpPr>
          <p:spPr>
            <a:xfrm>
              <a:off x="-6600825" y="3443700"/>
              <a:ext cx="37825" cy="37825"/>
            </a:xfrm>
            <a:custGeom>
              <a:avLst/>
              <a:gdLst/>
              <a:ahLst/>
              <a:cxnLst/>
              <a:rect l="l" t="t" r="r" b="b"/>
              <a:pathLst>
                <a:path w="1513" h="1513" extrusionOk="0">
                  <a:moveTo>
                    <a:pt x="762" y="1"/>
                  </a:moveTo>
                  <a:cubicBezTo>
                    <a:pt x="345" y="1"/>
                    <a:pt x="0" y="334"/>
                    <a:pt x="0" y="751"/>
                  </a:cubicBezTo>
                  <a:cubicBezTo>
                    <a:pt x="0" y="1180"/>
                    <a:pt x="345"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60" name="Google Shape;10073;p31">
              <a:extLst>
                <a:ext uri="{FF2B5EF4-FFF2-40B4-BE49-F238E27FC236}">
                  <a16:creationId xmlns:a16="http://schemas.microsoft.com/office/drawing/2014/main" id="{0DE02F83-CC99-EF07-C991-FF7933AD7A44}"/>
                </a:ext>
              </a:extLst>
            </p:cNvPr>
            <p:cNvSpPr/>
            <p:nvPr/>
          </p:nvSpPr>
          <p:spPr>
            <a:xfrm>
              <a:off x="-6543975" y="3443700"/>
              <a:ext cx="37825" cy="37825"/>
            </a:xfrm>
            <a:custGeom>
              <a:avLst/>
              <a:gdLst/>
              <a:ahLst/>
              <a:cxnLst/>
              <a:rect l="l" t="t" r="r" b="b"/>
              <a:pathLst>
                <a:path w="1513" h="1513" extrusionOk="0">
                  <a:moveTo>
                    <a:pt x="762" y="1"/>
                  </a:moveTo>
                  <a:cubicBezTo>
                    <a:pt x="333" y="1"/>
                    <a:pt x="0" y="334"/>
                    <a:pt x="0" y="751"/>
                  </a:cubicBezTo>
                  <a:cubicBezTo>
                    <a:pt x="0" y="1180"/>
                    <a:pt x="333"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61" name="Google Shape;10074;p31">
              <a:extLst>
                <a:ext uri="{FF2B5EF4-FFF2-40B4-BE49-F238E27FC236}">
                  <a16:creationId xmlns:a16="http://schemas.microsoft.com/office/drawing/2014/main" id="{3428AE7E-0F20-62E3-2E77-E8BEE47EF243}"/>
                </a:ext>
              </a:extLst>
            </p:cNvPr>
            <p:cNvSpPr/>
            <p:nvPr/>
          </p:nvSpPr>
          <p:spPr>
            <a:xfrm>
              <a:off x="-6487125" y="3443700"/>
              <a:ext cx="37825" cy="37825"/>
            </a:xfrm>
            <a:custGeom>
              <a:avLst/>
              <a:gdLst/>
              <a:ahLst/>
              <a:cxnLst/>
              <a:rect l="l" t="t" r="r" b="b"/>
              <a:pathLst>
                <a:path w="1513" h="1513" extrusionOk="0">
                  <a:moveTo>
                    <a:pt x="750" y="1"/>
                  </a:moveTo>
                  <a:cubicBezTo>
                    <a:pt x="334" y="1"/>
                    <a:pt x="0" y="334"/>
                    <a:pt x="0" y="751"/>
                  </a:cubicBezTo>
                  <a:cubicBezTo>
                    <a:pt x="0" y="1180"/>
                    <a:pt x="334"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62" name="Google Shape;10075;p31">
              <a:extLst>
                <a:ext uri="{FF2B5EF4-FFF2-40B4-BE49-F238E27FC236}">
                  <a16:creationId xmlns:a16="http://schemas.microsoft.com/office/drawing/2014/main" id="{E32A6D24-8159-C7E2-143F-6C06C8E56D05}"/>
                </a:ext>
              </a:extLst>
            </p:cNvPr>
            <p:cNvSpPr/>
            <p:nvPr/>
          </p:nvSpPr>
          <p:spPr>
            <a:xfrm>
              <a:off x="-6430575" y="3443700"/>
              <a:ext cx="38125" cy="37825"/>
            </a:xfrm>
            <a:custGeom>
              <a:avLst/>
              <a:gdLst/>
              <a:ahLst/>
              <a:cxnLst/>
              <a:rect l="l" t="t" r="r" b="b"/>
              <a:pathLst>
                <a:path w="1525" h="1513" extrusionOk="0">
                  <a:moveTo>
                    <a:pt x="762" y="1"/>
                  </a:moveTo>
                  <a:cubicBezTo>
                    <a:pt x="346" y="1"/>
                    <a:pt x="0" y="334"/>
                    <a:pt x="0" y="751"/>
                  </a:cubicBezTo>
                  <a:cubicBezTo>
                    <a:pt x="0" y="1180"/>
                    <a:pt x="346" y="1513"/>
                    <a:pt x="762" y="1513"/>
                  </a:cubicBezTo>
                  <a:cubicBezTo>
                    <a:pt x="1179" y="1513"/>
                    <a:pt x="1524" y="1180"/>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63" name="Google Shape;10076;p31">
              <a:extLst>
                <a:ext uri="{FF2B5EF4-FFF2-40B4-BE49-F238E27FC236}">
                  <a16:creationId xmlns:a16="http://schemas.microsoft.com/office/drawing/2014/main" id="{95A8D7FE-31AE-37D2-A68E-C0717C631B64}"/>
                </a:ext>
              </a:extLst>
            </p:cNvPr>
            <p:cNvSpPr/>
            <p:nvPr/>
          </p:nvSpPr>
          <p:spPr>
            <a:xfrm>
              <a:off x="-6373725" y="3443700"/>
              <a:ext cx="37825" cy="37825"/>
            </a:xfrm>
            <a:custGeom>
              <a:avLst/>
              <a:gdLst/>
              <a:ahLst/>
              <a:cxnLst/>
              <a:rect l="l" t="t" r="r" b="b"/>
              <a:pathLst>
                <a:path w="1513" h="1513" extrusionOk="0">
                  <a:moveTo>
                    <a:pt x="762" y="1"/>
                  </a:moveTo>
                  <a:cubicBezTo>
                    <a:pt x="346" y="1"/>
                    <a:pt x="0" y="334"/>
                    <a:pt x="0" y="751"/>
                  </a:cubicBezTo>
                  <a:cubicBezTo>
                    <a:pt x="0" y="1180"/>
                    <a:pt x="346" y="1513"/>
                    <a:pt x="762" y="1513"/>
                  </a:cubicBezTo>
                  <a:cubicBezTo>
                    <a:pt x="1179" y="1513"/>
                    <a:pt x="1513" y="1180"/>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64" name="Google Shape;10077;p31">
              <a:extLst>
                <a:ext uri="{FF2B5EF4-FFF2-40B4-BE49-F238E27FC236}">
                  <a16:creationId xmlns:a16="http://schemas.microsoft.com/office/drawing/2014/main" id="{B8CAD459-7639-E02A-2907-2E41A3FFF48E}"/>
                </a:ext>
              </a:extLst>
            </p:cNvPr>
            <p:cNvSpPr/>
            <p:nvPr/>
          </p:nvSpPr>
          <p:spPr>
            <a:xfrm>
              <a:off x="-6316875" y="3443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79" y="1513"/>
                    <a:pt x="1513" y="1180"/>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65" name="Google Shape;10078;p31">
              <a:extLst>
                <a:ext uri="{FF2B5EF4-FFF2-40B4-BE49-F238E27FC236}">
                  <a16:creationId xmlns:a16="http://schemas.microsoft.com/office/drawing/2014/main" id="{EE250549-EEFD-0441-6189-3F5EFE10A3F9}"/>
                </a:ext>
              </a:extLst>
            </p:cNvPr>
            <p:cNvSpPr/>
            <p:nvPr/>
          </p:nvSpPr>
          <p:spPr>
            <a:xfrm>
              <a:off x="-6260025" y="3443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67" y="1513"/>
                    <a:pt x="1513" y="1180"/>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66" name="Google Shape;10079;p31">
              <a:extLst>
                <a:ext uri="{FF2B5EF4-FFF2-40B4-BE49-F238E27FC236}">
                  <a16:creationId xmlns:a16="http://schemas.microsoft.com/office/drawing/2014/main" id="{4F46ADCF-E99F-DB4B-8E5D-F0142E5E998D}"/>
                </a:ext>
              </a:extLst>
            </p:cNvPr>
            <p:cNvSpPr/>
            <p:nvPr/>
          </p:nvSpPr>
          <p:spPr>
            <a:xfrm>
              <a:off x="-5408725" y="3443700"/>
              <a:ext cx="37825" cy="37825"/>
            </a:xfrm>
            <a:custGeom>
              <a:avLst/>
              <a:gdLst/>
              <a:ahLst/>
              <a:cxnLst/>
              <a:rect l="l" t="t" r="r" b="b"/>
              <a:pathLst>
                <a:path w="1513" h="1513" extrusionOk="0">
                  <a:moveTo>
                    <a:pt x="763" y="1"/>
                  </a:moveTo>
                  <a:cubicBezTo>
                    <a:pt x="346" y="1"/>
                    <a:pt x="1" y="334"/>
                    <a:pt x="1" y="751"/>
                  </a:cubicBezTo>
                  <a:cubicBezTo>
                    <a:pt x="1" y="1180"/>
                    <a:pt x="346" y="1513"/>
                    <a:pt x="763" y="1513"/>
                  </a:cubicBezTo>
                  <a:cubicBezTo>
                    <a:pt x="1179" y="1513"/>
                    <a:pt x="1513" y="1180"/>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67" name="Google Shape;10080;p31">
              <a:extLst>
                <a:ext uri="{FF2B5EF4-FFF2-40B4-BE49-F238E27FC236}">
                  <a16:creationId xmlns:a16="http://schemas.microsoft.com/office/drawing/2014/main" id="{E774EF84-F503-F937-54AE-493575E9F8D8}"/>
                </a:ext>
              </a:extLst>
            </p:cNvPr>
            <p:cNvSpPr/>
            <p:nvPr/>
          </p:nvSpPr>
          <p:spPr>
            <a:xfrm>
              <a:off x="-5351875" y="3443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79" y="1513"/>
                    <a:pt x="1513" y="1180"/>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68" name="Google Shape;10081;p31">
              <a:extLst>
                <a:ext uri="{FF2B5EF4-FFF2-40B4-BE49-F238E27FC236}">
                  <a16:creationId xmlns:a16="http://schemas.microsoft.com/office/drawing/2014/main" id="{3EEC6CE1-71FC-4515-1AAB-C6D5F3A7275C}"/>
                </a:ext>
              </a:extLst>
            </p:cNvPr>
            <p:cNvSpPr/>
            <p:nvPr/>
          </p:nvSpPr>
          <p:spPr>
            <a:xfrm>
              <a:off x="-5295025" y="3443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68" y="1513"/>
                    <a:pt x="1513" y="1180"/>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69" name="Google Shape;10082;p31">
              <a:extLst>
                <a:ext uri="{FF2B5EF4-FFF2-40B4-BE49-F238E27FC236}">
                  <a16:creationId xmlns:a16="http://schemas.microsoft.com/office/drawing/2014/main" id="{E1A4C220-D01C-FC59-72BE-1852B0AB0A42}"/>
                </a:ext>
              </a:extLst>
            </p:cNvPr>
            <p:cNvSpPr/>
            <p:nvPr/>
          </p:nvSpPr>
          <p:spPr>
            <a:xfrm>
              <a:off x="-5238475" y="3443700"/>
              <a:ext cx="37825" cy="37825"/>
            </a:xfrm>
            <a:custGeom>
              <a:avLst/>
              <a:gdLst/>
              <a:ahLst/>
              <a:cxnLst/>
              <a:rect l="l" t="t" r="r" b="b"/>
              <a:pathLst>
                <a:path w="1513" h="1513" extrusionOk="0">
                  <a:moveTo>
                    <a:pt x="763" y="1"/>
                  </a:moveTo>
                  <a:cubicBezTo>
                    <a:pt x="346" y="1"/>
                    <a:pt x="1" y="334"/>
                    <a:pt x="1" y="751"/>
                  </a:cubicBezTo>
                  <a:cubicBezTo>
                    <a:pt x="1" y="1180"/>
                    <a:pt x="346" y="1513"/>
                    <a:pt x="763" y="1513"/>
                  </a:cubicBezTo>
                  <a:cubicBezTo>
                    <a:pt x="1180" y="1513"/>
                    <a:pt x="1513" y="1180"/>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70" name="Google Shape;10083;p31">
              <a:extLst>
                <a:ext uri="{FF2B5EF4-FFF2-40B4-BE49-F238E27FC236}">
                  <a16:creationId xmlns:a16="http://schemas.microsoft.com/office/drawing/2014/main" id="{21CADD9D-0EAC-55E6-33F4-4A87D8A91250}"/>
                </a:ext>
              </a:extLst>
            </p:cNvPr>
            <p:cNvSpPr/>
            <p:nvPr/>
          </p:nvSpPr>
          <p:spPr>
            <a:xfrm>
              <a:off x="-5181600" y="3443700"/>
              <a:ext cx="37825" cy="37825"/>
            </a:xfrm>
            <a:custGeom>
              <a:avLst/>
              <a:gdLst/>
              <a:ahLst/>
              <a:cxnLst/>
              <a:rect l="l" t="t" r="r" b="b"/>
              <a:pathLst>
                <a:path w="1513" h="1513" extrusionOk="0">
                  <a:moveTo>
                    <a:pt x="762" y="1"/>
                  </a:moveTo>
                  <a:cubicBezTo>
                    <a:pt x="333" y="1"/>
                    <a:pt x="0" y="334"/>
                    <a:pt x="0" y="751"/>
                  </a:cubicBezTo>
                  <a:cubicBezTo>
                    <a:pt x="0" y="1180"/>
                    <a:pt x="333"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71" name="Google Shape;10084;p31">
              <a:extLst>
                <a:ext uri="{FF2B5EF4-FFF2-40B4-BE49-F238E27FC236}">
                  <a16:creationId xmlns:a16="http://schemas.microsoft.com/office/drawing/2014/main" id="{230B78BF-20BF-56F4-FDD6-769BE437D8F1}"/>
                </a:ext>
              </a:extLst>
            </p:cNvPr>
            <p:cNvSpPr/>
            <p:nvPr/>
          </p:nvSpPr>
          <p:spPr>
            <a:xfrm>
              <a:off x="-5124750" y="3443700"/>
              <a:ext cx="37825" cy="37825"/>
            </a:xfrm>
            <a:custGeom>
              <a:avLst/>
              <a:gdLst/>
              <a:ahLst/>
              <a:cxnLst/>
              <a:rect l="l" t="t" r="r" b="b"/>
              <a:pathLst>
                <a:path w="1513" h="1513" extrusionOk="0">
                  <a:moveTo>
                    <a:pt x="750" y="1"/>
                  </a:moveTo>
                  <a:cubicBezTo>
                    <a:pt x="333" y="1"/>
                    <a:pt x="0" y="334"/>
                    <a:pt x="0" y="751"/>
                  </a:cubicBezTo>
                  <a:cubicBezTo>
                    <a:pt x="0" y="1180"/>
                    <a:pt x="333"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72" name="Google Shape;10085;p31">
              <a:extLst>
                <a:ext uri="{FF2B5EF4-FFF2-40B4-BE49-F238E27FC236}">
                  <a16:creationId xmlns:a16="http://schemas.microsoft.com/office/drawing/2014/main" id="{95981F87-6179-BA90-38F6-BD7B354E0D1B}"/>
                </a:ext>
              </a:extLst>
            </p:cNvPr>
            <p:cNvSpPr/>
            <p:nvPr/>
          </p:nvSpPr>
          <p:spPr>
            <a:xfrm>
              <a:off x="-5068200" y="3443700"/>
              <a:ext cx="38125" cy="37825"/>
            </a:xfrm>
            <a:custGeom>
              <a:avLst/>
              <a:gdLst/>
              <a:ahLst/>
              <a:cxnLst/>
              <a:rect l="l" t="t" r="r" b="b"/>
              <a:pathLst>
                <a:path w="1525" h="1513" extrusionOk="0">
                  <a:moveTo>
                    <a:pt x="762" y="1"/>
                  </a:moveTo>
                  <a:cubicBezTo>
                    <a:pt x="346" y="1"/>
                    <a:pt x="0" y="334"/>
                    <a:pt x="0" y="751"/>
                  </a:cubicBezTo>
                  <a:cubicBezTo>
                    <a:pt x="0" y="1180"/>
                    <a:pt x="346" y="1513"/>
                    <a:pt x="762" y="1513"/>
                  </a:cubicBezTo>
                  <a:cubicBezTo>
                    <a:pt x="1179" y="1513"/>
                    <a:pt x="1524" y="1180"/>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73" name="Google Shape;10086;p31">
              <a:extLst>
                <a:ext uri="{FF2B5EF4-FFF2-40B4-BE49-F238E27FC236}">
                  <a16:creationId xmlns:a16="http://schemas.microsoft.com/office/drawing/2014/main" id="{888964A5-5A5D-88AE-A6BF-273FE9F2CEF7}"/>
                </a:ext>
              </a:extLst>
            </p:cNvPr>
            <p:cNvSpPr/>
            <p:nvPr/>
          </p:nvSpPr>
          <p:spPr>
            <a:xfrm>
              <a:off x="-5011350" y="3443700"/>
              <a:ext cx="37825" cy="37825"/>
            </a:xfrm>
            <a:custGeom>
              <a:avLst/>
              <a:gdLst/>
              <a:ahLst/>
              <a:cxnLst/>
              <a:rect l="l" t="t" r="r" b="b"/>
              <a:pathLst>
                <a:path w="1513" h="1513" extrusionOk="0">
                  <a:moveTo>
                    <a:pt x="762" y="1"/>
                  </a:moveTo>
                  <a:cubicBezTo>
                    <a:pt x="346" y="1"/>
                    <a:pt x="0" y="334"/>
                    <a:pt x="0" y="751"/>
                  </a:cubicBezTo>
                  <a:cubicBezTo>
                    <a:pt x="0" y="1180"/>
                    <a:pt x="346"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74" name="Google Shape;10087;p31">
              <a:extLst>
                <a:ext uri="{FF2B5EF4-FFF2-40B4-BE49-F238E27FC236}">
                  <a16:creationId xmlns:a16="http://schemas.microsoft.com/office/drawing/2014/main" id="{AE7F34C1-F5B7-B82F-C068-E3EC5E79D42D}"/>
                </a:ext>
              </a:extLst>
            </p:cNvPr>
            <p:cNvSpPr/>
            <p:nvPr/>
          </p:nvSpPr>
          <p:spPr>
            <a:xfrm>
              <a:off x="-3819250" y="3443700"/>
              <a:ext cx="37825" cy="37825"/>
            </a:xfrm>
            <a:custGeom>
              <a:avLst/>
              <a:gdLst/>
              <a:ahLst/>
              <a:cxnLst/>
              <a:rect l="l" t="t" r="r" b="b"/>
              <a:pathLst>
                <a:path w="1513" h="1513" extrusionOk="0">
                  <a:moveTo>
                    <a:pt x="751" y="1"/>
                  </a:moveTo>
                  <a:cubicBezTo>
                    <a:pt x="334" y="1"/>
                    <a:pt x="1" y="334"/>
                    <a:pt x="1" y="751"/>
                  </a:cubicBezTo>
                  <a:cubicBezTo>
                    <a:pt x="1" y="1180"/>
                    <a:pt x="334" y="1513"/>
                    <a:pt x="751" y="1513"/>
                  </a:cubicBezTo>
                  <a:cubicBezTo>
                    <a:pt x="1180" y="1513"/>
                    <a:pt x="1513" y="1180"/>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75" name="Google Shape;10088;p31">
              <a:extLst>
                <a:ext uri="{FF2B5EF4-FFF2-40B4-BE49-F238E27FC236}">
                  <a16:creationId xmlns:a16="http://schemas.microsoft.com/office/drawing/2014/main" id="{4B06C790-F54B-1DE6-8533-EE2C0AC1B1B6}"/>
                </a:ext>
              </a:extLst>
            </p:cNvPr>
            <p:cNvSpPr/>
            <p:nvPr/>
          </p:nvSpPr>
          <p:spPr>
            <a:xfrm>
              <a:off x="-3762375" y="3443700"/>
              <a:ext cx="37825" cy="37825"/>
            </a:xfrm>
            <a:custGeom>
              <a:avLst/>
              <a:gdLst/>
              <a:ahLst/>
              <a:cxnLst/>
              <a:rect l="l" t="t" r="r" b="b"/>
              <a:pathLst>
                <a:path w="1513" h="1513" extrusionOk="0">
                  <a:moveTo>
                    <a:pt x="750" y="1"/>
                  </a:moveTo>
                  <a:cubicBezTo>
                    <a:pt x="333" y="1"/>
                    <a:pt x="0" y="334"/>
                    <a:pt x="0" y="751"/>
                  </a:cubicBezTo>
                  <a:cubicBezTo>
                    <a:pt x="0" y="1180"/>
                    <a:pt x="333"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76" name="Google Shape;10089;p31">
              <a:extLst>
                <a:ext uri="{FF2B5EF4-FFF2-40B4-BE49-F238E27FC236}">
                  <a16:creationId xmlns:a16="http://schemas.microsoft.com/office/drawing/2014/main" id="{B12D000E-728E-98CE-A771-CD696C008158}"/>
                </a:ext>
              </a:extLst>
            </p:cNvPr>
            <p:cNvSpPr/>
            <p:nvPr/>
          </p:nvSpPr>
          <p:spPr>
            <a:xfrm>
              <a:off x="-3705825" y="3443700"/>
              <a:ext cx="37825" cy="37825"/>
            </a:xfrm>
            <a:custGeom>
              <a:avLst/>
              <a:gdLst/>
              <a:ahLst/>
              <a:cxnLst/>
              <a:rect l="l" t="t" r="r" b="b"/>
              <a:pathLst>
                <a:path w="1513" h="1513" extrusionOk="0">
                  <a:moveTo>
                    <a:pt x="762" y="1"/>
                  </a:moveTo>
                  <a:cubicBezTo>
                    <a:pt x="345" y="1"/>
                    <a:pt x="0" y="334"/>
                    <a:pt x="0" y="751"/>
                  </a:cubicBezTo>
                  <a:cubicBezTo>
                    <a:pt x="0" y="1180"/>
                    <a:pt x="345"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77" name="Google Shape;10090;p31">
              <a:extLst>
                <a:ext uri="{FF2B5EF4-FFF2-40B4-BE49-F238E27FC236}">
                  <a16:creationId xmlns:a16="http://schemas.microsoft.com/office/drawing/2014/main" id="{8A5B5773-60F5-E474-2FBB-54D555FEC037}"/>
                </a:ext>
              </a:extLst>
            </p:cNvPr>
            <p:cNvSpPr/>
            <p:nvPr/>
          </p:nvSpPr>
          <p:spPr>
            <a:xfrm>
              <a:off x="-3308450" y="3443700"/>
              <a:ext cx="37825" cy="37825"/>
            </a:xfrm>
            <a:custGeom>
              <a:avLst/>
              <a:gdLst/>
              <a:ahLst/>
              <a:cxnLst/>
              <a:rect l="l" t="t" r="r" b="b"/>
              <a:pathLst>
                <a:path w="1513" h="1513" extrusionOk="0">
                  <a:moveTo>
                    <a:pt x="762" y="1"/>
                  </a:moveTo>
                  <a:cubicBezTo>
                    <a:pt x="345" y="1"/>
                    <a:pt x="0" y="334"/>
                    <a:pt x="0" y="751"/>
                  </a:cubicBezTo>
                  <a:cubicBezTo>
                    <a:pt x="0" y="1180"/>
                    <a:pt x="345"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78" name="Google Shape;10091;p31">
              <a:extLst>
                <a:ext uri="{FF2B5EF4-FFF2-40B4-BE49-F238E27FC236}">
                  <a16:creationId xmlns:a16="http://schemas.microsoft.com/office/drawing/2014/main" id="{0ADC397D-CBD0-DDA7-3310-2EBA5BA24572}"/>
                </a:ext>
              </a:extLst>
            </p:cNvPr>
            <p:cNvSpPr/>
            <p:nvPr/>
          </p:nvSpPr>
          <p:spPr>
            <a:xfrm>
              <a:off x="-3251600" y="3443700"/>
              <a:ext cx="37825" cy="37825"/>
            </a:xfrm>
            <a:custGeom>
              <a:avLst/>
              <a:gdLst/>
              <a:ahLst/>
              <a:cxnLst/>
              <a:rect l="l" t="t" r="r" b="b"/>
              <a:pathLst>
                <a:path w="1513" h="1513" extrusionOk="0">
                  <a:moveTo>
                    <a:pt x="762" y="1"/>
                  </a:moveTo>
                  <a:cubicBezTo>
                    <a:pt x="334" y="1"/>
                    <a:pt x="0" y="334"/>
                    <a:pt x="0" y="751"/>
                  </a:cubicBezTo>
                  <a:cubicBezTo>
                    <a:pt x="0" y="1180"/>
                    <a:pt x="334" y="1513"/>
                    <a:pt x="762" y="1513"/>
                  </a:cubicBezTo>
                  <a:cubicBezTo>
                    <a:pt x="1179" y="1513"/>
                    <a:pt x="1512" y="1180"/>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79" name="Google Shape;10092;p31">
              <a:extLst>
                <a:ext uri="{FF2B5EF4-FFF2-40B4-BE49-F238E27FC236}">
                  <a16:creationId xmlns:a16="http://schemas.microsoft.com/office/drawing/2014/main" id="{935954F8-D21C-FA8B-3287-3EB710372F2A}"/>
                </a:ext>
              </a:extLst>
            </p:cNvPr>
            <p:cNvSpPr/>
            <p:nvPr/>
          </p:nvSpPr>
          <p:spPr>
            <a:xfrm>
              <a:off x="-3194750" y="3443700"/>
              <a:ext cx="37825" cy="37825"/>
            </a:xfrm>
            <a:custGeom>
              <a:avLst/>
              <a:gdLst/>
              <a:ahLst/>
              <a:cxnLst/>
              <a:rect l="l" t="t" r="r" b="b"/>
              <a:pathLst>
                <a:path w="1513" h="1513" extrusionOk="0">
                  <a:moveTo>
                    <a:pt x="750" y="1"/>
                  </a:moveTo>
                  <a:cubicBezTo>
                    <a:pt x="334" y="1"/>
                    <a:pt x="0" y="334"/>
                    <a:pt x="0" y="751"/>
                  </a:cubicBezTo>
                  <a:cubicBezTo>
                    <a:pt x="0" y="1180"/>
                    <a:pt x="334" y="1513"/>
                    <a:pt x="750" y="1513"/>
                  </a:cubicBezTo>
                  <a:cubicBezTo>
                    <a:pt x="1167" y="1513"/>
                    <a:pt x="1512" y="1180"/>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80" name="Google Shape;10093;p31">
              <a:extLst>
                <a:ext uri="{FF2B5EF4-FFF2-40B4-BE49-F238E27FC236}">
                  <a16:creationId xmlns:a16="http://schemas.microsoft.com/office/drawing/2014/main" id="{C89D945C-F866-C731-43F7-54B47BF791E3}"/>
                </a:ext>
              </a:extLst>
            </p:cNvPr>
            <p:cNvSpPr/>
            <p:nvPr/>
          </p:nvSpPr>
          <p:spPr>
            <a:xfrm>
              <a:off x="-3138200" y="3443700"/>
              <a:ext cx="38125" cy="37825"/>
            </a:xfrm>
            <a:custGeom>
              <a:avLst/>
              <a:gdLst/>
              <a:ahLst/>
              <a:cxnLst/>
              <a:rect l="l" t="t" r="r" b="b"/>
              <a:pathLst>
                <a:path w="1525" h="1513" extrusionOk="0">
                  <a:moveTo>
                    <a:pt x="762" y="1"/>
                  </a:moveTo>
                  <a:cubicBezTo>
                    <a:pt x="346" y="1"/>
                    <a:pt x="0" y="334"/>
                    <a:pt x="0" y="751"/>
                  </a:cubicBezTo>
                  <a:cubicBezTo>
                    <a:pt x="0" y="1180"/>
                    <a:pt x="346" y="1513"/>
                    <a:pt x="762" y="1513"/>
                  </a:cubicBezTo>
                  <a:cubicBezTo>
                    <a:pt x="1179" y="1513"/>
                    <a:pt x="1524" y="1180"/>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81" name="Google Shape;10094;p31">
              <a:extLst>
                <a:ext uri="{FF2B5EF4-FFF2-40B4-BE49-F238E27FC236}">
                  <a16:creationId xmlns:a16="http://schemas.microsoft.com/office/drawing/2014/main" id="{BED23E0E-BAE6-B257-61EB-09E56626C9D0}"/>
                </a:ext>
              </a:extLst>
            </p:cNvPr>
            <p:cNvSpPr/>
            <p:nvPr/>
          </p:nvSpPr>
          <p:spPr>
            <a:xfrm>
              <a:off x="-6941350" y="3500550"/>
              <a:ext cx="37825" cy="37825"/>
            </a:xfrm>
            <a:custGeom>
              <a:avLst/>
              <a:gdLst/>
              <a:ahLst/>
              <a:cxnLst/>
              <a:rect l="l" t="t" r="r" b="b"/>
              <a:pathLst>
                <a:path w="1513" h="1513" extrusionOk="0">
                  <a:moveTo>
                    <a:pt x="762" y="1"/>
                  </a:moveTo>
                  <a:cubicBezTo>
                    <a:pt x="346" y="1"/>
                    <a:pt x="0" y="334"/>
                    <a:pt x="0" y="751"/>
                  </a:cubicBezTo>
                  <a:cubicBezTo>
                    <a:pt x="0" y="1168"/>
                    <a:pt x="346"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82" name="Google Shape;10095;p31">
              <a:extLst>
                <a:ext uri="{FF2B5EF4-FFF2-40B4-BE49-F238E27FC236}">
                  <a16:creationId xmlns:a16="http://schemas.microsoft.com/office/drawing/2014/main" id="{7E8F1433-F6DD-74A9-257F-BC02278052B1}"/>
                </a:ext>
              </a:extLst>
            </p:cNvPr>
            <p:cNvSpPr/>
            <p:nvPr/>
          </p:nvSpPr>
          <p:spPr>
            <a:xfrm>
              <a:off x="-6884500" y="3500550"/>
              <a:ext cx="37825" cy="37825"/>
            </a:xfrm>
            <a:custGeom>
              <a:avLst/>
              <a:gdLst/>
              <a:ahLst/>
              <a:cxnLst/>
              <a:rect l="l" t="t" r="r" b="b"/>
              <a:pathLst>
                <a:path w="1513" h="1513"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83" name="Google Shape;10096;p31">
              <a:extLst>
                <a:ext uri="{FF2B5EF4-FFF2-40B4-BE49-F238E27FC236}">
                  <a16:creationId xmlns:a16="http://schemas.microsoft.com/office/drawing/2014/main" id="{ABE8BECE-5927-9560-C3E7-75B98D68890C}"/>
                </a:ext>
              </a:extLst>
            </p:cNvPr>
            <p:cNvSpPr/>
            <p:nvPr/>
          </p:nvSpPr>
          <p:spPr>
            <a:xfrm>
              <a:off x="-6827950" y="3500550"/>
              <a:ext cx="38125" cy="37825"/>
            </a:xfrm>
            <a:custGeom>
              <a:avLst/>
              <a:gdLst/>
              <a:ahLst/>
              <a:cxnLst/>
              <a:rect l="l" t="t" r="r" b="b"/>
              <a:pathLst>
                <a:path w="1525" h="1513" extrusionOk="0">
                  <a:moveTo>
                    <a:pt x="763" y="1"/>
                  </a:moveTo>
                  <a:cubicBezTo>
                    <a:pt x="346" y="1"/>
                    <a:pt x="1" y="334"/>
                    <a:pt x="1" y="751"/>
                  </a:cubicBezTo>
                  <a:cubicBezTo>
                    <a:pt x="1" y="1168"/>
                    <a:pt x="346" y="1513"/>
                    <a:pt x="763" y="1513"/>
                  </a:cubicBezTo>
                  <a:cubicBezTo>
                    <a:pt x="1179" y="1513"/>
                    <a:pt x="1525" y="1168"/>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84" name="Google Shape;10097;p31">
              <a:extLst>
                <a:ext uri="{FF2B5EF4-FFF2-40B4-BE49-F238E27FC236}">
                  <a16:creationId xmlns:a16="http://schemas.microsoft.com/office/drawing/2014/main" id="{BBFE9FAC-8209-3661-4D8E-C4285A73F8B5}"/>
                </a:ext>
              </a:extLst>
            </p:cNvPr>
            <p:cNvSpPr/>
            <p:nvPr/>
          </p:nvSpPr>
          <p:spPr>
            <a:xfrm>
              <a:off x="-6771100" y="3500550"/>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85" name="Google Shape;10098;p31">
              <a:extLst>
                <a:ext uri="{FF2B5EF4-FFF2-40B4-BE49-F238E27FC236}">
                  <a16:creationId xmlns:a16="http://schemas.microsoft.com/office/drawing/2014/main" id="{349C7740-1D33-DE47-AC6F-0BA61F2A0771}"/>
                </a:ext>
              </a:extLst>
            </p:cNvPr>
            <p:cNvSpPr/>
            <p:nvPr/>
          </p:nvSpPr>
          <p:spPr>
            <a:xfrm>
              <a:off x="-6714250" y="3500550"/>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79" y="1513"/>
                    <a:pt x="1513" y="1168"/>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86" name="Google Shape;10099;p31">
              <a:extLst>
                <a:ext uri="{FF2B5EF4-FFF2-40B4-BE49-F238E27FC236}">
                  <a16:creationId xmlns:a16="http://schemas.microsoft.com/office/drawing/2014/main" id="{8C17EB65-6738-EA66-E895-CEDCBDB22582}"/>
                </a:ext>
              </a:extLst>
            </p:cNvPr>
            <p:cNvSpPr/>
            <p:nvPr/>
          </p:nvSpPr>
          <p:spPr>
            <a:xfrm>
              <a:off x="-6657400" y="3500550"/>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87" name="Google Shape;10100;p31">
              <a:extLst>
                <a:ext uri="{FF2B5EF4-FFF2-40B4-BE49-F238E27FC236}">
                  <a16:creationId xmlns:a16="http://schemas.microsoft.com/office/drawing/2014/main" id="{6891FB2F-7204-E195-A37B-8A1C197F6D54}"/>
                </a:ext>
              </a:extLst>
            </p:cNvPr>
            <p:cNvSpPr/>
            <p:nvPr/>
          </p:nvSpPr>
          <p:spPr>
            <a:xfrm>
              <a:off x="-6600825" y="3500550"/>
              <a:ext cx="37825" cy="37825"/>
            </a:xfrm>
            <a:custGeom>
              <a:avLst/>
              <a:gdLst/>
              <a:ahLst/>
              <a:cxnLst/>
              <a:rect l="l" t="t" r="r" b="b"/>
              <a:pathLst>
                <a:path w="1513" h="1513" extrusionOk="0">
                  <a:moveTo>
                    <a:pt x="762" y="1"/>
                  </a:moveTo>
                  <a:cubicBezTo>
                    <a:pt x="345" y="1"/>
                    <a:pt x="0" y="334"/>
                    <a:pt x="0" y="751"/>
                  </a:cubicBezTo>
                  <a:cubicBezTo>
                    <a:pt x="0" y="1168"/>
                    <a:pt x="345"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88" name="Google Shape;10101;p31">
              <a:extLst>
                <a:ext uri="{FF2B5EF4-FFF2-40B4-BE49-F238E27FC236}">
                  <a16:creationId xmlns:a16="http://schemas.microsoft.com/office/drawing/2014/main" id="{9E92C894-A02C-808E-0248-06B6FDDB05D5}"/>
                </a:ext>
              </a:extLst>
            </p:cNvPr>
            <p:cNvSpPr/>
            <p:nvPr/>
          </p:nvSpPr>
          <p:spPr>
            <a:xfrm>
              <a:off x="-6543975" y="3500550"/>
              <a:ext cx="37825" cy="37825"/>
            </a:xfrm>
            <a:custGeom>
              <a:avLst/>
              <a:gdLst/>
              <a:ahLst/>
              <a:cxnLst/>
              <a:rect l="l" t="t" r="r" b="b"/>
              <a:pathLst>
                <a:path w="1513" h="1513" extrusionOk="0">
                  <a:moveTo>
                    <a:pt x="762" y="1"/>
                  </a:moveTo>
                  <a:cubicBezTo>
                    <a:pt x="333" y="1"/>
                    <a:pt x="0" y="334"/>
                    <a:pt x="0" y="751"/>
                  </a:cubicBezTo>
                  <a:cubicBezTo>
                    <a:pt x="0" y="1168"/>
                    <a:pt x="333"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89" name="Google Shape;10102;p31">
              <a:extLst>
                <a:ext uri="{FF2B5EF4-FFF2-40B4-BE49-F238E27FC236}">
                  <a16:creationId xmlns:a16="http://schemas.microsoft.com/office/drawing/2014/main" id="{F74E44B4-1B44-08C0-C6F8-7B0747E3BA77}"/>
                </a:ext>
              </a:extLst>
            </p:cNvPr>
            <p:cNvSpPr/>
            <p:nvPr/>
          </p:nvSpPr>
          <p:spPr>
            <a:xfrm>
              <a:off x="-6487125" y="3500550"/>
              <a:ext cx="37825" cy="37825"/>
            </a:xfrm>
            <a:custGeom>
              <a:avLst/>
              <a:gdLst/>
              <a:ahLst/>
              <a:cxnLst/>
              <a:rect l="l" t="t" r="r" b="b"/>
              <a:pathLst>
                <a:path w="1513" h="1513"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90" name="Google Shape;10103;p31">
              <a:extLst>
                <a:ext uri="{FF2B5EF4-FFF2-40B4-BE49-F238E27FC236}">
                  <a16:creationId xmlns:a16="http://schemas.microsoft.com/office/drawing/2014/main" id="{44ED7FA3-C4AA-9F7C-042D-1704AF07E183}"/>
                </a:ext>
              </a:extLst>
            </p:cNvPr>
            <p:cNvSpPr/>
            <p:nvPr/>
          </p:nvSpPr>
          <p:spPr>
            <a:xfrm>
              <a:off x="-6430575" y="3500550"/>
              <a:ext cx="38125" cy="37825"/>
            </a:xfrm>
            <a:custGeom>
              <a:avLst/>
              <a:gdLst/>
              <a:ahLst/>
              <a:cxnLst/>
              <a:rect l="l" t="t" r="r" b="b"/>
              <a:pathLst>
                <a:path w="1525" h="1513"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91" name="Google Shape;10104;p31">
              <a:extLst>
                <a:ext uri="{FF2B5EF4-FFF2-40B4-BE49-F238E27FC236}">
                  <a16:creationId xmlns:a16="http://schemas.microsoft.com/office/drawing/2014/main" id="{B45C2134-CE01-A75F-74D5-56EA732C5FED}"/>
                </a:ext>
              </a:extLst>
            </p:cNvPr>
            <p:cNvSpPr/>
            <p:nvPr/>
          </p:nvSpPr>
          <p:spPr>
            <a:xfrm>
              <a:off x="-6373725" y="3500550"/>
              <a:ext cx="37825" cy="37825"/>
            </a:xfrm>
            <a:custGeom>
              <a:avLst/>
              <a:gdLst/>
              <a:ahLst/>
              <a:cxnLst/>
              <a:rect l="l" t="t" r="r" b="b"/>
              <a:pathLst>
                <a:path w="1513" h="1513" extrusionOk="0">
                  <a:moveTo>
                    <a:pt x="762" y="1"/>
                  </a:moveTo>
                  <a:cubicBezTo>
                    <a:pt x="346" y="1"/>
                    <a:pt x="0" y="334"/>
                    <a:pt x="0" y="751"/>
                  </a:cubicBezTo>
                  <a:cubicBezTo>
                    <a:pt x="0" y="1168"/>
                    <a:pt x="346" y="1513"/>
                    <a:pt x="762" y="1513"/>
                  </a:cubicBezTo>
                  <a:cubicBezTo>
                    <a:pt x="1179" y="1513"/>
                    <a:pt x="1513" y="1168"/>
                    <a:pt x="1513" y="751"/>
                  </a:cubicBezTo>
                  <a:cubicBezTo>
                    <a:pt x="1513"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92" name="Google Shape;10105;p31">
              <a:extLst>
                <a:ext uri="{FF2B5EF4-FFF2-40B4-BE49-F238E27FC236}">
                  <a16:creationId xmlns:a16="http://schemas.microsoft.com/office/drawing/2014/main" id="{F8A20292-8217-64C7-3322-BC0C42E74101}"/>
                </a:ext>
              </a:extLst>
            </p:cNvPr>
            <p:cNvSpPr/>
            <p:nvPr/>
          </p:nvSpPr>
          <p:spPr>
            <a:xfrm>
              <a:off x="-6316875" y="3500550"/>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79" y="1513"/>
                    <a:pt x="1513" y="1168"/>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93" name="Google Shape;10106;p31">
              <a:extLst>
                <a:ext uri="{FF2B5EF4-FFF2-40B4-BE49-F238E27FC236}">
                  <a16:creationId xmlns:a16="http://schemas.microsoft.com/office/drawing/2014/main" id="{1BB5C49B-EAAB-6C19-0B59-70211ECED63F}"/>
                </a:ext>
              </a:extLst>
            </p:cNvPr>
            <p:cNvSpPr/>
            <p:nvPr/>
          </p:nvSpPr>
          <p:spPr>
            <a:xfrm>
              <a:off x="-6260025" y="3500550"/>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7" y="1513"/>
                    <a:pt x="1513" y="1168"/>
                    <a:pt x="1513" y="751"/>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94" name="Google Shape;10107;p31">
              <a:extLst>
                <a:ext uri="{FF2B5EF4-FFF2-40B4-BE49-F238E27FC236}">
                  <a16:creationId xmlns:a16="http://schemas.microsoft.com/office/drawing/2014/main" id="{21796478-BB30-87C6-6B70-0F984089909A}"/>
                </a:ext>
              </a:extLst>
            </p:cNvPr>
            <p:cNvSpPr/>
            <p:nvPr/>
          </p:nvSpPr>
          <p:spPr>
            <a:xfrm>
              <a:off x="-5408725" y="3500550"/>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95" name="Google Shape;10108;p31">
              <a:extLst>
                <a:ext uri="{FF2B5EF4-FFF2-40B4-BE49-F238E27FC236}">
                  <a16:creationId xmlns:a16="http://schemas.microsoft.com/office/drawing/2014/main" id="{8DA6BD4D-F1EE-8841-4958-8467EA02DE68}"/>
                </a:ext>
              </a:extLst>
            </p:cNvPr>
            <p:cNvSpPr/>
            <p:nvPr/>
          </p:nvSpPr>
          <p:spPr>
            <a:xfrm>
              <a:off x="-5351875" y="3500550"/>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79" y="1513"/>
                    <a:pt x="1513" y="1168"/>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96" name="Google Shape;10109;p31">
              <a:extLst>
                <a:ext uri="{FF2B5EF4-FFF2-40B4-BE49-F238E27FC236}">
                  <a16:creationId xmlns:a16="http://schemas.microsoft.com/office/drawing/2014/main" id="{38B01E7C-24D2-24BF-01A6-A4D88B306E72}"/>
                </a:ext>
              </a:extLst>
            </p:cNvPr>
            <p:cNvSpPr/>
            <p:nvPr/>
          </p:nvSpPr>
          <p:spPr>
            <a:xfrm>
              <a:off x="-5295025" y="3500550"/>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97" name="Google Shape;10110;p31">
              <a:extLst>
                <a:ext uri="{FF2B5EF4-FFF2-40B4-BE49-F238E27FC236}">
                  <a16:creationId xmlns:a16="http://schemas.microsoft.com/office/drawing/2014/main" id="{94394020-14EF-158E-0B25-D2A556036A91}"/>
                </a:ext>
              </a:extLst>
            </p:cNvPr>
            <p:cNvSpPr/>
            <p:nvPr/>
          </p:nvSpPr>
          <p:spPr>
            <a:xfrm>
              <a:off x="-5238475" y="3500550"/>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98" name="Google Shape;10111;p31">
              <a:extLst>
                <a:ext uri="{FF2B5EF4-FFF2-40B4-BE49-F238E27FC236}">
                  <a16:creationId xmlns:a16="http://schemas.microsoft.com/office/drawing/2014/main" id="{719FEBE2-CB8A-CF71-8C40-1F0E4A4B6849}"/>
                </a:ext>
              </a:extLst>
            </p:cNvPr>
            <p:cNvSpPr/>
            <p:nvPr/>
          </p:nvSpPr>
          <p:spPr>
            <a:xfrm>
              <a:off x="-5181600" y="3500550"/>
              <a:ext cx="37825" cy="37825"/>
            </a:xfrm>
            <a:custGeom>
              <a:avLst/>
              <a:gdLst/>
              <a:ahLst/>
              <a:cxnLst/>
              <a:rect l="l" t="t" r="r" b="b"/>
              <a:pathLst>
                <a:path w="1513" h="1513" extrusionOk="0">
                  <a:moveTo>
                    <a:pt x="762" y="1"/>
                  </a:moveTo>
                  <a:cubicBezTo>
                    <a:pt x="333" y="1"/>
                    <a:pt x="0" y="334"/>
                    <a:pt x="0" y="751"/>
                  </a:cubicBezTo>
                  <a:cubicBezTo>
                    <a:pt x="0" y="1168"/>
                    <a:pt x="333"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899" name="Google Shape;10112;p31">
              <a:extLst>
                <a:ext uri="{FF2B5EF4-FFF2-40B4-BE49-F238E27FC236}">
                  <a16:creationId xmlns:a16="http://schemas.microsoft.com/office/drawing/2014/main" id="{11969580-84B6-51E6-F517-B4F03F717BB9}"/>
                </a:ext>
              </a:extLst>
            </p:cNvPr>
            <p:cNvSpPr/>
            <p:nvPr/>
          </p:nvSpPr>
          <p:spPr>
            <a:xfrm>
              <a:off x="-5124750" y="3500550"/>
              <a:ext cx="37825" cy="37825"/>
            </a:xfrm>
            <a:custGeom>
              <a:avLst/>
              <a:gdLst/>
              <a:ahLst/>
              <a:cxnLst/>
              <a:rect l="l" t="t" r="r" b="b"/>
              <a:pathLst>
                <a:path w="1513" h="1513" extrusionOk="0">
                  <a:moveTo>
                    <a:pt x="750" y="1"/>
                  </a:moveTo>
                  <a:cubicBezTo>
                    <a:pt x="333" y="1"/>
                    <a:pt x="0" y="334"/>
                    <a:pt x="0" y="751"/>
                  </a:cubicBezTo>
                  <a:cubicBezTo>
                    <a:pt x="0" y="1168"/>
                    <a:pt x="333"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00" name="Google Shape;10113;p31">
              <a:extLst>
                <a:ext uri="{FF2B5EF4-FFF2-40B4-BE49-F238E27FC236}">
                  <a16:creationId xmlns:a16="http://schemas.microsoft.com/office/drawing/2014/main" id="{A4F53109-23BA-0222-E706-B587B81708B7}"/>
                </a:ext>
              </a:extLst>
            </p:cNvPr>
            <p:cNvSpPr/>
            <p:nvPr/>
          </p:nvSpPr>
          <p:spPr>
            <a:xfrm>
              <a:off x="-5068200" y="3500550"/>
              <a:ext cx="38125" cy="37825"/>
            </a:xfrm>
            <a:custGeom>
              <a:avLst/>
              <a:gdLst/>
              <a:ahLst/>
              <a:cxnLst/>
              <a:rect l="l" t="t" r="r" b="b"/>
              <a:pathLst>
                <a:path w="1525" h="1513"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01" name="Google Shape;10114;p31">
              <a:extLst>
                <a:ext uri="{FF2B5EF4-FFF2-40B4-BE49-F238E27FC236}">
                  <a16:creationId xmlns:a16="http://schemas.microsoft.com/office/drawing/2014/main" id="{234EF47A-EA91-C54D-F419-7BF44537460B}"/>
                </a:ext>
              </a:extLst>
            </p:cNvPr>
            <p:cNvSpPr/>
            <p:nvPr/>
          </p:nvSpPr>
          <p:spPr>
            <a:xfrm>
              <a:off x="-5011350" y="3500550"/>
              <a:ext cx="37825" cy="37825"/>
            </a:xfrm>
            <a:custGeom>
              <a:avLst/>
              <a:gdLst/>
              <a:ahLst/>
              <a:cxnLst/>
              <a:rect l="l" t="t" r="r" b="b"/>
              <a:pathLst>
                <a:path w="1513" h="1513" extrusionOk="0">
                  <a:moveTo>
                    <a:pt x="762" y="1"/>
                  </a:moveTo>
                  <a:cubicBezTo>
                    <a:pt x="346" y="1"/>
                    <a:pt x="0" y="334"/>
                    <a:pt x="0" y="751"/>
                  </a:cubicBezTo>
                  <a:cubicBezTo>
                    <a:pt x="0" y="1168"/>
                    <a:pt x="346"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02" name="Google Shape;10115;p31">
              <a:extLst>
                <a:ext uri="{FF2B5EF4-FFF2-40B4-BE49-F238E27FC236}">
                  <a16:creationId xmlns:a16="http://schemas.microsoft.com/office/drawing/2014/main" id="{7325D54C-8B4C-1C03-5DDF-4E8209AB9F87}"/>
                </a:ext>
              </a:extLst>
            </p:cNvPr>
            <p:cNvSpPr/>
            <p:nvPr/>
          </p:nvSpPr>
          <p:spPr>
            <a:xfrm>
              <a:off x="-6941350" y="3557125"/>
              <a:ext cx="37825" cy="37825"/>
            </a:xfrm>
            <a:custGeom>
              <a:avLst/>
              <a:gdLst/>
              <a:ahLst/>
              <a:cxnLst/>
              <a:rect l="l" t="t" r="r" b="b"/>
              <a:pathLst>
                <a:path w="1513" h="1513" extrusionOk="0">
                  <a:moveTo>
                    <a:pt x="762" y="0"/>
                  </a:moveTo>
                  <a:cubicBezTo>
                    <a:pt x="346" y="0"/>
                    <a:pt x="0" y="345"/>
                    <a:pt x="0" y="762"/>
                  </a:cubicBezTo>
                  <a:cubicBezTo>
                    <a:pt x="0" y="1179"/>
                    <a:pt x="346"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03" name="Google Shape;10116;p31">
              <a:extLst>
                <a:ext uri="{FF2B5EF4-FFF2-40B4-BE49-F238E27FC236}">
                  <a16:creationId xmlns:a16="http://schemas.microsoft.com/office/drawing/2014/main" id="{D21408B8-93CB-20BE-DD4F-484445499B6F}"/>
                </a:ext>
              </a:extLst>
            </p:cNvPr>
            <p:cNvSpPr/>
            <p:nvPr/>
          </p:nvSpPr>
          <p:spPr>
            <a:xfrm>
              <a:off x="-6884500" y="3557125"/>
              <a:ext cx="37825" cy="37825"/>
            </a:xfrm>
            <a:custGeom>
              <a:avLst/>
              <a:gdLst/>
              <a:ahLst/>
              <a:cxnLst/>
              <a:rect l="l" t="t" r="r" b="b"/>
              <a:pathLst>
                <a:path w="1513" h="1513" extrusionOk="0">
                  <a:moveTo>
                    <a:pt x="750" y="0"/>
                  </a:moveTo>
                  <a:cubicBezTo>
                    <a:pt x="334" y="0"/>
                    <a:pt x="0" y="345"/>
                    <a:pt x="0" y="762"/>
                  </a:cubicBezTo>
                  <a:cubicBezTo>
                    <a:pt x="0" y="1179"/>
                    <a:pt x="334"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04" name="Google Shape;10117;p31">
              <a:extLst>
                <a:ext uri="{FF2B5EF4-FFF2-40B4-BE49-F238E27FC236}">
                  <a16:creationId xmlns:a16="http://schemas.microsoft.com/office/drawing/2014/main" id="{C019D432-AB8A-295C-D7D3-AEC1F84B76C6}"/>
                </a:ext>
              </a:extLst>
            </p:cNvPr>
            <p:cNvSpPr/>
            <p:nvPr/>
          </p:nvSpPr>
          <p:spPr>
            <a:xfrm>
              <a:off x="-6827950" y="3557125"/>
              <a:ext cx="38125" cy="37825"/>
            </a:xfrm>
            <a:custGeom>
              <a:avLst/>
              <a:gdLst/>
              <a:ahLst/>
              <a:cxnLst/>
              <a:rect l="l" t="t" r="r" b="b"/>
              <a:pathLst>
                <a:path w="1525" h="1513" extrusionOk="0">
                  <a:moveTo>
                    <a:pt x="763" y="0"/>
                  </a:moveTo>
                  <a:cubicBezTo>
                    <a:pt x="346" y="0"/>
                    <a:pt x="1" y="345"/>
                    <a:pt x="1" y="762"/>
                  </a:cubicBezTo>
                  <a:cubicBezTo>
                    <a:pt x="1" y="1179"/>
                    <a:pt x="346" y="1512"/>
                    <a:pt x="763" y="1512"/>
                  </a:cubicBezTo>
                  <a:cubicBezTo>
                    <a:pt x="1179" y="1512"/>
                    <a:pt x="1525" y="1179"/>
                    <a:pt x="1525" y="762"/>
                  </a:cubicBezTo>
                  <a:cubicBezTo>
                    <a:pt x="1525"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05" name="Google Shape;10118;p31">
              <a:extLst>
                <a:ext uri="{FF2B5EF4-FFF2-40B4-BE49-F238E27FC236}">
                  <a16:creationId xmlns:a16="http://schemas.microsoft.com/office/drawing/2014/main" id="{F479787C-16C9-479B-38CD-BE6FB81FD6C7}"/>
                </a:ext>
              </a:extLst>
            </p:cNvPr>
            <p:cNvSpPr/>
            <p:nvPr/>
          </p:nvSpPr>
          <p:spPr>
            <a:xfrm>
              <a:off x="-6771100" y="3557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79" y="1512"/>
                    <a:pt x="1513" y="1179"/>
                    <a:pt x="1513" y="762"/>
                  </a:cubicBezTo>
                  <a:cubicBezTo>
                    <a:pt x="1513"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06" name="Google Shape;10119;p31">
              <a:extLst>
                <a:ext uri="{FF2B5EF4-FFF2-40B4-BE49-F238E27FC236}">
                  <a16:creationId xmlns:a16="http://schemas.microsoft.com/office/drawing/2014/main" id="{F632FD33-70AC-4757-0154-091CE26CA404}"/>
                </a:ext>
              </a:extLst>
            </p:cNvPr>
            <p:cNvSpPr/>
            <p:nvPr/>
          </p:nvSpPr>
          <p:spPr>
            <a:xfrm>
              <a:off x="-6714250" y="355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79" y="1512"/>
                    <a:pt x="1513" y="1179"/>
                    <a:pt x="1513" y="762"/>
                  </a:cubicBezTo>
                  <a:cubicBezTo>
                    <a:pt x="1513" y="345"/>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07" name="Google Shape;10120;p31">
              <a:extLst>
                <a:ext uri="{FF2B5EF4-FFF2-40B4-BE49-F238E27FC236}">
                  <a16:creationId xmlns:a16="http://schemas.microsoft.com/office/drawing/2014/main" id="{23BAE302-D346-2E26-B3EA-8E804035B714}"/>
                </a:ext>
              </a:extLst>
            </p:cNvPr>
            <p:cNvSpPr/>
            <p:nvPr/>
          </p:nvSpPr>
          <p:spPr>
            <a:xfrm>
              <a:off x="-6657400" y="355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8" y="1512"/>
                    <a:pt x="1513" y="1179"/>
                    <a:pt x="1513" y="762"/>
                  </a:cubicBezTo>
                  <a:cubicBezTo>
                    <a:pt x="1513" y="345"/>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08" name="Google Shape;10121;p31">
              <a:extLst>
                <a:ext uri="{FF2B5EF4-FFF2-40B4-BE49-F238E27FC236}">
                  <a16:creationId xmlns:a16="http://schemas.microsoft.com/office/drawing/2014/main" id="{56990BE0-ABAF-6510-E9BE-C523537467B7}"/>
                </a:ext>
              </a:extLst>
            </p:cNvPr>
            <p:cNvSpPr/>
            <p:nvPr/>
          </p:nvSpPr>
          <p:spPr>
            <a:xfrm>
              <a:off x="-6600825" y="3557125"/>
              <a:ext cx="37825" cy="37825"/>
            </a:xfrm>
            <a:custGeom>
              <a:avLst/>
              <a:gdLst/>
              <a:ahLst/>
              <a:cxnLst/>
              <a:rect l="l" t="t" r="r" b="b"/>
              <a:pathLst>
                <a:path w="1513" h="1513" extrusionOk="0">
                  <a:moveTo>
                    <a:pt x="762" y="0"/>
                  </a:moveTo>
                  <a:cubicBezTo>
                    <a:pt x="345" y="0"/>
                    <a:pt x="0" y="345"/>
                    <a:pt x="0" y="762"/>
                  </a:cubicBezTo>
                  <a:cubicBezTo>
                    <a:pt x="0" y="1179"/>
                    <a:pt x="345"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09" name="Google Shape;10122;p31">
              <a:extLst>
                <a:ext uri="{FF2B5EF4-FFF2-40B4-BE49-F238E27FC236}">
                  <a16:creationId xmlns:a16="http://schemas.microsoft.com/office/drawing/2014/main" id="{B0746974-C4CF-0E52-945D-573451ECE39B}"/>
                </a:ext>
              </a:extLst>
            </p:cNvPr>
            <p:cNvSpPr/>
            <p:nvPr/>
          </p:nvSpPr>
          <p:spPr>
            <a:xfrm>
              <a:off x="-6543975" y="3557125"/>
              <a:ext cx="37825" cy="37825"/>
            </a:xfrm>
            <a:custGeom>
              <a:avLst/>
              <a:gdLst/>
              <a:ahLst/>
              <a:cxnLst/>
              <a:rect l="l" t="t" r="r" b="b"/>
              <a:pathLst>
                <a:path w="1513" h="1513" extrusionOk="0">
                  <a:moveTo>
                    <a:pt x="762" y="0"/>
                  </a:moveTo>
                  <a:cubicBezTo>
                    <a:pt x="333" y="0"/>
                    <a:pt x="0" y="345"/>
                    <a:pt x="0" y="762"/>
                  </a:cubicBezTo>
                  <a:cubicBezTo>
                    <a:pt x="0" y="1179"/>
                    <a:pt x="333"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10" name="Google Shape;10123;p31">
              <a:extLst>
                <a:ext uri="{FF2B5EF4-FFF2-40B4-BE49-F238E27FC236}">
                  <a16:creationId xmlns:a16="http://schemas.microsoft.com/office/drawing/2014/main" id="{1C0086ED-6354-A84E-5305-E5F0E65E8549}"/>
                </a:ext>
              </a:extLst>
            </p:cNvPr>
            <p:cNvSpPr/>
            <p:nvPr/>
          </p:nvSpPr>
          <p:spPr>
            <a:xfrm>
              <a:off x="-6487125" y="3557125"/>
              <a:ext cx="37825" cy="37825"/>
            </a:xfrm>
            <a:custGeom>
              <a:avLst/>
              <a:gdLst/>
              <a:ahLst/>
              <a:cxnLst/>
              <a:rect l="l" t="t" r="r" b="b"/>
              <a:pathLst>
                <a:path w="1513" h="1513" extrusionOk="0">
                  <a:moveTo>
                    <a:pt x="750" y="0"/>
                  </a:moveTo>
                  <a:cubicBezTo>
                    <a:pt x="334" y="0"/>
                    <a:pt x="0" y="345"/>
                    <a:pt x="0" y="762"/>
                  </a:cubicBezTo>
                  <a:cubicBezTo>
                    <a:pt x="0" y="1179"/>
                    <a:pt x="334"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11" name="Google Shape;10124;p31">
              <a:extLst>
                <a:ext uri="{FF2B5EF4-FFF2-40B4-BE49-F238E27FC236}">
                  <a16:creationId xmlns:a16="http://schemas.microsoft.com/office/drawing/2014/main" id="{38FBF409-D4D5-0DD6-F115-076DCA885479}"/>
                </a:ext>
              </a:extLst>
            </p:cNvPr>
            <p:cNvSpPr/>
            <p:nvPr/>
          </p:nvSpPr>
          <p:spPr>
            <a:xfrm>
              <a:off x="-6430575" y="3557125"/>
              <a:ext cx="38125" cy="37825"/>
            </a:xfrm>
            <a:custGeom>
              <a:avLst/>
              <a:gdLst/>
              <a:ahLst/>
              <a:cxnLst/>
              <a:rect l="l" t="t" r="r" b="b"/>
              <a:pathLst>
                <a:path w="1525" h="1513" extrusionOk="0">
                  <a:moveTo>
                    <a:pt x="762" y="0"/>
                  </a:moveTo>
                  <a:cubicBezTo>
                    <a:pt x="346" y="0"/>
                    <a:pt x="0" y="345"/>
                    <a:pt x="0" y="762"/>
                  </a:cubicBezTo>
                  <a:cubicBezTo>
                    <a:pt x="0" y="1179"/>
                    <a:pt x="346" y="1512"/>
                    <a:pt x="762" y="1512"/>
                  </a:cubicBezTo>
                  <a:cubicBezTo>
                    <a:pt x="1179" y="1512"/>
                    <a:pt x="1524" y="1179"/>
                    <a:pt x="1524" y="762"/>
                  </a:cubicBezTo>
                  <a:cubicBezTo>
                    <a:pt x="1524"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12" name="Google Shape;10125;p31">
              <a:extLst>
                <a:ext uri="{FF2B5EF4-FFF2-40B4-BE49-F238E27FC236}">
                  <a16:creationId xmlns:a16="http://schemas.microsoft.com/office/drawing/2014/main" id="{F56434BD-8BC9-826F-A1CF-C1BC92B48A3A}"/>
                </a:ext>
              </a:extLst>
            </p:cNvPr>
            <p:cNvSpPr/>
            <p:nvPr/>
          </p:nvSpPr>
          <p:spPr>
            <a:xfrm>
              <a:off x="-6373725" y="3557125"/>
              <a:ext cx="37825" cy="37825"/>
            </a:xfrm>
            <a:custGeom>
              <a:avLst/>
              <a:gdLst/>
              <a:ahLst/>
              <a:cxnLst/>
              <a:rect l="l" t="t" r="r" b="b"/>
              <a:pathLst>
                <a:path w="1513" h="1513" extrusionOk="0">
                  <a:moveTo>
                    <a:pt x="762" y="0"/>
                  </a:moveTo>
                  <a:cubicBezTo>
                    <a:pt x="346" y="0"/>
                    <a:pt x="0" y="345"/>
                    <a:pt x="0" y="762"/>
                  </a:cubicBezTo>
                  <a:cubicBezTo>
                    <a:pt x="0" y="1179"/>
                    <a:pt x="346" y="1512"/>
                    <a:pt x="762" y="1512"/>
                  </a:cubicBezTo>
                  <a:cubicBezTo>
                    <a:pt x="1179" y="1512"/>
                    <a:pt x="1513" y="1179"/>
                    <a:pt x="1513" y="762"/>
                  </a:cubicBezTo>
                  <a:cubicBezTo>
                    <a:pt x="1513"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13" name="Google Shape;10126;p31">
              <a:extLst>
                <a:ext uri="{FF2B5EF4-FFF2-40B4-BE49-F238E27FC236}">
                  <a16:creationId xmlns:a16="http://schemas.microsoft.com/office/drawing/2014/main" id="{9F3F89FC-784D-E6F6-603D-60E9008BFF06}"/>
                </a:ext>
              </a:extLst>
            </p:cNvPr>
            <p:cNvSpPr/>
            <p:nvPr/>
          </p:nvSpPr>
          <p:spPr>
            <a:xfrm>
              <a:off x="-6316875" y="355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79" y="1512"/>
                    <a:pt x="1513" y="1179"/>
                    <a:pt x="1513" y="762"/>
                  </a:cubicBezTo>
                  <a:cubicBezTo>
                    <a:pt x="1513" y="345"/>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14" name="Google Shape;10127;p31">
              <a:extLst>
                <a:ext uri="{FF2B5EF4-FFF2-40B4-BE49-F238E27FC236}">
                  <a16:creationId xmlns:a16="http://schemas.microsoft.com/office/drawing/2014/main" id="{C6A7D3A7-34D5-6DDC-0530-D6002B1E2B09}"/>
                </a:ext>
              </a:extLst>
            </p:cNvPr>
            <p:cNvSpPr/>
            <p:nvPr/>
          </p:nvSpPr>
          <p:spPr>
            <a:xfrm>
              <a:off x="-5408725" y="3557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79" y="1512"/>
                    <a:pt x="1513" y="1179"/>
                    <a:pt x="1513" y="762"/>
                  </a:cubicBezTo>
                  <a:cubicBezTo>
                    <a:pt x="1513"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15" name="Google Shape;10128;p31">
              <a:extLst>
                <a:ext uri="{FF2B5EF4-FFF2-40B4-BE49-F238E27FC236}">
                  <a16:creationId xmlns:a16="http://schemas.microsoft.com/office/drawing/2014/main" id="{53C440F5-97A9-AADF-40ED-FC9AC3D134F8}"/>
                </a:ext>
              </a:extLst>
            </p:cNvPr>
            <p:cNvSpPr/>
            <p:nvPr/>
          </p:nvSpPr>
          <p:spPr>
            <a:xfrm>
              <a:off x="-5351875" y="355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79" y="1512"/>
                    <a:pt x="1513" y="1179"/>
                    <a:pt x="1513" y="762"/>
                  </a:cubicBezTo>
                  <a:cubicBezTo>
                    <a:pt x="1513" y="345"/>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16" name="Google Shape;10129;p31">
              <a:extLst>
                <a:ext uri="{FF2B5EF4-FFF2-40B4-BE49-F238E27FC236}">
                  <a16:creationId xmlns:a16="http://schemas.microsoft.com/office/drawing/2014/main" id="{E2952470-40A6-E135-4B68-816082E5C048}"/>
                </a:ext>
              </a:extLst>
            </p:cNvPr>
            <p:cNvSpPr/>
            <p:nvPr/>
          </p:nvSpPr>
          <p:spPr>
            <a:xfrm>
              <a:off x="-5295025" y="355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8" y="1512"/>
                    <a:pt x="1513" y="1179"/>
                    <a:pt x="1513" y="762"/>
                  </a:cubicBezTo>
                  <a:cubicBezTo>
                    <a:pt x="1513" y="345"/>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17" name="Google Shape;10130;p31">
              <a:extLst>
                <a:ext uri="{FF2B5EF4-FFF2-40B4-BE49-F238E27FC236}">
                  <a16:creationId xmlns:a16="http://schemas.microsoft.com/office/drawing/2014/main" id="{D9F95D78-0027-A15F-BFEF-21A1B8AC4F3B}"/>
                </a:ext>
              </a:extLst>
            </p:cNvPr>
            <p:cNvSpPr/>
            <p:nvPr/>
          </p:nvSpPr>
          <p:spPr>
            <a:xfrm>
              <a:off x="-5238475" y="3557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80" y="1512"/>
                    <a:pt x="1513" y="1179"/>
                    <a:pt x="1513" y="762"/>
                  </a:cubicBezTo>
                  <a:cubicBezTo>
                    <a:pt x="1513" y="345"/>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18" name="Google Shape;10131;p31">
              <a:extLst>
                <a:ext uri="{FF2B5EF4-FFF2-40B4-BE49-F238E27FC236}">
                  <a16:creationId xmlns:a16="http://schemas.microsoft.com/office/drawing/2014/main" id="{42D4E99B-1FB3-7844-45D6-669EFB8C32BC}"/>
                </a:ext>
              </a:extLst>
            </p:cNvPr>
            <p:cNvSpPr/>
            <p:nvPr/>
          </p:nvSpPr>
          <p:spPr>
            <a:xfrm>
              <a:off x="-5181600" y="3557125"/>
              <a:ext cx="37825" cy="37825"/>
            </a:xfrm>
            <a:custGeom>
              <a:avLst/>
              <a:gdLst/>
              <a:ahLst/>
              <a:cxnLst/>
              <a:rect l="l" t="t" r="r" b="b"/>
              <a:pathLst>
                <a:path w="1513" h="1513" extrusionOk="0">
                  <a:moveTo>
                    <a:pt x="762" y="0"/>
                  </a:moveTo>
                  <a:cubicBezTo>
                    <a:pt x="333" y="0"/>
                    <a:pt x="0" y="345"/>
                    <a:pt x="0" y="762"/>
                  </a:cubicBezTo>
                  <a:cubicBezTo>
                    <a:pt x="0" y="1179"/>
                    <a:pt x="333"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19" name="Google Shape;10132;p31">
              <a:extLst>
                <a:ext uri="{FF2B5EF4-FFF2-40B4-BE49-F238E27FC236}">
                  <a16:creationId xmlns:a16="http://schemas.microsoft.com/office/drawing/2014/main" id="{9D5ECADF-2837-7989-E93A-AB3D75045071}"/>
                </a:ext>
              </a:extLst>
            </p:cNvPr>
            <p:cNvSpPr/>
            <p:nvPr/>
          </p:nvSpPr>
          <p:spPr>
            <a:xfrm>
              <a:off x="-5124750" y="3557125"/>
              <a:ext cx="37825" cy="37825"/>
            </a:xfrm>
            <a:custGeom>
              <a:avLst/>
              <a:gdLst/>
              <a:ahLst/>
              <a:cxnLst/>
              <a:rect l="l" t="t" r="r" b="b"/>
              <a:pathLst>
                <a:path w="1513" h="1513" extrusionOk="0">
                  <a:moveTo>
                    <a:pt x="750" y="0"/>
                  </a:moveTo>
                  <a:cubicBezTo>
                    <a:pt x="333" y="0"/>
                    <a:pt x="0" y="345"/>
                    <a:pt x="0" y="762"/>
                  </a:cubicBezTo>
                  <a:cubicBezTo>
                    <a:pt x="0" y="1179"/>
                    <a:pt x="333"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20" name="Google Shape;10133;p31">
              <a:extLst>
                <a:ext uri="{FF2B5EF4-FFF2-40B4-BE49-F238E27FC236}">
                  <a16:creationId xmlns:a16="http://schemas.microsoft.com/office/drawing/2014/main" id="{232849D3-1D2C-A80D-DE94-8D89D2BF9C22}"/>
                </a:ext>
              </a:extLst>
            </p:cNvPr>
            <p:cNvSpPr/>
            <p:nvPr/>
          </p:nvSpPr>
          <p:spPr>
            <a:xfrm>
              <a:off x="-5068200" y="3557125"/>
              <a:ext cx="38125" cy="37825"/>
            </a:xfrm>
            <a:custGeom>
              <a:avLst/>
              <a:gdLst/>
              <a:ahLst/>
              <a:cxnLst/>
              <a:rect l="l" t="t" r="r" b="b"/>
              <a:pathLst>
                <a:path w="1525" h="1513" extrusionOk="0">
                  <a:moveTo>
                    <a:pt x="762" y="0"/>
                  </a:moveTo>
                  <a:cubicBezTo>
                    <a:pt x="346" y="0"/>
                    <a:pt x="0" y="345"/>
                    <a:pt x="0" y="762"/>
                  </a:cubicBezTo>
                  <a:cubicBezTo>
                    <a:pt x="0" y="1179"/>
                    <a:pt x="346" y="1512"/>
                    <a:pt x="762" y="1512"/>
                  </a:cubicBezTo>
                  <a:cubicBezTo>
                    <a:pt x="1179" y="1512"/>
                    <a:pt x="1524" y="1179"/>
                    <a:pt x="1524" y="762"/>
                  </a:cubicBezTo>
                  <a:cubicBezTo>
                    <a:pt x="1524"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21" name="Google Shape;10134;p31">
              <a:extLst>
                <a:ext uri="{FF2B5EF4-FFF2-40B4-BE49-F238E27FC236}">
                  <a16:creationId xmlns:a16="http://schemas.microsoft.com/office/drawing/2014/main" id="{4E650F1C-765E-63E8-B012-A50A3ED3E756}"/>
                </a:ext>
              </a:extLst>
            </p:cNvPr>
            <p:cNvSpPr/>
            <p:nvPr/>
          </p:nvSpPr>
          <p:spPr>
            <a:xfrm>
              <a:off x="-5011350" y="3557125"/>
              <a:ext cx="37825" cy="37825"/>
            </a:xfrm>
            <a:custGeom>
              <a:avLst/>
              <a:gdLst/>
              <a:ahLst/>
              <a:cxnLst/>
              <a:rect l="l" t="t" r="r" b="b"/>
              <a:pathLst>
                <a:path w="1513" h="1513" extrusionOk="0">
                  <a:moveTo>
                    <a:pt x="762" y="0"/>
                  </a:moveTo>
                  <a:cubicBezTo>
                    <a:pt x="346" y="0"/>
                    <a:pt x="0" y="345"/>
                    <a:pt x="0" y="762"/>
                  </a:cubicBezTo>
                  <a:cubicBezTo>
                    <a:pt x="0" y="1179"/>
                    <a:pt x="346"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22" name="Google Shape;10135;p31">
              <a:extLst>
                <a:ext uri="{FF2B5EF4-FFF2-40B4-BE49-F238E27FC236}">
                  <a16:creationId xmlns:a16="http://schemas.microsoft.com/office/drawing/2014/main" id="{9E105932-07A4-421E-9A1A-FC4B7E2C6EB1}"/>
                </a:ext>
              </a:extLst>
            </p:cNvPr>
            <p:cNvSpPr/>
            <p:nvPr/>
          </p:nvSpPr>
          <p:spPr>
            <a:xfrm>
              <a:off x="-4841100" y="355712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79" y="1512"/>
                    <a:pt x="1513" y="1179"/>
                    <a:pt x="1513" y="762"/>
                  </a:cubicBezTo>
                  <a:cubicBezTo>
                    <a:pt x="1513"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23" name="Google Shape;10136;p31">
              <a:extLst>
                <a:ext uri="{FF2B5EF4-FFF2-40B4-BE49-F238E27FC236}">
                  <a16:creationId xmlns:a16="http://schemas.microsoft.com/office/drawing/2014/main" id="{8BEE33A3-86F7-921E-271C-62C0570A0EFA}"/>
                </a:ext>
              </a:extLst>
            </p:cNvPr>
            <p:cNvSpPr/>
            <p:nvPr/>
          </p:nvSpPr>
          <p:spPr>
            <a:xfrm>
              <a:off x="-3421875" y="355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79" y="1512"/>
                    <a:pt x="1513" y="1179"/>
                    <a:pt x="1513" y="762"/>
                  </a:cubicBezTo>
                  <a:cubicBezTo>
                    <a:pt x="1513" y="345"/>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24" name="Google Shape;10137;p31">
              <a:extLst>
                <a:ext uri="{FF2B5EF4-FFF2-40B4-BE49-F238E27FC236}">
                  <a16:creationId xmlns:a16="http://schemas.microsoft.com/office/drawing/2014/main" id="{085BF2AD-EBF6-0335-9DB8-CC42E194A1C1}"/>
                </a:ext>
              </a:extLst>
            </p:cNvPr>
            <p:cNvSpPr/>
            <p:nvPr/>
          </p:nvSpPr>
          <p:spPr>
            <a:xfrm>
              <a:off x="-3365025" y="355712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8" y="1512"/>
                    <a:pt x="1513" y="1179"/>
                    <a:pt x="1513" y="762"/>
                  </a:cubicBezTo>
                  <a:cubicBezTo>
                    <a:pt x="1513" y="345"/>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25" name="Google Shape;10138;p31">
              <a:extLst>
                <a:ext uri="{FF2B5EF4-FFF2-40B4-BE49-F238E27FC236}">
                  <a16:creationId xmlns:a16="http://schemas.microsoft.com/office/drawing/2014/main" id="{C7BBFA84-55F4-72F4-7E10-28012E5BC851}"/>
                </a:ext>
              </a:extLst>
            </p:cNvPr>
            <p:cNvSpPr/>
            <p:nvPr/>
          </p:nvSpPr>
          <p:spPr>
            <a:xfrm>
              <a:off x="-3251600" y="3557125"/>
              <a:ext cx="37825" cy="37825"/>
            </a:xfrm>
            <a:custGeom>
              <a:avLst/>
              <a:gdLst/>
              <a:ahLst/>
              <a:cxnLst/>
              <a:rect l="l" t="t" r="r" b="b"/>
              <a:pathLst>
                <a:path w="1513" h="1513" extrusionOk="0">
                  <a:moveTo>
                    <a:pt x="762" y="0"/>
                  </a:moveTo>
                  <a:cubicBezTo>
                    <a:pt x="334" y="0"/>
                    <a:pt x="0" y="345"/>
                    <a:pt x="0" y="762"/>
                  </a:cubicBezTo>
                  <a:cubicBezTo>
                    <a:pt x="0" y="1179"/>
                    <a:pt x="334"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26" name="Google Shape;10139;p31">
              <a:extLst>
                <a:ext uri="{FF2B5EF4-FFF2-40B4-BE49-F238E27FC236}">
                  <a16:creationId xmlns:a16="http://schemas.microsoft.com/office/drawing/2014/main" id="{B09D4139-63BD-DE76-BE25-128143001970}"/>
                </a:ext>
              </a:extLst>
            </p:cNvPr>
            <p:cNvSpPr/>
            <p:nvPr/>
          </p:nvSpPr>
          <p:spPr>
            <a:xfrm>
              <a:off x="-3194750" y="3557125"/>
              <a:ext cx="37825" cy="37825"/>
            </a:xfrm>
            <a:custGeom>
              <a:avLst/>
              <a:gdLst/>
              <a:ahLst/>
              <a:cxnLst/>
              <a:rect l="l" t="t" r="r" b="b"/>
              <a:pathLst>
                <a:path w="1513" h="1513" extrusionOk="0">
                  <a:moveTo>
                    <a:pt x="750" y="0"/>
                  </a:moveTo>
                  <a:cubicBezTo>
                    <a:pt x="334" y="0"/>
                    <a:pt x="0" y="345"/>
                    <a:pt x="0" y="762"/>
                  </a:cubicBezTo>
                  <a:cubicBezTo>
                    <a:pt x="0" y="1179"/>
                    <a:pt x="334"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27" name="Google Shape;10140;p31">
              <a:extLst>
                <a:ext uri="{FF2B5EF4-FFF2-40B4-BE49-F238E27FC236}">
                  <a16:creationId xmlns:a16="http://schemas.microsoft.com/office/drawing/2014/main" id="{C37F1767-2574-9803-D9BD-66E6DE43AA6B}"/>
                </a:ext>
              </a:extLst>
            </p:cNvPr>
            <p:cNvSpPr/>
            <p:nvPr/>
          </p:nvSpPr>
          <p:spPr>
            <a:xfrm>
              <a:off x="-6827950" y="3613975"/>
              <a:ext cx="38125" cy="37825"/>
            </a:xfrm>
            <a:custGeom>
              <a:avLst/>
              <a:gdLst/>
              <a:ahLst/>
              <a:cxnLst/>
              <a:rect l="l" t="t" r="r" b="b"/>
              <a:pathLst>
                <a:path w="1525" h="1513" extrusionOk="0">
                  <a:moveTo>
                    <a:pt x="763" y="0"/>
                  </a:moveTo>
                  <a:cubicBezTo>
                    <a:pt x="346" y="0"/>
                    <a:pt x="1" y="345"/>
                    <a:pt x="1" y="762"/>
                  </a:cubicBezTo>
                  <a:cubicBezTo>
                    <a:pt x="1" y="1179"/>
                    <a:pt x="346" y="1512"/>
                    <a:pt x="763" y="1512"/>
                  </a:cubicBezTo>
                  <a:cubicBezTo>
                    <a:pt x="1179" y="1512"/>
                    <a:pt x="1525" y="1179"/>
                    <a:pt x="1525" y="762"/>
                  </a:cubicBezTo>
                  <a:cubicBezTo>
                    <a:pt x="1525"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28" name="Google Shape;10141;p31">
              <a:extLst>
                <a:ext uri="{FF2B5EF4-FFF2-40B4-BE49-F238E27FC236}">
                  <a16:creationId xmlns:a16="http://schemas.microsoft.com/office/drawing/2014/main" id="{90246C0B-0382-68BE-1D62-A7D5356CDFB9}"/>
                </a:ext>
              </a:extLst>
            </p:cNvPr>
            <p:cNvSpPr/>
            <p:nvPr/>
          </p:nvSpPr>
          <p:spPr>
            <a:xfrm>
              <a:off x="-6771100" y="361397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79" y="1512"/>
                    <a:pt x="1513" y="1179"/>
                    <a:pt x="1513" y="762"/>
                  </a:cubicBezTo>
                  <a:cubicBezTo>
                    <a:pt x="1513"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29" name="Google Shape;10142;p31">
              <a:extLst>
                <a:ext uri="{FF2B5EF4-FFF2-40B4-BE49-F238E27FC236}">
                  <a16:creationId xmlns:a16="http://schemas.microsoft.com/office/drawing/2014/main" id="{4AE800DE-03BD-913B-0F6C-95B1CFA6BE2D}"/>
                </a:ext>
              </a:extLst>
            </p:cNvPr>
            <p:cNvSpPr/>
            <p:nvPr/>
          </p:nvSpPr>
          <p:spPr>
            <a:xfrm>
              <a:off x="-6714250" y="361397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79" y="1512"/>
                    <a:pt x="1513" y="1179"/>
                    <a:pt x="1513" y="762"/>
                  </a:cubicBezTo>
                  <a:cubicBezTo>
                    <a:pt x="1513" y="345"/>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30" name="Google Shape;10143;p31">
              <a:extLst>
                <a:ext uri="{FF2B5EF4-FFF2-40B4-BE49-F238E27FC236}">
                  <a16:creationId xmlns:a16="http://schemas.microsoft.com/office/drawing/2014/main" id="{11E47FF3-6B9B-B5CD-44CA-E759E49C6F93}"/>
                </a:ext>
              </a:extLst>
            </p:cNvPr>
            <p:cNvSpPr/>
            <p:nvPr/>
          </p:nvSpPr>
          <p:spPr>
            <a:xfrm>
              <a:off x="-6657400" y="361397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8" y="1512"/>
                    <a:pt x="1513" y="1179"/>
                    <a:pt x="1513" y="762"/>
                  </a:cubicBezTo>
                  <a:cubicBezTo>
                    <a:pt x="1513" y="345"/>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31" name="Google Shape;10144;p31">
              <a:extLst>
                <a:ext uri="{FF2B5EF4-FFF2-40B4-BE49-F238E27FC236}">
                  <a16:creationId xmlns:a16="http://schemas.microsoft.com/office/drawing/2014/main" id="{7C6F0E1C-C770-EDB3-12AA-7A12D6BCE089}"/>
                </a:ext>
              </a:extLst>
            </p:cNvPr>
            <p:cNvSpPr/>
            <p:nvPr/>
          </p:nvSpPr>
          <p:spPr>
            <a:xfrm>
              <a:off x="-6600825" y="3613975"/>
              <a:ext cx="37825" cy="37825"/>
            </a:xfrm>
            <a:custGeom>
              <a:avLst/>
              <a:gdLst/>
              <a:ahLst/>
              <a:cxnLst/>
              <a:rect l="l" t="t" r="r" b="b"/>
              <a:pathLst>
                <a:path w="1513" h="1513" extrusionOk="0">
                  <a:moveTo>
                    <a:pt x="762" y="0"/>
                  </a:moveTo>
                  <a:cubicBezTo>
                    <a:pt x="345" y="0"/>
                    <a:pt x="0" y="345"/>
                    <a:pt x="0" y="762"/>
                  </a:cubicBezTo>
                  <a:cubicBezTo>
                    <a:pt x="0" y="1179"/>
                    <a:pt x="345"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32" name="Google Shape;10145;p31">
              <a:extLst>
                <a:ext uri="{FF2B5EF4-FFF2-40B4-BE49-F238E27FC236}">
                  <a16:creationId xmlns:a16="http://schemas.microsoft.com/office/drawing/2014/main" id="{9550F41D-CD07-FBA9-1D61-7EE0AEAAF9D6}"/>
                </a:ext>
              </a:extLst>
            </p:cNvPr>
            <p:cNvSpPr/>
            <p:nvPr/>
          </p:nvSpPr>
          <p:spPr>
            <a:xfrm>
              <a:off x="-6543975" y="3613975"/>
              <a:ext cx="37825" cy="37825"/>
            </a:xfrm>
            <a:custGeom>
              <a:avLst/>
              <a:gdLst/>
              <a:ahLst/>
              <a:cxnLst/>
              <a:rect l="l" t="t" r="r" b="b"/>
              <a:pathLst>
                <a:path w="1513" h="1513" extrusionOk="0">
                  <a:moveTo>
                    <a:pt x="762" y="0"/>
                  </a:moveTo>
                  <a:cubicBezTo>
                    <a:pt x="333" y="0"/>
                    <a:pt x="0" y="345"/>
                    <a:pt x="0" y="762"/>
                  </a:cubicBezTo>
                  <a:cubicBezTo>
                    <a:pt x="0" y="1179"/>
                    <a:pt x="333"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33" name="Google Shape;10146;p31">
              <a:extLst>
                <a:ext uri="{FF2B5EF4-FFF2-40B4-BE49-F238E27FC236}">
                  <a16:creationId xmlns:a16="http://schemas.microsoft.com/office/drawing/2014/main" id="{2B345F40-1C53-9383-4AB4-50ADE3AF298E}"/>
                </a:ext>
              </a:extLst>
            </p:cNvPr>
            <p:cNvSpPr/>
            <p:nvPr/>
          </p:nvSpPr>
          <p:spPr>
            <a:xfrm>
              <a:off x="-6487125" y="3613975"/>
              <a:ext cx="37825" cy="37825"/>
            </a:xfrm>
            <a:custGeom>
              <a:avLst/>
              <a:gdLst/>
              <a:ahLst/>
              <a:cxnLst/>
              <a:rect l="l" t="t" r="r" b="b"/>
              <a:pathLst>
                <a:path w="1513" h="1513" extrusionOk="0">
                  <a:moveTo>
                    <a:pt x="750" y="0"/>
                  </a:moveTo>
                  <a:cubicBezTo>
                    <a:pt x="334" y="0"/>
                    <a:pt x="0" y="345"/>
                    <a:pt x="0" y="762"/>
                  </a:cubicBezTo>
                  <a:cubicBezTo>
                    <a:pt x="0" y="1179"/>
                    <a:pt x="334"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34" name="Google Shape;10147;p31">
              <a:extLst>
                <a:ext uri="{FF2B5EF4-FFF2-40B4-BE49-F238E27FC236}">
                  <a16:creationId xmlns:a16="http://schemas.microsoft.com/office/drawing/2014/main" id="{F2D3B0AE-8AF4-8332-EA16-047CFD907BB7}"/>
                </a:ext>
              </a:extLst>
            </p:cNvPr>
            <p:cNvSpPr/>
            <p:nvPr/>
          </p:nvSpPr>
          <p:spPr>
            <a:xfrm>
              <a:off x="-6430575" y="3613975"/>
              <a:ext cx="38125" cy="37825"/>
            </a:xfrm>
            <a:custGeom>
              <a:avLst/>
              <a:gdLst/>
              <a:ahLst/>
              <a:cxnLst/>
              <a:rect l="l" t="t" r="r" b="b"/>
              <a:pathLst>
                <a:path w="1525" h="1513" extrusionOk="0">
                  <a:moveTo>
                    <a:pt x="762" y="0"/>
                  </a:moveTo>
                  <a:cubicBezTo>
                    <a:pt x="346" y="0"/>
                    <a:pt x="0" y="345"/>
                    <a:pt x="0" y="762"/>
                  </a:cubicBezTo>
                  <a:cubicBezTo>
                    <a:pt x="0" y="1179"/>
                    <a:pt x="346" y="1512"/>
                    <a:pt x="762" y="1512"/>
                  </a:cubicBezTo>
                  <a:cubicBezTo>
                    <a:pt x="1179" y="1512"/>
                    <a:pt x="1524" y="1179"/>
                    <a:pt x="1524" y="762"/>
                  </a:cubicBezTo>
                  <a:cubicBezTo>
                    <a:pt x="1524"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35" name="Google Shape;10148;p31">
              <a:extLst>
                <a:ext uri="{FF2B5EF4-FFF2-40B4-BE49-F238E27FC236}">
                  <a16:creationId xmlns:a16="http://schemas.microsoft.com/office/drawing/2014/main" id="{DCAA6282-3A28-0C16-9382-D123432CBAAB}"/>
                </a:ext>
              </a:extLst>
            </p:cNvPr>
            <p:cNvSpPr/>
            <p:nvPr/>
          </p:nvSpPr>
          <p:spPr>
            <a:xfrm>
              <a:off x="-6373725" y="3613975"/>
              <a:ext cx="37825" cy="37825"/>
            </a:xfrm>
            <a:custGeom>
              <a:avLst/>
              <a:gdLst/>
              <a:ahLst/>
              <a:cxnLst/>
              <a:rect l="l" t="t" r="r" b="b"/>
              <a:pathLst>
                <a:path w="1513" h="1513" extrusionOk="0">
                  <a:moveTo>
                    <a:pt x="762" y="0"/>
                  </a:moveTo>
                  <a:cubicBezTo>
                    <a:pt x="346" y="0"/>
                    <a:pt x="0" y="345"/>
                    <a:pt x="0" y="762"/>
                  </a:cubicBezTo>
                  <a:cubicBezTo>
                    <a:pt x="0" y="1179"/>
                    <a:pt x="346" y="1512"/>
                    <a:pt x="762" y="1512"/>
                  </a:cubicBezTo>
                  <a:cubicBezTo>
                    <a:pt x="1179" y="1512"/>
                    <a:pt x="1513" y="1179"/>
                    <a:pt x="1513" y="762"/>
                  </a:cubicBezTo>
                  <a:cubicBezTo>
                    <a:pt x="1513"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36" name="Google Shape;10149;p31">
              <a:extLst>
                <a:ext uri="{FF2B5EF4-FFF2-40B4-BE49-F238E27FC236}">
                  <a16:creationId xmlns:a16="http://schemas.microsoft.com/office/drawing/2014/main" id="{0721CD73-B3F1-F545-DCC8-5C53113CB37C}"/>
                </a:ext>
              </a:extLst>
            </p:cNvPr>
            <p:cNvSpPr/>
            <p:nvPr/>
          </p:nvSpPr>
          <p:spPr>
            <a:xfrm>
              <a:off x="-6316875" y="361397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79" y="1512"/>
                    <a:pt x="1513" y="1179"/>
                    <a:pt x="1513" y="762"/>
                  </a:cubicBezTo>
                  <a:cubicBezTo>
                    <a:pt x="1513" y="345"/>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37" name="Google Shape;10150;p31">
              <a:extLst>
                <a:ext uri="{FF2B5EF4-FFF2-40B4-BE49-F238E27FC236}">
                  <a16:creationId xmlns:a16="http://schemas.microsoft.com/office/drawing/2014/main" id="{9C8086F1-FA62-08FD-EB49-F5537186ACBC}"/>
                </a:ext>
              </a:extLst>
            </p:cNvPr>
            <p:cNvSpPr/>
            <p:nvPr/>
          </p:nvSpPr>
          <p:spPr>
            <a:xfrm>
              <a:off x="-5408725" y="361397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79" y="1512"/>
                    <a:pt x="1513" y="1179"/>
                    <a:pt x="1513" y="762"/>
                  </a:cubicBezTo>
                  <a:cubicBezTo>
                    <a:pt x="1513"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38" name="Google Shape;10151;p31">
              <a:extLst>
                <a:ext uri="{FF2B5EF4-FFF2-40B4-BE49-F238E27FC236}">
                  <a16:creationId xmlns:a16="http://schemas.microsoft.com/office/drawing/2014/main" id="{5B6AE8E9-A353-E3F7-D4B8-D9282674D707}"/>
                </a:ext>
              </a:extLst>
            </p:cNvPr>
            <p:cNvSpPr/>
            <p:nvPr/>
          </p:nvSpPr>
          <p:spPr>
            <a:xfrm>
              <a:off x="-5351875" y="361397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79" y="1512"/>
                    <a:pt x="1513" y="1179"/>
                    <a:pt x="1513" y="762"/>
                  </a:cubicBezTo>
                  <a:cubicBezTo>
                    <a:pt x="1513" y="345"/>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39" name="Google Shape;10152;p31">
              <a:extLst>
                <a:ext uri="{FF2B5EF4-FFF2-40B4-BE49-F238E27FC236}">
                  <a16:creationId xmlns:a16="http://schemas.microsoft.com/office/drawing/2014/main" id="{78F52CC4-4515-8C14-C6DF-552DD8782BA0}"/>
                </a:ext>
              </a:extLst>
            </p:cNvPr>
            <p:cNvSpPr/>
            <p:nvPr/>
          </p:nvSpPr>
          <p:spPr>
            <a:xfrm>
              <a:off x="-5295025" y="361397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8" y="1512"/>
                    <a:pt x="1513" y="1179"/>
                    <a:pt x="1513" y="762"/>
                  </a:cubicBezTo>
                  <a:cubicBezTo>
                    <a:pt x="1513" y="345"/>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40" name="Google Shape;10153;p31">
              <a:extLst>
                <a:ext uri="{FF2B5EF4-FFF2-40B4-BE49-F238E27FC236}">
                  <a16:creationId xmlns:a16="http://schemas.microsoft.com/office/drawing/2014/main" id="{87A9D3A1-BFD7-DD4F-BF0F-8D372F46269D}"/>
                </a:ext>
              </a:extLst>
            </p:cNvPr>
            <p:cNvSpPr/>
            <p:nvPr/>
          </p:nvSpPr>
          <p:spPr>
            <a:xfrm>
              <a:off x="-5238475" y="361397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80" y="1512"/>
                    <a:pt x="1513" y="1179"/>
                    <a:pt x="1513" y="762"/>
                  </a:cubicBezTo>
                  <a:cubicBezTo>
                    <a:pt x="1513" y="345"/>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41" name="Google Shape;10154;p31">
              <a:extLst>
                <a:ext uri="{FF2B5EF4-FFF2-40B4-BE49-F238E27FC236}">
                  <a16:creationId xmlns:a16="http://schemas.microsoft.com/office/drawing/2014/main" id="{AA236FC4-BFF7-AC1B-9AF1-BC4760D3FE9A}"/>
                </a:ext>
              </a:extLst>
            </p:cNvPr>
            <p:cNvSpPr/>
            <p:nvPr/>
          </p:nvSpPr>
          <p:spPr>
            <a:xfrm>
              <a:off x="-5181600" y="3613975"/>
              <a:ext cx="37825" cy="37825"/>
            </a:xfrm>
            <a:custGeom>
              <a:avLst/>
              <a:gdLst/>
              <a:ahLst/>
              <a:cxnLst/>
              <a:rect l="l" t="t" r="r" b="b"/>
              <a:pathLst>
                <a:path w="1513" h="1513" extrusionOk="0">
                  <a:moveTo>
                    <a:pt x="762" y="0"/>
                  </a:moveTo>
                  <a:cubicBezTo>
                    <a:pt x="333" y="0"/>
                    <a:pt x="0" y="345"/>
                    <a:pt x="0" y="762"/>
                  </a:cubicBezTo>
                  <a:cubicBezTo>
                    <a:pt x="0" y="1179"/>
                    <a:pt x="333"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42" name="Google Shape;10155;p31">
              <a:extLst>
                <a:ext uri="{FF2B5EF4-FFF2-40B4-BE49-F238E27FC236}">
                  <a16:creationId xmlns:a16="http://schemas.microsoft.com/office/drawing/2014/main" id="{5C61F31A-5AF4-2D22-2B48-FF47BCFCA541}"/>
                </a:ext>
              </a:extLst>
            </p:cNvPr>
            <p:cNvSpPr/>
            <p:nvPr/>
          </p:nvSpPr>
          <p:spPr>
            <a:xfrm>
              <a:off x="-5124750" y="3613975"/>
              <a:ext cx="37825" cy="37825"/>
            </a:xfrm>
            <a:custGeom>
              <a:avLst/>
              <a:gdLst/>
              <a:ahLst/>
              <a:cxnLst/>
              <a:rect l="l" t="t" r="r" b="b"/>
              <a:pathLst>
                <a:path w="1513" h="1513" extrusionOk="0">
                  <a:moveTo>
                    <a:pt x="750" y="0"/>
                  </a:moveTo>
                  <a:cubicBezTo>
                    <a:pt x="333" y="0"/>
                    <a:pt x="0" y="345"/>
                    <a:pt x="0" y="762"/>
                  </a:cubicBezTo>
                  <a:cubicBezTo>
                    <a:pt x="0" y="1179"/>
                    <a:pt x="333"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43" name="Google Shape;10156;p31">
              <a:extLst>
                <a:ext uri="{FF2B5EF4-FFF2-40B4-BE49-F238E27FC236}">
                  <a16:creationId xmlns:a16="http://schemas.microsoft.com/office/drawing/2014/main" id="{E74AED04-F7F0-FCF3-6DDA-56CECD999335}"/>
                </a:ext>
              </a:extLst>
            </p:cNvPr>
            <p:cNvSpPr/>
            <p:nvPr/>
          </p:nvSpPr>
          <p:spPr>
            <a:xfrm>
              <a:off x="-5068200" y="3613975"/>
              <a:ext cx="38125" cy="37825"/>
            </a:xfrm>
            <a:custGeom>
              <a:avLst/>
              <a:gdLst/>
              <a:ahLst/>
              <a:cxnLst/>
              <a:rect l="l" t="t" r="r" b="b"/>
              <a:pathLst>
                <a:path w="1525" h="1513" extrusionOk="0">
                  <a:moveTo>
                    <a:pt x="762" y="0"/>
                  </a:moveTo>
                  <a:cubicBezTo>
                    <a:pt x="346" y="0"/>
                    <a:pt x="0" y="345"/>
                    <a:pt x="0" y="762"/>
                  </a:cubicBezTo>
                  <a:cubicBezTo>
                    <a:pt x="0" y="1179"/>
                    <a:pt x="346" y="1512"/>
                    <a:pt x="762" y="1512"/>
                  </a:cubicBezTo>
                  <a:cubicBezTo>
                    <a:pt x="1179" y="1512"/>
                    <a:pt x="1524" y="1179"/>
                    <a:pt x="1524" y="762"/>
                  </a:cubicBezTo>
                  <a:cubicBezTo>
                    <a:pt x="1524"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44" name="Google Shape;10157;p31">
              <a:extLst>
                <a:ext uri="{FF2B5EF4-FFF2-40B4-BE49-F238E27FC236}">
                  <a16:creationId xmlns:a16="http://schemas.microsoft.com/office/drawing/2014/main" id="{C5BEF452-BC0B-A90B-4478-A44D535CF726}"/>
                </a:ext>
              </a:extLst>
            </p:cNvPr>
            <p:cNvSpPr/>
            <p:nvPr/>
          </p:nvSpPr>
          <p:spPr>
            <a:xfrm>
              <a:off x="-4897650" y="361397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7" y="1512"/>
                    <a:pt x="1513" y="1179"/>
                    <a:pt x="1513" y="762"/>
                  </a:cubicBezTo>
                  <a:cubicBezTo>
                    <a:pt x="1513" y="345"/>
                    <a:pt x="1167"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45" name="Google Shape;10158;p31">
              <a:extLst>
                <a:ext uri="{FF2B5EF4-FFF2-40B4-BE49-F238E27FC236}">
                  <a16:creationId xmlns:a16="http://schemas.microsoft.com/office/drawing/2014/main" id="{F594A13C-EDBE-F65F-3E9A-7B36C6927EC9}"/>
                </a:ext>
              </a:extLst>
            </p:cNvPr>
            <p:cNvSpPr/>
            <p:nvPr/>
          </p:nvSpPr>
          <p:spPr>
            <a:xfrm>
              <a:off x="-4841100" y="361397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79" y="1512"/>
                    <a:pt x="1513" y="1179"/>
                    <a:pt x="1513" y="762"/>
                  </a:cubicBezTo>
                  <a:cubicBezTo>
                    <a:pt x="1513"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46" name="Google Shape;10159;p31">
              <a:extLst>
                <a:ext uri="{FF2B5EF4-FFF2-40B4-BE49-F238E27FC236}">
                  <a16:creationId xmlns:a16="http://schemas.microsoft.com/office/drawing/2014/main" id="{3CBB2AB0-26DB-0EE3-AA69-8FE1BE9967F1}"/>
                </a:ext>
              </a:extLst>
            </p:cNvPr>
            <p:cNvSpPr/>
            <p:nvPr/>
          </p:nvSpPr>
          <p:spPr>
            <a:xfrm>
              <a:off x="-4784250" y="361397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80" y="1512"/>
                    <a:pt x="1513" y="1179"/>
                    <a:pt x="1513" y="762"/>
                  </a:cubicBezTo>
                  <a:cubicBezTo>
                    <a:pt x="1513" y="345"/>
                    <a:pt x="1180"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47" name="Google Shape;10160;p31">
              <a:extLst>
                <a:ext uri="{FF2B5EF4-FFF2-40B4-BE49-F238E27FC236}">
                  <a16:creationId xmlns:a16="http://schemas.microsoft.com/office/drawing/2014/main" id="{191DCDC7-6163-74E0-667D-AF8076E8449D}"/>
                </a:ext>
              </a:extLst>
            </p:cNvPr>
            <p:cNvSpPr/>
            <p:nvPr/>
          </p:nvSpPr>
          <p:spPr>
            <a:xfrm>
              <a:off x="-3592125" y="3613975"/>
              <a:ext cx="37825" cy="37825"/>
            </a:xfrm>
            <a:custGeom>
              <a:avLst/>
              <a:gdLst/>
              <a:ahLst/>
              <a:cxnLst/>
              <a:rect l="l" t="t" r="r" b="b"/>
              <a:pathLst>
                <a:path w="1513" h="1513" extrusionOk="0">
                  <a:moveTo>
                    <a:pt x="750" y="0"/>
                  </a:moveTo>
                  <a:cubicBezTo>
                    <a:pt x="334" y="0"/>
                    <a:pt x="0" y="345"/>
                    <a:pt x="0" y="762"/>
                  </a:cubicBezTo>
                  <a:cubicBezTo>
                    <a:pt x="0" y="1179"/>
                    <a:pt x="334"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48" name="Google Shape;10161;p31">
              <a:extLst>
                <a:ext uri="{FF2B5EF4-FFF2-40B4-BE49-F238E27FC236}">
                  <a16:creationId xmlns:a16="http://schemas.microsoft.com/office/drawing/2014/main" id="{5724CF4C-3DFB-D0F2-DBF6-FBE4E49ACF57}"/>
                </a:ext>
              </a:extLst>
            </p:cNvPr>
            <p:cNvSpPr/>
            <p:nvPr/>
          </p:nvSpPr>
          <p:spPr>
            <a:xfrm>
              <a:off x="-3535575" y="3613975"/>
              <a:ext cx="38125" cy="37825"/>
            </a:xfrm>
            <a:custGeom>
              <a:avLst/>
              <a:gdLst/>
              <a:ahLst/>
              <a:cxnLst/>
              <a:rect l="l" t="t" r="r" b="b"/>
              <a:pathLst>
                <a:path w="1525" h="1513" extrusionOk="0">
                  <a:moveTo>
                    <a:pt x="763" y="0"/>
                  </a:moveTo>
                  <a:cubicBezTo>
                    <a:pt x="346" y="0"/>
                    <a:pt x="1" y="345"/>
                    <a:pt x="1" y="762"/>
                  </a:cubicBezTo>
                  <a:cubicBezTo>
                    <a:pt x="1" y="1179"/>
                    <a:pt x="346" y="1512"/>
                    <a:pt x="763" y="1512"/>
                  </a:cubicBezTo>
                  <a:cubicBezTo>
                    <a:pt x="1179" y="1512"/>
                    <a:pt x="1525" y="1179"/>
                    <a:pt x="1525" y="762"/>
                  </a:cubicBezTo>
                  <a:cubicBezTo>
                    <a:pt x="1525"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49" name="Google Shape;10162;p31">
              <a:extLst>
                <a:ext uri="{FF2B5EF4-FFF2-40B4-BE49-F238E27FC236}">
                  <a16:creationId xmlns:a16="http://schemas.microsoft.com/office/drawing/2014/main" id="{0A43B9DD-9BD6-3C17-BB0A-B1F2137B33B3}"/>
                </a:ext>
              </a:extLst>
            </p:cNvPr>
            <p:cNvSpPr/>
            <p:nvPr/>
          </p:nvSpPr>
          <p:spPr>
            <a:xfrm>
              <a:off x="-3478725" y="3613975"/>
              <a:ext cx="37825" cy="37825"/>
            </a:xfrm>
            <a:custGeom>
              <a:avLst/>
              <a:gdLst/>
              <a:ahLst/>
              <a:cxnLst/>
              <a:rect l="l" t="t" r="r" b="b"/>
              <a:pathLst>
                <a:path w="1513" h="1513" extrusionOk="0">
                  <a:moveTo>
                    <a:pt x="763" y="0"/>
                  </a:moveTo>
                  <a:cubicBezTo>
                    <a:pt x="346" y="0"/>
                    <a:pt x="1" y="345"/>
                    <a:pt x="1" y="762"/>
                  </a:cubicBezTo>
                  <a:cubicBezTo>
                    <a:pt x="1" y="1179"/>
                    <a:pt x="346" y="1512"/>
                    <a:pt x="763" y="1512"/>
                  </a:cubicBezTo>
                  <a:cubicBezTo>
                    <a:pt x="1179" y="1512"/>
                    <a:pt x="1513" y="1179"/>
                    <a:pt x="1513" y="762"/>
                  </a:cubicBezTo>
                  <a:cubicBezTo>
                    <a:pt x="1513" y="345"/>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50" name="Google Shape;10163;p31">
              <a:extLst>
                <a:ext uri="{FF2B5EF4-FFF2-40B4-BE49-F238E27FC236}">
                  <a16:creationId xmlns:a16="http://schemas.microsoft.com/office/drawing/2014/main" id="{17766487-BD64-0E0A-5BDA-78D4BD578277}"/>
                </a:ext>
              </a:extLst>
            </p:cNvPr>
            <p:cNvSpPr/>
            <p:nvPr/>
          </p:nvSpPr>
          <p:spPr>
            <a:xfrm>
              <a:off x="-3421875" y="361397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79" y="1512"/>
                    <a:pt x="1513" y="1179"/>
                    <a:pt x="1513" y="762"/>
                  </a:cubicBezTo>
                  <a:cubicBezTo>
                    <a:pt x="1513" y="345"/>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51" name="Google Shape;10164;p31">
              <a:extLst>
                <a:ext uri="{FF2B5EF4-FFF2-40B4-BE49-F238E27FC236}">
                  <a16:creationId xmlns:a16="http://schemas.microsoft.com/office/drawing/2014/main" id="{98F6685A-72E3-D0D1-D323-09D56FD06C01}"/>
                </a:ext>
              </a:extLst>
            </p:cNvPr>
            <p:cNvSpPr/>
            <p:nvPr/>
          </p:nvSpPr>
          <p:spPr>
            <a:xfrm>
              <a:off x="-3365025" y="3613975"/>
              <a:ext cx="37825" cy="37825"/>
            </a:xfrm>
            <a:custGeom>
              <a:avLst/>
              <a:gdLst/>
              <a:ahLst/>
              <a:cxnLst/>
              <a:rect l="l" t="t" r="r" b="b"/>
              <a:pathLst>
                <a:path w="1513" h="1513" extrusionOk="0">
                  <a:moveTo>
                    <a:pt x="751" y="0"/>
                  </a:moveTo>
                  <a:cubicBezTo>
                    <a:pt x="334" y="0"/>
                    <a:pt x="1" y="345"/>
                    <a:pt x="1" y="762"/>
                  </a:cubicBezTo>
                  <a:cubicBezTo>
                    <a:pt x="1" y="1179"/>
                    <a:pt x="334" y="1512"/>
                    <a:pt x="751" y="1512"/>
                  </a:cubicBezTo>
                  <a:cubicBezTo>
                    <a:pt x="1168" y="1512"/>
                    <a:pt x="1513" y="1179"/>
                    <a:pt x="1513" y="762"/>
                  </a:cubicBezTo>
                  <a:cubicBezTo>
                    <a:pt x="1513" y="345"/>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52" name="Google Shape;10165;p31">
              <a:extLst>
                <a:ext uri="{FF2B5EF4-FFF2-40B4-BE49-F238E27FC236}">
                  <a16:creationId xmlns:a16="http://schemas.microsoft.com/office/drawing/2014/main" id="{92710C07-8C69-4D32-ED3C-E3376A016F80}"/>
                </a:ext>
              </a:extLst>
            </p:cNvPr>
            <p:cNvSpPr/>
            <p:nvPr/>
          </p:nvSpPr>
          <p:spPr>
            <a:xfrm>
              <a:off x="-3251600" y="3613975"/>
              <a:ext cx="37825" cy="37825"/>
            </a:xfrm>
            <a:custGeom>
              <a:avLst/>
              <a:gdLst/>
              <a:ahLst/>
              <a:cxnLst/>
              <a:rect l="l" t="t" r="r" b="b"/>
              <a:pathLst>
                <a:path w="1513" h="1513" extrusionOk="0">
                  <a:moveTo>
                    <a:pt x="762" y="0"/>
                  </a:moveTo>
                  <a:cubicBezTo>
                    <a:pt x="334" y="0"/>
                    <a:pt x="0" y="345"/>
                    <a:pt x="0" y="762"/>
                  </a:cubicBezTo>
                  <a:cubicBezTo>
                    <a:pt x="0" y="1179"/>
                    <a:pt x="334" y="1512"/>
                    <a:pt x="762" y="1512"/>
                  </a:cubicBezTo>
                  <a:cubicBezTo>
                    <a:pt x="1179" y="1512"/>
                    <a:pt x="1512" y="1179"/>
                    <a:pt x="1512" y="762"/>
                  </a:cubicBezTo>
                  <a:cubicBezTo>
                    <a:pt x="1512" y="345"/>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53" name="Google Shape;10166;p31">
              <a:extLst>
                <a:ext uri="{FF2B5EF4-FFF2-40B4-BE49-F238E27FC236}">
                  <a16:creationId xmlns:a16="http://schemas.microsoft.com/office/drawing/2014/main" id="{27A1FFAB-A1A2-F014-AE82-1ADE0BA19541}"/>
                </a:ext>
              </a:extLst>
            </p:cNvPr>
            <p:cNvSpPr/>
            <p:nvPr/>
          </p:nvSpPr>
          <p:spPr>
            <a:xfrm>
              <a:off x="-3194750" y="3613975"/>
              <a:ext cx="37825" cy="37825"/>
            </a:xfrm>
            <a:custGeom>
              <a:avLst/>
              <a:gdLst/>
              <a:ahLst/>
              <a:cxnLst/>
              <a:rect l="l" t="t" r="r" b="b"/>
              <a:pathLst>
                <a:path w="1513" h="1513" extrusionOk="0">
                  <a:moveTo>
                    <a:pt x="750" y="0"/>
                  </a:moveTo>
                  <a:cubicBezTo>
                    <a:pt x="334" y="0"/>
                    <a:pt x="0" y="345"/>
                    <a:pt x="0" y="762"/>
                  </a:cubicBezTo>
                  <a:cubicBezTo>
                    <a:pt x="0" y="1179"/>
                    <a:pt x="334" y="1512"/>
                    <a:pt x="750" y="1512"/>
                  </a:cubicBezTo>
                  <a:cubicBezTo>
                    <a:pt x="1167" y="1512"/>
                    <a:pt x="1512" y="1179"/>
                    <a:pt x="1512" y="762"/>
                  </a:cubicBezTo>
                  <a:cubicBezTo>
                    <a:pt x="1512" y="345"/>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54" name="Google Shape;10167;p31">
              <a:extLst>
                <a:ext uri="{FF2B5EF4-FFF2-40B4-BE49-F238E27FC236}">
                  <a16:creationId xmlns:a16="http://schemas.microsoft.com/office/drawing/2014/main" id="{0A4D2EE6-D38B-E234-E482-C3B3372B62F2}"/>
                </a:ext>
              </a:extLst>
            </p:cNvPr>
            <p:cNvSpPr/>
            <p:nvPr/>
          </p:nvSpPr>
          <p:spPr>
            <a:xfrm>
              <a:off x="-6827950" y="3670825"/>
              <a:ext cx="38125" cy="37825"/>
            </a:xfrm>
            <a:custGeom>
              <a:avLst/>
              <a:gdLst/>
              <a:ahLst/>
              <a:cxnLst/>
              <a:rect l="l" t="t" r="r" b="b"/>
              <a:pathLst>
                <a:path w="1525" h="1513" extrusionOk="0">
                  <a:moveTo>
                    <a:pt x="763" y="0"/>
                  </a:moveTo>
                  <a:cubicBezTo>
                    <a:pt x="346" y="0"/>
                    <a:pt x="1" y="334"/>
                    <a:pt x="1" y="750"/>
                  </a:cubicBezTo>
                  <a:cubicBezTo>
                    <a:pt x="1" y="1167"/>
                    <a:pt x="346" y="1512"/>
                    <a:pt x="763" y="1512"/>
                  </a:cubicBezTo>
                  <a:cubicBezTo>
                    <a:pt x="1179" y="1512"/>
                    <a:pt x="1525" y="1167"/>
                    <a:pt x="1525" y="750"/>
                  </a:cubicBezTo>
                  <a:cubicBezTo>
                    <a:pt x="1525"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55" name="Google Shape;10168;p31">
              <a:extLst>
                <a:ext uri="{FF2B5EF4-FFF2-40B4-BE49-F238E27FC236}">
                  <a16:creationId xmlns:a16="http://schemas.microsoft.com/office/drawing/2014/main" id="{3D7453DB-69A7-1E7A-6A8A-EDBE0A0DB23D}"/>
                </a:ext>
              </a:extLst>
            </p:cNvPr>
            <p:cNvSpPr/>
            <p:nvPr/>
          </p:nvSpPr>
          <p:spPr>
            <a:xfrm>
              <a:off x="-6771100" y="3670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79" y="1512"/>
                    <a:pt x="1513" y="1167"/>
                    <a:pt x="1513" y="750"/>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56" name="Google Shape;10169;p31">
              <a:extLst>
                <a:ext uri="{FF2B5EF4-FFF2-40B4-BE49-F238E27FC236}">
                  <a16:creationId xmlns:a16="http://schemas.microsoft.com/office/drawing/2014/main" id="{CF3DE212-B356-8CA6-B3D2-1611BB309058}"/>
                </a:ext>
              </a:extLst>
            </p:cNvPr>
            <p:cNvSpPr/>
            <p:nvPr/>
          </p:nvSpPr>
          <p:spPr>
            <a:xfrm>
              <a:off x="-6714250" y="367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79" y="1512"/>
                    <a:pt x="1513" y="1167"/>
                    <a:pt x="1513" y="750"/>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57" name="Google Shape;10170;p31">
              <a:extLst>
                <a:ext uri="{FF2B5EF4-FFF2-40B4-BE49-F238E27FC236}">
                  <a16:creationId xmlns:a16="http://schemas.microsoft.com/office/drawing/2014/main" id="{1CA0AFAE-75BD-6DEF-46FF-F7C2C3B95479}"/>
                </a:ext>
              </a:extLst>
            </p:cNvPr>
            <p:cNvSpPr/>
            <p:nvPr/>
          </p:nvSpPr>
          <p:spPr>
            <a:xfrm>
              <a:off x="-6657400" y="367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8" y="1512"/>
                    <a:pt x="1513" y="1167"/>
                    <a:pt x="1513" y="750"/>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58" name="Google Shape;10171;p31">
              <a:extLst>
                <a:ext uri="{FF2B5EF4-FFF2-40B4-BE49-F238E27FC236}">
                  <a16:creationId xmlns:a16="http://schemas.microsoft.com/office/drawing/2014/main" id="{B6E94F5C-A6FD-9A80-6781-AF8F5D5F98CE}"/>
                </a:ext>
              </a:extLst>
            </p:cNvPr>
            <p:cNvSpPr/>
            <p:nvPr/>
          </p:nvSpPr>
          <p:spPr>
            <a:xfrm>
              <a:off x="-6600825" y="3670825"/>
              <a:ext cx="37825" cy="37825"/>
            </a:xfrm>
            <a:custGeom>
              <a:avLst/>
              <a:gdLst/>
              <a:ahLst/>
              <a:cxnLst/>
              <a:rect l="l" t="t" r="r" b="b"/>
              <a:pathLst>
                <a:path w="1513" h="1513" extrusionOk="0">
                  <a:moveTo>
                    <a:pt x="762" y="0"/>
                  </a:moveTo>
                  <a:cubicBezTo>
                    <a:pt x="345" y="0"/>
                    <a:pt x="0" y="334"/>
                    <a:pt x="0" y="750"/>
                  </a:cubicBezTo>
                  <a:cubicBezTo>
                    <a:pt x="0" y="1167"/>
                    <a:pt x="345"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59" name="Google Shape;10172;p31">
              <a:extLst>
                <a:ext uri="{FF2B5EF4-FFF2-40B4-BE49-F238E27FC236}">
                  <a16:creationId xmlns:a16="http://schemas.microsoft.com/office/drawing/2014/main" id="{CE5BBD53-B4E5-38E7-0451-180DB77AC1D9}"/>
                </a:ext>
              </a:extLst>
            </p:cNvPr>
            <p:cNvSpPr/>
            <p:nvPr/>
          </p:nvSpPr>
          <p:spPr>
            <a:xfrm>
              <a:off x="-6543975" y="3670825"/>
              <a:ext cx="37825" cy="37825"/>
            </a:xfrm>
            <a:custGeom>
              <a:avLst/>
              <a:gdLst/>
              <a:ahLst/>
              <a:cxnLst/>
              <a:rect l="l" t="t" r="r" b="b"/>
              <a:pathLst>
                <a:path w="1513" h="1513" extrusionOk="0">
                  <a:moveTo>
                    <a:pt x="762" y="0"/>
                  </a:moveTo>
                  <a:cubicBezTo>
                    <a:pt x="333" y="0"/>
                    <a:pt x="0" y="334"/>
                    <a:pt x="0" y="750"/>
                  </a:cubicBezTo>
                  <a:cubicBezTo>
                    <a:pt x="0" y="1167"/>
                    <a:pt x="333"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60" name="Google Shape;10173;p31">
              <a:extLst>
                <a:ext uri="{FF2B5EF4-FFF2-40B4-BE49-F238E27FC236}">
                  <a16:creationId xmlns:a16="http://schemas.microsoft.com/office/drawing/2014/main" id="{5BA1BA22-D507-401E-A0A8-E7CE243B9818}"/>
                </a:ext>
              </a:extLst>
            </p:cNvPr>
            <p:cNvSpPr/>
            <p:nvPr/>
          </p:nvSpPr>
          <p:spPr>
            <a:xfrm>
              <a:off x="-6487125" y="3670825"/>
              <a:ext cx="37825" cy="37825"/>
            </a:xfrm>
            <a:custGeom>
              <a:avLst/>
              <a:gdLst/>
              <a:ahLst/>
              <a:cxnLst/>
              <a:rect l="l" t="t" r="r" b="b"/>
              <a:pathLst>
                <a:path w="1513" h="1513" extrusionOk="0">
                  <a:moveTo>
                    <a:pt x="750" y="0"/>
                  </a:moveTo>
                  <a:cubicBezTo>
                    <a:pt x="334" y="0"/>
                    <a:pt x="0" y="334"/>
                    <a:pt x="0" y="750"/>
                  </a:cubicBezTo>
                  <a:cubicBezTo>
                    <a:pt x="0" y="1167"/>
                    <a:pt x="334"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61" name="Google Shape;10174;p31">
              <a:extLst>
                <a:ext uri="{FF2B5EF4-FFF2-40B4-BE49-F238E27FC236}">
                  <a16:creationId xmlns:a16="http://schemas.microsoft.com/office/drawing/2014/main" id="{DAC616A2-7A26-92F6-D590-1A0C5EC6BBE7}"/>
                </a:ext>
              </a:extLst>
            </p:cNvPr>
            <p:cNvSpPr/>
            <p:nvPr/>
          </p:nvSpPr>
          <p:spPr>
            <a:xfrm>
              <a:off x="-6430575" y="3670825"/>
              <a:ext cx="38125" cy="37825"/>
            </a:xfrm>
            <a:custGeom>
              <a:avLst/>
              <a:gdLst/>
              <a:ahLst/>
              <a:cxnLst/>
              <a:rect l="l" t="t" r="r" b="b"/>
              <a:pathLst>
                <a:path w="1525" h="1513" extrusionOk="0">
                  <a:moveTo>
                    <a:pt x="762" y="0"/>
                  </a:moveTo>
                  <a:cubicBezTo>
                    <a:pt x="346" y="0"/>
                    <a:pt x="0" y="334"/>
                    <a:pt x="0" y="750"/>
                  </a:cubicBezTo>
                  <a:cubicBezTo>
                    <a:pt x="0" y="1167"/>
                    <a:pt x="346" y="1512"/>
                    <a:pt x="762" y="1512"/>
                  </a:cubicBezTo>
                  <a:cubicBezTo>
                    <a:pt x="1179" y="1512"/>
                    <a:pt x="1524" y="1167"/>
                    <a:pt x="1524" y="750"/>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62" name="Google Shape;10175;p31">
              <a:extLst>
                <a:ext uri="{FF2B5EF4-FFF2-40B4-BE49-F238E27FC236}">
                  <a16:creationId xmlns:a16="http://schemas.microsoft.com/office/drawing/2014/main" id="{000526AF-CC58-19FC-908B-E7FA7FB4BD15}"/>
                </a:ext>
              </a:extLst>
            </p:cNvPr>
            <p:cNvSpPr/>
            <p:nvPr/>
          </p:nvSpPr>
          <p:spPr>
            <a:xfrm>
              <a:off x="-6373725" y="3670825"/>
              <a:ext cx="37825" cy="37825"/>
            </a:xfrm>
            <a:custGeom>
              <a:avLst/>
              <a:gdLst/>
              <a:ahLst/>
              <a:cxnLst/>
              <a:rect l="l" t="t" r="r" b="b"/>
              <a:pathLst>
                <a:path w="1513" h="1513" extrusionOk="0">
                  <a:moveTo>
                    <a:pt x="762" y="0"/>
                  </a:moveTo>
                  <a:cubicBezTo>
                    <a:pt x="346" y="0"/>
                    <a:pt x="0" y="334"/>
                    <a:pt x="0" y="750"/>
                  </a:cubicBezTo>
                  <a:cubicBezTo>
                    <a:pt x="0" y="1167"/>
                    <a:pt x="346" y="1512"/>
                    <a:pt x="762" y="1512"/>
                  </a:cubicBezTo>
                  <a:cubicBezTo>
                    <a:pt x="1179" y="1512"/>
                    <a:pt x="1513" y="1167"/>
                    <a:pt x="1513" y="750"/>
                  </a:cubicBezTo>
                  <a:cubicBezTo>
                    <a:pt x="1513"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63" name="Google Shape;10176;p31">
              <a:extLst>
                <a:ext uri="{FF2B5EF4-FFF2-40B4-BE49-F238E27FC236}">
                  <a16:creationId xmlns:a16="http://schemas.microsoft.com/office/drawing/2014/main" id="{70B9C6D4-54CF-F0DC-7C88-F0FF55830CEE}"/>
                </a:ext>
              </a:extLst>
            </p:cNvPr>
            <p:cNvSpPr/>
            <p:nvPr/>
          </p:nvSpPr>
          <p:spPr>
            <a:xfrm>
              <a:off x="-5408725" y="3670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79" y="1512"/>
                    <a:pt x="1513" y="1167"/>
                    <a:pt x="1513" y="750"/>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64" name="Google Shape;10177;p31">
              <a:extLst>
                <a:ext uri="{FF2B5EF4-FFF2-40B4-BE49-F238E27FC236}">
                  <a16:creationId xmlns:a16="http://schemas.microsoft.com/office/drawing/2014/main" id="{BDAE2246-0FC9-9C54-6758-9AF07D69E7BD}"/>
                </a:ext>
              </a:extLst>
            </p:cNvPr>
            <p:cNvSpPr/>
            <p:nvPr/>
          </p:nvSpPr>
          <p:spPr>
            <a:xfrm>
              <a:off x="-5351875" y="367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79" y="1512"/>
                    <a:pt x="1513" y="1167"/>
                    <a:pt x="1513" y="750"/>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65" name="Google Shape;10178;p31">
              <a:extLst>
                <a:ext uri="{FF2B5EF4-FFF2-40B4-BE49-F238E27FC236}">
                  <a16:creationId xmlns:a16="http://schemas.microsoft.com/office/drawing/2014/main" id="{26BCEC3D-D825-E8A1-E80C-E9165A2FFEFA}"/>
                </a:ext>
              </a:extLst>
            </p:cNvPr>
            <p:cNvSpPr/>
            <p:nvPr/>
          </p:nvSpPr>
          <p:spPr>
            <a:xfrm>
              <a:off x="-5295025" y="367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8" y="1512"/>
                    <a:pt x="1513" y="1167"/>
                    <a:pt x="1513" y="750"/>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66" name="Google Shape;10179;p31">
              <a:extLst>
                <a:ext uri="{FF2B5EF4-FFF2-40B4-BE49-F238E27FC236}">
                  <a16:creationId xmlns:a16="http://schemas.microsoft.com/office/drawing/2014/main" id="{8DFECB6D-6679-977B-6579-B5E79DCB40C7}"/>
                </a:ext>
              </a:extLst>
            </p:cNvPr>
            <p:cNvSpPr/>
            <p:nvPr/>
          </p:nvSpPr>
          <p:spPr>
            <a:xfrm>
              <a:off x="-5238475" y="3670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80" y="1512"/>
                    <a:pt x="1513" y="1167"/>
                    <a:pt x="1513" y="750"/>
                  </a:cubicBezTo>
                  <a:cubicBezTo>
                    <a:pt x="1513" y="334"/>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67" name="Google Shape;10180;p31">
              <a:extLst>
                <a:ext uri="{FF2B5EF4-FFF2-40B4-BE49-F238E27FC236}">
                  <a16:creationId xmlns:a16="http://schemas.microsoft.com/office/drawing/2014/main" id="{0D216A8C-FBDD-DD77-B865-F06FD9C7CCC6}"/>
                </a:ext>
              </a:extLst>
            </p:cNvPr>
            <p:cNvSpPr/>
            <p:nvPr/>
          </p:nvSpPr>
          <p:spPr>
            <a:xfrm>
              <a:off x="-5181600" y="3670825"/>
              <a:ext cx="37825" cy="37825"/>
            </a:xfrm>
            <a:custGeom>
              <a:avLst/>
              <a:gdLst/>
              <a:ahLst/>
              <a:cxnLst/>
              <a:rect l="l" t="t" r="r" b="b"/>
              <a:pathLst>
                <a:path w="1513" h="1513" extrusionOk="0">
                  <a:moveTo>
                    <a:pt x="762" y="0"/>
                  </a:moveTo>
                  <a:cubicBezTo>
                    <a:pt x="333" y="0"/>
                    <a:pt x="0" y="334"/>
                    <a:pt x="0" y="750"/>
                  </a:cubicBezTo>
                  <a:cubicBezTo>
                    <a:pt x="0" y="1167"/>
                    <a:pt x="333"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68" name="Google Shape;10181;p31">
              <a:extLst>
                <a:ext uri="{FF2B5EF4-FFF2-40B4-BE49-F238E27FC236}">
                  <a16:creationId xmlns:a16="http://schemas.microsoft.com/office/drawing/2014/main" id="{78980BF0-DB7C-2060-B736-C8A58263B5A8}"/>
                </a:ext>
              </a:extLst>
            </p:cNvPr>
            <p:cNvSpPr/>
            <p:nvPr/>
          </p:nvSpPr>
          <p:spPr>
            <a:xfrm>
              <a:off x="-5124750" y="3670825"/>
              <a:ext cx="37825" cy="37825"/>
            </a:xfrm>
            <a:custGeom>
              <a:avLst/>
              <a:gdLst/>
              <a:ahLst/>
              <a:cxnLst/>
              <a:rect l="l" t="t" r="r" b="b"/>
              <a:pathLst>
                <a:path w="1513" h="1513" extrusionOk="0">
                  <a:moveTo>
                    <a:pt x="750" y="0"/>
                  </a:moveTo>
                  <a:cubicBezTo>
                    <a:pt x="333" y="0"/>
                    <a:pt x="0" y="334"/>
                    <a:pt x="0" y="750"/>
                  </a:cubicBezTo>
                  <a:cubicBezTo>
                    <a:pt x="0" y="1167"/>
                    <a:pt x="333"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69" name="Google Shape;10182;p31">
              <a:extLst>
                <a:ext uri="{FF2B5EF4-FFF2-40B4-BE49-F238E27FC236}">
                  <a16:creationId xmlns:a16="http://schemas.microsoft.com/office/drawing/2014/main" id="{9C9F9AD0-9D36-9633-C771-5F7E404DF13F}"/>
                </a:ext>
              </a:extLst>
            </p:cNvPr>
            <p:cNvSpPr/>
            <p:nvPr/>
          </p:nvSpPr>
          <p:spPr>
            <a:xfrm>
              <a:off x="-5068200" y="3670825"/>
              <a:ext cx="38125" cy="37825"/>
            </a:xfrm>
            <a:custGeom>
              <a:avLst/>
              <a:gdLst/>
              <a:ahLst/>
              <a:cxnLst/>
              <a:rect l="l" t="t" r="r" b="b"/>
              <a:pathLst>
                <a:path w="1525" h="1513" extrusionOk="0">
                  <a:moveTo>
                    <a:pt x="762" y="0"/>
                  </a:moveTo>
                  <a:cubicBezTo>
                    <a:pt x="346" y="0"/>
                    <a:pt x="0" y="334"/>
                    <a:pt x="0" y="750"/>
                  </a:cubicBezTo>
                  <a:cubicBezTo>
                    <a:pt x="0" y="1167"/>
                    <a:pt x="346" y="1512"/>
                    <a:pt x="762" y="1512"/>
                  </a:cubicBezTo>
                  <a:cubicBezTo>
                    <a:pt x="1179" y="1512"/>
                    <a:pt x="1524" y="1167"/>
                    <a:pt x="1524" y="750"/>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70" name="Google Shape;10183;p31">
              <a:extLst>
                <a:ext uri="{FF2B5EF4-FFF2-40B4-BE49-F238E27FC236}">
                  <a16:creationId xmlns:a16="http://schemas.microsoft.com/office/drawing/2014/main" id="{527BA46D-9D22-FAFE-F692-347803A2D834}"/>
                </a:ext>
              </a:extLst>
            </p:cNvPr>
            <p:cNvSpPr/>
            <p:nvPr/>
          </p:nvSpPr>
          <p:spPr>
            <a:xfrm>
              <a:off x="-4897950" y="3670825"/>
              <a:ext cx="38125" cy="37825"/>
            </a:xfrm>
            <a:custGeom>
              <a:avLst/>
              <a:gdLst/>
              <a:ahLst/>
              <a:cxnLst/>
              <a:rect l="l" t="t" r="r" b="b"/>
              <a:pathLst>
                <a:path w="1525" h="1513" extrusionOk="0">
                  <a:moveTo>
                    <a:pt x="763" y="0"/>
                  </a:moveTo>
                  <a:cubicBezTo>
                    <a:pt x="346" y="0"/>
                    <a:pt x="1" y="334"/>
                    <a:pt x="1" y="750"/>
                  </a:cubicBezTo>
                  <a:cubicBezTo>
                    <a:pt x="1" y="1167"/>
                    <a:pt x="346" y="1512"/>
                    <a:pt x="763" y="1512"/>
                  </a:cubicBezTo>
                  <a:cubicBezTo>
                    <a:pt x="1179" y="1512"/>
                    <a:pt x="1525" y="1167"/>
                    <a:pt x="1525" y="750"/>
                  </a:cubicBezTo>
                  <a:cubicBezTo>
                    <a:pt x="1525"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71" name="Google Shape;10184;p31">
              <a:extLst>
                <a:ext uri="{FF2B5EF4-FFF2-40B4-BE49-F238E27FC236}">
                  <a16:creationId xmlns:a16="http://schemas.microsoft.com/office/drawing/2014/main" id="{D6BA81F6-9516-1DC3-5BF2-B0A471AE57EC}"/>
                </a:ext>
              </a:extLst>
            </p:cNvPr>
            <p:cNvSpPr/>
            <p:nvPr/>
          </p:nvSpPr>
          <p:spPr>
            <a:xfrm>
              <a:off x="-4841100" y="3670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79" y="1512"/>
                    <a:pt x="1513" y="1167"/>
                    <a:pt x="1513" y="750"/>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72" name="Google Shape;10185;p31">
              <a:extLst>
                <a:ext uri="{FF2B5EF4-FFF2-40B4-BE49-F238E27FC236}">
                  <a16:creationId xmlns:a16="http://schemas.microsoft.com/office/drawing/2014/main" id="{0F0471D9-F170-24C3-820A-63F87854D12B}"/>
                </a:ext>
              </a:extLst>
            </p:cNvPr>
            <p:cNvSpPr/>
            <p:nvPr/>
          </p:nvSpPr>
          <p:spPr>
            <a:xfrm>
              <a:off x="-3592125" y="3670825"/>
              <a:ext cx="37825" cy="37825"/>
            </a:xfrm>
            <a:custGeom>
              <a:avLst/>
              <a:gdLst/>
              <a:ahLst/>
              <a:cxnLst/>
              <a:rect l="l" t="t" r="r" b="b"/>
              <a:pathLst>
                <a:path w="1513" h="1513" extrusionOk="0">
                  <a:moveTo>
                    <a:pt x="750" y="0"/>
                  </a:moveTo>
                  <a:cubicBezTo>
                    <a:pt x="334" y="0"/>
                    <a:pt x="0" y="334"/>
                    <a:pt x="0" y="750"/>
                  </a:cubicBezTo>
                  <a:cubicBezTo>
                    <a:pt x="0" y="1167"/>
                    <a:pt x="334"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73" name="Google Shape;10186;p31">
              <a:extLst>
                <a:ext uri="{FF2B5EF4-FFF2-40B4-BE49-F238E27FC236}">
                  <a16:creationId xmlns:a16="http://schemas.microsoft.com/office/drawing/2014/main" id="{C49ED53C-576C-CD19-A9EB-B5E416CE5589}"/>
                </a:ext>
              </a:extLst>
            </p:cNvPr>
            <p:cNvSpPr/>
            <p:nvPr/>
          </p:nvSpPr>
          <p:spPr>
            <a:xfrm>
              <a:off x="-3535575" y="3670825"/>
              <a:ext cx="38125" cy="37825"/>
            </a:xfrm>
            <a:custGeom>
              <a:avLst/>
              <a:gdLst/>
              <a:ahLst/>
              <a:cxnLst/>
              <a:rect l="l" t="t" r="r" b="b"/>
              <a:pathLst>
                <a:path w="1525" h="1513" extrusionOk="0">
                  <a:moveTo>
                    <a:pt x="763" y="0"/>
                  </a:moveTo>
                  <a:cubicBezTo>
                    <a:pt x="346" y="0"/>
                    <a:pt x="1" y="334"/>
                    <a:pt x="1" y="750"/>
                  </a:cubicBezTo>
                  <a:cubicBezTo>
                    <a:pt x="1" y="1167"/>
                    <a:pt x="346" y="1512"/>
                    <a:pt x="763" y="1512"/>
                  </a:cubicBezTo>
                  <a:cubicBezTo>
                    <a:pt x="1179" y="1512"/>
                    <a:pt x="1525" y="1167"/>
                    <a:pt x="1525" y="750"/>
                  </a:cubicBezTo>
                  <a:cubicBezTo>
                    <a:pt x="1525"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74" name="Google Shape;10187;p31">
              <a:extLst>
                <a:ext uri="{FF2B5EF4-FFF2-40B4-BE49-F238E27FC236}">
                  <a16:creationId xmlns:a16="http://schemas.microsoft.com/office/drawing/2014/main" id="{8C4F303F-4835-8FE8-9BAB-B25931EB818C}"/>
                </a:ext>
              </a:extLst>
            </p:cNvPr>
            <p:cNvSpPr/>
            <p:nvPr/>
          </p:nvSpPr>
          <p:spPr>
            <a:xfrm>
              <a:off x="-3478725" y="3670825"/>
              <a:ext cx="37825" cy="37825"/>
            </a:xfrm>
            <a:custGeom>
              <a:avLst/>
              <a:gdLst/>
              <a:ahLst/>
              <a:cxnLst/>
              <a:rect l="l" t="t" r="r" b="b"/>
              <a:pathLst>
                <a:path w="1513" h="1513" extrusionOk="0">
                  <a:moveTo>
                    <a:pt x="763" y="0"/>
                  </a:moveTo>
                  <a:cubicBezTo>
                    <a:pt x="346" y="0"/>
                    <a:pt x="1" y="334"/>
                    <a:pt x="1" y="750"/>
                  </a:cubicBezTo>
                  <a:cubicBezTo>
                    <a:pt x="1" y="1167"/>
                    <a:pt x="346" y="1512"/>
                    <a:pt x="763" y="1512"/>
                  </a:cubicBezTo>
                  <a:cubicBezTo>
                    <a:pt x="1179" y="1512"/>
                    <a:pt x="1513" y="1167"/>
                    <a:pt x="1513" y="750"/>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75" name="Google Shape;10188;p31">
              <a:extLst>
                <a:ext uri="{FF2B5EF4-FFF2-40B4-BE49-F238E27FC236}">
                  <a16:creationId xmlns:a16="http://schemas.microsoft.com/office/drawing/2014/main" id="{07E4DA1F-C4B0-A53F-1C9F-B947221EB320}"/>
                </a:ext>
              </a:extLst>
            </p:cNvPr>
            <p:cNvSpPr/>
            <p:nvPr/>
          </p:nvSpPr>
          <p:spPr>
            <a:xfrm>
              <a:off x="-3421875" y="367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79" y="1512"/>
                    <a:pt x="1513" y="1167"/>
                    <a:pt x="1513" y="750"/>
                  </a:cubicBezTo>
                  <a:cubicBezTo>
                    <a:pt x="1513" y="334"/>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76" name="Google Shape;10189;p31">
              <a:extLst>
                <a:ext uri="{FF2B5EF4-FFF2-40B4-BE49-F238E27FC236}">
                  <a16:creationId xmlns:a16="http://schemas.microsoft.com/office/drawing/2014/main" id="{2E994334-3D56-83AB-0BB6-0B3EAAEFA42B}"/>
                </a:ext>
              </a:extLst>
            </p:cNvPr>
            <p:cNvSpPr/>
            <p:nvPr/>
          </p:nvSpPr>
          <p:spPr>
            <a:xfrm>
              <a:off x="-3365025" y="3670825"/>
              <a:ext cx="37825" cy="37825"/>
            </a:xfrm>
            <a:custGeom>
              <a:avLst/>
              <a:gdLst/>
              <a:ahLst/>
              <a:cxnLst/>
              <a:rect l="l" t="t" r="r" b="b"/>
              <a:pathLst>
                <a:path w="1513" h="1513" extrusionOk="0">
                  <a:moveTo>
                    <a:pt x="751" y="0"/>
                  </a:moveTo>
                  <a:cubicBezTo>
                    <a:pt x="334" y="0"/>
                    <a:pt x="1" y="334"/>
                    <a:pt x="1" y="750"/>
                  </a:cubicBezTo>
                  <a:cubicBezTo>
                    <a:pt x="1" y="1167"/>
                    <a:pt x="334" y="1512"/>
                    <a:pt x="751" y="1512"/>
                  </a:cubicBezTo>
                  <a:cubicBezTo>
                    <a:pt x="1168" y="1512"/>
                    <a:pt x="1513" y="1167"/>
                    <a:pt x="1513" y="750"/>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77" name="Google Shape;10190;p31">
              <a:extLst>
                <a:ext uri="{FF2B5EF4-FFF2-40B4-BE49-F238E27FC236}">
                  <a16:creationId xmlns:a16="http://schemas.microsoft.com/office/drawing/2014/main" id="{312AB5A3-1AE4-F971-A605-02E98F088EE6}"/>
                </a:ext>
              </a:extLst>
            </p:cNvPr>
            <p:cNvSpPr/>
            <p:nvPr/>
          </p:nvSpPr>
          <p:spPr>
            <a:xfrm>
              <a:off x="-3308450" y="3670825"/>
              <a:ext cx="37825" cy="37825"/>
            </a:xfrm>
            <a:custGeom>
              <a:avLst/>
              <a:gdLst/>
              <a:ahLst/>
              <a:cxnLst/>
              <a:rect l="l" t="t" r="r" b="b"/>
              <a:pathLst>
                <a:path w="1513" h="1513" extrusionOk="0">
                  <a:moveTo>
                    <a:pt x="762" y="0"/>
                  </a:moveTo>
                  <a:cubicBezTo>
                    <a:pt x="345" y="0"/>
                    <a:pt x="0" y="334"/>
                    <a:pt x="0" y="750"/>
                  </a:cubicBezTo>
                  <a:cubicBezTo>
                    <a:pt x="0" y="1167"/>
                    <a:pt x="345"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78" name="Google Shape;10191;p31">
              <a:extLst>
                <a:ext uri="{FF2B5EF4-FFF2-40B4-BE49-F238E27FC236}">
                  <a16:creationId xmlns:a16="http://schemas.microsoft.com/office/drawing/2014/main" id="{376BFBAE-933D-2E51-DB2C-C787B218B5AE}"/>
                </a:ext>
              </a:extLst>
            </p:cNvPr>
            <p:cNvSpPr/>
            <p:nvPr/>
          </p:nvSpPr>
          <p:spPr>
            <a:xfrm>
              <a:off x="-3251600" y="3670825"/>
              <a:ext cx="37825" cy="37825"/>
            </a:xfrm>
            <a:custGeom>
              <a:avLst/>
              <a:gdLst/>
              <a:ahLst/>
              <a:cxnLst/>
              <a:rect l="l" t="t" r="r" b="b"/>
              <a:pathLst>
                <a:path w="1513" h="1513" extrusionOk="0">
                  <a:moveTo>
                    <a:pt x="762" y="0"/>
                  </a:moveTo>
                  <a:cubicBezTo>
                    <a:pt x="334" y="0"/>
                    <a:pt x="0" y="334"/>
                    <a:pt x="0" y="750"/>
                  </a:cubicBezTo>
                  <a:cubicBezTo>
                    <a:pt x="0" y="1167"/>
                    <a:pt x="334" y="1512"/>
                    <a:pt x="762" y="1512"/>
                  </a:cubicBezTo>
                  <a:cubicBezTo>
                    <a:pt x="1179" y="1512"/>
                    <a:pt x="1512" y="1167"/>
                    <a:pt x="1512" y="750"/>
                  </a:cubicBezTo>
                  <a:cubicBezTo>
                    <a:pt x="1512"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79" name="Google Shape;10192;p31">
              <a:extLst>
                <a:ext uri="{FF2B5EF4-FFF2-40B4-BE49-F238E27FC236}">
                  <a16:creationId xmlns:a16="http://schemas.microsoft.com/office/drawing/2014/main" id="{CB0A8F55-CB2D-1C21-D4EB-CAA6B365D528}"/>
                </a:ext>
              </a:extLst>
            </p:cNvPr>
            <p:cNvSpPr/>
            <p:nvPr/>
          </p:nvSpPr>
          <p:spPr>
            <a:xfrm>
              <a:off x="-3194750" y="3670825"/>
              <a:ext cx="37825" cy="37825"/>
            </a:xfrm>
            <a:custGeom>
              <a:avLst/>
              <a:gdLst/>
              <a:ahLst/>
              <a:cxnLst/>
              <a:rect l="l" t="t" r="r" b="b"/>
              <a:pathLst>
                <a:path w="1513" h="1513" extrusionOk="0">
                  <a:moveTo>
                    <a:pt x="750" y="0"/>
                  </a:moveTo>
                  <a:cubicBezTo>
                    <a:pt x="334" y="0"/>
                    <a:pt x="0" y="334"/>
                    <a:pt x="0" y="750"/>
                  </a:cubicBezTo>
                  <a:cubicBezTo>
                    <a:pt x="0" y="1167"/>
                    <a:pt x="334" y="1512"/>
                    <a:pt x="750" y="1512"/>
                  </a:cubicBezTo>
                  <a:cubicBezTo>
                    <a:pt x="1167" y="1512"/>
                    <a:pt x="1512" y="1167"/>
                    <a:pt x="1512" y="750"/>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80" name="Google Shape;10193;p31">
              <a:extLst>
                <a:ext uri="{FF2B5EF4-FFF2-40B4-BE49-F238E27FC236}">
                  <a16:creationId xmlns:a16="http://schemas.microsoft.com/office/drawing/2014/main" id="{BE3AD4E0-F3C4-83A7-3B33-7EBE44BD8299}"/>
                </a:ext>
              </a:extLst>
            </p:cNvPr>
            <p:cNvSpPr/>
            <p:nvPr/>
          </p:nvSpPr>
          <p:spPr>
            <a:xfrm>
              <a:off x="-3138200" y="3670825"/>
              <a:ext cx="38125" cy="37825"/>
            </a:xfrm>
            <a:custGeom>
              <a:avLst/>
              <a:gdLst/>
              <a:ahLst/>
              <a:cxnLst/>
              <a:rect l="l" t="t" r="r" b="b"/>
              <a:pathLst>
                <a:path w="1525" h="1513" extrusionOk="0">
                  <a:moveTo>
                    <a:pt x="762" y="0"/>
                  </a:moveTo>
                  <a:cubicBezTo>
                    <a:pt x="346" y="0"/>
                    <a:pt x="0" y="334"/>
                    <a:pt x="0" y="750"/>
                  </a:cubicBezTo>
                  <a:cubicBezTo>
                    <a:pt x="0" y="1167"/>
                    <a:pt x="346" y="1512"/>
                    <a:pt x="762" y="1512"/>
                  </a:cubicBezTo>
                  <a:cubicBezTo>
                    <a:pt x="1179" y="1512"/>
                    <a:pt x="1524" y="1167"/>
                    <a:pt x="1524" y="750"/>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81" name="Google Shape;10194;p31">
              <a:extLst>
                <a:ext uri="{FF2B5EF4-FFF2-40B4-BE49-F238E27FC236}">
                  <a16:creationId xmlns:a16="http://schemas.microsoft.com/office/drawing/2014/main" id="{805EC8F4-551E-21D5-6ADF-3BDEC6E8B230}"/>
                </a:ext>
              </a:extLst>
            </p:cNvPr>
            <p:cNvSpPr/>
            <p:nvPr/>
          </p:nvSpPr>
          <p:spPr>
            <a:xfrm>
              <a:off x="-6827950" y="3727375"/>
              <a:ext cx="38125" cy="38125"/>
            </a:xfrm>
            <a:custGeom>
              <a:avLst/>
              <a:gdLst/>
              <a:ahLst/>
              <a:cxnLst/>
              <a:rect l="l" t="t" r="r" b="b"/>
              <a:pathLst>
                <a:path w="1525" h="1525" extrusionOk="0">
                  <a:moveTo>
                    <a:pt x="763" y="0"/>
                  </a:moveTo>
                  <a:cubicBezTo>
                    <a:pt x="346" y="0"/>
                    <a:pt x="1" y="346"/>
                    <a:pt x="1" y="762"/>
                  </a:cubicBezTo>
                  <a:cubicBezTo>
                    <a:pt x="1" y="1179"/>
                    <a:pt x="346" y="1524"/>
                    <a:pt x="763" y="1524"/>
                  </a:cubicBezTo>
                  <a:cubicBezTo>
                    <a:pt x="1179" y="1524"/>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82" name="Google Shape;10195;p31">
              <a:extLst>
                <a:ext uri="{FF2B5EF4-FFF2-40B4-BE49-F238E27FC236}">
                  <a16:creationId xmlns:a16="http://schemas.microsoft.com/office/drawing/2014/main" id="{A087AB71-1E67-0DD7-B8A5-2E0412377F8B}"/>
                </a:ext>
              </a:extLst>
            </p:cNvPr>
            <p:cNvSpPr/>
            <p:nvPr/>
          </p:nvSpPr>
          <p:spPr>
            <a:xfrm>
              <a:off x="-6771100" y="3727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83" name="Google Shape;10196;p31">
              <a:extLst>
                <a:ext uri="{FF2B5EF4-FFF2-40B4-BE49-F238E27FC236}">
                  <a16:creationId xmlns:a16="http://schemas.microsoft.com/office/drawing/2014/main" id="{D24C9D7E-D08D-0E4C-EAAF-D0C0CF3B82B3}"/>
                </a:ext>
              </a:extLst>
            </p:cNvPr>
            <p:cNvSpPr/>
            <p:nvPr/>
          </p:nvSpPr>
          <p:spPr>
            <a:xfrm>
              <a:off x="-6714250" y="372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79" y="1524"/>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84" name="Google Shape;10197;p31">
              <a:extLst>
                <a:ext uri="{FF2B5EF4-FFF2-40B4-BE49-F238E27FC236}">
                  <a16:creationId xmlns:a16="http://schemas.microsoft.com/office/drawing/2014/main" id="{AE684536-0D9E-3DFC-DB28-F078793EF286}"/>
                </a:ext>
              </a:extLst>
            </p:cNvPr>
            <p:cNvSpPr/>
            <p:nvPr/>
          </p:nvSpPr>
          <p:spPr>
            <a:xfrm>
              <a:off x="-6657400" y="372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85" name="Google Shape;10198;p31">
              <a:extLst>
                <a:ext uri="{FF2B5EF4-FFF2-40B4-BE49-F238E27FC236}">
                  <a16:creationId xmlns:a16="http://schemas.microsoft.com/office/drawing/2014/main" id="{FCD539EF-6576-D627-C02C-47C5C1F4F96C}"/>
                </a:ext>
              </a:extLst>
            </p:cNvPr>
            <p:cNvSpPr/>
            <p:nvPr/>
          </p:nvSpPr>
          <p:spPr>
            <a:xfrm>
              <a:off x="-6600825" y="3727375"/>
              <a:ext cx="37825" cy="38125"/>
            </a:xfrm>
            <a:custGeom>
              <a:avLst/>
              <a:gdLst/>
              <a:ahLst/>
              <a:cxnLst/>
              <a:rect l="l" t="t" r="r" b="b"/>
              <a:pathLst>
                <a:path w="1513" h="1525" extrusionOk="0">
                  <a:moveTo>
                    <a:pt x="762" y="0"/>
                  </a:moveTo>
                  <a:cubicBezTo>
                    <a:pt x="345" y="0"/>
                    <a:pt x="0" y="346"/>
                    <a:pt x="0" y="762"/>
                  </a:cubicBezTo>
                  <a:cubicBezTo>
                    <a:pt x="0" y="1179"/>
                    <a:pt x="345"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86" name="Google Shape;10199;p31">
              <a:extLst>
                <a:ext uri="{FF2B5EF4-FFF2-40B4-BE49-F238E27FC236}">
                  <a16:creationId xmlns:a16="http://schemas.microsoft.com/office/drawing/2014/main" id="{938D5B62-B478-9BD3-655B-CBA322CAFEBC}"/>
                </a:ext>
              </a:extLst>
            </p:cNvPr>
            <p:cNvSpPr/>
            <p:nvPr/>
          </p:nvSpPr>
          <p:spPr>
            <a:xfrm>
              <a:off x="-6543975" y="3727375"/>
              <a:ext cx="37825" cy="38125"/>
            </a:xfrm>
            <a:custGeom>
              <a:avLst/>
              <a:gdLst/>
              <a:ahLst/>
              <a:cxnLst/>
              <a:rect l="l" t="t" r="r" b="b"/>
              <a:pathLst>
                <a:path w="1513" h="1525" extrusionOk="0">
                  <a:moveTo>
                    <a:pt x="762" y="0"/>
                  </a:moveTo>
                  <a:cubicBezTo>
                    <a:pt x="333" y="0"/>
                    <a:pt x="0" y="346"/>
                    <a:pt x="0" y="762"/>
                  </a:cubicBezTo>
                  <a:cubicBezTo>
                    <a:pt x="0" y="1179"/>
                    <a:pt x="333"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87" name="Google Shape;10200;p31">
              <a:extLst>
                <a:ext uri="{FF2B5EF4-FFF2-40B4-BE49-F238E27FC236}">
                  <a16:creationId xmlns:a16="http://schemas.microsoft.com/office/drawing/2014/main" id="{CC9A7552-3777-1AC9-909D-170C91F801C8}"/>
                </a:ext>
              </a:extLst>
            </p:cNvPr>
            <p:cNvSpPr/>
            <p:nvPr/>
          </p:nvSpPr>
          <p:spPr>
            <a:xfrm>
              <a:off x="-6487125" y="3727375"/>
              <a:ext cx="37825" cy="38125"/>
            </a:xfrm>
            <a:custGeom>
              <a:avLst/>
              <a:gdLst/>
              <a:ahLst/>
              <a:cxnLst/>
              <a:rect l="l" t="t" r="r" b="b"/>
              <a:pathLst>
                <a:path w="1513" h="1525" extrusionOk="0">
                  <a:moveTo>
                    <a:pt x="750" y="0"/>
                  </a:moveTo>
                  <a:cubicBezTo>
                    <a:pt x="334" y="0"/>
                    <a:pt x="0" y="346"/>
                    <a:pt x="0" y="762"/>
                  </a:cubicBezTo>
                  <a:cubicBezTo>
                    <a:pt x="0" y="1179"/>
                    <a:pt x="334"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88" name="Google Shape;10201;p31">
              <a:extLst>
                <a:ext uri="{FF2B5EF4-FFF2-40B4-BE49-F238E27FC236}">
                  <a16:creationId xmlns:a16="http://schemas.microsoft.com/office/drawing/2014/main" id="{5AF0379A-E0CC-6BBE-88BD-7F67BF05C0C6}"/>
                </a:ext>
              </a:extLst>
            </p:cNvPr>
            <p:cNvSpPr/>
            <p:nvPr/>
          </p:nvSpPr>
          <p:spPr>
            <a:xfrm>
              <a:off x="-6430575" y="3727375"/>
              <a:ext cx="38125" cy="38125"/>
            </a:xfrm>
            <a:custGeom>
              <a:avLst/>
              <a:gdLst/>
              <a:ahLst/>
              <a:cxnLst/>
              <a:rect l="l" t="t" r="r" b="b"/>
              <a:pathLst>
                <a:path w="1525" h="1525" extrusionOk="0">
                  <a:moveTo>
                    <a:pt x="762" y="0"/>
                  </a:moveTo>
                  <a:cubicBezTo>
                    <a:pt x="346" y="0"/>
                    <a:pt x="0" y="346"/>
                    <a:pt x="0" y="762"/>
                  </a:cubicBezTo>
                  <a:cubicBezTo>
                    <a:pt x="0" y="1179"/>
                    <a:pt x="346" y="1524"/>
                    <a:pt x="762" y="1524"/>
                  </a:cubicBezTo>
                  <a:cubicBezTo>
                    <a:pt x="1179" y="1524"/>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89" name="Google Shape;10202;p31">
              <a:extLst>
                <a:ext uri="{FF2B5EF4-FFF2-40B4-BE49-F238E27FC236}">
                  <a16:creationId xmlns:a16="http://schemas.microsoft.com/office/drawing/2014/main" id="{E7679EDA-639B-DE4F-487C-06FCE1F276B0}"/>
                </a:ext>
              </a:extLst>
            </p:cNvPr>
            <p:cNvSpPr/>
            <p:nvPr/>
          </p:nvSpPr>
          <p:spPr>
            <a:xfrm>
              <a:off x="-5351875" y="372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79" y="1524"/>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90" name="Google Shape;10203;p31">
              <a:extLst>
                <a:ext uri="{FF2B5EF4-FFF2-40B4-BE49-F238E27FC236}">
                  <a16:creationId xmlns:a16="http://schemas.microsoft.com/office/drawing/2014/main" id="{EF19E547-1181-5A73-BCC3-4F7F997C6A06}"/>
                </a:ext>
              </a:extLst>
            </p:cNvPr>
            <p:cNvSpPr/>
            <p:nvPr/>
          </p:nvSpPr>
          <p:spPr>
            <a:xfrm>
              <a:off x="-5295025" y="372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91" name="Google Shape;10204;p31">
              <a:extLst>
                <a:ext uri="{FF2B5EF4-FFF2-40B4-BE49-F238E27FC236}">
                  <a16:creationId xmlns:a16="http://schemas.microsoft.com/office/drawing/2014/main" id="{4CA0D619-48E7-D35E-C0E5-7D12A2ACD888}"/>
                </a:ext>
              </a:extLst>
            </p:cNvPr>
            <p:cNvSpPr/>
            <p:nvPr/>
          </p:nvSpPr>
          <p:spPr>
            <a:xfrm>
              <a:off x="-5238475" y="3727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80" y="1524"/>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92" name="Google Shape;10205;p31">
              <a:extLst>
                <a:ext uri="{FF2B5EF4-FFF2-40B4-BE49-F238E27FC236}">
                  <a16:creationId xmlns:a16="http://schemas.microsoft.com/office/drawing/2014/main" id="{7A03FD27-00B0-9E06-D34B-DB350CB58796}"/>
                </a:ext>
              </a:extLst>
            </p:cNvPr>
            <p:cNvSpPr/>
            <p:nvPr/>
          </p:nvSpPr>
          <p:spPr>
            <a:xfrm>
              <a:off x="-5181600" y="3727375"/>
              <a:ext cx="37825" cy="38125"/>
            </a:xfrm>
            <a:custGeom>
              <a:avLst/>
              <a:gdLst/>
              <a:ahLst/>
              <a:cxnLst/>
              <a:rect l="l" t="t" r="r" b="b"/>
              <a:pathLst>
                <a:path w="1513" h="1525" extrusionOk="0">
                  <a:moveTo>
                    <a:pt x="762" y="0"/>
                  </a:moveTo>
                  <a:cubicBezTo>
                    <a:pt x="333" y="0"/>
                    <a:pt x="0" y="346"/>
                    <a:pt x="0" y="762"/>
                  </a:cubicBezTo>
                  <a:cubicBezTo>
                    <a:pt x="0" y="1179"/>
                    <a:pt x="333"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93" name="Google Shape;10206;p31">
              <a:extLst>
                <a:ext uri="{FF2B5EF4-FFF2-40B4-BE49-F238E27FC236}">
                  <a16:creationId xmlns:a16="http://schemas.microsoft.com/office/drawing/2014/main" id="{5900C6FF-D9A1-65E3-00A6-8C20F9B29070}"/>
                </a:ext>
              </a:extLst>
            </p:cNvPr>
            <p:cNvSpPr/>
            <p:nvPr/>
          </p:nvSpPr>
          <p:spPr>
            <a:xfrm>
              <a:off x="-5124750" y="3727375"/>
              <a:ext cx="37825" cy="38125"/>
            </a:xfrm>
            <a:custGeom>
              <a:avLst/>
              <a:gdLst/>
              <a:ahLst/>
              <a:cxnLst/>
              <a:rect l="l" t="t" r="r" b="b"/>
              <a:pathLst>
                <a:path w="1513" h="1525" extrusionOk="0">
                  <a:moveTo>
                    <a:pt x="750" y="0"/>
                  </a:moveTo>
                  <a:cubicBezTo>
                    <a:pt x="333" y="0"/>
                    <a:pt x="0" y="346"/>
                    <a:pt x="0" y="762"/>
                  </a:cubicBezTo>
                  <a:cubicBezTo>
                    <a:pt x="0" y="1179"/>
                    <a:pt x="333"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94" name="Google Shape;10207;p31">
              <a:extLst>
                <a:ext uri="{FF2B5EF4-FFF2-40B4-BE49-F238E27FC236}">
                  <a16:creationId xmlns:a16="http://schemas.microsoft.com/office/drawing/2014/main" id="{3B614F0E-5995-A7CE-66C7-C9F3B7657E6E}"/>
                </a:ext>
              </a:extLst>
            </p:cNvPr>
            <p:cNvSpPr/>
            <p:nvPr/>
          </p:nvSpPr>
          <p:spPr>
            <a:xfrm>
              <a:off x="-5068200" y="3727375"/>
              <a:ext cx="38125" cy="38125"/>
            </a:xfrm>
            <a:custGeom>
              <a:avLst/>
              <a:gdLst/>
              <a:ahLst/>
              <a:cxnLst/>
              <a:rect l="l" t="t" r="r" b="b"/>
              <a:pathLst>
                <a:path w="1525" h="1525" extrusionOk="0">
                  <a:moveTo>
                    <a:pt x="762" y="0"/>
                  </a:moveTo>
                  <a:cubicBezTo>
                    <a:pt x="346" y="0"/>
                    <a:pt x="0" y="346"/>
                    <a:pt x="0" y="762"/>
                  </a:cubicBezTo>
                  <a:cubicBezTo>
                    <a:pt x="0" y="1179"/>
                    <a:pt x="346" y="1524"/>
                    <a:pt x="762" y="1524"/>
                  </a:cubicBezTo>
                  <a:cubicBezTo>
                    <a:pt x="1179" y="1524"/>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95" name="Google Shape;10208;p31">
              <a:extLst>
                <a:ext uri="{FF2B5EF4-FFF2-40B4-BE49-F238E27FC236}">
                  <a16:creationId xmlns:a16="http://schemas.microsoft.com/office/drawing/2014/main" id="{A5754318-F4F1-FF41-29F4-91BE65BB72AA}"/>
                </a:ext>
              </a:extLst>
            </p:cNvPr>
            <p:cNvSpPr/>
            <p:nvPr/>
          </p:nvSpPr>
          <p:spPr>
            <a:xfrm>
              <a:off x="-4897950" y="3727375"/>
              <a:ext cx="38125" cy="38125"/>
            </a:xfrm>
            <a:custGeom>
              <a:avLst/>
              <a:gdLst/>
              <a:ahLst/>
              <a:cxnLst/>
              <a:rect l="l" t="t" r="r" b="b"/>
              <a:pathLst>
                <a:path w="1525" h="1525" extrusionOk="0">
                  <a:moveTo>
                    <a:pt x="763" y="0"/>
                  </a:moveTo>
                  <a:cubicBezTo>
                    <a:pt x="346" y="0"/>
                    <a:pt x="1" y="346"/>
                    <a:pt x="1" y="762"/>
                  </a:cubicBezTo>
                  <a:cubicBezTo>
                    <a:pt x="1" y="1179"/>
                    <a:pt x="346" y="1524"/>
                    <a:pt x="763" y="1524"/>
                  </a:cubicBezTo>
                  <a:cubicBezTo>
                    <a:pt x="1179" y="1524"/>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96" name="Google Shape;10209;p31">
              <a:extLst>
                <a:ext uri="{FF2B5EF4-FFF2-40B4-BE49-F238E27FC236}">
                  <a16:creationId xmlns:a16="http://schemas.microsoft.com/office/drawing/2014/main" id="{53402E37-6E7E-5B7D-E417-E2866C241322}"/>
                </a:ext>
              </a:extLst>
            </p:cNvPr>
            <p:cNvSpPr/>
            <p:nvPr/>
          </p:nvSpPr>
          <p:spPr>
            <a:xfrm>
              <a:off x="-4841100" y="3727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97" name="Google Shape;10210;p31">
              <a:extLst>
                <a:ext uri="{FF2B5EF4-FFF2-40B4-BE49-F238E27FC236}">
                  <a16:creationId xmlns:a16="http://schemas.microsoft.com/office/drawing/2014/main" id="{B54FAD41-11EF-272A-7492-5342280521C7}"/>
                </a:ext>
              </a:extLst>
            </p:cNvPr>
            <p:cNvSpPr/>
            <p:nvPr/>
          </p:nvSpPr>
          <p:spPr>
            <a:xfrm>
              <a:off x="-3705825" y="3727375"/>
              <a:ext cx="37825" cy="38125"/>
            </a:xfrm>
            <a:custGeom>
              <a:avLst/>
              <a:gdLst/>
              <a:ahLst/>
              <a:cxnLst/>
              <a:rect l="l" t="t" r="r" b="b"/>
              <a:pathLst>
                <a:path w="1513" h="1525" extrusionOk="0">
                  <a:moveTo>
                    <a:pt x="762" y="0"/>
                  </a:moveTo>
                  <a:cubicBezTo>
                    <a:pt x="345" y="0"/>
                    <a:pt x="0" y="346"/>
                    <a:pt x="0" y="762"/>
                  </a:cubicBezTo>
                  <a:cubicBezTo>
                    <a:pt x="0" y="1179"/>
                    <a:pt x="345"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98" name="Google Shape;10211;p31">
              <a:extLst>
                <a:ext uri="{FF2B5EF4-FFF2-40B4-BE49-F238E27FC236}">
                  <a16:creationId xmlns:a16="http://schemas.microsoft.com/office/drawing/2014/main" id="{A4391CAD-4368-6215-9B35-0C119192575E}"/>
                </a:ext>
              </a:extLst>
            </p:cNvPr>
            <p:cNvSpPr/>
            <p:nvPr/>
          </p:nvSpPr>
          <p:spPr>
            <a:xfrm>
              <a:off x="-3648975" y="3727375"/>
              <a:ext cx="37825" cy="38125"/>
            </a:xfrm>
            <a:custGeom>
              <a:avLst/>
              <a:gdLst/>
              <a:ahLst/>
              <a:cxnLst/>
              <a:rect l="l" t="t" r="r" b="b"/>
              <a:pathLst>
                <a:path w="1513" h="1525" extrusionOk="0">
                  <a:moveTo>
                    <a:pt x="762" y="0"/>
                  </a:moveTo>
                  <a:cubicBezTo>
                    <a:pt x="346" y="0"/>
                    <a:pt x="0" y="346"/>
                    <a:pt x="0" y="762"/>
                  </a:cubicBezTo>
                  <a:cubicBezTo>
                    <a:pt x="0" y="1179"/>
                    <a:pt x="346"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1999" name="Google Shape;10212;p31">
              <a:extLst>
                <a:ext uri="{FF2B5EF4-FFF2-40B4-BE49-F238E27FC236}">
                  <a16:creationId xmlns:a16="http://schemas.microsoft.com/office/drawing/2014/main" id="{AC45DB33-8159-BFAB-DEFE-7B2D60C6C1BE}"/>
                </a:ext>
              </a:extLst>
            </p:cNvPr>
            <p:cNvSpPr/>
            <p:nvPr/>
          </p:nvSpPr>
          <p:spPr>
            <a:xfrm>
              <a:off x="-3592125" y="3727375"/>
              <a:ext cx="37825" cy="38125"/>
            </a:xfrm>
            <a:custGeom>
              <a:avLst/>
              <a:gdLst/>
              <a:ahLst/>
              <a:cxnLst/>
              <a:rect l="l" t="t" r="r" b="b"/>
              <a:pathLst>
                <a:path w="1513" h="1525" extrusionOk="0">
                  <a:moveTo>
                    <a:pt x="750" y="0"/>
                  </a:moveTo>
                  <a:cubicBezTo>
                    <a:pt x="334" y="0"/>
                    <a:pt x="0" y="346"/>
                    <a:pt x="0" y="762"/>
                  </a:cubicBezTo>
                  <a:cubicBezTo>
                    <a:pt x="0" y="1179"/>
                    <a:pt x="334"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00" name="Google Shape;10213;p31">
              <a:extLst>
                <a:ext uri="{FF2B5EF4-FFF2-40B4-BE49-F238E27FC236}">
                  <a16:creationId xmlns:a16="http://schemas.microsoft.com/office/drawing/2014/main" id="{86909611-E8C5-D26F-7CD4-8E1747E38E6D}"/>
                </a:ext>
              </a:extLst>
            </p:cNvPr>
            <p:cNvSpPr/>
            <p:nvPr/>
          </p:nvSpPr>
          <p:spPr>
            <a:xfrm>
              <a:off x="-3535575" y="3727375"/>
              <a:ext cx="38125" cy="38125"/>
            </a:xfrm>
            <a:custGeom>
              <a:avLst/>
              <a:gdLst/>
              <a:ahLst/>
              <a:cxnLst/>
              <a:rect l="l" t="t" r="r" b="b"/>
              <a:pathLst>
                <a:path w="1525" h="1525" extrusionOk="0">
                  <a:moveTo>
                    <a:pt x="763" y="0"/>
                  </a:moveTo>
                  <a:cubicBezTo>
                    <a:pt x="346" y="0"/>
                    <a:pt x="1" y="346"/>
                    <a:pt x="1" y="762"/>
                  </a:cubicBezTo>
                  <a:cubicBezTo>
                    <a:pt x="1" y="1179"/>
                    <a:pt x="346" y="1524"/>
                    <a:pt x="763" y="1524"/>
                  </a:cubicBezTo>
                  <a:cubicBezTo>
                    <a:pt x="1179" y="1524"/>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01" name="Google Shape;10214;p31">
              <a:extLst>
                <a:ext uri="{FF2B5EF4-FFF2-40B4-BE49-F238E27FC236}">
                  <a16:creationId xmlns:a16="http://schemas.microsoft.com/office/drawing/2014/main" id="{17E5D4A2-040D-5295-B58D-228FDB6445DA}"/>
                </a:ext>
              </a:extLst>
            </p:cNvPr>
            <p:cNvSpPr/>
            <p:nvPr/>
          </p:nvSpPr>
          <p:spPr>
            <a:xfrm>
              <a:off x="-3478725" y="3727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02" name="Google Shape;10215;p31">
              <a:extLst>
                <a:ext uri="{FF2B5EF4-FFF2-40B4-BE49-F238E27FC236}">
                  <a16:creationId xmlns:a16="http://schemas.microsoft.com/office/drawing/2014/main" id="{8D142509-0447-A313-BB76-D1B8B8D04DC0}"/>
                </a:ext>
              </a:extLst>
            </p:cNvPr>
            <p:cNvSpPr/>
            <p:nvPr/>
          </p:nvSpPr>
          <p:spPr>
            <a:xfrm>
              <a:off x="-3421875" y="372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79" y="1524"/>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03" name="Google Shape;10216;p31">
              <a:extLst>
                <a:ext uri="{FF2B5EF4-FFF2-40B4-BE49-F238E27FC236}">
                  <a16:creationId xmlns:a16="http://schemas.microsoft.com/office/drawing/2014/main" id="{6A92B6A9-BEB1-F28E-90CD-7FDE18F7524C}"/>
                </a:ext>
              </a:extLst>
            </p:cNvPr>
            <p:cNvSpPr/>
            <p:nvPr/>
          </p:nvSpPr>
          <p:spPr>
            <a:xfrm>
              <a:off x="-3365025" y="3727375"/>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68" y="1524"/>
                    <a:pt x="1513" y="1179"/>
                    <a:pt x="1513" y="762"/>
                  </a:cubicBezTo>
                  <a:cubicBezTo>
                    <a:pt x="1513" y="346"/>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04" name="Google Shape;10217;p31">
              <a:extLst>
                <a:ext uri="{FF2B5EF4-FFF2-40B4-BE49-F238E27FC236}">
                  <a16:creationId xmlns:a16="http://schemas.microsoft.com/office/drawing/2014/main" id="{89E66A40-AA1A-983D-792B-85486A2FD314}"/>
                </a:ext>
              </a:extLst>
            </p:cNvPr>
            <p:cNvSpPr/>
            <p:nvPr/>
          </p:nvSpPr>
          <p:spPr>
            <a:xfrm>
              <a:off x="-3308450" y="3727375"/>
              <a:ext cx="37825" cy="38125"/>
            </a:xfrm>
            <a:custGeom>
              <a:avLst/>
              <a:gdLst/>
              <a:ahLst/>
              <a:cxnLst/>
              <a:rect l="l" t="t" r="r" b="b"/>
              <a:pathLst>
                <a:path w="1513" h="1525" extrusionOk="0">
                  <a:moveTo>
                    <a:pt x="762" y="0"/>
                  </a:moveTo>
                  <a:cubicBezTo>
                    <a:pt x="345" y="0"/>
                    <a:pt x="0" y="346"/>
                    <a:pt x="0" y="762"/>
                  </a:cubicBezTo>
                  <a:cubicBezTo>
                    <a:pt x="0" y="1179"/>
                    <a:pt x="345"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05" name="Google Shape;10218;p31">
              <a:extLst>
                <a:ext uri="{FF2B5EF4-FFF2-40B4-BE49-F238E27FC236}">
                  <a16:creationId xmlns:a16="http://schemas.microsoft.com/office/drawing/2014/main" id="{47926A4E-2E3C-30DF-7BA5-3010C2F72D0C}"/>
                </a:ext>
              </a:extLst>
            </p:cNvPr>
            <p:cNvSpPr/>
            <p:nvPr/>
          </p:nvSpPr>
          <p:spPr>
            <a:xfrm>
              <a:off x="-3251600" y="3727375"/>
              <a:ext cx="37825" cy="38125"/>
            </a:xfrm>
            <a:custGeom>
              <a:avLst/>
              <a:gdLst/>
              <a:ahLst/>
              <a:cxnLst/>
              <a:rect l="l" t="t" r="r" b="b"/>
              <a:pathLst>
                <a:path w="1513" h="1525" extrusionOk="0">
                  <a:moveTo>
                    <a:pt x="762" y="0"/>
                  </a:moveTo>
                  <a:cubicBezTo>
                    <a:pt x="334" y="0"/>
                    <a:pt x="0" y="346"/>
                    <a:pt x="0" y="762"/>
                  </a:cubicBezTo>
                  <a:cubicBezTo>
                    <a:pt x="0" y="1179"/>
                    <a:pt x="334"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06" name="Google Shape;10219;p31">
              <a:extLst>
                <a:ext uri="{FF2B5EF4-FFF2-40B4-BE49-F238E27FC236}">
                  <a16:creationId xmlns:a16="http://schemas.microsoft.com/office/drawing/2014/main" id="{FF32BA9F-C5DE-2009-5E48-1D3D45D0FBE7}"/>
                </a:ext>
              </a:extLst>
            </p:cNvPr>
            <p:cNvSpPr/>
            <p:nvPr/>
          </p:nvSpPr>
          <p:spPr>
            <a:xfrm>
              <a:off x="-3194750" y="3727375"/>
              <a:ext cx="37825" cy="38125"/>
            </a:xfrm>
            <a:custGeom>
              <a:avLst/>
              <a:gdLst/>
              <a:ahLst/>
              <a:cxnLst/>
              <a:rect l="l" t="t" r="r" b="b"/>
              <a:pathLst>
                <a:path w="1513" h="1525" extrusionOk="0">
                  <a:moveTo>
                    <a:pt x="750" y="0"/>
                  </a:moveTo>
                  <a:cubicBezTo>
                    <a:pt x="334" y="0"/>
                    <a:pt x="0" y="346"/>
                    <a:pt x="0" y="762"/>
                  </a:cubicBezTo>
                  <a:cubicBezTo>
                    <a:pt x="0" y="1179"/>
                    <a:pt x="334"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07" name="Google Shape;10220;p31">
              <a:extLst>
                <a:ext uri="{FF2B5EF4-FFF2-40B4-BE49-F238E27FC236}">
                  <a16:creationId xmlns:a16="http://schemas.microsoft.com/office/drawing/2014/main" id="{599C43AC-2BF9-B0F0-5542-C835E7DF3E9D}"/>
                </a:ext>
              </a:extLst>
            </p:cNvPr>
            <p:cNvSpPr/>
            <p:nvPr/>
          </p:nvSpPr>
          <p:spPr>
            <a:xfrm>
              <a:off x="-3138200" y="3727375"/>
              <a:ext cx="38125" cy="38125"/>
            </a:xfrm>
            <a:custGeom>
              <a:avLst/>
              <a:gdLst/>
              <a:ahLst/>
              <a:cxnLst/>
              <a:rect l="l" t="t" r="r" b="b"/>
              <a:pathLst>
                <a:path w="1525" h="1525" extrusionOk="0">
                  <a:moveTo>
                    <a:pt x="762" y="0"/>
                  </a:moveTo>
                  <a:cubicBezTo>
                    <a:pt x="346" y="0"/>
                    <a:pt x="0" y="346"/>
                    <a:pt x="0" y="762"/>
                  </a:cubicBezTo>
                  <a:cubicBezTo>
                    <a:pt x="0" y="1179"/>
                    <a:pt x="346" y="1524"/>
                    <a:pt x="762" y="1524"/>
                  </a:cubicBezTo>
                  <a:cubicBezTo>
                    <a:pt x="1179" y="1524"/>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08" name="Google Shape;10221;p31">
              <a:extLst>
                <a:ext uri="{FF2B5EF4-FFF2-40B4-BE49-F238E27FC236}">
                  <a16:creationId xmlns:a16="http://schemas.microsoft.com/office/drawing/2014/main" id="{6B422428-0332-53C0-383B-780FDF5EACD3}"/>
                </a:ext>
              </a:extLst>
            </p:cNvPr>
            <p:cNvSpPr/>
            <p:nvPr/>
          </p:nvSpPr>
          <p:spPr>
            <a:xfrm>
              <a:off x="-3081350" y="3727375"/>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09" name="Google Shape;10222;p31">
              <a:extLst>
                <a:ext uri="{FF2B5EF4-FFF2-40B4-BE49-F238E27FC236}">
                  <a16:creationId xmlns:a16="http://schemas.microsoft.com/office/drawing/2014/main" id="{3DC6C67A-8CF0-84E6-4995-E5C118102109}"/>
                </a:ext>
              </a:extLst>
            </p:cNvPr>
            <p:cNvSpPr/>
            <p:nvPr/>
          </p:nvSpPr>
          <p:spPr>
            <a:xfrm>
              <a:off x="-6827950" y="3784225"/>
              <a:ext cx="38125" cy="37825"/>
            </a:xfrm>
            <a:custGeom>
              <a:avLst/>
              <a:gdLst/>
              <a:ahLst/>
              <a:cxnLst/>
              <a:rect l="l" t="t" r="r" b="b"/>
              <a:pathLst>
                <a:path w="1525" h="1513" extrusionOk="0">
                  <a:moveTo>
                    <a:pt x="763" y="1"/>
                  </a:moveTo>
                  <a:cubicBezTo>
                    <a:pt x="346" y="1"/>
                    <a:pt x="1" y="346"/>
                    <a:pt x="1" y="763"/>
                  </a:cubicBezTo>
                  <a:cubicBezTo>
                    <a:pt x="1" y="1179"/>
                    <a:pt x="346" y="1513"/>
                    <a:pt x="763" y="1513"/>
                  </a:cubicBezTo>
                  <a:cubicBezTo>
                    <a:pt x="1179" y="1513"/>
                    <a:pt x="1525" y="1179"/>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10" name="Google Shape;10223;p31">
              <a:extLst>
                <a:ext uri="{FF2B5EF4-FFF2-40B4-BE49-F238E27FC236}">
                  <a16:creationId xmlns:a16="http://schemas.microsoft.com/office/drawing/2014/main" id="{6904DFFF-F9DA-B73C-E84F-EED1DCC3A04F}"/>
                </a:ext>
              </a:extLst>
            </p:cNvPr>
            <p:cNvSpPr/>
            <p:nvPr/>
          </p:nvSpPr>
          <p:spPr>
            <a:xfrm>
              <a:off x="-6771100" y="3784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11" name="Google Shape;10224;p31">
              <a:extLst>
                <a:ext uri="{FF2B5EF4-FFF2-40B4-BE49-F238E27FC236}">
                  <a16:creationId xmlns:a16="http://schemas.microsoft.com/office/drawing/2014/main" id="{1042CDB2-0BCF-38CC-9645-EF88446FA747}"/>
                </a:ext>
              </a:extLst>
            </p:cNvPr>
            <p:cNvSpPr/>
            <p:nvPr/>
          </p:nvSpPr>
          <p:spPr>
            <a:xfrm>
              <a:off x="-6714250" y="378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12" name="Google Shape;10225;p31">
              <a:extLst>
                <a:ext uri="{FF2B5EF4-FFF2-40B4-BE49-F238E27FC236}">
                  <a16:creationId xmlns:a16="http://schemas.microsoft.com/office/drawing/2014/main" id="{79F5D816-DF78-1D99-DF3A-B24267AA6C73}"/>
                </a:ext>
              </a:extLst>
            </p:cNvPr>
            <p:cNvSpPr/>
            <p:nvPr/>
          </p:nvSpPr>
          <p:spPr>
            <a:xfrm>
              <a:off x="-6657400" y="378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13" name="Google Shape;10226;p31">
              <a:extLst>
                <a:ext uri="{FF2B5EF4-FFF2-40B4-BE49-F238E27FC236}">
                  <a16:creationId xmlns:a16="http://schemas.microsoft.com/office/drawing/2014/main" id="{B5356777-5405-1BB3-4F5C-5EB9642022BD}"/>
                </a:ext>
              </a:extLst>
            </p:cNvPr>
            <p:cNvSpPr/>
            <p:nvPr/>
          </p:nvSpPr>
          <p:spPr>
            <a:xfrm>
              <a:off x="-6600825" y="3784225"/>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14" name="Google Shape;10227;p31">
              <a:extLst>
                <a:ext uri="{FF2B5EF4-FFF2-40B4-BE49-F238E27FC236}">
                  <a16:creationId xmlns:a16="http://schemas.microsoft.com/office/drawing/2014/main" id="{54D46422-145D-A76B-EB1C-5390FA966F7C}"/>
                </a:ext>
              </a:extLst>
            </p:cNvPr>
            <p:cNvSpPr/>
            <p:nvPr/>
          </p:nvSpPr>
          <p:spPr>
            <a:xfrm>
              <a:off x="-6543975" y="3784225"/>
              <a:ext cx="37825" cy="37825"/>
            </a:xfrm>
            <a:custGeom>
              <a:avLst/>
              <a:gdLst/>
              <a:ahLst/>
              <a:cxnLst/>
              <a:rect l="l" t="t" r="r" b="b"/>
              <a:pathLst>
                <a:path w="1513" h="1513" extrusionOk="0">
                  <a:moveTo>
                    <a:pt x="762" y="1"/>
                  </a:moveTo>
                  <a:cubicBezTo>
                    <a:pt x="333" y="1"/>
                    <a:pt x="0" y="346"/>
                    <a:pt x="0" y="763"/>
                  </a:cubicBezTo>
                  <a:cubicBezTo>
                    <a:pt x="0" y="1179"/>
                    <a:pt x="333"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15" name="Google Shape;10228;p31">
              <a:extLst>
                <a:ext uri="{FF2B5EF4-FFF2-40B4-BE49-F238E27FC236}">
                  <a16:creationId xmlns:a16="http://schemas.microsoft.com/office/drawing/2014/main" id="{29241F96-403E-FDDC-0584-F2972A237308}"/>
                </a:ext>
              </a:extLst>
            </p:cNvPr>
            <p:cNvSpPr/>
            <p:nvPr/>
          </p:nvSpPr>
          <p:spPr>
            <a:xfrm>
              <a:off x="-6487125" y="3784225"/>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16" name="Google Shape;10229;p31">
              <a:extLst>
                <a:ext uri="{FF2B5EF4-FFF2-40B4-BE49-F238E27FC236}">
                  <a16:creationId xmlns:a16="http://schemas.microsoft.com/office/drawing/2014/main" id="{B3A6F30D-3A92-8372-580B-043AED769A5C}"/>
                </a:ext>
              </a:extLst>
            </p:cNvPr>
            <p:cNvSpPr/>
            <p:nvPr/>
          </p:nvSpPr>
          <p:spPr>
            <a:xfrm>
              <a:off x="-5351875" y="378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17" name="Google Shape;10230;p31">
              <a:extLst>
                <a:ext uri="{FF2B5EF4-FFF2-40B4-BE49-F238E27FC236}">
                  <a16:creationId xmlns:a16="http://schemas.microsoft.com/office/drawing/2014/main" id="{8FF181D3-7918-E99C-DC97-1E14576FE477}"/>
                </a:ext>
              </a:extLst>
            </p:cNvPr>
            <p:cNvSpPr/>
            <p:nvPr/>
          </p:nvSpPr>
          <p:spPr>
            <a:xfrm>
              <a:off x="-5295025" y="378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18" name="Google Shape;10231;p31">
              <a:extLst>
                <a:ext uri="{FF2B5EF4-FFF2-40B4-BE49-F238E27FC236}">
                  <a16:creationId xmlns:a16="http://schemas.microsoft.com/office/drawing/2014/main" id="{C822C6D4-4CE5-4F0B-04B8-4C3F2CC37C92}"/>
                </a:ext>
              </a:extLst>
            </p:cNvPr>
            <p:cNvSpPr/>
            <p:nvPr/>
          </p:nvSpPr>
          <p:spPr>
            <a:xfrm>
              <a:off x="-5238475" y="3784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80" y="1513"/>
                    <a:pt x="1513" y="1179"/>
                    <a:pt x="1513" y="763"/>
                  </a:cubicBezTo>
                  <a:cubicBezTo>
                    <a:pt x="1513" y="346"/>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19" name="Google Shape;10232;p31">
              <a:extLst>
                <a:ext uri="{FF2B5EF4-FFF2-40B4-BE49-F238E27FC236}">
                  <a16:creationId xmlns:a16="http://schemas.microsoft.com/office/drawing/2014/main" id="{A501A542-64BA-3A56-DE98-97B2E40EB02A}"/>
                </a:ext>
              </a:extLst>
            </p:cNvPr>
            <p:cNvSpPr/>
            <p:nvPr/>
          </p:nvSpPr>
          <p:spPr>
            <a:xfrm>
              <a:off x="-5181600" y="3784225"/>
              <a:ext cx="37825" cy="37825"/>
            </a:xfrm>
            <a:custGeom>
              <a:avLst/>
              <a:gdLst/>
              <a:ahLst/>
              <a:cxnLst/>
              <a:rect l="l" t="t" r="r" b="b"/>
              <a:pathLst>
                <a:path w="1513" h="1513" extrusionOk="0">
                  <a:moveTo>
                    <a:pt x="762" y="1"/>
                  </a:moveTo>
                  <a:cubicBezTo>
                    <a:pt x="333" y="1"/>
                    <a:pt x="0" y="346"/>
                    <a:pt x="0" y="763"/>
                  </a:cubicBezTo>
                  <a:cubicBezTo>
                    <a:pt x="0" y="1179"/>
                    <a:pt x="333"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20" name="Google Shape;10233;p31">
              <a:extLst>
                <a:ext uri="{FF2B5EF4-FFF2-40B4-BE49-F238E27FC236}">
                  <a16:creationId xmlns:a16="http://schemas.microsoft.com/office/drawing/2014/main" id="{2D8ADB80-D1A1-48CD-829F-5689966F9904}"/>
                </a:ext>
              </a:extLst>
            </p:cNvPr>
            <p:cNvSpPr/>
            <p:nvPr/>
          </p:nvSpPr>
          <p:spPr>
            <a:xfrm>
              <a:off x="-5124750" y="3784225"/>
              <a:ext cx="37825" cy="37825"/>
            </a:xfrm>
            <a:custGeom>
              <a:avLst/>
              <a:gdLst/>
              <a:ahLst/>
              <a:cxnLst/>
              <a:rect l="l" t="t" r="r" b="b"/>
              <a:pathLst>
                <a:path w="1513" h="1513" extrusionOk="0">
                  <a:moveTo>
                    <a:pt x="750" y="1"/>
                  </a:moveTo>
                  <a:cubicBezTo>
                    <a:pt x="333" y="1"/>
                    <a:pt x="0" y="346"/>
                    <a:pt x="0" y="763"/>
                  </a:cubicBezTo>
                  <a:cubicBezTo>
                    <a:pt x="0" y="1179"/>
                    <a:pt x="333"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21" name="Google Shape;10234;p31">
              <a:extLst>
                <a:ext uri="{FF2B5EF4-FFF2-40B4-BE49-F238E27FC236}">
                  <a16:creationId xmlns:a16="http://schemas.microsoft.com/office/drawing/2014/main" id="{63DEC552-9A48-F03C-E043-A661E4559E5C}"/>
                </a:ext>
              </a:extLst>
            </p:cNvPr>
            <p:cNvSpPr/>
            <p:nvPr/>
          </p:nvSpPr>
          <p:spPr>
            <a:xfrm>
              <a:off x="-4897650" y="378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7" y="1513"/>
                    <a:pt x="1513" y="1179"/>
                    <a:pt x="1513" y="763"/>
                  </a:cubicBezTo>
                  <a:cubicBezTo>
                    <a:pt x="1513" y="346"/>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22" name="Google Shape;10235;p31">
              <a:extLst>
                <a:ext uri="{FF2B5EF4-FFF2-40B4-BE49-F238E27FC236}">
                  <a16:creationId xmlns:a16="http://schemas.microsoft.com/office/drawing/2014/main" id="{879AB227-059B-BD52-3810-FBEA99F21E8B}"/>
                </a:ext>
              </a:extLst>
            </p:cNvPr>
            <p:cNvSpPr/>
            <p:nvPr/>
          </p:nvSpPr>
          <p:spPr>
            <a:xfrm>
              <a:off x="-3705825" y="3784225"/>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23" name="Google Shape;10236;p31">
              <a:extLst>
                <a:ext uri="{FF2B5EF4-FFF2-40B4-BE49-F238E27FC236}">
                  <a16:creationId xmlns:a16="http://schemas.microsoft.com/office/drawing/2014/main" id="{66189782-5AAE-50D2-DD8E-F12AA3BAA556}"/>
                </a:ext>
              </a:extLst>
            </p:cNvPr>
            <p:cNvSpPr/>
            <p:nvPr/>
          </p:nvSpPr>
          <p:spPr>
            <a:xfrm>
              <a:off x="-3648975" y="3784225"/>
              <a:ext cx="37825" cy="37825"/>
            </a:xfrm>
            <a:custGeom>
              <a:avLst/>
              <a:gdLst/>
              <a:ahLst/>
              <a:cxnLst/>
              <a:rect l="l" t="t" r="r" b="b"/>
              <a:pathLst>
                <a:path w="1513" h="1513" extrusionOk="0">
                  <a:moveTo>
                    <a:pt x="762" y="1"/>
                  </a:moveTo>
                  <a:cubicBezTo>
                    <a:pt x="346" y="1"/>
                    <a:pt x="0" y="346"/>
                    <a:pt x="0" y="763"/>
                  </a:cubicBezTo>
                  <a:cubicBezTo>
                    <a:pt x="0" y="1179"/>
                    <a:pt x="346"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24" name="Google Shape;10237;p31">
              <a:extLst>
                <a:ext uri="{FF2B5EF4-FFF2-40B4-BE49-F238E27FC236}">
                  <a16:creationId xmlns:a16="http://schemas.microsoft.com/office/drawing/2014/main" id="{4DF18ACB-140A-522D-B8B3-D7E33D7BA81E}"/>
                </a:ext>
              </a:extLst>
            </p:cNvPr>
            <p:cNvSpPr/>
            <p:nvPr/>
          </p:nvSpPr>
          <p:spPr>
            <a:xfrm>
              <a:off x="-3592125" y="3784225"/>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25" name="Google Shape;10238;p31">
              <a:extLst>
                <a:ext uri="{FF2B5EF4-FFF2-40B4-BE49-F238E27FC236}">
                  <a16:creationId xmlns:a16="http://schemas.microsoft.com/office/drawing/2014/main" id="{D585C2E8-42CC-CD17-475A-1DC15D7B7CE8}"/>
                </a:ext>
              </a:extLst>
            </p:cNvPr>
            <p:cNvSpPr/>
            <p:nvPr/>
          </p:nvSpPr>
          <p:spPr>
            <a:xfrm>
              <a:off x="-3535575" y="3784225"/>
              <a:ext cx="38125" cy="37825"/>
            </a:xfrm>
            <a:custGeom>
              <a:avLst/>
              <a:gdLst/>
              <a:ahLst/>
              <a:cxnLst/>
              <a:rect l="l" t="t" r="r" b="b"/>
              <a:pathLst>
                <a:path w="1525" h="1513" extrusionOk="0">
                  <a:moveTo>
                    <a:pt x="763" y="1"/>
                  </a:moveTo>
                  <a:cubicBezTo>
                    <a:pt x="346" y="1"/>
                    <a:pt x="1" y="346"/>
                    <a:pt x="1" y="763"/>
                  </a:cubicBezTo>
                  <a:cubicBezTo>
                    <a:pt x="1" y="1179"/>
                    <a:pt x="346" y="1513"/>
                    <a:pt x="763" y="1513"/>
                  </a:cubicBezTo>
                  <a:cubicBezTo>
                    <a:pt x="1179" y="1513"/>
                    <a:pt x="1525" y="1179"/>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26" name="Google Shape;10239;p31">
              <a:extLst>
                <a:ext uri="{FF2B5EF4-FFF2-40B4-BE49-F238E27FC236}">
                  <a16:creationId xmlns:a16="http://schemas.microsoft.com/office/drawing/2014/main" id="{2248CF11-F1A1-144B-6E58-5CCC2FFABDB9}"/>
                </a:ext>
              </a:extLst>
            </p:cNvPr>
            <p:cNvSpPr/>
            <p:nvPr/>
          </p:nvSpPr>
          <p:spPr>
            <a:xfrm>
              <a:off x="-3478725" y="3784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27" name="Google Shape;10240;p31">
              <a:extLst>
                <a:ext uri="{FF2B5EF4-FFF2-40B4-BE49-F238E27FC236}">
                  <a16:creationId xmlns:a16="http://schemas.microsoft.com/office/drawing/2014/main" id="{D9767868-D3D5-381A-E24F-C055961DF6C9}"/>
                </a:ext>
              </a:extLst>
            </p:cNvPr>
            <p:cNvSpPr/>
            <p:nvPr/>
          </p:nvSpPr>
          <p:spPr>
            <a:xfrm>
              <a:off x="-3421875" y="378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79" y="1513"/>
                    <a:pt x="1513" y="1179"/>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28" name="Google Shape;10241;p31">
              <a:extLst>
                <a:ext uri="{FF2B5EF4-FFF2-40B4-BE49-F238E27FC236}">
                  <a16:creationId xmlns:a16="http://schemas.microsoft.com/office/drawing/2014/main" id="{81CE0A12-9E41-34B8-D691-BC13AC509485}"/>
                </a:ext>
              </a:extLst>
            </p:cNvPr>
            <p:cNvSpPr/>
            <p:nvPr/>
          </p:nvSpPr>
          <p:spPr>
            <a:xfrm>
              <a:off x="-3365025" y="3784225"/>
              <a:ext cx="37825" cy="37825"/>
            </a:xfrm>
            <a:custGeom>
              <a:avLst/>
              <a:gdLst/>
              <a:ahLst/>
              <a:cxnLst/>
              <a:rect l="l" t="t" r="r" b="b"/>
              <a:pathLst>
                <a:path w="1513" h="1513" extrusionOk="0">
                  <a:moveTo>
                    <a:pt x="751" y="1"/>
                  </a:moveTo>
                  <a:cubicBezTo>
                    <a:pt x="334" y="1"/>
                    <a:pt x="1" y="346"/>
                    <a:pt x="1" y="763"/>
                  </a:cubicBezTo>
                  <a:cubicBezTo>
                    <a:pt x="1" y="1179"/>
                    <a:pt x="334" y="1513"/>
                    <a:pt x="751" y="1513"/>
                  </a:cubicBezTo>
                  <a:cubicBezTo>
                    <a:pt x="1168" y="1513"/>
                    <a:pt x="1513" y="1179"/>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29" name="Google Shape;10242;p31">
              <a:extLst>
                <a:ext uri="{FF2B5EF4-FFF2-40B4-BE49-F238E27FC236}">
                  <a16:creationId xmlns:a16="http://schemas.microsoft.com/office/drawing/2014/main" id="{1BB45D3D-C1DA-B0B0-8402-3882213C172F}"/>
                </a:ext>
              </a:extLst>
            </p:cNvPr>
            <p:cNvSpPr/>
            <p:nvPr/>
          </p:nvSpPr>
          <p:spPr>
            <a:xfrm>
              <a:off x="-3308450" y="3784225"/>
              <a:ext cx="37825" cy="37825"/>
            </a:xfrm>
            <a:custGeom>
              <a:avLst/>
              <a:gdLst/>
              <a:ahLst/>
              <a:cxnLst/>
              <a:rect l="l" t="t" r="r" b="b"/>
              <a:pathLst>
                <a:path w="1513" h="1513" extrusionOk="0">
                  <a:moveTo>
                    <a:pt x="762" y="1"/>
                  </a:moveTo>
                  <a:cubicBezTo>
                    <a:pt x="345" y="1"/>
                    <a:pt x="0" y="346"/>
                    <a:pt x="0" y="763"/>
                  </a:cubicBezTo>
                  <a:cubicBezTo>
                    <a:pt x="0" y="1179"/>
                    <a:pt x="345"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30" name="Google Shape;10243;p31">
              <a:extLst>
                <a:ext uri="{FF2B5EF4-FFF2-40B4-BE49-F238E27FC236}">
                  <a16:creationId xmlns:a16="http://schemas.microsoft.com/office/drawing/2014/main" id="{732A42F6-3B54-42FD-954E-AE056176CAC3}"/>
                </a:ext>
              </a:extLst>
            </p:cNvPr>
            <p:cNvSpPr/>
            <p:nvPr/>
          </p:nvSpPr>
          <p:spPr>
            <a:xfrm>
              <a:off x="-3251600" y="3784225"/>
              <a:ext cx="37825" cy="37825"/>
            </a:xfrm>
            <a:custGeom>
              <a:avLst/>
              <a:gdLst/>
              <a:ahLst/>
              <a:cxnLst/>
              <a:rect l="l" t="t" r="r" b="b"/>
              <a:pathLst>
                <a:path w="1513" h="1513" extrusionOk="0">
                  <a:moveTo>
                    <a:pt x="762" y="1"/>
                  </a:moveTo>
                  <a:cubicBezTo>
                    <a:pt x="334" y="1"/>
                    <a:pt x="0" y="346"/>
                    <a:pt x="0" y="763"/>
                  </a:cubicBezTo>
                  <a:cubicBezTo>
                    <a:pt x="0" y="1179"/>
                    <a:pt x="334" y="1513"/>
                    <a:pt x="762" y="1513"/>
                  </a:cubicBezTo>
                  <a:cubicBezTo>
                    <a:pt x="1179" y="1513"/>
                    <a:pt x="1512" y="1179"/>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31" name="Google Shape;10244;p31">
              <a:extLst>
                <a:ext uri="{FF2B5EF4-FFF2-40B4-BE49-F238E27FC236}">
                  <a16:creationId xmlns:a16="http://schemas.microsoft.com/office/drawing/2014/main" id="{BA4F61EB-5DDB-E389-72FD-6E309EA73718}"/>
                </a:ext>
              </a:extLst>
            </p:cNvPr>
            <p:cNvSpPr/>
            <p:nvPr/>
          </p:nvSpPr>
          <p:spPr>
            <a:xfrm>
              <a:off x="-3194750" y="3784225"/>
              <a:ext cx="37825" cy="37825"/>
            </a:xfrm>
            <a:custGeom>
              <a:avLst/>
              <a:gdLst/>
              <a:ahLst/>
              <a:cxnLst/>
              <a:rect l="l" t="t" r="r" b="b"/>
              <a:pathLst>
                <a:path w="1513" h="1513" extrusionOk="0">
                  <a:moveTo>
                    <a:pt x="750" y="1"/>
                  </a:moveTo>
                  <a:cubicBezTo>
                    <a:pt x="334" y="1"/>
                    <a:pt x="0" y="346"/>
                    <a:pt x="0" y="763"/>
                  </a:cubicBezTo>
                  <a:cubicBezTo>
                    <a:pt x="0" y="1179"/>
                    <a:pt x="334" y="1513"/>
                    <a:pt x="750" y="1513"/>
                  </a:cubicBezTo>
                  <a:cubicBezTo>
                    <a:pt x="1167" y="1513"/>
                    <a:pt x="1512" y="1179"/>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32" name="Google Shape;10245;p31">
              <a:extLst>
                <a:ext uri="{FF2B5EF4-FFF2-40B4-BE49-F238E27FC236}">
                  <a16:creationId xmlns:a16="http://schemas.microsoft.com/office/drawing/2014/main" id="{9CD4204F-B4CD-19ED-4BBF-FB9EA287BC3D}"/>
                </a:ext>
              </a:extLst>
            </p:cNvPr>
            <p:cNvSpPr/>
            <p:nvPr/>
          </p:nvSpPr>
          <p:spPr>
            <a:xfrm>
              <a:off x="-3138200" y="3784225"/>
              <a:ext cx="38125" cy="37825"/>
            </a:xfrm>
            <a:custGeom>
              <a:avLst/>
              <a:gdLst/>
              <a:ahLst/>
              <a:cxnLst/>
              <a:rect l="l" t="t" r="r" b="b"/>
              <a:pathLst>
                <a:path w="1525" h="1513" extrusionOk="0">
                  <a:moveTo>
                    <a:pt x="762" y="1"/>
                  </a:moveTo>
                  <a:cubicBezTo>
                    <a:pt x="346" y="1"/>
                    <a:pt x="0" y="346"/>
                    <a:pt x="0" y="763"/>
                  </a:cubicBezTo>
                  <a:cubicBezTo>
                    <a:pt x="0" y="1179"/>
                    <a:pt x="346" y="1513"/>
                    <a:pt x="762" y="1513"/>
                  </a:cubicBezTo>
                  <a:cubicBezTo>
                    <a:pt x="1179" y="1513"/>
                    <a:pt x="1524" y="1179"/>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33" name="Google Shape;10246;p31">
              <a:extLst>
                <a:ext uri="{FF2B5EF4-FFF2-40B4-BE49-F238E27FC236}">
                  <a16:creationId xmlns:a16="http://schemas.microsoft.com/office/drawing/2014/main" id="{2C7A2EC5-0E67-64F0-586B-3B2DCBF7A505}"/>
                </a:ext>
              </a:extLst>
            </p:cNvPr>
            <p:cNvSpPr/>
            <p:nvPr/>
          </p:nvSpPr>
          <p:spPr>
            <a:xfrm>
              <a:off x="-3081350" y="3784225"/>
              <a:ext cx="37825" cy="37825"/>
            </a:xfrm>
            <a:custGeom>
              <a:avLst/>
              <a:gdLst/>
              <a:ahLst/>
              <a:cxnLst/>
              <a:rect l="l" t="t" r="r" b="b"/>
              <a:pathLst>
                <a:path w="1513" h="1513" extrusionOk="0">
                  <a:moveTo>
                    <a:pt x="763" y="1"/>
                  </a:moveTo>
                  <a:cubicBezTo>
                    <a:pt x="346" y="1"/>
                    <a:pt x="1" y="346"/>
                    <a:pt x="1" y="763"/>
                  </a:cubicBezTo>
                  <a:cubicBezTo>
                    <a:pt x="1" y="1179"/>
                    <a:pt x="346" y="1513"/>
                    <a:pt x="763" y="1513"/>
                  </a:cubicBezTo>
                  <a:cubicBezTo>
                    <a:pt x="1179" y="1513"/>
                    <a:pt x="1513" y="1179"/>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34" name="Google Shape;10247;p31">
              <a:extLst>
                <a:ext uri="{FF2B5EF4-FFF2-40B4-BE49-F238E27FC236}">
                  <a16:creationId xmlns:a16="http://schemas.microsoft.com/office/drawing/2014/main" id="{61F4B561-51FA-EE06-60D7-77AA3232F7B1}"/>
                </a:ext>
              </a:extLst>
            </p:cNvPr>
            <p:cNvSpPr/>
            <p:nvPr/>
          </p:nvSpPr>
          <p:spPr>
            <a:xfrm>
              <a:off x="-6827950" y="3841075"/>
              <a:ext cx="38125" cy="37825"/>
            </a:xfrm>
            <a:custGeom>
              <a:avLst/>
              <a:gdLst/>
              <a:ahLst/>
              <a:cxnLst/>
              <a:rect l="l" t="t" r="r" b="b"/>
              <a:pathLst>
                <a:path w="1525" h="1513" extrusionOk="0">
                  <a:moveTo>
                    <a:pt x="763" y="1"/>
                  </a:moveTo>
                  <a:cubicBezTo>
                    <a:pt x="346" y="1"/>
                    <a:pt x="1" y="334"/>
                    <a:pt x="1" y="751"/>
                  </a:cubicBezTo>
                  <a:cubicBezTo>
                    <a:pt x="1" y="1179"/>
                    <a:pt x="346" y="1513"/>
                    <a:pt x="763" y="1513"/>
                  </a:cubicBezTo>
                  <a:cubicBezTo>
                    <a:pt x="1179" y="1513"/>
                    <a:pt x="1525" y="1179"/>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35" name="Google Shape;10248;p31">
              <a:extLst>
                <a:ext uri="{FF2B5EF4-FFF2-40B4-BE49-F238E27FC236}">
                  <a16:creationId xmlns:a16="http://schemas.microsoft.com/office/drawing/2014/main" id="{247999CE-6498-2A24-9DE1-B26F2814E715}"/>
                </a:ext>
              </a:extLst>
            </p:cNvPr>
            <p:cNvSpPr/>
            <p:nvPr/>
          </p:nvSpPr>
          <p:spPr>
            <a:xfrm>
              <a:off x="-6771100" y="3841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79" y="1513"/>
                    <a:pt x="1513" y="1179"/>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36" name="Google Shape;10249;p31">
              <a:extLst>
                <a:ext uri="{FF2B5EF4-FFF2-40B4-BE49-F238E27FC236}">
                  <a16:creationId xmlns:a16="http://schemas.microsoft.com/office/drawing/2014/main" id="{13512977-5ADF-496D-F430-1A1448608BAC}"/>
                </a:ext>
              </a:extLst>
            </p:cNvPr>
            <p:cNvSpPr/>
            <p:nvPr/>
          </p:nvSpPr>
          <p:spPr>
            <a:xfrm>
              <a:off x="-6714250" y="384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79" y="1513"/>
                    <a:pt x="1513" y="1179"/>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37" name="Google Shape;10250;p31">
              <a:extLst>
                <a:ext uri="{FF2B5EF4-FFF2-40B4-BE49-F238E27FC236}">
                  <a16:creationId xmlns:a16="http://schemas.microsoft.com/office/drawing/2014/main" id="{677A05D3-7147-E8C8-E12D-6EF70E78FAE1}"/>
                </a:ext>
              </a:extLst>
            </p:cNvPr>
            <p:cNvSpPr/>
            <p:nvPr/>
          </p:nvSpPr>
          <p:spPr>
            <a:xfrm>
              <a:off x="-6657400" y="384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8" y="1513"/>
                    <a:pt x="1513" y="1179"/>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38" name="Google Shape;10251;p31">
              <a:extLst>
                <a:ext uri="{FF2B5EF4-FFF2-40B4-BE49-F238E27FC236}">
                  <a16:creationId xmlns:a16="http://schemas.microsoft.com/office/drawing/2014/main" id="{B7B02D49-516E-08A9-A0B5-510C0563A973}"/>
                </a:ext>
              </a:extLst>
            </p:cNvPr>
            <p:cNvSpPr/>
            <p:nvPr/>
          </p:nvSpPr>
          <p:spPr>
            <a:xfrm>
              <a:off x="-6600825" y="3841075"/>
              <a:ext cx="37825" cy="37825"/>
            </a:xfrm>
            <a:custGeom>
              <a:avLst/>
              <a:gdLst/>
              <a:ahLst/>
              <a:cxnLst/>
              <a:rect l="l" t="t" r="r" b="b"/>
              <a:pathLst>
                <a:path w="1513" h="1513" extrusionOk="0">
                  <a:moveTo>
                    <a:pt x="762" y="1"/>
                  </a:moveTo>
                  <a:cubicBezTo>
                    <a:pt x="345" y="1"/>
                    <a:pt x="0" y="334"/>
                    <a:pt x="0" y="751"/>
                  </a:cubicBezTo>
                  <a:cubicBezTo>
                    <a:pt x="0" y="1179"/>
                    <a:pt x="345"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39" name="Google Shape;10252;p31">
              <a:extLst>
                <a:ext uri="{FF2B5EF4-FFF2-40B4-BE49-F238E27FC236}">
                  <a16:creationId xmlns:a16="http://schemas.microsoft.com/office/drawing/2014/main" id="{5EB786DF-6D4D-3421-32D7-2626862622AC}"/>
                </a:ext>
              </a:extLst>
            </p:cNvPr>
            <p:cNvSpPr/>
            <p:nvPr/>
          </p:nvSpPr>
          <p:spPr>
            <a:xfrm>
              <a:off x="-6543975" y="3841075"/>
              <a:ext cx="37825" cy="37825"/>
            </a:xfrm>
            <a:custGeom>
              <a:avLst/>
              <a:gdLst/>
              <a:ahLst/>
              <a:cxnLst/>
              <a:rect l="l" t="t" r="r" b="b"/>
              <a:pathLst>
                <a:path w="1513" h="1513" extrusionOk="0">
                  <a:moveTo>
                    <a:pt x="762" y="1"/>
                  </a:moveTo>
                  <a:cubicBezTo>
                    <a:pt x="333" y="1"/>
                    <a:pt x="0" y="334"/>
                    <a:pt x="0" y="751"/>
                  </a:cubicBezTo>
                  <a:cubicBezTo>
                    <a:pt x="0" y="1179"/>
                    <a:pt x="333"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40" name="Google Shape;10253;p31">
              <a:extLst>
                <a:ext uri="{FF2B5EF4-FFF2-40B4-BE49-F238E27FC236}">
                  <a16:creationId xmlns:a16="http://schemas.microsoft.com/office/drawing/2014/main" id="{A438F7E6-A871-485A-1089-DA213108AFBC}"/>
                </a:ext>
              </a:extLst>
            </p:cNvPr>
            <p:cNvSpPr/>
            <p:nvPr/>
          </p:nvSpPr>
          <p:spPr>
            <a:xfrm>
              <a:off x="-6487125" y="3841075"/>
              <a:ext cx="37825" cy="37825"/>
            </a:xfrm>
            <a:custGeom>
              <a:avLst/>
              <a:gdLst/>
              <a:ahLst/>
              <a:cxnLst/>
              <a:rect l="l" t="t" r="r" b="b"/>
              <a:pathLst>
                <a:path w="1513" h="1513" extrusionOk="0">
                  <a:moveTo>
                    <a:pt x="750" y="1"/>
                  </a:moveTo>
                  <a:cubicBezTo>
                    <a:pt x="334" y="1"/>
                    <a:pt x="0" y="334"/>
                    <a:pt x="0" y="751"/>
                  </a:cubicBezTo>
                  <a:cubicBezTo>
                    <a:pt x="0" y="1179"/>
                    <a:pt x="334"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41" name="Google Shape;10254;p31">
              <a:extLst>
                <a:ext uri="{FF2B5EF4-FFF2-40B4-BE49-F238E27FC236}">
                  <a16:creationId xmlns:a16="http://schemas.microsoft.com/office/drawing/2014/main" id="{E39413C8-6C36-A87C-9361-702A03A3A5F3}"/>
                </a:ext>
              </a:extLst>
            </p:cNvPr>
            <p:cNvSpPr/>
            <p:nvPr/>
          </p:nvSpPr>
          <p:spPr>
            <a:xfrm>
              <a:off x="-5351875" y="384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79" y="1513"/>
                    <a:pt x="1513" y="1179"/>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42" name="Google Shape;10255;p31">
              <a:extLst>
                <a:ext uri="{FF2B5EF4-FFF2-40B4-BE49-F238E27FC236}">
                  <a16:creationId xmlns:a16="http://schemas.microsoft.com/office/drawing/2014/main" id="{9ACB3319-3FB4-09CB-0874-E15A45469A1B}"/>
                </a:ext>
              </a:extLst>
            </p:cNvPr>
            <p:cNvSpPr/>
            <p:nvPr/>
          </p:nvSpPr>
          <p:spPr>
            <a:xfrm>
              <a:off x="-5295025" y="384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8" y="1513"/>
                    <a:pt x="1513" y="1179"/>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43" name="Google Shape;10256;p31">
              <a:extLst>
                <a:ext uri="{FF2B5EF4-FFF2-40B4-BE49-F238E27FC236}">
                  <a16:creationId xmlns:a16="http://schemas.microsoft.com/office/drawing/2014/main" id="{D90C7B0F-1EFA-D772-CADB-1BE25B9F85EE}"/>
                </a:ext>
              </a:extLst>
            </p:cNvPr>
            <p:cNvSpPr/>
            <p:nvPr/>
          </p:nvSpPr>
          <p:spPr>
            <a:xfrm>
              <a:off x="-5238475" y="3841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80" y="1513"/>
                    <a:pt x="1513" y="1179"/>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44" name="Google Shape;10257;p31">
              <a:extLst>
                <a:ext uri="{FF2B5EF4-FFF2-40B4-BE49-F238E27FC236}">
                  <a16:creationId xmlns:a16="http://schemas.microsoft.com/office/drawing/2014/main" id="{2D12DD7B-458F-20A4-D487-D57E0691EEA3}"/>
                </a:ext>
              </a:extLst>
            </p:cNvPr>
            <p:cNvSpPr/>
            <p:nvPr/>
          </p:nvSpPr>
          <p:spPr>
            <a:xfrm>
              <a:off x="-5181600" y="3841075"/>
              <a:ext cx="37825" cy="37825"/>
            </a:xfrm>
            <a:custGeom>
              <a:avLst/>
              <a:gdLst/>
              <a:ahLst/>
              <a:cxnLst/>
              <a:rect l="l" t="t" r="r" b="b"/>
              <a:pathLst>
                <a:path w="1513" h="1513" extrusionOk="0">
                  <a:moveTo>
                    <a:pt x="762" y="1"/>
                  </a:moveTo>
                  <a:cubicBezTo>
                    <a:pt x="333" y="1"/>
                    <a:pt x="0" y="334"/>
                    <a:pt x="0" y="751"/>
                  </a:cubicBezTo>
                  <a:cubicBezTo>
                    <a:pt x="0" y="1179"/>
                    <a:pt x="333"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45" name="Google Shape;10258;p31">
              <a:extLst>
                <a:ext uri="{FF2B5EF4-FFF2-40B4-BE49-F238E27FC236}">
                  <a16:creationId xmlns:a16="http://schemas.microsoft.com/office/drawing/2014/main" id="{2A589F12-5C0A-0684-CD68-34AE3454C7F1}"/>
                </a:ext>
              </a:extLst>
            </p:cNvPr>
            <p:cNvSpPr/>
            <p:nvPr/>
          </p:nvSpPr>
          <p:spPr>
            <a:xfrm>
              <a:off x="-5124750" y="3841075"/>
              <a:ext cx="37825" cy="37825"/>
            </a:xfrm>
            <a:custGeom>
              <a:avLst/>
              <a:gdLst/>
              <a:ahLst/>
              <a:cxnLst/>
              <a:rect l="l" t="t" r="r" b="b"/>
              <a:pathLst>
                <a:path w="1513" h="1513" extrusionOk="0">
                  <a:moveTo>
                    <a:pt x="750" y="1"/>
                  </a:moveTo>
                  <a:cubicBezTo>
                    <a:pt x="333" y="1"/>
                    <a:pt x="0" y="334"/>
                    <a:pt x="0" y="751"/>
                  </a:cubicBezTo>
                  <a:cubicBezTo>
                    <a:pt x="0" y="1179"/>
                    <a:pt x="333"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46" name="Google Shape;10259;p31">
              <a:extLst>
                <a:ext uri="{FF2B5EF4-FFF2-40B4-BE49-F238E27FC236}">
                  <a16:creationId xmlns:a16="http://schemas.microsoft.com/office/drawing/2014/main" id="{02874A60-B312-3D24-C346-A974B42CD311}"/>
                </a:ext>
              </a:extLst>
            </p:cNvPr>
            <p:cNvSpPr/>
            <p:nvPr/>
          </p:nvSpPr>
          <p:spPr>
            <a:xfrm>
              <a:off x="-3705825" y="3841075"/>
              <a:ext cx="37825" cy="37825"/>
            </a:xfrm>
            <a:custGeom>
              <a:avLst/>
              <a:gdLst/>
              <a:ahLst/>
              <a:cxnLst/>
              <a:rect l="l" t="t" r="r" b="b"/>
              <a:pathLst>
                <a:path w="1513" h="1513" extrusionOk="0">
                  <a:moveTo>
                    <a:pt x="762" y="1"/>
                  </a:moveTo>
                  <a:cubicBezTo>
                    <a:pt x="345" y="1"/>
                    <a:pt x="0" y="334"/>
                    <a:pt x="0" y="751"/>
                  </a:cubicBezTo>
                  <a:cubicBezTo>
                    <a:pt x="0" y="1179"/>
                    <a:pt x="345"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47" name="Google Shape;10260;p31">
              <a:extLst>
                <a:ext uri="{FF2B5EF4-FFF2-40B4-BE49-F238E27FC236}">
                  <a16:creationId xmlns:a16="http://schemas.microsoft.com/office/drawing/2014/main" id="{FD38B7B1-A865-8C53-1319-3BB73A3777D8}"/>
                </a:ext>
              </a:extLst>
            </p:cNvPr>
            <p:cNvSpPr/>
            <p:nvPr/>
          </p:nvSpPr>
          <p:spPr>
            <a:xfrm>
              <a:off x="-3648975" y="3841075"/>
              <a:ext cx="37825" cy="37825"/>
            </a:xfrm>
            <a:custGeom>
              <a:avLst/>
              <a:gdLst/>
              <a:ahLst/>
              <a:cxnLst/>
              <a:rect l="l" t="t" r="r" b="b"/>
              <a:pathLst>
                <a:path w="1513" h="1513" extrusionOk="0">
                  <a:moveTo>
                    <a:pt x="762" y="1"/>
                  </a:moveTo>
                  <a:cubicBezTo>
                    <a:pt x="346" y="1"/>
                    <a:pt x="0" y="334"/>
                    <a:pt x="0" y="751"/>
                  </a:cubicBezTo>
                  <a:cubicBezTo>
                    <a:pt x="0" y="1179"/>
                    <a:pt x="346"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48" name="Google Shape;10261;p31">
              <a:extLst>
                <a:ext uri="{FF2B5EF4-FFF2-40B4-BE49-F238E27FC236}">
                  <a16:creationId xmlns:a16="http://schemas.microsoft.com/office/drawing/2014/main" id="{7167357D-8CE3-1376-08B1-55B2E81AAD80}"/>
                </a:ext>
              </a:extLst>
            </p:cNvPr>
            <p:cNvSpPr/>
            <p:nvPr/>
          </p:nvSpPr>
          <p:spPr>
            <a:xfrm>
              <a:off x="-3592125" y="3841075"/>
              <a:ext cx="37825" cy="37825"/>
            </a:xfrm>
            <a:custGeom>
              <a:avLst/>
              <a:gdLst/>
              <a:ahLst/>
              <a:cxnLst/>
              <a:rect l="l" t="t" r="r" b="b"/>
              <a:pathLst>
                <a:path w="1513" h="1513" extrusionOk="0">
                  <a:moveTo>
                    <a:pt x="750" y="1"/>
                  </a:moveTo>
                  <a:cubicBezTo>
                    <a:pt x="334" y="1"/>
                    <a:pt x="0" y="334"/>
                    <a:pt x="0" y="751"/>
                  </a:cubicBezTo>
                  <a:cubicBezTo>
                    <a:pt x="0" y="1179"/>
                    <a:pt x="334"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49" name="Google Shape;10262;p31">
              <a:extLst>
                <a:ext uri="{FF2B5EF4-FFF2-40B4-BE49-F238E27FC236}">
                  <a16:creationId xmlns:a16="http://schemas.microsoft.com/office/drawing/2014/main" id="{75986545-E60F-3A6D-8F1B-4730ACA3174D}"/>
                </a:ext>
              </a:extLst>
            </p:cNvPr>
            <p:cNvSpPr/>
            <p:nvPr/>
          </p:nvSpPr>
          <p:spPr>
            <a:xfrm>
              <a:off x="-3535575" y="3841075"/>
              <a:ext cx="38125" cy="37825"/>
            </a:xfrm>
            <a:custGeom>
              <a:avLst/>
              <a:gdLst/>
              <a:ahLst/>
              <a:cxnLst/>
              <a:rect l="l" t="t" r="r" b="b"/>
              <a:pathLst>
                <a:path w="1525" h="1513" extrusionOk="0">
                  <a:moveTo>
                    <a:pt x="763" y="1"/>
                  </a:moveTo>
                  <a:cubicBezTo>
                    <a:pt x="346" y="1"/>
                    <a:pt x="1" y="334"/>
                    <a:pt x="1" y="751"/>
                  </a:cubicBezTo>
                  <a:cubicBezTo>
                    <a:pt x="1" y="1179"/>
                    <a:pt x="346" y="1513"/>
                    <a:pt x="763" y="1513"/>
                  </a:cubicBezTo>
                  <a:cubicBezTo>
                    <a:pt x="1179" y="1513"/>
                    <a:pt x="1525" y="1179"/>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50" name="Google Shape;10263;p31">
              <a:extLst>
                <a:ext uri="{FF2B5EF4-FFF2-40B4-BE49-F238E27FC236}">
                  <a16:creationId xmlns:a16="http://schemas.microsoft.com/office/drawing/2014/main" id="{4BD03FF6-3534-0485-E34C-B1D1527532CA}"/>
                </a:ext>
              </a:extLst>
            </p:cNvPr>
            <p:cNvSpPr/>
            <p:nvPr/>
          </p:nvSpPr>
          <p:spPr>
            <a:xfrm>
              <a:off x="-3478725" y="3841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79" y="1513"/>
                    <a:pt x="1513" y="1179"/>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51" name="Google Shape;10264;p31">
              <a:extLst>
                <a:ext uri="{FF2B5EF4-FFF2-40B4-BE49-F238E27FC236}">
                  <a16:creationId xmlns:a16="http://schemas.microsoft.com/office/drawing/2014/main" id="{E84EF3EA-D7F6-4822-717A-1B10965295F8}"/>
                </a:ext>
              </a:extLst>
            </p:cNvPr>
            <p:cNvSpPr/>
            <p:nvPr/>
          </p:nvSpPr>
          <p:spPr>
            <a:xfrm>
              <a:off x="-3421875" y="384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79" y="1513"/>
                    <a:pt x="1513" y="1179"/>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52" name="Google Shape;10265;p31">
              <a:extLst>
                <a:ext uri="{FF2B5EF4-FFF2-40B4-BE49-F238E27FC236}">
                  <a16:creationId xmlns:a16="http://schemas.microsoft.com/office/drawing/2014/main" id="{057DE1D4-0B52-C816-C3B2-4C979A2CBD51}"/>
                </a:ext>
              </a:extLst>
            </p:cNvPr>
            <p:cNvSpPr/>
            <p:nvPr/>
          </p:nvSpPr>
          <p:spPr>
            <a:xfrm>
              <a:off x="-3365025" y="384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68" y="1513"/>
                    <a:pt x="1513" y="1179"/>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53" name="Google Shape;10266;p31">
              <a:extLst>
                <a:ext uri="{FF2B5EF4-FFF2-40B4-BE49-F238E27FC236}">
                  <a16:creationId xmlns:a16="http://schemas.microsoft.com/office/drawing/2014/main" id="{FE8103CF-4713-A8B6-B123-D80081F4C994}"/>
                </a:ext>
              </a:extLst>
            </p:cNvPr>
            <p:cNvSpPr/>
            <p:nvPr/>
          </p:nvSpPr>
          <p:spPr>
            <a:xfrm>
              <a:off x="-3308450" y="3841075"/>
              <a:ext cx="37825" cy="37825"/>
            </a:xfrm>
            <a:custGeom>
              <a:avLst/>
              <a:gdLst/>
              <a:ahLst/>
              <a:cxnLst/>
              <a:rect l="l" t="t" r="r" b="b"/>
              <a:pathLst>
                <a:path w="1513" h="1513" extrusionOk="0">
                  <a:moveTo>
                    <a:pt x="762" y="1"/>
                  </a:moveTo>
                  <a:cubicBezTo>
                    <a:pt x="345" y="1"/>
                    <a:pt x="0" y="334"/>
                    <a:pt x="0" y="751"/>
                  </a:cubicBezTo>
                  <a:cubicBezTo>
                    <a:pt x="0" y="1179"/>
                    <a:pt x="345"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54" name="Google Shape;10267;p31">
              <a:extLst>
                <a:ext uri="{FF2B5EF4-FFF2-40B4-BE49-F238E27FC236}">
                  <a16:creationId xmlns:a16="http://schemas.microsoft.com/office/drawing/2014/main" id="{5FE0A803-4A38-79DD-7BE3-3BCCB19C4818}"/>
                </a:ext>
              </a:extLst>
            </p:cNvPr>
            <p:cNvSpPr/>
            <p:nvPr/>
          </p:nvSpPr>
          <p:spPr>
            <a:xfrm>
              <a:off x="-3251600" y="3841075"/>
              <a:ext cx="37825" cy="37825"/>
            </a:xfrm>
            <a:custGeom>
              <a:avLst/>
              <a:gdLst/>
              <a:ahLst/>
              <a:cxnLst/>
              <a:rect l="l" t="t" r="r" b="b"/>
              <a:pathLst>
                <a:path w="1513" h="1513" extrusionOk="0">
                  <a:moveTo>
                    <a:pt x="762" y="1"/>
                  </a:moveTo>
                  <a:cubicBezTo>
                    <a:pt x="334" y="1"/>
                    <a:pt x="0" y="334"/>
                    <a:pt x="0" y="751"/>
                  </a:cubicBezTo>
                  <a:cubicBezTo>
                    <a:pt x="0" y="1179"/>
                    <a:pt x="334" y="1513"/>
                    <a:pt x="762" y="1513"/>
                  </a:cubicBezTo>
                  <a:cubicBezTo>
                    <a:pt x="1179" y="1513"/>
                    <a:pt x="1512" y="1179"/>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55" name="Google Shape;10268;p31">
              <a:extLst>
                <a:ext uri="{FF2B5EF4-FFF2-40B4-BE49-F238E27FC236}">
                  <a16:creationId xmlns:a16="http://schemas.microsoft.com/office/drawing/2014/main" id="{7561D2A4-F57B-A8ED-0C7D-7619355E7E03}"/>
                </a:ext>
              </a:extLst>
            </p:cNvPr>
            <p:cNvSpPr/>
            <p:nvPr/>
          </p:nvSpPr>
          <p:spPr>
            <a:xfrm>
              <a:off x="-3138200" y="3841075"/>
              <a:ext cx="38125" cy="37825"/>
            </a:xfrm>
            <a:custGeom>
              <a:avLst/>
              <a:gdLst/>
              <a:ahLst/>
              <a:cxnLst/>
              <a:rect l="l" t="t" r="r" b="b"/>
              <a:pathLst>
                <a:path w="1525" h="1513" extrusionOk="0">
                  <a:moveTo>
                    <a:pt x="762" y="1"/>
                  </a:moveTo>
                  <a:cubicBezTo>
                    <a:pt x="346" y="1"/>
                    <a:pt x="0" y="334"/>
                    <a:pt x="0" y="751"/>
                  </a:cubicBezTo>
                  <a:cubicBezTo>
                    <a:pt x="0" y="1179"/>
                    <a:pt x="346" y="1513"/>
                    <a:pt x="762" y="1513"/>
                  </a:cubicBezTo>
                  <a:cubicBezTo>
                    <a:pt x="1179" y="1513"/>
                    <a:pt x="1524" y="1179"/>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56" name="Google Shape;10269;p31">
              <a:extLst>
                <a:ext uri="{FF2B5EF4-FFF2-40B4-BE49-F238E27FC236}">
                  <a16:creationId xmlns:a16="http://schemas.microsoft.com/office/drawing/2014/main" id="{B9A183C9-1406-75D3-EC82-45DE1B43D0B2}"/>
                </a:ext>
              </a:extLst>
            </p:cNvPr>
            <p:cNvSpPr/>
            <p:nvPr/>
          </p:nvSpPr>
          <p:spPr>
            <a:xfrm>
              <a:off x="-3081350" y="3841075"/>
              <a:ext cx="37825" cy="37825"/>
            </a:xfrm>
            <a:custGeom>
              <a:avLst/>
              <a:gdLst/>
              <a:ahLst/>
              <a:cxnLst/>
              <a:rect l="l" t="t" r="r" b="b"/>
              <a:pathLst>
                <a:path w="1513" h="1513" extrusionOk="0">
                  <a:moveTo>
                    <a:pt x="763" y="1"/>
                  </a:moveTo>
                  <a:cubicBezTo>
                    <a:pt x="346" y="1"/>
                    <a:pt x="1" y="334"/>
                    <a:pt x="1" y="751"/>
                  </a:cubicBezTo>
                  <a:cubicBezTo>
                    <a:pt x="1" y="1179"/>
                    <a:pt x="346" y="1513"/>
                    <a:pt x="763" y="1513"/>
                  </a:cubicBezTo>
                  <a:cubicBezTo>
                    <a:pt x="1179" y="1513"/>
                    <a:pt x="1513" y="1179"/>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57" name="Google Shape;10270;p31">
              <a:extLst>
                <a:ext uri="{FF2B5EF4-FFF2-40B4-BE49-F238E27FC236}">
                  <a16:creationId xmlns:a16="http://schemas.microsoft.com/office/drawing/2014/main" id="{C05CD9CF-C985-E228-23CF-85C53DCD6032}"/>
                </a:ext>
              </a:extLst>
            </p:cNvPr>
            <p:cNvSpPr/>
            <p:nvPr/>
          </p:nvSpPr>
          <p:spPr>
            <a:xfrm>
              <a:off x="-3024500" y="3841075"/>
              <a:ext cx="37825" cy="37825"/>
            </a:xfrm>
            <a:custGeom>
              <a:avLst/>
              <a:gdLst/>
              <a:ahLst/>
              <a:cxnLst/>
              <a:rect l="l" t="t" r="r" b="b"/>
              <a:pathLst>
                <a:path w="1513" h="1513" extrusionOk="0">
                  <a:moveTo>
                    <a:pt x="751" y="1"/>
                  </a:moveTo>
                  <a:cubicBezTo>
                    <a:pt x="334" y="1"/>
                    <a:pt x="1" y="334"/>
                    <a:pt x="1" y="751"/>
                  </a:cubicBezTo>
                  <a:cubicBezTo>
                    <a:pt x="1" y="1179"/>
                    <a:pt x="334" y="1513"/>
                    <a:pt x="751" y="1513"/>
                  </a:cubicBezTo>
                  <a:cubicBezTo>
                    <a:pt x="1179" y="1513"/>
                    <a:pt x="1513" y="1179"/>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58" name="Google Shape;10271;p31">
              <a:extLst>
                <a:ext uri="{FF2B5EF4-FFF2-40B4-BE49-F238E27FC236}">
                  <a16:creationId xmlns:a16="http://schemas.microsoft.com/office/drawing/2014/main" id="{4B7FE159-6E97-F953-196D-14D92B81CFB3}"/>
                </a:ext>
              </a:extLst>
            </p:cNvPr>
            <p:cNvSpPr/>
            <p:nvPr/>
          </p:nvSpPr>
          <p:spPr>
            <a:xfrm>
              <a:off x="-6827950" y="3897925"/>
              <a:ext cx="38125" cy="37825"/>
            </a:xfrm>
            <a:custGeom>
              <a:avLst/>
              <a:gdLst/>
              <a:ahLst/>
              <a:cxnLst/>
              <a:rect l="l" t="t" r="r" b="b"/>
              <a:pathLst>
                <a:path w="1525" h="1513" extrusionOk="0">
                  <a:moveTo>
                    <a:pt x="763" y="1"/>
                  </a:moveTo>
                  <a:cubicBezTo>
                    <a:pt x="346" y="1"/>
                    <a:pt x="1" y="334"/>
                    <a:pt x="1" y="751"/>
                  </a:cubicBezTo>
                  <a:cubicBezTo>
                    <a:pt x="1" y="1168"/>
                    <a:pt x="346" y="1513"/>
                    <a:pt x="763" y="1513"/>
                  </a:cubicBezTo>
                  <a:cubicBezTo>
                    <a:pt x="1179" y="1513"/>
                    <a:pt x="1525" y="1168"/>
                    <a:pt x="1525" y="751"/>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59" name="Google Shape;10272;p31">
              <a:extLst>
                <a:ext uri="{FF2B5EF4-FFF2-40B4-BE49-F238E27FC236}">
                  <a16:creationId xmlns:a16="http://schemas.microsoft.com/office/drawing/2014/main" id="{0FA44EA7-DDE0-962D-A816-1D36091497E5}"/>
                </a:ext>
              </a:extLst>
            </p:cNvPr>
            <p:cNvSpPr/>
            <p:nvPr/>
          </p:nvSpPr>
          <p:spPr>
            <a:xfrm>
              <a:off x="-6771100" y="3897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60" name="Google Shape;10273;p31">
              <a:extLst>
                <a:ext uri="{FF2B5EF4-FFF2-40B4-BE49-F238E27FC236}">
                  <a16:creationId xmlns:a16="http://schemas.microsoft.com/office/drawing/2014/main" id="{2D63C58F-7A24-B719-86D3-7B7D0BB73576}"/>
                </a:ext>
              </a:extLst>
            </p:cNvPr>
            <p:cNvSpPr/>
            <p:nvPr/>
          </p:nvSpPr>
          <p:spPr>
            <a:xfrm>
              <a:off x="-6714250" y="389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79" y="1513"/>
                    <a:pt x="1513" y="1168"/>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61" name="Google Shape;10274;p31">
              <a:extLst>
                <a:ext uri="{FF2B5EF4-FFF2-40B4-BE49-F238E27FC236}">
                  <a16:creationId xmlns:a16="http://schemas.microsoft.com/office/drawing/2014/main" id="{C2FA6B79-6EB4-287D-E6A9-8C6D90E068A5}"/>
                </a:ext>
              </a:extLst>
            </p:cNvPr>
            <p:cNvSpPr/>
            <p:nvPr/>
          </p:nvSpPr>
          <p:spPr>
            <a:xfrm>
              <a:off x="-6657400" y="389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62" name="Google Shape;10275;p31">
              <a:extLst>
                <a:ext uri="{FF2B5EF4-FFF2-40B4-BE49-F238E27FC236}">
                  <a16:creationId xmlns:a16="http://schemas.microsoft.com/office/drawing/2014/main" id="{8A819133-8DF1-4EC4-EB40-52BACDFD08D8}"/>
                </a:ext>
              </a:extLst>
            </p:cNvPr>
            <p:cNvSpPr/>
            <p:nvPr/>
          </p:nvSpPr>
          <p:spPr>
            <a:xfrm>
              <a:off x="-6600825" y="3897925"/>
              <a:ext cx="37825" cy="37825"/>
            </a:xfrm>
            <a:custGeom>
              <a:avLst/>
              <a:gdLst/>
              <a:ahLst/>
              <a:cxnLst/>
              <a:rect l="l" t="t" r="r" b="b"/>
              <a:pathLst>
                <a:path w="1513" h="1513" extrusionOk="0">
                  <a:moveTo>
                    <a:pt x="762" y="1"/>
                  </a:moveTo>
                  <a:cubicBezTo>
                    <a:pt x="345" y="1"/>
                    <a:pt x="0" y="334"/>
                    <a:pt x="0" y="751"/>
                  </a:cubicBezTo>
                  <a:cubicBezTo>
                    <a:pt x="0" y="1168"/>
                    <a:pt x="345"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63" name="Google Shape;10276;p31">
              <a:extLst>
                <a:ext uri="{FF2B5EF4-FFF2-40B4-BE49-F238E27FC236}">
                  <a16:creationId xmlns:a16="http://schemas.microsoft.com/office/drawing/2014/main" id="{F3A7EFBE-C497-EB5C-0B96-311A77842E13}"/>
                </a:ext>
              </a:extLst>
            </p:cNvPr>
            <p:cNvSpPr/>
            <p:nvPr/>
          </p:nvSpPr>
          <p:spPr>
            <a:xfrm>
              <a:off x="-6543975" y="3897925"/>
              <a:ext cx="37825" cy="37825"/>
            </a:xfrm>
            <a:custGeom>
              <a:avLst/>
              <a:gdLst/>
              <a:ahLst/>
              <a:cxnLst/>
              <a:rect l="l" t="t" r="r" b="b"/>
              <a:pathLst>
                <a:path w="1513" h="1513" extrusionOk="0">
                  <a:moveTo>
                    <a:pt x="762" y="1"/>
                  </a:moveTo>
                  <a:cubicBezTo>
                    <a:pt x="333" y="1"/>
                    <a:pt x="0" y="334"/>
                    <a:pt x="0" y="751"/>
                  </a:cubicBezTo>
                  <a:cubicBezTo>
                    <a:pt x="0" y="1168"/>
                    <a:pt x="333"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64" name="Google Shape;10277;p31">
              <a:extLst>
                <a:ext uri="{FF2B5EF4-FFF2-40B4-BE49-F238E27FC236}">
                  <a16:creationId xmlns:a16="http://schemas.microsoft.com/office/drawing/2014/main" id="{FDA833FD-F626-5954-9778-A6778E6596DE}"/>
                </a:ext>
              </a:extLst>
            </p:cNvPr>
            <p:cNvSpPr/>
            <p:nvPr/>
          </p:nvSpPr>
          <p:spPr>
            <a:xfrm>
              <a:off x="-5351875" y="389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79" y="1513"/>
                    <a:pt x="1513" y="1168"/>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65" name="Google Shape;10278;p31">
              <a:extLst>
                <a:ext uri="{FF2B5EF4-FFF2-40B4-BE49-F238E27FC236}">
                  <a16:creationId xmlns:a16="http://schemas.microsoft.com/office/drawing/2014/main" id="{DF72BB43-19F3-C074-EB3C-A8478D82A62E}"/>
                </a:ext>
              </a:extLst>
            </p:cNvPr>
            <p:cNvSpPr/>
            <p:nvPr/>
          </p:nvSpPr>
          <p:spPr>
            <a:xfrm>
              <a:off x="-5295025" y="389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66" name="Google Shape;10279;p31">
              <a:extLst>
                <a:ext uri="{FF2B5EF4-FFF2-40B4-BE49-F238E27FC236}">
                  <a16:creationId xmlns:a16="http://schemas.microsoft.com/office/drawing/2014/main" id="{767B7FBA-9B9C-E3A8-63F0-18CB7B27B8DE}"/>
                </a:ext>
              </a:extLst>
            </p:cNvPr>
            <p:cNvSpPr/>
            <p:nvPr/>
          </p:nvSpPr>
          <p:spPr>
            <a:xfrm>
              <a:off x="-5238475" y="3897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80" y="1513"/>
                    <a:pt x="1513" y="1168"/>
                    <a:pt x="1513" y="751"/>
                  </a:cubicBezTo>
                  <a:cubicBezTo>
                    <a:pt x="1513" y="334"/>
                    <a:pt x="1180"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67" name="Google Shape;10280;p31">
              <a:extLst>
                <a:ext uri="{FF2B5EF4-FFF2-40B4-BE49-F238E27FC236}">
                  <a16:creationId xmlns:a16="http://schemas.microsoft.com/office/drawing/2014/main" id="{06F63AB6-CB47-F5A4-F6CD-0F8EE393084D}"/>
                </a:ext>
              </a:extLst>
            </p:cNvPr>
            <p:cNvSpPr/>
            <p:nvPr/>
          </p:nvSpPr>
          <p:spPr>
            <a:xfrm>
              <a:off x="-5181600" y="3897925"/>
              <a:ext cx="37825" cy="37825"/>
            </a:xfrm>
            <a:custGeom>
              <a:avLst/>
              <a:gdLst/>
              <a:ahLst/>
              <a:cxnLst/>
              <a:rect l="l" t="t" r="r" b="b"/>
              <a:pathLst>
                <a:path w="1513" h="1513" extrusionOk="0">
                  <a:moveTo>
                    <a:pt x="762" y="1"/>
                  </a:moveTo>
                  <a:cubicBezTo>
                    <a:pt x="333" y="1"/>
                    <a:pt x="0" y="334"/>
                    <a:pt x="0" y="751"/>
                  </a:cubicBezTo>
                  <a:cubicBezTo>
                    <a:pt x="0" y="1168"/>
                    <a:pt x="333"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68" name="Google Shape;10281;p31">
              <a:extLst>
                <a:ext uri="{FF2B5EF4-FFF2-40B4-BE49-F238E27FC236}">
                  <a16:creationId xmlns:a16="http://schemas.microsoft.com/office/drawing/2014/main" id="{84DDEE5E-4DC0-7DE4-85C7-170050DB8AA2}"/>
                </a:ext>
              </a:extLst>
            </p:cNvPr>
            <p:cNvSpPr/>
            <p:nvPr/>
          </p:nvSpPr>
          <p:spPr>
            <a:xfrm>
              <a:off x="-3648975" y="3897925"/>
              <a:ext cx="37825" cy="37825"/>
            </a:xfrm>
            <a:custGeom>
              <a:avLst/>
              <a:gdLst/>
              <a:ahLst/>
              <a:cxnLst/>
              <a:rect l="l" t="t" r="r" b="b"/>
              <a:pathLst>
                <a:path w="1513" h="1513" extrusionOk="0">
                  <a:moveTo>
                    <a:pt x="762" y="1"/>
                  </a:moveTo>
                  <a:cubicBezTo>
                    <a:pt x="346" y="1"/>
                    <a:pt x="0" y="334"/>
                    <a:pt x="0" y="751"/>
                  </a:cubicBezTo>
                  <a:cubicBezTo>
                    <a:pt x="0" y="1168"/>
                    <a:pt x="346"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69" name="Google Shape;10282;p31">
              <a:extLst>
                <a:ext uri="{FF2B5EF4-FFF2-40B4-BE49-F238E27FC236}">
                  <a16:creationId xmlns:a16="http://schemas.microsoft.com/office/drawing/2014/main" id="{15B7BB0B-CD38-9A65-CCAC-F071489C5DCD}"/>
                </a:ext>
              </a:extLst>
            </p:cNvPr>
            <p:cNvSpPr/>
            <p:nvPr/>
          </p:nvSpPr>
          <p:spPr>
            <a:xfrm>
              <a:off x="-3592125" y="3897925"/>
              <a:ext cx="37825" cy="37825"/>
            </a:xfrm>
            <a:custGeom>
              <a:avLst/>
              <a:gdLst/>
              <a:ahLst/>
              <a:cxnLst/>
              <a:rect l="l" t="t" r="r" b="b"/>
              <a:pathLst>
                <a:path w="1513" h="1513"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70" name="Google Shape;10283;p31">
              <a:extLst>
                <a:ext uri="{FF2B5EF4-FFF2-40B4-BE49-F238E27FC236}">
                  <a16:creationId xmlns:a16="http://schemas.microsoft.com/office/drawing/2014/main" id="{4218792D-8631-C674-0443-DC3C63B68153}"/>
                </a:ext>
              </a:extLst>
            </p:cNvPr>
            <p:cNvSpPr/>
            <p:nvPr/>
          </p:nvSpPr>
          <p:spPr>
            <a:xfrm>
              <a:off x="-3365025" y="3897925"/>
              <a:ext cx="37825" cy="37825"/>
            </a:xfrm>
            <a:custGeom>
              <a:avLst/>
              <a:gdLst/>
              <a:ahLst/>
              <a:cxnLst/>
              <a:rect l="l" t="t" r="r" b="b"/>
              <a:pathLst>
                <a:path w="1513" h="1513" extrusionOk="0">
                  <a:moveTo>
                    <a:pt x="751" y="1"/>
                  </a:moveTo>
                  <a:cubicBezTo>
                    <a:pt x="334" y="1"/>
                    <a:pt x="1" y="334"/>
                    <a:pt x="1" y="751"/>
                  </a:cubicBezTo>
                  <a:cubicBezTo>
                    <a:pt x="1" y="1168"/>
                    <a:pt x="334" y="1513"/>
                    <a:pt x="751" y="1513"/>
                  </a:cubicBezTo>
                  <a:cubicBezTo>
                    <a:pt x="1168" y="1513"/>
                    <a:pt x="1513" y="1168"/>
                    <a:pt x="1513" y="751"/>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71" name="Google Shape;10284;p31">
              <a:extLst>
                <a:ext uri="{FF2B5EF4-FFF2-40B4-BE49-F238E27FC236}">
                  <a16:creationId xmlns:a16="http://schemas.microsoft.com/office/drawing/2014/main" id="{269D0608-3A09-0CD3-7CB1-1ECA7B9DEF64}"/>
                </a:ext>
              </a:extLst>
            </p:cNvPr>
            <p:cNvSpPr/>
            <p:nvPr/>
          </p:nvSpPr>
          <p:spPr>
            <a:xfrm>
              <a:off x="-3308450" y="3897925"/>
              <a:ext cx="37825" cy="37825"/>
            </a:xfrm>
            <a:custGeom>
              <a:avLst/>
              <a:gdLst/>
              <a:ahLst/>
              <a:cxnLst/>
              <a:rect l="l" t="t" r="r" b="b"/>
              <a:pathLst>
                <a:path w="1513" h="1513" extrusionOk="0">
                  <a:moveTo>
                    <a:pt x="762" y="1"/>
                  </a:moveTo>
                  <a:cubicBezTo>
                    <a:pt x="345" y="1"/>
                    <a:pt x="0" y="334"/>
                    <a:pt x="0" y="751"/>
                  </a:cubicBezTo>
                  <a:cubicBezTo>
                    <a:pt x="0" y="1168"/>
                    <a:pt x="345"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72" name="Google Shape;10285;p31">
              <a:extLst>
                <a:ext uri="{FF2B5EF4-FFF2-40B4-BE49-F238E27FC236}">
                  <a16:creationId xmlns:a16="http://schemas.microsoft.com/office/drawing/2014/main" id="{ABF4AE56-D619-D0FA-6CAA-5DA44A2558AC}"/>
                </a:ext>
              </a:extLst>
            </p:cNvPr>
            <p:cNvSpPr/>
            <p:nvPr/>
          </p:nvSpPr>
          <p:spPr>
            <a:xfrm>
              <a:off x="-3251600" y="3897925"/>
              <a:ext cx="37825" cy="37825"/>
            </a:xfrm>
            <a:custGeom>
              <a:avLst/>
              <a:gdLst/>
              <a:ahLst/>
              <a:cxnLst/>
              <a:rect l="l" t="t" r="r" b="b"/>
              <a:pathLst>
                <a:path w="1513" h="1513" extrusionOk="0">
                  <a:moveTo>
                    <a:pt x="762" y="1"/>
                  </a:moveTo>
                  <a:cubicBezTo>
                    <a:pt x="334" y="1"/>
                    <a:pt x="0" y="334"/>
                    <a:pt x="0" y="751"/>
                  </a:cubicBezTo>
                  <a:cubicBezTo>
                    <a:pt x="0" y="1168"/>
                    <a:pt x="334" y="1513"/>
                    <a:pt x="762" y="1513"/>
                  </a:cubicBezTo>
                  <a:cubicBezTo>
                    <a:pt x="1179" y="1513"/>
                    <a:pt x="1512" y="1168"/>
                    <a:pt x="1512" y="751"/>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73" name="Google Shape;10286;p31">
              <a:extLst>
                <a:ext uri="{FF2B5EF4-FFF2-40B4-BE49-F238E27FC236}">
                  <a16:creationId xmlns:a16="http://schemas.microsoft.com/office/drawing/2014/main" id="{BD157796-035D-B063-0502-C69688676A7A}"/>
                </a:ext>
              </a:extLst>
            </p:cNvPr>
            <p:cNvSpPr/>
            <p:nvPr/>
          </p:nvSpPr>
          <p:spPr>
            <a:xfrm>
              <a:off x="-3194750" y="3897925"/>
              <a:ext cx="37825" cy="37825"/>
            </a:xfrm>
            <a:custGeom>
              <a:avLst/>
              <a:gdLst/>
              <a:ahLst/>
              <a:cxnLst/>
              <a:rect l="l" t="t" r="r" b="b"/>
              <a:pathLst>
                <a:path w="1513" h="1513" extrusionOk="0">
                  <a:moveTo>
                    <a:pt x="750" y="1"/>
                  </a:moveTo>
                  <a:cubicBezTo>
                    <a:pt x="334" y="1"/>
                    <a:pt x="0" y="334"/>
                    <a:pt x="0" y="751"/>
                  </a:cubicBezTo>
                  <a:cubicBezTo>
                    <a:pt x="0" y="1168"/>
                    <a:pt x="334" y="1513"/>
                    <a:pt x="750" y="1513"/>
                  </a:cubicBezTo>
                  <a:cubicBezTo>
                    <a:pt x="1167" y="1513"/>
                    <a:pt x="1512" y="1168"/>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74" name="Google Shape;10287;p31">
              <a:extLst>
                <a:ext uri="{FF2B5EF4-FFF2-40B4-BE49-F238E27FC236}">
                  <a16:creationId xmlns:a16="http://schemas.microsoft.com/office/drawing/2014/main" id="{92CE9C6E-E04D-BD03-456A-9726E8D9083F}"/>
                </a:ext>
              </a:extLst>
            </p:cNvPr>
            <p:cNvSpPr/>
            <p:nvPr/>
          </p:nvSpPr>
          <p:spPr>
            <a:xfrm>
              <a:off x="-3138200" y="3897925"/>
              <a:ext cx="38125" cy="37825"/>
            </a:xfrm>
            <a:custGeom>
              <a:avLst/>
              <a:gdLst/>
              <a:ahLst/>
              <a:cxnLst/>
              <a:rect l="l" t="t" r="r" b="b"/>
              <a:pathLst>
                <a:path w="1525" h="1513" extrusionOk="0">
                  <a:moveTo>
                    <a:pt x="762" y="1"/>
                  </a:moveTo>
                  <a:cubicBezTo>
                    <a:pt x="346" y="1"/>
                    <a:pt x="0" y="334"/>
                    <a:pt x="0" y="751"/>
                  </a:cubicBezTo>
                  <a:cubicBezTo>
                    <a:pt x="0" y="1168"/>
                    <a:pt x="346" y="1513"/>
                    <a:pt x="762" y="1513"/>
                  </a:cubicBezTo>
                  <a:cubicBezTo>
                    <a:pt x="1179" y="1513"/>
                    <a:pt x="1524" y="1168"/>
                    <a:pt x="1524" y="751"/>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75" name="Google Shape;10288;p31">
              <a:extLst>
                <a:ext uri="{FF2B5EF4-FFF2-40B4-BE49-F238E27FC236}">
                  <a16:creationId xmlns:a16="http://schemas.microsoft.com/office/drawing/2014/main" id="{496C1D8C-E21F-1664-B218-A8F6B15B2111}"/>
                </a:ext>
              </a:extLst>
            </p:cNvPr>
            <p:cNvSpPr/>
            <p:nvPr/>
          </p:nvSpPr>
          <p:spPr>
            <a:xfrm>
              <a:off x="-3081350" y="3897925"/>
              <a:ext cx="37825" cy="37825"/>
            </a:xfrm>
            <a:custGeom>
              <a:avLst/>
              <a:gdLst/>
              <a:ahLst/>
              <a:cxnLst/>
              <a:rect l="l" t="t" r="r" b="b"/>
              <a:pathLst>
                <a:path w="1513" h="1513" extrusionOk="0">
                  <a:moveTo>
                    <a:pt x="763" y="1"/>
                  </a:moveTo>
                  <a:cubicBezTo>
                    <a:pt x="346" y="1"/>
                    <a:pt x="1" y="334"/>
                    <a:pt x="1" y="751"/>
                  </a:cubicBezTo>
                  <a:cubicBezTo>
                    <a:pt x="1" y="1168"/>
                    <a:pt x="346" y="1513"/>
                    <a:pt x="763" y="1513"/>
                  </a:cubicBezTo>
                  <a:cubicBezTo>
                    <a:pt x="1179" y="1513"/>
                    <a:pt x="1513" y="1168"/>
                    <a:pt x="1513" y="751"/>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76" name="Google Shape;10289;p31">
              <a:extLst>
                <a:ext uri="{FF2B5EF4-FFF2-40B4-BE49-F238E27FC236}">
                  <a16:creationId xmlns:a16="http://schemas.microsoft.com/office/drawing/2014/main" id="{9552505D-634C-E502-77C2-583E27853216}"/>
                </a:ext>
              </a:extLst>
            </p:cNvPr>
            <p:cNvSpPr/>
            <p:nvPr/>
          </p:nvSpPr>
          <p:spPr>
            <a:xfrm>
              <a:off x="-6827950" y="3954475"/>
              <a:ext cx="38125" cy="37825"/>
            </a:xfrm>
            <a:custGeom>
              <a:avLst/>
              <a:gdLst/>
              <a:ahLst/>
              <a:cxnLst/>
              <a:rect l="l" t="t" r="r" b="b"/>
              <a:pathLst>
                <a:path w="1525" h="1513" extrusionOk="0">
                  <a:moveTo>
                    <a:pt x="763" y="1"/>
                  </a:moveTo>
                  <a:cubicBezTo>
                    <a:pt x="346" y="1"/>
                    <a:pt x="1" y="346"/>
                    <a:pt x="1" y="763"/>
                  </a:cubicBezTo>
                  <a:cubicBezTo>
                    <a:pt x="1" y="1180"/>
                    <a:pt x="346" y="1513"/>
                    <a:pt x="763" y="1513"/>
                  </a:cubicBezTo>
                  <a:cubicBezTo>
                    <a:pt x="1179" y="1513"/>
                    <a:pt x="1525" y="1180"/>
                    <a:pt x="1525" y="763"/>
                  </a:cubicBezTo>
                  <a:cubicBezTo>
                    <a:pt x="1525"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77" name="Google Shape;10290;p31">
              <a:extLst>
                <a:ext uri="{FF2B5EF4-FFF2-40B4-BE49-F238E27FC236}">
                  <a16:creationId xmlns:a16="http://schemas.microsoft.com/office/drawing/2014/main" id="{75028E6A-9386-7367-8BB8-F4299F1D3F8D}"/>
                </a:ext>
              </a:extLst>
            </p:cNvPr>
            <p:cNvSpPr/>
            <p:nvPr/>
          </p:nvSpPr>
          <p:spPr>
            <a:xfrm>
              <a:off x="-6771100" y="3954475"/>
              <a:ext cx="37825" cy="37825"/>
            </a:xfrm>
            <a:custGeom>
              <a:avLst/>
              <a:gdLst/>
              <a:ahLst/>
              <a:cxnLst/>
              <a:rect l="l" t="t" r="r" b="b"/>
              <a:pathLst>
                <a:path w="1513" h="1513" extrusionOk="0">
                  <a:moveTo>
                    <a:pt x="763" y="1"/>
                  </a:moveTo>
                  <a:cubicBezTo>
                    <a:pt x="346" y="1"/>
                    <a:pt x="1" y="346"/>
                    <a:pt x="1" y="763"/>
                  </a:cubicBezTo>
                  <a:cubicBezTo>
                    <a:pt x="1" y="1180"/>
                    <a:pt x="346" y="1513"/>
                    <a:pt x="763" y="1513"/>
                  </a:cubicBezTo>
                  <a:cubicBezTo>
                    <a:pt x="1179" y="1513"/>
                    <a:pt x="1513" y="1180"/>
                    <a:pt x="1513" y="763"/>
                  </a:cubicBezTo>
                  <a:cubicBezTo>
                    <a:pt x="1513" y="346"/>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78" name="Google Shape;10291;p31">
              <a:extLst>
                <a:ext uri="{FF2B5EF4-FFF2-40B4-BE49-F238E27FC236}">
                  <a16:creationId xmlns:a16="http://schemas.microsoft.com/office/drawing/2014/main" id="{FD847EE0-218F-639C-93AF-40B54DB2E6D5}"/>
                </a:ext>
              </a:extLst>
            </p:cNvPr>
            <p:cNvSpPr/>
            <p:nvPr/>
          </p:nvSpPr>
          <p:spPr>
            <a:xfrm>
              <a:off x="-6714250" y="3954475"/>
              <a:ext cx="37825" cy="37825"/>
            </a:xfrm>
            <a:custGeom>
              <a:avLst/>
              <a:gdLst/>
              <a:ahLst/>
              <a:cxnLst/>
              <a:rect l="l" t="t" r="r" b="b"/>
              <a:pathLst>
                <a:path w="1513" h="1513" extrusionOk="0">
                  <a:moveTo>
                    <a:pt x="751" y="1"/>
                  </a:moveTo>
                  <a:cubicBezTo>
                    <a:pt x="334" y="1"/>
                    <a:pt x="1" y="346"/>
                    <a:pt x="1" y="763"/>
                  </a:cubicBezTo>
                  <a:cubicBezTo>
                    <a:pt x="1" y="1180"/>
                    <a:pt x="334" y="1513"/>
                    <a:pt x="751" y="1513"/>
                  </a:cubicBezTo>
                  <a:cubicBezTo>
                    <a:pt x="1179" y="1513"/>
                    <a:pt x="1513" y="1180"/>
                    <a:pt x="1513" y="763"/>
                  </a:cubicBezTo>
                  <a:cubicBezTo>
                    <a:pt x="1513" y="346"/>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79" name="Google Shape;10292;p31">
              <a:extLst>
                <a:ext uri="{FF2B5EF4-FFF2-40B4-BE49-F238E27FC236}">
                  <a16:creationId xmlns:a16="http://schemas.microsoft.com/office/drawing/2014/main" id="{D8E7A6A0-C464-3625-4835-765F21967C25}"/>
                </a:ext>
              </a:extLst>
            </p:cNvPr>
            <p:cNvSpPr/>
            <p:nvPr/>
          </p:nvSpPr>
          <p:spPr>
            <a:xfrm>
              <a:off x="-6657400" y="3954475"/>
              <a:ext cx="37825" cy="37825"/>
            </a:xfrm>
            <a:custGeom>
              <a:avLst/>
              <a:gdLst/>
              <a:ahLst/>
              <a:cxnLst/>
              <a:rect l="l" t="t" r="r" b="b"/>
              <a:pathLst>
                <a:path w="1513" h="1513" extrusionOk="0">
                  <a:moveTo>
                    <a:pt x="751" y="1"/>
                  </a:moveTo>
                  <a:cubicBezTo>
                    <a:pt x="334" y="1"/>
                    <a:pt x="1" y="346"/>
                    <a:pt x="1" y="763"/>
                  </a:cubicBezTo>
                  <a:cubicBezTo>
                    <a:pt x="1" y="1180"/>
                    <a:pt x="334" y="1513"/>
                    <a:pt x="751" y="1513"/>
                  </a:cubicBezTo>
                  <a:cubicBezTo>
                    <a:pt x="1168" y="1513"/>
                    <a:pt x="1513" y="1180"/>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80" name="Google Shape;10293;p31">
              <a:extLst>
                <a:ext uri="{FF2B5EF4-FFF2-40B4-BE49-F238E27FC236}">
                  <a16:creationId xmlns:a16="http://schemas.microsoft.com/office/drawing/2014/main" id="{92941927-0AB6-0159-D89F-4D046BB17474}"/>
                </a:ext>
              </a:extLst>
            </p:cNvPr>
            <p:cNvSpPr/>
            <p:nvPr/>
          </p:nvSpPr>
          <p:spPr>
            <a:xfrm>
              <a:off x="-3365025" y="3954475"/>
              <a:ext cx="37825" cy="37825"/>
            </a:xfrm>
            <a:custGeom>
              <a:avLst/>
              <a:gdLst/>
              <a:ahLst/>
              <a:cxnLst/>
              <a:rect l="l" t="t" r="r" b="b"/>
              <a:pathLst>
                <a:path w="1513" h="1513" extrusionOk="0">
                  <a:moveTo>
                    <a:pt x="751" y="1"/>
                  </a:moveTo>
                  <a:cubicBezTo>
                    <a:pt x="334" y="1"/>
                    <a:pt x="1" y="346"/>
                    <a:pt x="1" y="763"/>
                  </a:cubicBezTo>
                  <a:cubicBezTo>
                    <a:pt x="1" y="1180"/>
                    <a:pt x="334" y="1513"/>
                    <a:pt x="751" y="1513"/>
                  </a:cubicBezTo>
                  <a:cubicBezTo>
                    <a:pt x="1168" y="1513"/>
                    <a:pt x="1513" y="1180"/>
                    <a:pt x="1513" y="763"/>
                  </a:cubicBezTo>
                  <a:cubicBezTo>
                    <a:pt x="1513" y="346"/>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81" name="Google Shape;10294;p31">
              <a:extLst>
                <a:ext uri="{FF2B5EF4-FFF2-40B4-BE49-F238E27FC236}">
                  <a16:creationId xmlns:a16="http://schemas.microsoft.com/office/drawing/2014/main" id="{365651B2-F717-9966-CADF-701512FE1C0E}"/>
                </a:ext>
              </a:extLst>
            </p:cNvPr>
            <p:cNvSpPr/>
            <p:nvPr/>
          </p:nvSpPr>
          <p:spPr>
            <a:xfrm>
              <a:off x="-3308450" y="3954475"/>
              <a:ext cx="37825" cy="37825"/>
            </a:xfrm>
            <a:custGeom>
              <a:avLst/>
              <a:gdLst/>
              <a:ahLst/>
              <a:cxnLst/>
              <a:rect l="l" t="t" r="r" b="b"/>
              <a:pathLst>
                <a:path w="1513" h="1513" extrusionOk="0">
                  <a:moveTo>
                    <a:pt x="762" y="1"/>
                  </a:moveTo>
                  <a:cubicBezTo>
                    <a:pt x="345" y="1"/>
                    <a:pt x="0" y="346"/>
                    <a:pt x="0" y="763"/>
                  </a:cubicBezTo>
                  <a:cubicBezTo>
                    <a:pt x="0" y="1180"/>
                    <a:pt x="345"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82" name="Google Shape;10295;p31">
              <a:extLst>
                <a:ext uri="{FF2B5EF4-FFF2-40B4-BE49-F238E27FC236}">
                  <a16:creationId xmlns:a16="http://schemas.microsoft.com/office/drawing/2014/main" id="{742F86F4-D802-85FF-1265-93AD207D5769}"/>
                </a:ext>
              </a:extLst>
            </p:cNvPr>
            <p:cNvSpPr/>
            <p:nvPr/>
          </p:nvSpPr>
          <p:spPr>
            <a:xfrm>
              <a:off x="-3251600" y="3954475"/>
              <a:ext cx="37825" cy="37825"/>
            </a:xfrm>
            <a:custGeom>
              <a:avLst/>
              <a:gdLst/>
              <a:ahLst/>
              <a:cxnLst/>
              <a:rect l="l" t="t" r="r" b="b"/>
              <a:pathLst>
                <a:path w="1513" h="1513" extrusionOk="0">
                  <a:moveTo>
                    <a:pt x="762" y="1"/>
                  </a:moveTo>
                  <a:cubicBezTo>
                    <a:pt x="334" y="1"/>
                    <a:pt x="0" y="346"/>
                    <a:pt x="0" y="763"/>
                  </a:cubicBezTo>
                  <a:cubicBezTo>
                    <a:pt x="0" y="1180"/>
                    <a:pt x="334" y="1513"/>
                    <a:pt x="762" y="1513"/>
                  </a:cubicBezTo>
                  <a:cubicBezTo>
                    <a:pt x="1179" y="1513"/>
                    <a:pt x="1512" y="1180"/>
                    <a:pt x="1512" y="763"/>
                  </a:cubicBezTo>
                  <a:cubicBezTo>
                    <a:pt x="1512"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83" name="Google Shape;10296;p31">
              <a:extLst>
                <a:ext uri="{FF2B5EF4-FFF2-40B4-BE49-F238E27FC236}">
                  <a16:creationId xmlns:a16="http://schemas.microsoft.com/office/drawing/2014/main" id="{D36B1A3F-EDD8-CBB8-225E-EF2AD6838277}"/>
                </a:ext>
              </a:extLst>
            </p:cNvPr>
            <p:cNvSpPr/>
            <p:nvPr/>
          </p:nvSpPr>
          <p:spPr>
            <a:xfrm>
              <a:off x="-3194750" y="3954475"/>
              <a:ext cx="37825" cy="37825"/>
            </a:xfrm>
            <a:custGeom>
              <a:avLst/>
              <a:gdLst/>
              <a:ahLst/>
              <a:cxnLst/>
              <a:rect l="l" t="t" r="r" b="b"/>
              <a:pathLst>
                <a:path w="1513" h="1513" extrusionOk="0">
                  <a:moveTo>
                    <a:pt x="750" y="1"/>
                  </a:moveTo>
                  <a:cubicBezTo>
                    <a:pt x="334" y="1"/>
                    <a:pt x="0" y="346"/>
                    <a:pt x="0" y="763"/>
                  </a:cubicBezTo>
                  <a:cubicBezTo>
                    <a:pt x="0" y="1180"/>
                    <a:pt x="334" y="1513"/>
                    <a:pt x="750" y="1513"/>
                  </a:cubicBezTo>
                  <a:cubicBezTo>
                    <a:pt x="1167" y="1513"/>
                    <a:pt x="1512" y="1180"/>
                    <a:pt x="1512" y="763"/>
                  </a:cubicBezTo>
                  <a:cubicBezTo>
                    <a:pt x="1512" y="346"/>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84" name="Google Shape;10297;p31">
              <a:extLst>
                <a:ext uri="{FF2B5EF4-FFF2-40B4-BE49-F238E27FC236}">
                  <a16:creationId xmlns:a16="http://schemas.microsoft.com/office/drawing/2014/main" id="{932A72B5-318C-ABD0-9D01-B166AB2C83C0}"/>
                </a:ext>
              </a:extLst>
            </p:cNvPr>
            <p:cNvSpPr/>
            <p:nvPr/>
          </p:nvSpPr>
          <p:spPr>
            <a:xfrm>
              <a:off x="-3138200" y="3954475"/>
              <a:ext cx="38125" cy="37825"/>
            </a:xfrm>
            <a:custGeom>
              <a:avLst/>
              <a:gdLst/>
              <a:ahLst/>
              <a:cxnLst/>
              <a:rect l="l" t="t" r="r" b="b"/>
              <a:pathLst>
                <a:path w="1525" h="1513" extrusionOk="0">
                  <a:moveTo>
                    <a:pt x="762" y="1"/>
                  </a:moveTo>
                  <a:cubicBezTo>
                    <a:pt x="346" y="1"/>
                    <a:pt x="0" y="346"/>
                    <a:pt x="0" y="763"/>
                  </a:cubicBezTo>
                  <a:cubicBezTo>
                    <a:pt x="0" y="1180"/>
                    <a:pt x="346" y="1513"/>
                    <a:pt x="762" y="1513"/>
                  </a:cubicBezTo>
                  <a:cubicBezTo>
                    <a:pt x="1179" y="1513"/>
                    <a:pt x="1524" y="1180"/>
                    <a:pt x="1524" y="763"/>
                  </a:cubicBezTo>
                  <a:cubicBezTo>
                    <a:pt x="1524" y="346"/>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85" name="Google Shape;10298;p31">
              <a:extLst>
                <a:ext uri="{FF2B5EF4-FFF2-40B4-BE49-F238E27FC236}">
                  <a16:creationId xmlns:a16="http://schemas.microsoft.com/office/drawing/2014/main" id="{6A19D666-0115-C7EE-697B-8F1677C59539}"/>
                </a:ext>
              </a:extLst>
            </p:cNvPr>
            <p:cNvSpPr/>
            <p:nvPr/>
          </p:nvSpPr>
          <p:spPr>
            <a:xfrm>
              <a:off x="-6827950" y="4011325"/>
              <a:ext cx="38125" cy="37850"/>
            </a:xfrm>
            <a:custGeom>
              <a:avLst/>
              <a:gdLst/>
              <a:ahLst/>
              <a:cxnLst/>
              <a:rect l="l" t="t" r="r" b="b"/>
              <a:pathLst>
                <a:path w="1525" h="1514" extrusionOk="0">
                  <a:moveTo>
                    <a:pt x="763" y="1"/>
                  </a:moveTo>
                  <a:cubicBezTo>
                    <a:pt x="346" y="1"/>
                    <a:pt x="1" y="334"/>
                    <a:pt x="1" y="763"/>
                  </a:cubicBezTo>
                  <a:cubicBezTo>
                    <a:pt x="1" y="1180"/>
                    <a:pt x="346" y="1513"/>
                    <a:pt x="763" y="1513"/>
                  </a:cubicBezTo>
                  <a:cubicBezTo>
                    <a:pt x="1179" y="1513"/>
                    <a:pt x="1525" y="1180"/>
                    <a:pt x="1525" y="763"/>
                  </a:cubicBezTo>
                  <a:cubicBezTo>
                    <a:pt x="1525"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86" name="Google Shape;10299;p31">
              <a:extLst>
                <a:ext uri="{FF2B5EF4-FFF2-40B4-BE49-F238E27FC236}">
                  <a16:creationId xmlns:a16="http://schemas.microsoft.com/office/drawing/2014/main" id="{35587556-E2EF-0CAA-6CEB-212B11D6E54E}"/>
                </a:ext>
              </a:extLst>
            </p:cNvPr>
            <p:cNvSpPr/>
            <p:nvPr/>
          </p:nvSpPr>
          <p:spPr>
            <a:xfrm>
              <a:off x="-6771100" y="4011325"/>
              <a:ext cx="37825" cy="37850"/>
            </a:xfrm>
            <a:custGeom>
              <a:avLst/>
              <a:gdLst/>
              <a:ahLst/>
              <a:cxnLst/>
              <a:rect l="l" t="t" r="r" b="b"/>
              <a:pathLst>
                <a:path w="1513" h="1514" extrusionOk="0">
                  <a:moveTo>
                    <a:pt x="763" y="1"/>
                  </a:moveTo>
                  <a:cubicBezTo>
                    <a:pt x="346" y="1"/>
                    <a:pt x="1" y="334"/>
                    <a:pt x="1" y="763"/>
                  </a:cubicBezTo>
                  <a:cubicBezTo>
                    <a:pt x="1" y="1180"/>
                    <a:pt x="346" y="1513"/>
                    <a:pt x="763" y="1513"/>
                  </a:cubicBezTo>
                  <a:cubicBezTo>
                    <a:pt x="1179" y="1513"/>
                    <a:pt x="1513" y="1180"/>
                    <a:pt x="1513" y="763"/>
                  </a:cubicBezTo>
                  <a:cubicBezTo>
                    <a:pt x="1513" y="334"/>
                    <a:pt x="1179" y="1"/>
                    <a:pt x="763"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87" name="Google Shape;10300;p31">
              <a:extLst>
                <a:ext uri="{FF2B5EF4-FFF2-40B4-BE49-F238E27FC236}">
                  <a16:creationId xmlns:a16="http://schemas.microsoft.com/office/drawing/2014/main" id="{4EF7B6D7-BBB7-3934-A981-B99D5A51E591}"/>
                </a:ext>
              </a:extLst>
            </p:cNvPr>
            <p:cNvSpPr/>
            <p:nvPr/>
          </p:nvSpPr>
          <p:spPr>
            <a:xfrm>
              <a:off x="-6714250" y="4011325"/>
              <a:ext cx="37825" cy="37850"/>
            </a:xfrm>
            <a:custGeom>
              <a:avLst/>
              <a:gdLst/>
              <a:ahLst/>
              <a:cxnLst/>
              <a:rect l="l" t="t" r="r" b="b"/>
              <a:pathLst>
                <a:path w="1513" h="1514" extrusionOk="0">
                  <a:moveTo>
                    <a:pt x="751" y="1"/>
                  </a:moveTo>
                  <a:cubicBezTo>
                    <a:pt x="334" y="1"/>
                    <a:pt x="1" y="334"/>
                    <a:pt x="1" y="763"/>
                  </a:cubicBezTo>
                  <a:cubicBezTo>
                    <a:pt x="1" y="1180"/>
                    <a:pt x="334" y="1513"/>
                    <a:pt x="751" y="1513"/>
                  </a:cubicBezTo>
                  <a:cubicBezTo>
                    <a:pt x="1179" y="1513"/>
                    <a:pt x="1513" y="1180"/>
                    <a:pt x="1513" y="763"/>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88" name="Google Shape;10301;p31">
              <a:extLst>
                <a:ext uri="{FF2B5EF4-FFF2-40B4-BE49-F238E27FC236}">
                  <a16:creationId xmlns:a16="http://schemas.microsoft.com/office/drawing/2014/main" id="{7F1E8CAD-197B-31D3-807C-2A8B287E5FD2}"/>
                </a:ext>
              </a:extLst>
            </p:cNvPr>
            <p:cNvSpPr/>
            <p:nvPr/>
          </p:nvSpPr>
          <p:spPr>
            <a:xfrm>
              <a:off x="-6657400" y="4011325"/>
              <a:ext cx="37825" cy="37850"/>
            </a:xfrm>
            <a:custGeom>
              <a:avLst/>
              <a:gdLst/>
              <a:ahLst/>
              <a:cxnLst/>
              <a:rect l="l" t="t" r="r" b="b"/>
              <a:pathLst>
                <a:path w="1513" h="1514" extrusionOk="0">
                  <a:moveTo>
                    <a:pt x="751" y="1"/>
                  </a:moveTo>
                  <a:cubicBezTo>
                    <a:pt x="334" y="1"/>
                    <a:pt x="1" y="334"/>
                    <a:pt x="1" y="763"/>
                  </a:cubicBezTo>
                  <a:cubicBezTo>
                    <a:pt x="1" y="1180"/>
                    <a:pt x="334" y="1513"/>
                    <a:pt x="751" y="1513"/>
                  </a:cubicBezTo>
                  <a:cubicBezTo>
                    <a:pt x="1168" y="1513"/>
                    <a:pt x="1513" y="1180"/>
                    <a:pt x="1513" y="763"/>
                  </a:cubicBezTo>
                  <a:cubicBezTo>
                    <a:pt x="1513" y="334"/>
                    <a:pt x="1168"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89" name="Google Shape;10302;p31">
              <a:extLst>
                <a:ext uri="{FF2B5EF4-FFF2-40B4-BE49-F238E27FC236}">
                  <a16:creationId xmlns:a16="http://schemas.microsoft.com/office/drawing/2014/main" id="{A3CEA6EE-B7EE-282E-FF6F-6B8EA36EB242}"/>
                </a:ext>
              </a:extLst>
            </p:cNvPr>
            <p:cNvSpPr/>
            <p:nvPr/>
          </p:nvSpPr>
          <p:spPr>
            <a:xfrm>
              <a:off x="-3251600" y="4011325"/>
              <a:ext cx="37825" cy="37850"/>
            </a:xfrm>
            <a:custGeom>
              <a:avLst/>
              <a:gdLst/>
              <a:ahLst/>
              <a:cxnLst/>
              <a:rect l="l" t="t" r="r" b="b"/>
              <a:pathLst>
                <a:path w="1513" h="1514" extrusionOk="0">
                  <a:moveTo>
                    <a:pt x="762" y="1"/>
                  </a:moveTo>
                  <a:cubicBezTo>
                    <a:pt x="334" y="1"/>
                    <a:pt x="0" y="334"/>
                    <a:pt x="0" y="763"/>
                  </a:cubicBezTo>
                  <a:cubicBezTo>
                    <a:pt x="0" y="1180"/>
                    <a:pt x="334" y="1513"/>
                    <a:pt x="762" y="1513"/>
                  </a:cubicBezTo>
                  <a:cubicBezTo>
                    <a:pt x="1179" y="1513"/>
                    <a:pt x="1512" y="1180"/>
                    <a:pt x="1512" y="763"/>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90" name="Google Shape;10303;p31">
              <a:extLst>
                <a:ext uri="{FF2B5EF4-FFF2-40B4-BE49-F238E27FC236}">
                  <a16:creationId xmlns:a16="http://schemas.microsoft.com/office/drawing/2014/main" id="{C0719FB1-E1C0-FE3D-8946-AB5BEADB488F}"/>
                </a:ext>
              </a:extLst>
            </p:cNvPr>
            <p:cNvSpPr/>
            <p:nvPr/>
          </p:nvSpPr>
          <p:spPr>
            <a:xfrm>
              <a:off x="-3194750" y="4011325"/>
              <a:ext cx="37825" cy="37850"/>
            </a:xfrm>
            <a:custGeom>
              <a:avLst/>
              <a:gdLst/>
              <a:ahLst/>
              <a:cxnLst/>
              <a:rect l="l" t="t" r="r" b="b"/>
              <a:pathLst>
                <a:path w="1513" h="1514" extrusionOk="0">
                  <a:moveTo>
                    <a:pt x="750" y="1"/>
                  </a:moveTo>
                  <a:cubicBezTo>
                    <a:pt x="334" y="1"/>
                    <a:pt x="0" y="334"/>
                    <a:pt x="0" y="763"/>
                  </a:cubicBezTo>
                  <a:cubicBezTo>
                    <a:pt x="0" y="1180"/>
                    <a:pt x="334" y="1513"/>
                    <a:pt x="750" y="1513"/>
                  </a:cubicBezTo>
                  <a:cubicBezTo>
                    <a:pt x="1167" y="1513"/>
                    <a:pt x="1512" y="1180"/>
                    <a:pt x="1512" y="763"/>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91" name="Google Shape;10304;p31">
              <a:extLst>
                <a:ext uri="{FF2B5EF4-FFF2-40B4-BE49-F238E27FC236}">
                  <a16:creationId xmlns:a16="http://schemas.microsoft.com/office/drawing/2014/main" id="{63F89EF0-417D-D5CB-4CCC-5D0A58DEF842}"/>
                </a:ext>
              </a:extLst>
            </p:cNvPr>
            <p:cNvSpPr/>
            <p:nvPr/>
          </p:nvSpPr>
          <p:spPr>
            <a:xfrm>
              <a:off x="-3138200" y="4011325"/>
              <a:ext cx="38125" cy="37850"/>
            </a:xfrm>
            <a:custGeom>
              <a:avLst/>
              <a:gdLst/>
              <a:ahLst/>
              <a:cxnLst/>
              <a:rect l="l" t="t" r="r" b="b"/>
              <a:pathLst>
                <a:path w="1525" h="1514" extrusionOk="0">
                  <a:moveTo>
                    <a:pt x="762" y="1"/>
                  </a:moveTo>
                  <a:cubicBezTo>
                    <a:pt x="346" y="1"/>
                    <a:pt x="0" y="334"/>
                    <a:pt x="0" y="763"/>
                  </a:cubicBezTo>
                  <a:cubicBezTo>
                    <a:pt x="0" y="1180"/>
                    <a:pt x="346" y="1513"/>
                    <a:pt x="762" y="1513"/>
                  </a:cubicBezTo>
                  <a:cubicBezTo>
                    <a:pt x="1179" y="1513"/>
                    <a:pt x="1524" y="1180"/>
                    <a:pt x="1524" y="763"/>
                  </a:cubicBezTo>
                  <a:cubicBezTo>
                    <a:pt x="1524"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92" name="Google Shape;10305;p31">
              <a:extLst>
                <a:ext uri="{FF2B5EF4-FFF2-40B4-BE49-F238E27FC236}">
                  <a16:creationId xmlns:a16="http://schemas.microsoft.com/office/drawing/2014/main" id="{44656218-D81D-D861-E82D-1DDDCC9E2102}"/>
                </a:ext>
              </a:extLst>
            </p:cNvPr>
            <p:cNvSpPr/>
            <p:nvPr/>
          </p:nvSpPr>
          <p:spPr>
            <a:xfrm>
              <a:off x="-2683975" y="4011325"/>
              <a:ext cx="37825" cy="37850"/>
            </a:xfrm>
            <a:custGeom>
              <a:avLst/>
              <a:gdLst/>
              <a:ahLst/>
              <a:cxnLst/>
              <a:rect l="l" t="t" r="r" b="b"/>
              <a:pathLst>
                <a:path w="1513" h="1514" extrusionOk="0">
                  <a:moveTo>
                    <a:pt x="762" y="1"/>
                  </a:moveTo>
                  <a:cubicBezTo>
                    <a:pt x="346" y="1"/>
                    <a:pt x="0" y="334"/>
                    <a:pt x="0" y="763"/>
                  </a:cubicBezTo>
                  <a:cubicBezTo>
                    <a:pt x="0" y="1180"/>
                    <a:pt x="346" y="1513"/>
                    <a:pt x="762" y="1513"/>
                  </a:cubicBezTo>
                  <a:cubicBezTo>
                    <a:pt x="1179" y="1513"/>
                    <a:pt x="1512" y="1180"/>
                    <a:pt x="1512" y="763"/>
                  </a:cubicBezTo>
                  <a:cubicBezTo>
                    <a:pt x="1512" y="334"/>
                    <a:pt x="1179" y="1"/>
                    <a:pt x="762"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93" name="Google Shape;10306;p31">
              <a:extLst>
                <a:ext uri="{FF2B5EF4-FFF2-40B4-BE49-F238E27FC236}">
                  <a16:creationId xmlns:a16="http://schemas.microsoft.com/office/drawing/2014/main" id="{8A4783F7-22F3-F7B5-011D-D5929542CA80}"/>
                </a:ext>
              </a:extLst>
            </p:cNvPr>
            <p:cNvSpPr/>
            <p:nvPr/>
          </p:nvSpPr>
          <p:spPr>
            <a:xfrm>
              <a:off x="-2627125" y="4011325"/>
              <a:ext cx="37825" cy="37850"/>
            </a:xfrm>
            <a:custGeom>
              <a:avLst/>
              <a:gdLst/>
              <a:ahLst/>
              <a:cxnLst/>
              <a:rect l="l" t="t" r="r" b="b"/>
              <a:pathLst>
                <a:path w="1513" h="1514" extrusionOk="0">
                  <a:moveTo>
                    <a:pt x="751" y="1"/>
                  </a:moveTo>
                  <a:cubicBezTo>
                    <a:pt x="334" y="1"/>
                    <a:pt x="0" y="334"/>
                    <a:pt x="0" y="763"/>
                  </a:cubicBezTo>
                  <a:cubicBezTo>
                    <a:pt x="0" y="1180"/>
                    <a:pt x="334" y="1513"/>
                    <a:pt x="751" y="1513"/>
                  </a:cubicBezTo>
                  <a:cubicBezTo>
                    <a:pt x="1167" y="1513"/>
                    <a:pt x="1513" y="1180"/>
                    <a:pt x="1513" y="763"/>
                  </a:cubicBezTo>
                  <a:cubicBezTo>
                    <a:pt x="1513" y="334"/>
                    <a:pt x="1167"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94" name="Google Shape;10307;p31">
              <a:extLst>
                <a:ext uri="{FF2B5EF4-FFF2-40B4-BE49-F238E27FC236}">
                  <a16:creationId xmlns:a16="http://schemas.microsoft.com/office/drawing/2014/main" id="{D6745D3D-0339-F7A0-9C57-F94D29B337E0}"/>
                </a:ext>
              </a:extLst>
            </p:cNvPr>
            <p:cNvSpPr/>
            <p:nvPr/>
          </p:nvSpPr>
          <p:spPr>
            <a:xfrm>
              <a:off x="-6827950" y="4068200"/>
              <a:ext cx="38125" cy="37825"/>
            </a:xfrm>
            <a:custGeom>
              <a:avLst/>
              <a:gdLst/>
              <a:ahLst/>
              <a:cxnLst/>
              <a:rect l="l" t="t" r="r" b="b"/>
              <a:pathLst>
                <a:path w="1525" h="1513" extrusionOk="0">
                  <a:moveTo>
                    <a:pt x="763" y="0"/>
                  </a:moveTo>
                  <a:cubicBezTo>
                    <a:pt x="346" y="0"/>
                    <a:pt x="1" y="333"/>
                    <a:pt x="1" y="750"/>
                  </a:cubicBezTo>
                  <a:cubicBezTo>
                    <a:pt x="1" y="1167"/>
                    <a:pt x="346" y="1512"/>
                    <a:pt x="763" y="1512"/>
                  </a:cubicBezTo>
                  <a:cubicBezTo>
                    <a:pt x="1179" y="1512"/>
                    <a:pt x="1525" y="1167"/>
                    <a:pt x="1525" y="750"/>
                  </a:cubicBezTo>
                  <a:cubicBezTo>
                    <a:pt x="1525"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95" name="Google Shape;10308;p31">
              <a:extLst>
                <a:ext uri="{FF2B5EF4-FFF2-40B4-BE49-F238E27FC236}">
                  <a16:creationId xmlns:a16="http://schemas.microsoft.com/office/drawing/2014/main" id="{0217F704-5E8F-0A1E-3CA2-BD9B825F1457}"/>
                </a:ext>
              </a:extLst>
            </p:cNvPr>
            <p:cNvSpPr/>
            <p:nvPr/>
          </p:nvSpPr>
          <p:spPr>
            <a:xfrm>
              <a:off x="-6771100" y="4068200"/>
              <a:ext cx="37825" cy="37825"/>
            </a:xfrm>
            <a:custGeom>
              <a:avLst/>
              <a:gdLst/>
              <a:ahLst/>
              <a:cxnLst/>
              <a:rect l="l" t="t" r="r" b="b"/>
              <a:pathLst>
                <a:path w="1513" h="1513" extrusionOk="0">
                  <a:moveTo>
                    <a:pt x="763" y="0"/>
                  </a:moveTo>
                  <a:cubicBezTo>
                    <a:pt x="346" y="0"/>
                    <a:pt x="1" y="333"/>
                    <a:pt x="1" y="750"/>
                  </a:cubicBezTo>
                  <a:cubicBezTo>
                    <a:pt x="1" y="1167"/>
                    <a:pt x="346" y="1512"/>
                    <a:pt x="763" y="1512"/>
                  </a:cubicBezTo>
                  <a:cubicBezTo>
                    <a:pt x="1179" y="1512"/>
                    <a:pt x="1513" y="1167"/>
                    <a:pt x="1513" y="750"/>
                  </a:cubicBezTo>
                  <a:cubicBezTo>
                    <a:pt x="1513" y="333"/>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96" name="Google Shape;10309;p31">
              <a:extLst>
                <a:ext uri="{FF2B5EF4-FFF2-40B4-BE49-F238E27FC236}">
                  <a16:creationId xmlns:a16="http://schemas.microsoft.com/office/drawing/2014/main" id="{09A4EBB5-4728-07FA-9099-DF2A77D208D4}"/>
                </a:ext>
              </a:extLst>
            </p:cNvPr>
            <p:cNvSpPr/>
            <p:nvPr/>
          </p:nvSpPr>
          <p:spPr>
            <a:xfrm>
              <a:off x="-6714250" y="4068200"/>
              <a:ext cx="37825" cy="37825"/>
            </a:xfrm>
            <a:custGeom>
              <a:avLst/>
              <a:gdLst/>
              <a:ahLst/>
              <a:cxnLst/>
              <a:rect l="l" t="t" r="r" b="b"/>
              <a:pathLst>
                <a:path w="1513" h="1513" extrusionOk="0">
                  <a:moveTo>
                    <a:pt x="751" y="0"/>
                  </a:moveTo>
                  <a:cubicBezTo>
                    <a:pt x="334" y="0"/>
                    <a:pt x="1" y="333"/>
                    <a:pt x="1" y="750"/>
                  </a:cubicBezTo>
                  <a:cubicBezTo>
                    <a:pt x="1" y="1167"/>
                    <a:pt x="334" y="1512"/>
                    <a:pt x="751" y="1512"/>
                  </a:cubicBezTo>
                  <a:cubicBezTo>
                    <a:pt x="1179" y="1512"/>
                    <a:pt x="1513" y="1167"/>
                    <a:pt x="1513" y="750"/>
                  </a:cubicBezTo>
                  <a:cubicBezTo>
                    <a:pt x="1513" y="333"/>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97" name="Google Shape;10310;p31">
              <a:extLst>
                <a:ext uri="{FF2B5EF4-FFF2-40B4-BE49-F238E27FC236}">
                  <a16:creationId xmlns:a16="http://schemas.microsoft.com/office/drawing/2014/main" id="{0F4AC0C1-B372-FC85-4886-975032B02086}"/>
                </a:ext>
              </a:extLst>
            </p:cNvPr>
            <p:cNvSpPr/>
            <p:nvPr/>
          </p:nvSpPr>
          <p:spPr>
            <a:xfrm>
              <a:off x="-2740825" y="4068200"/>
              <a:ext cx="38125" cy="37825"/>
            </a:xfrm>
            <a:custGeom>
              <a:avLst/>
              <a:gdLst/>
              <a:ahLst/>
              <a:cxnLst/>
              <a:rect l="l" t="t" r="r" b="b"/>
              <a:pathLst>
                <a:path w="1525" h="1513" extrusionOk="0">
                  <a:moveTo>
                    <a:pt x="762" y="0"/>
                  </a:moveTo>
                  <a:cubicBezTo>
                    <a:pt x="346" y="0"/>
                    <a:pt x="0" y="333"/>
                    <a:pt x="0" y="750"/>
                  </a:cubicBezTo>
                  <a:cubicBezTo>
                    <a:pt x="0" y="1167"/>
                    <a:pt x="346" y="1512"/>
                    <a:pt x="762" y="1512"/>
                  </a:cubicBezTo>
                  <a:cubicBezTo>
                    <a:pt x="1179" y="1512"/>
                    <a:pt x="1524" y="1167"/>
                    <a:pt x="1524" y="750"/>
                  </a:cubicBezTo>
                  <a:cubicBezTo>
                    <a:pt x="1524" y="333"/>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98" name="Google Shape;10311;p31">
              <a:extLst>
                <a:ext uri="{FF2B5EF4-FFF2-40B4-BE49-F238E27FC236}">
                  <a16:creationId xmlns:a16="http://schemas.microsoft.com/office/drawing/2014/main" id="{6BCA9975-1DBA-0CD7-027C-26DEC9DCFF72}"/>
                </a:ext>
              </a:extLst>
            </p:cNvPr>
            <p:cNvSpPr/>
            <p:nvPr/>
          </p:nvSpPr>
          <p:spPr>
            <a:xfrm>
              <a:off x="-6827950" y="4124750"/>
              <a:ext cx="38125" cy="38125"/>
            </a:xfrm>
            <a:custGeom>
              <a:avLst/>
              <a:gdLst/>
              <a:ahLst/>
              <a:cxnLst/>
              <a:rect l="l" t="t" r="r" b="b"/>
              <a:pathLst>
                <a:path w="1525" h="1525" extrusionOk="0">
                  <a:moveTo>
                    <a:pt x="763" y="0"/>
                  </a:moveTo>
                  <a:cubicBezTo>
                    <a:pt x="346" y="0"/>
                    <a:pt x="1" y="346"/>
                    <a:pt x="1" y="762"/>
                  </a:cubicBezTo>
                  <a:cubicBezTo>
                    <a:pt x="1" y="1179"/>
                    <a:pt x="346" y="1524"/>
                    <a:pt x="763" y="1524"/>
                  </a:cubicBezTo>
                  <a:cubicBezTo>
                    <a:pt x="1179" y="1524"/>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099" name="Google Shape;10312;p31">
              <a:extLst>
                <a:ext uri="{FF2B5EF4-FFF2-40B4-BE49-F238E27FC236}">
                  <a16:creationId xmlns:a16="http://schemas.microsoft.com/office/drawing/2014/main" id="{D61972CF-2DD6-A8DD-6C13-55044FAAA471}"/>
                </a:ext>
              </a:extLst>
            </p:cNvPr>
            <p:cNvSpPr/>
            <p:nvPr/>
          </p:nvSpPr>
          <p:spPr>
            <a:xfrm>
              <a:off x="-6771100" y="4124750"/>
              <a:ext cx="37825" cy="38125"/>
            </a:xfrm>
            <a:custGeom>
              <a:avLst/>
              <a:gdLst/>
              <a:ahLst/>
              <a:cxnLst/>
              <a:rect l="l" t="t" r="r" b="b"/>
              <a:pathLst>
                <a:path w="1513" h="1525" extrusionOk="0">
                  <a:moveTo>
                    <a:pt x="763" y="0"/>
                  </a:moveTo>
                  <a:cubicBezTo>
                    <a:pt x="346" y="0"/>
                    <a:pt x="1" y="346"/>
                    <a:pt x="1" y="762"/>
                  </a:cubicBezTo>
                  <a:cubicBezTo>
                    <a:pt x="1" y="1179"/>
                    <a:pt x="346" y="1524"/>
                    <a:pt x="763" y="1524"/>
                  </a:cubicBezTo>
                  <a:cubicBezTo>
                    <a:pt x="1179" y="1524"/>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00" name="Google Shape;10313;p31">
              <a:extLst>
                <a:ext uri="{FF2B5EF4-FFF2-40B4-BE49-F238E27FC236}">
                  <a16:creationId xmlns:a16="http://schemas.microsoft.com/office/drawing/2014/main" id="{511B6558-4BC0-B0DF-BF83-E2EFB11F0612}"/>
                </a:ext>
              </a:extLst>
            </p:cNvPr>
            <p:cNvSpPr/>
            <p:nvPr/>
          </p:nvSpPr>
          <p:spPr>
            <a:xfrm>
              <a:off x="-6714250" y="4124750"/>
              <a:ext cx="37825" cy="38125"/>
            </a:xfrm>
            <a:custGeom>
              <a:avLst/>
              <a:gdLst/>
              <a:ahLst/>
              <a:cxnLst/>
              <a:rect l="l" t="t" r="r" b="b"/>
              <a:pathLst>
                <a:path w="1513" h="1525" extrusionOk="0">
                  <a:moveTo>
                    <a:pt x="751" y="0"/>
                  </a:moveTo>
                  <a:cubicBezTo>
                    <a:pt x="334" y="0"/>
                    <a:pt x="1" y="346"/>
                    <a:pt x="1" y="762"/>
                  </a:cubicBezTo>
                  <a:cubicBezTo>
                    <a:pt x="1" y="1179"/>
                    <a:pt x="334" y="1524"/>
                    <a:pt x="751" y="1524"/>
                  </a:cubicBezTo>
                  <a:cubicBezTo>
                    <a:pt x="1179" y="1524"/>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01" name="Google Shape;10314;p31">
              <a:extLst>
                <a:ext uri="{FF2B5EF4-FFF2-40B4-BE49-F238E27FC236}">
                  <a16:creationId xmlns:a16="http://schemas.microsoft.com/office/drawing/2014/main" id="{FCE1C291-6C6E-AF22-B27F-505EF8A0FE39}"/>
                </a:ext>
              </a:extLst>
            </p:cNvPr>
            <p:cNvSpPr/>
            <p:nvPr/>
          </p:nvSpPr>
          <p:spPr>
            <a:xfrm>
              <a:off x="-2797375" y="4124750"/>
              <a:ext cx="37825" cy="38125"/>
            </a:xfrm>
            <a:custGeom>
              <a:avLst/>
              <a:gdLst/>
              <a:ahLst/>
              <a:cxnLst/>
              <a:rect l="l" t="t" r="r" b="b"/>
              <a:pathLst>
                <a:path w="1513" h="1525" extrusionOk="0">
                  <a:moveTo>
                    <a:pt x="750" y="0"/>
                  </a:moveTo>
                  <a:cubicBezTo>
                    <a:pt x="333" y="0"/>
                    <a:pt x="0" y="346"/>
                    <a:pt x="0" y="762"/>
                  </a:cubicBezTo>
                  <a:cubicBezTo>
                    <a:pt x="0" y="1179"/>
                    <a:pt x="333" y="1524"/>
                    <a:pt x="750" y="1524"/>
                  </a:cubicBezTo>
                  <a:cubicBezTo>
                    <a:pt x="1167" y="1524"/>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02" name="Google Shape;10315;p31">
              <a:extLst>
                <a:ext uri="{FF2B5EF4-FFF2-40B4-BE49-F238E27FC236}">
                  <a16:creationId xmlns:a16="http://schemas.microsoft.com/office/drawing/2014/main" id="{0D11C210-B5F5-08A5-45BA-0F4E6DD13A81}"/>
                </a:ext>
              </a:extLst>
            </p:cNvPr>
            <p:cNvSpPr/>
            <p:nvPr/>
          </p:nvSpPr>
          <p:spPr>
            <a:xfrm>
              <a:off x="-2740825" y="4124750"/>
              <a:ext cx="38125" cy="38125"/>
            </a:xfrm>
            <a:custGeom>
              <a:avLst/>
              <a:gdLst/>
              <a:ahLst/>
              <a:cxnLst/>
              <a:rect l="l" t="t" r="r" b="b"/>
              <a:pathLst>
                <a:path w="1525" h="1525" extrusionOk="0">
                  <a:moveTo>
                    <a:pt x="762" y="0"/>
                  </a:moveTo>
                  <a:cubicBezTo>
                    <a:pt x="346" y="0"/>
                    <a:pt x="0" y="346"/>
                    <a:pt x="0" y="762"/>
                  </a:cubicBezTo>
                  <a:cubicBezTo>
                    <a:pt x="0" y="1179"/>
                    <a:pt x="346" y="1524"/>
                    <a:pt x="762" y="1524"/>
                  </a:cubicBezTo>
                  <a:cubicBezTo>
                    <a:pt x="1179" y="1524"/>
                    <a:pt x="1524" y="1179"/>
                    <a:pt x="1524" y="762"/>
                  </a:cubicBezTo>
                  <a:cubicBezTo>
                    <a:pt x="1524"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03" name="Google Shape;10316;p31">
              <a:extLst>
                <a:ext uri="{FF2B5EF4-FFF2-40B4-BE49-F238E27FC236}">
                  <a16:creationId xmlns:a16="http://schemas.microsoft.com/office/drawing/2014/main" id="{BFAB7B0F-4C84-67D5-EAC9-ABBF3861E3AE}"/>
                </a:ext>
              </a:extLst>
            </p:cNvPr>
            <p:cNvSpPr/>
            <p:nvPr/>
          </p:nvSpPr>
          <p:spPr>
            <a:xfrm>
              <a:off x="-2683975" y="4124750"/>
              <a:ext cx="37825" cy="38125"/>
            </a:xfrm>
            <a:custGeom>
              <a:avLst/>
              <a:gdLst/>
              <a:ahLst/>
              <a:cxnLst/>
              <a:rect l="l" t="t" r="r" b="b"/>
              <a:pathLst>
                <a:path w="1513" h="1525" extrusionOk="0">
                  <a:moveTo>
                    <a:pt x="762" y="0"/>
                  </a:moveTo>
                  <a:cubicBezTo>
                    <a:pt x="346" y="0"/>
                    <a:pt x="0" y="346"/>
                    <a:pt x="0" y="762"/>
                  </a:cubicBezTo>
                  <a:cubicBezTo>
                    <a:pt x="0" y="1179"/>
                    <a:pt x="346"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04" name="Google Shape;10317;p31">
              <a:extLst>
                <a:ext uri="{FF2B5EF4-FFF2-40B4-BE49-F238E27FC236}">
                  <a16:creationId xmlns:a16="http://schemas.microsoft.com/office/drawing/2014/main" id="{3A96D2A1-52FF-B045-C137-B1F70CC16DB3}"/>
                </a:ext>
              </a:extLst>
            </p:cNvPr>
            <p:cNvSpPr/>
            <p:nvPr/>
          </p:nvSpPr>
          <p:spPr>
            <a:xfrm>
              <a:off x="-6827950" y="4181600"/>
              <a:ext cx="38125" cy="37825"/>
            </a:xfrm>
            <a:custGeom>
              <a:avLst/>
              <a:gdLst/>
              <a:ahLst/>
              <a:cxnLst/>
              <a:rect l="l" t="t" r="r" b="b"/>
              <a:pathLst>
                <a:path w="1525" h="1513" extrusionOk="0">
                  <a:moveTo>
                    <a:pt x="763" y="0"/>
                  </a:moveTo>
                  <a:cubicBezTo>
                    <a:pt x="346" y="0"/>
                    <a:pt x="1" y="346"/>
                    <a:pt x="1" y="762"/>
                  </a:cubicBezTo>
                  <a:cubicBezTo>
                    <a:pt x="1" y="1179"/>
                    <a:pt x="346" y="1512"/>
                    <a:pt x="763" y="1512"/>
                  </a:cubicBezTo>
                  <a:cubicBezTo>
                    <a:pt x="1179" y="1512"/>
                    <a:pt x="1525" y="1179"/>
                    <a:pt x="1525" y="762"/>
                  </a:cubicBezTo>
                  <a:cubicBezTo>
                    <a:pt x="1525"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05" name="Google Shape;10318;p31">
              <a:extLst>
                <a:ext uri="{FF2B5EF4-FFF2-40B4-BE49-F238E27FC236}">
                  <a16:creationId xmlns:a16="http://schemas.microsoft.com/office/drawing/2014/main" id="{1B5D03FB-0446-D4A1-9FB3-FB91E21C2579}"/>
                </a:ext>
              </a:extLst>
            </p:cNvPr>
            <p:cNvSpPr/>
            <p:nvPr/>
          </p:nvSpPr>
          <p:spPr>
            <a:xfrm>
              <a:off x="-6771100" y="4181600"/>
              <a:ext cx="37825" cy="37825"/>
            </a:xfrm>
            <a:custGeom>
              <a:avLst/>
              <a:gdLst/>
              <a:ahLst/>
              <a:cxnLst/>
              <a:rect l="l" t="t" r="r" b="b"/>
              <a:pathLst>
                <a:path w="1513" h="1513" extrusionOk="0">
                  <a:moveTo>
                    <a:pt x="763" y="0"/>
                  </a:moveTo>
                  <a:cubicBezTo>
                    <a:pt x="346" y="0"/>
                    <a:pt x="1" y="346"/>
                    <a:pt x="1" y="762"/>
                  </a:cubicBezTo>
                  <a:cubicBezTo>
                    <a:pt x="1" y="1179"/>
                    <a:pt x="346" y="1512"/>
                    <a:pt x="763" y="1512"/>
                  </a:cubicBezTo>
                  <a:cubicBezTo>
                    <a:pt x="1179" y="1512"/>
                    <a:pt x="1513" y="1179"/>
                    <a:pt x="1513" y="762"/>
                  </a:cubicBezTo>
                  <a:cubicBezTo>
                    <a:pt x="1513" y="346"/>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06" name="Google Shape;10319;p31">
              <a:extLst>
                <a:ext uri="{FF2B5EF4-FFF2-40B4-BE49-F238E27FC236}">
                  <a16:creationId xmlns:a16="http://schemas.microsoft.com/office/drawing/2014/main" id="{00B774C5-65E5-D9A7-1F09-B540481BB5C3}"/>
                </a:ext>
              </a:extLst>
            </p:cNvPr>
            <p:cNvSpPr/>
            <p:nvPr/>
          </p:nvSpPr>
          <p:spPr>
            <a:xfrm>
              <a:off x="-6714250" y="4181600"/>
              <a:ext cx="37825" cy="37825"/>
            </a:xfrm>
            <a:custGeom>
              <a:avLst/>
              <a:gdLst/>
              <a:ahLst/>
              <a:cxnLst/>
              <a:rect l="l" t="t" r="r" b="b"/>
              <a:pathLst>
                <a:path w="1513" h="1513" extrusionOk="0">
                  <a:moveTo>
                    <a:pt x="751" y="0"/>
                  </a:moveTo>
                  <a:cubicBezTo>
                    <a:pt x="334" y="0"/>
                    <a:pt x="1" y="346"/>
                    <a:pt x="1" y="762"/>
                  </a:cubicBezTo>
                  <a:cubicBezTo>
                    <a:pt x="1" y="1179"/>
                    <a:pt x="334" y="1512"/>
                    <a:pt x="751" y="1512"/>
                  </a:cubicBezTo>
                  <a:cubicBezTo>
                    <a:pt x="1179" y="1512"/>
                    <a:pt x="1513" y="1179"/>
                    <a:pt x="1513" y="762"/>
                  </a:cubicBezTo>
                  <a:cubicBezTo>
                    <a:pt x="1513" y="346"/>
                    <a:pt x="1179"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07" name="Google Shape;10320;p31">
              <a:extLst>
                <a:ext uri="{FF2B5EF4-FFF2-40B4-BE49-F238E27FC236}">
                  <a16:creationId xmlns:a16="http://schemas.microsoft.com/office/drawing/2014/main" id="{C788526C-D431-B08E-6F0F-DC444333269A}"/>
                </a:ext>
              </a:extLst>
            </p:cNvPr>
            <p:cNvSpPr/>
            <p:nvPr/>
          </p:nvSpPr>
          <p:spPr>
            <a:xfrm>
              <a:off x="-2854250" y="4181600"/>
              <a:ext cx="37850" cy="37825"/>
            </a:xfrm>
            <a:custGeom>
              <a:avLst/>
              <a:gdLst/>
              <a:ahLst/>
              <a:cxnLst/>
              <a:rect l="l" t="t" r="r" b="b"/>
              <a:pathLst>
                <a:path w="1514" h="1513" extrusionOk="0">
                  <a:moveTo>
                    <a:pt x="763" y="0"/>
                  </a:moveTo>
                  <a:cubicBezTo>
                    <a:pt x="334" y="0"/>
                    <a:pt x="1" y="346"/>
                    <a:pt x="1" y="762"/>
                  </a:cubicBezTo>
                  <a:cubicBezTo>
                    <a:pt x="1" y="1179"/>
                    <a:pt x="334" y="1512"/>
                    <a:pt x="763" y="1512"/>
                  </a:cubicBezTo>
                  <a:cubicBezTo>
                    <a:pt x="1180" y="1512"/>
                    <a:pt x="1513" y="1179"/>
                    <a:pt x="1513" y="762"/>
                  </a:cubicBezTo>
                  <a:cubicBezTo>
                    <a:pt x="1513" y="346"/>
                    <a:pt x="1180"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08" name="Google Shape;10321;p31">
              <a:extLst>
                <a:ext uri="{FF2B5EF4-FFF2-40B4-BE49-F238E27FC236}">
                  <a16:creationId xmlns:a16="http://schemas.microsoft.com/office/drawing/2014/main" id="{A54FA398-118D-814C-AF3C-885ED2711E39}"/>
                </a:ext>
              </a:extLst>
            </p:cNvPr>
            <p:cNvSpPr/>
            <p:nvPr/>
          </p:nvSpPr>
          <p:spPr>
            <a:xfrm>
              <a:off x="-2797375" y="4181600"/>
              <a:ext cx="37825" cy="37825"/>
            </a:xfrm>
            <a:custGeom>
              <a:avLst/>
              <a:gdLst/>
              <a:ahLst/>
              <a:cxnLst/>
              <a:rect l="l" t="t" r="r" b="b"/>
              <a:pathLst>
                <a:path w="1513" h="1513" extrusionOk="0">
                  <a:moveTo>
                    <a:pt x="750" y="0"/>
                  </a:moveTo>
                  <a:cubicBezTo>
                    <a:pt x="333" y="0"/>
                    <a:pt x="0" y="346"/>
                    <a:pt x="0" y="762"/>
                  </a:cubicBezTo>
                  <a:cubicBezTo>
                    <a:pt x="0" y="1179"/>
                    <a:pt x="333"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09" name="Google Shape;10322;p31">
              <a:extLst>
                <a:ext uri="{FF2B5EF4-FFF2-40B4-BE49-F238E27FC236}">
                  <a16:creationId xmlns:a16="http://schemas.microsoft.com/office/drawing/2014/main" id="{3D63D967-84B3-AEEE-D0A3-888A34AB2B22}"/>
                </a:ext>
              </a:extLst>
            </p:cNvPr>
            <p:cNvSpPr/>
            <p:nvPr/>
          </p:nvSpPr>
          <p:spPr>
            <a:xfrm>
              <a:off x="-2740825" y="4181600"/>
              <a:ext cx="37825" cy="37825"/>
            </a:xfrm>
            <a:custGeom>
              <a:avLst/>
              <a:gdLst/>
              <a:ahLst/>
              <a:cxnLst/>
              <a:rect l="l" t="t" r="r" b="b"/>
              <a:pathLst>
                <a:path w="1513" h="1513" extrusionOk="0">
                  <a:moveTo>
                    <a:pt x="762" y="0"/>
                  </a:moveTo>
                  <a:cubicBezTo>
                    <a:pt x="346" y="0"/>
                    <a:pt x="0" y="346"/>
                    <a:pt x="0" y="762"/>
                  </a:cubicBezTo>
                  <a:cubicBezTo>
                    <a:pt x="0" y="1179"/>
                    <a:pt x="346" y="1512"/>
                    <a:pt x="762" y="1512"/>
                  </a:cubicBezTo>
                  <a:cubicBezTo>
                    <a:pt x="1179" y="1512"/>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10" name="Google Shape;10323;p31">
              <a:extLst>
                <a:ext uri="{FF2B5EF4-FFF2-40B4-BE49-F238E27FC236}">
                  <a16:creationId xmlns:a16="http://schemas.microsoft.com/office/drawing/2014/main" id="{3D94AE39-6FD1-3589-E292-2D5201993A6E}"/>
                </a:ext>
              </a:extLst>
            </p:cNvPr>
            <p:cNvSpPr/>
            <p:nvPr/>
          </p:nvSpPr>
          <p:spPr>
            <a:xfrm>
              <a:off x="-6771100" y="4238450"/>
              <a:ext cx="37825" cy="37825"/>
            </a:xfrm>
            <a:custGeom>
              <a:avLst/>
              <a:gdLst/>
              <a:ahLst/>
              <a:cxnLst/>
              <a:rect l="l" t="t" r="r" b="b"/>
              <a:pathLst>
                <a:path w="1513" h="1513" extrusionOk="0">
                  <a:moveTo>
                    <a:pt x="763" y="0"/>
                  </a:moveTo>
                  <a:cubicBezTo>
                    <a:pt x="346" y="0"/>
                    <a:pt x="1" y="334"/>
                    <a:pt x="1" y="751"/>
                  </a:cubicBezTo>
                  <a:cubicBezTo>
                    <a:pt x="1" y="1167"/>
                    <a:pt x="346" y="1513"/>
                    <a:pt x="763" y="1513"/>
                  </a:cubicBezTo>
                  <a:cubicBezTo>
                    <a:pt x="1179" y="1513"/>
                    <a:pt x="1513" y="1167"/>
                    <a:pt x="1513" y="751"/>
                  </a:cubicBezTo>
                  <a:cubicBezTo>
                    <a:pt x="1513" y="334"/>
                    <a:pt x="1179" y="0"/>
                    <a:pt x="763"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11" name="Google Shape;10324;p31">
              <a:extLst>
                <a:ext uri="{FF2B5EF4-FFF2-40B4-BE49-F238E27FC236}">
                  <a16:creationId xmlns:a16="http://schemas.microsoft.com/office/drawing/2014/main" id="{0C6C938E-3421-BF1B-A0B8-2A564C59AB4A}"/>
                </a:ext>
              </a:extLst>
            </p:cNvPr>
            <p:cNvSpPr/>
            <p:nvPr/>
          </p:nvSpPr>
          <p:spPr>
            <a:xfrm>
              <a:off x="-2797375" y="4238450"/>
              <a:ext cx="37825" cy="37825"/>
            </a:xfrm>
            <a:custGeom>
              <a:avLst/>
              <a:gdLst/>
              <a:ahLst/>
              <a:cxnLst/>
              <a:rect l="l" t="t" r="r" b="b"/>
              <a:pathLst>
                <a:path w="1513" h="1513" extrusionOk="0">
                  <a:moveTo>
                    <a:pt x="750" y="0"/>
                  </a:moveTo>
                  <a:cubicBezTo>
                    <a:pt x="333" y="0"/>
                    <a:pt x="0" y="334"/>
                    <a:pt x="0" y="751"/>
                  </a:cubicBezTo>
                  <a:cubicBezTo>
                    <a:pt x="0" y="1167"/>
                    <a:pt x="333" y="1513"/>
                    <a:pt x="750" y="1513"/>
                  </a:cubicBezTo>
                  <a:cubicBezTo>
                    <a:pt x="1167" y="1513"/>
                    <a:pt x="1512" y="1167"/>
                    <a:pt x="1512" y="751"/>
                  </a:cubicBezTo>
                  <a:cubicBezTo>
                    <a:pt x="1512" y="334"/>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12" name="Google Shape;10325;p31">
              <a:extLst>
                <a:ext uri="{FF2B5EF4-FFF2-40B4-BE49-F238E27FC236}">
                  <a16:creationId xmlns:a16="http://schemas.microsoft.com/office/drawing/2014/main" id="{F75D317B-9576-EFE6-9153-096F7754F669}"/>
                </a:ext>
              </a:extLst>
            </p:cNvPr>
            <p:cNvSpPr/>
            <p:nvPr/>
          </p:nvSpPr>
          <p:spPr>
            <a:xfrm>
              <a:off x="-6714250" y="4295300"/>
              <a:ext cx="37825" cy="37825"/>
            </a:xfrm>
            <a:custGeom>
              <a:avLst/>
              <a:gdLst/>
              <a:ahLst/>
              <a:cxnLst/>
              <a:rect l="l" t="t" r="r" b="b"/>
              <a:pathLst>
                <a:path w="1513" h="1513" extrusionOk="0">
                  <a:moveTo>
                    <a:pt x="751" y="1"/>
                  </a:moveTo>
                  <a:cubicBezTo>
                    <a:pt x="334" y="1"/>
                    <a:pt x="1" y="334"/>
                    <a:pt x="1" y="751"/>
                  </a:cubicBezTo>
                  <a:cubicBezTo>
                    <a:pt x="1" y="1167"/>
                    <a:pt x="334" y="1513"/>
                    <a:pt x="751" y="1513"/>
                  </a:cubicBezTo>
                  <a:cubicBezTo>
                    <a:pt x="1179" y="1513"/>
                    <a:pt x="1513" y="1167"/>
                    <a:pt x="1513" y="751"/>
                  </a:cubicBezTo>
                  <a:cubicBezTo>
                    <a:pt x="1513" y="334"/>
                    <a:pt x="1179"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13" name="Google Shape;10326;p31">
              <a:extLst>
                <a:ext uri="{FF2B5EF4-FFF2-40B4-BE49-F238E27FC236}">
                  <a16:creationId xmlns:a16="http://schemas.microsoft.com/office/drawing/2014/main" id="{D0B1AFF9-0FA0-1B12-90DE-1E2B61833FE9}"/>
                </a:ext>
              </a:extLst>
            </p:cNvPr>
            <p:cNvSpPr/>
            <p:nvPr/>
          </p:nvSpPr>
          <p:spPr>
            <a:xfrm>
              <a:off x="-7849500" y="2138200"/>
              <a:ext cx="37825" cy="37825"/>
            </a:xfrm>
            <a:custGeom>
              <a:avLst/>
              <a:gdLst/>
              <a:ahLst/>
              <a:cxnLst/>
              <a:rect l="l" t="t" r="r" b="b"/>
              <a:pathLst>
                <a:path w="1513" h="1513" extrusionOk="0">
                  <a:moveTo>
                    <a:pt x="750" y="0"/>
                  </a:moveTo>
                  <a:cubicBezTo>
                    <a:pt x="334" y="0"/>
                    <a:pt x="0" y="333"/>
                    <a:pt x="0" y="750"/>
                  </a:cubicBezTo>
                  <a:cubicBezTo>
                    <a:pt x="0" y="1167"/>
                    <a:pt x="334" y="1512"/>
                    <a:pt x="750" y="1512"/>
                  </a:cubicBezTo>
                  <a:cubicBezTo>
                    <a:pt x="1167" y="1512"/>
                    <a:pt x="1512" y="1167"/>
                    <a:pt x="1512" y="750"/>
                  </a:cubicBezTo>
                  <a:cubicBezTo>
                    <a:pt x="1512" y="333"/>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14" name="Google Shape;10327;p31">
              <a:extLst>
                <a:ext uri="{FF2B5EF4-FFF2-40B4-BE49-F238E27FC236}">
                  <a16:creationId xmlns:a16="http://schemas.microsoft.com/office/drawing/2014/main" id="{735B5753-F5BE-04D9-A3BA-A41BD8F801BB}"/>
                </a:ext>
              </a:extLst>
            </p:cNvPr>
            <p:cNvSpPr/>
            <p:nvPr/>
          </p:nvSpPr>
          <p:spPr>
            <a:xfrm>
              <a:off x="-7054775" y="2648975"/>
              <a:ext cx="37850" cy="37825"/>
            </a:xfrm>
            <a:custGeom>
              <a:avLst/>
              <a:gdLst/>
              <a:ahLst/>
              <a:cxnLst/>
              <a:rect l="l" t="t" r="r" b="b"/>
              <a:pathLst>
                <a:path w="1514" h="1513" extrusionOk="0">
                  <a:moveTo>
                    <a:pt x="751" y="0"/>
                  </a:moveTo>
                  <a:cubicBezTo>
                    <a:pt x="334" y="0"/>
                    <a:pt x="1" y="334"/>
                    <a:pt x="1" y="762"/>
                  </a:cubicBezTo>
                  <a:cubicBezTo>
                    <a:pt x="1" y="1179"/>
                    <a:pt x="334" y="1512"/>
                    <a:pt x="751" y="1512"/>
                  </a:cubicBezTo>
                  <a:cubicBezTo>
                    <a:pt x="1168" y="1512"/>
                    <a:pt x="1513" y="1179"/>
                    <a:pt x="1513" y="762"/>
                  </a:cubicBezTo>
                  <a:cubicBezTo>
                    <a:pt x="1513" y="334"/>
                    <a:pt x="1168" y="0"/>
                    <a:pt x="751"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15" name="Google Shape;10328;p31">
              <a:extLst>
                <a:ext uri="{FF2B5EF4-FFF2-40B4-BE49-F238E27FC236}">
                  <a16:creationId xmlns:a16="http://schemas.microsoft.com/office/drawing/2014/main" id="{0CD570F2-B696-3B3F-7A2C-46025A8746CC}"/>
                </a:ext>
              </a:extLst>
            </p:cNvPr>
            <p:cNvSpPr/>
            <p:nvPr/>
          </p:nvSpPr>
          <p:spPr>
            <a:xfrm>
              <a:off x="-5749250" y="2535550"/>
              <a:ext cx="37825" cy="37850"/>
            </a:xfrm>
            <a:custGeom>
              <a:avLst/>
              <a:gdLst/>
              <a:ahLst/>
              <a:cxnLst/>
              <a:rect l="l" t="t" r="r" b="b"/>
              <a:pathLst>
                <a:path w="1513" h="1514" extrusionOk="0">
                  <a:moveTo>
                    <a:pt x="751" y="1"/>
                  </a:moveTo>
                  <a:cubicBezTo>
                    <a:pt x="334" y="1"/>
                    <a:pt x="1" y="334"/>
                    <a:pt x="1" y="751"/>
                  </a:cubicBezTo>
                  <a:cubicBezTo>
                    <a:pt x="1" y="1168"/>
                    <a:pt x="334" y="1513"/>
                    <a:pt x="751" y="1513"/>
                  </a:cubicBezTo>
                  <a:cubicBezTo>
                    <a:pt x="1180" y="1513"/>
                    <a:pt x="1513" y="1168"/>
                    <a:pt x="1513" y="751"/>
                  </a:cubicBezTo>
                  <a:cubicBezTo>
                    <a:pt x="1513" y="334"/>
                    <a:pt x="1180" y="1"/>
                    <a:pt x="751"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16" name="Google Shape;10329;p31">
              <a:extLst>
                <a:ext uri="{FF2B5EF4-FFF2-40B4-BE49-F238E27FC236}">
                  <a16:creationId xmlns:a16="http://schemas.microsoft.com/office/drawing/2014/main" id="{59990AC6-748D-A7BA-4478-5CFF985762BC}"/>
                </a:ext>
              </a:extLst>
            </p:cNvPr>
            <p:cNvSpPr/>
            <p:nvPr/>
          </p:nvSpPr>
          <p:spPr>
            <a:xfrm>
              <a:off x="-5068200" y="2308450"/>
              <a:ext cx="38125" cy="37825"/>
            </a:xfrm>
            <a:custGeom>
              <a:avLst/>
              <a:gdLst/>
              <a:ahLst/>
              <a:cxnLst/>
              <a:rect l="l" t="t" r="r" b="b"/>
              <a:pathLst>
                <a:path w="1525" h="1513" extrusionOk="0">
                  <a:moveTo>
                    <a:pt x="762" y="0"/>
                  </a:moveTo>
                  <a:cubicBezTo>
                    <a:pt x="346" y="0"/>
                    <a:pt x="0" y="334"/>
                    <a:pt x="0" y="751"/>
                  </a:cubicBezTo>
                  <a:cubicBezTo>
                    <a:pt x="0" y="1167"/>
                    <a:pt x="346" y="1513"/>
                    <a:pt x="762" y="1513"/>
                  </a:cubicBezTo>
                  <a:cubicBezTo>
                    <a:pt x="1179" y="1513"/>
                    <a:pt x="1524" y="1167"/>
                    <a:pt x="1524" y="751"/>
                  </a:cubicBezTo>
                  <a:cubicBezTo>
                    <a:pt x="1524" y="334"/>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17" name="Google Shape;10330;p31">
              <a:extLst>
                <a:ext uri="{FF2B5EF4-FFF2-40B4-BE49-F238E27FC236}">
                  <a16:creationId xmlns:a16="http://schemas.microsoft.com/office/drawing/2014/main" id="{DE4A7CDD-AA85-C43B-2271-9A5C440F3A70}"/>
                </a:ext>
              </a:extLst>
            </p:cNvPr>
            <p:cNvSpPr/>
            <p:nvPr/>
          </p:nvSpPr>
          <p:spPr>
            <a:xfrm>
              <a:off x="-5181600" y="3159750"/>
              <a:ext cx="37825" cy="38125"/>
            </a:xfrm>
            <a:custGeom>
              <a:avLst/>
              <a:gdLst/>
              <a:ahLst/>
              <a:cxnLst/>
              <a:rect l="l" t="t" r="r" b="b"/>
              <a:pathLst>
                <a:path w="1513" h="1525" extrusionOk="0">
                  <a:moveTo>
                    <a:pt x="762" y="0"/>
                  </a:moveTo>
                  <a:cubicBezTo>
                    <a:pt x="333" y="0"/>
                    <a:pt x="0" y="346"/>
                    <a:pt x="0" y="762"/>
                  </a:cubicBezTo>
                  <a:cubicBezTo>
                    <a:pt x="0" y="1179"/>
                    <a:pt x="333" y="1524"/>
                    <a:pt x="762" y="1524"/>
                  </a:cubicBezTo>
                  <a:cubicBezTo>
                    <a:pt x="1179" y="1524"/>
                    <a:pt x="1512" y="1179"/>
                    <a:pt x="1512" y="762"/>
                  </a:cubicBezTo>
                  <a:cubicBezTo>
                    <a:pt x="1512" y="346"/>
                    <a:pt x="1179" y="0"/>
                    <a:pt x="762"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18" name="Google Shape;10331;p31">
              <a:extLst>
                <a:ext uri="{FF2B5EF4-FFF2-40B4-BE49-F238E27FC236}">
                  <a16:creationId xmlns:a16="http://schemas.microsoft.com/office/drawing/2014/main" id="{5E6F540D-0731-2F69-2A41-F9DCE72338C8}"/>
                </a:ext>
              </a:extLst>
            </p:cNvPr>
            <p:cNvSpPr/>
            <p:nvPr/>
          </p:nvSpPr>
          <p:spPr>
            <a:xfrm>
              <a:off x="-4557125" y="2251600"/>
              <a:ext cx="37825" cy="37825"/>
            </a:xfrm>
            <a:custGeom>
              <a:avLst/>
              <a:gdLst/>
              <a:ahLst/>
              <a:cxnLst/>
              <a:rect l="l" t="t" r="r" b="b"/>
              <a:pathLst>
                <a:path w="1513" h="1513" extrusionOk="0">
                  <a:moveTo>
                    <a:pt x="750" y="0"/>
                  </a:moveTo>
                  <a:cubicBezTo>
                    <a:pt x="334" y="0"/>
                    <a:pt x="0" y="346"/>
                    <a:pt x="0" y="762"/>
                  </a:cubicBezTo>
                  <a:cubicBezTo>
                    <a:pt x="0" y="1179"/>
                    <a:pt x="334" y="1512"/>
                    <a:pt x="750" y="1512"/>
                  </a:cubicBezTo>
                  <a:cubicBezTo>
                    <a:pt x="1167" y="1512"/>
                    <a:pt x="1512" y="1179"/>
                    <a:pt x="1512" y="762"/>
                  </a:cubicBezTo>
                  <a:cubicBezTo>
                    <a:pt x="1512" y="346"/>
                    <a:pt x="1167" y="0"/>
                    <a:pt x="750" y="0"/>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sp>
          <p:nvSpPr>
            <p:cNvPr id="2119" name="Google Shape;10332;p31">
              <a:extLst>
                <a:ext uri="{FF2B5EF4-FFF2-40B4-BE49-F238E27FC236}">
                  <a16:creationId xmlns:a16="http://schemas.microsoft.com/office/drawing/2014/main" id="{DB6F905E-81F3-AFDB-589F-12DFD6C474C6}"/>
                </a:ext>
              </a:extLst>
            </p:cNvPr>
            <p:cNvSpPr/>
            <p:nvPr/>
          </p:nvSpPr>
          <p:spPr>
            <a:xfrm>
              <a:off x="-3194750" y="3841075"/>
              <a:ext cx="37825" cy="37825"/>
            </a:xfrm>
            <a:custGeom>
              <a:avLst/>
              <a:gdLst/>
              <a:ahLst/>
              <a:cxnLst/>
              <a:rect l="l" t="t" r="r" b="b"/>
              <a:pathLst>
                <a:path w="1513" h="1513" extrusionOk="0">
                  <a:moveTo>
                    <a:pt x="750" y="1"/>
                  </a:moveTo>
                  <a:cubicBezTo>
                    <a:pt x="334" y="1"/>
                    <a:pt x="0" y="334"/>
                    <a:pt x="0" y="751"/>
                  </a:cubicBezTo>
                  <a:cubicBezTo>
                    <a:pt x="0" y="1179"/>
                    <a:pt x="334" y="1513"/>
                    <a:pt x="750" y="1513"/>
                  </a:cubicBezTo>
                  <a:cubicBezTo>
                    <a:pt x="1167" y="1513"/>
                    <a:pt x="1512" y="1179"/>
                    <a:pt x="1512" y="751"/>
                  </a:cubicBezTo>
                  <a:cubicBezTo>
                    <a:pt x="1512" y="334"/>
                    <a:pt x="1167" y="1"/>
                    <a:pt x="750" y="1"/>
                  </a:cubicBezTo>
                  <a:close/>
                </a:path>
              </a:pathLst>
            </a:custGeom>
            <a:solidFill>
              <a:srgbClr val="AFBDC6"/>
            </a:solidFill>
            <a:ln>
              <a:noFill/>
            </a:ln>
          </p:spPr>
          <p:txBody>
            <a:bodyPr spcFirstLastPara="1" wrap="square" lIns="121900" tIns="121900" rIns="121900" bIns="121900" anchor="ctr" anchorCtr="0">
              <a:noAutofit/>
            </a:bodyPr>
            <a:lstStyle/>
            <a:p>
              <a:pPr algn="l" rtl="0"/>
              <a:endParaRPr>
                <a:latin typeface="Aptos" panose="020B0004020202020204" pitchFamily="34" charset="0"/>
              </a:endParaRPr>
            </a:p>
          </p:txBody>
        </p:sp>
      </p:grpSp>
      <p:grpSp>
        <p:nvGrpSpPr>
          <p:cNvPr id="2135" name="Group 2134">
            <a:extLst>
              <a:ext uri="{FF2B5EF4-FFF2-40B4-BE49-F238E27FC236}">
                <a16:creationId xmlns:a16="http://schemas.microsoft.com/office/drawing/2014/main" id="{DEC1F999-8D60-8196-73BA-B9B03A80D70D}"/>
              </a:ext>
            </a:extLst>
          </p:cNvPr>
          <p:cNvGrpSpPr/>
          <p:nvPr userDrawn="1"/>
        </p:nvGrpSpPr>
        <p:grpSpPr>
          <a:xfrm>
            <a:off x="8201241" y="2460545"/>
            <a:ext cx="306171" cy="3060000"/>
            <a:chOff x="5942914" y="2590935"/>
            <a:chExt cx="306171" cy="3076084"/>
          </a:xfrm>
        </p:grpSpPr>
        <p:cxnSp>
          <p:nvCxnSpPr>
            <p:cNvPr id="2136" name="Straight Connector 2135">
              <a:extLst>
                <a:ext uri="{FF2B5EF4-FFF2-40B4-BE49-F238E27FC236}">
                  <a16:creationId xmlns:a16="http://schemas.microsoft.com/office/drawing/2014/main" id="{9522EA43-2338-C526-72AF-64451F4FAFB7}"/>
                </a:ext>
              </a:extLst>
            </p:cNvPr>
            <p:cNvCxnSpPr/>
            <p:nvPr/>
          </p:nvCxnSpPr>
          <p:spPr>
            <a:xfrm>
              <a:off x="6096059" y="2590935"/>
              <a:ext cx="0" cy="3076084"/>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2137" name="Group 2136">
              <a:extLst>
                <a:ext uri="{FF2B5EF4-FFF2-40B4-BE49-F238E27FC236}">
                  <a16:creationId xmlns:a16="http://schemas.microsoft.com/office/drawing/2014/main" id="{952F0E99-FE01-911A-F3C8-DFCF509B88E5}"/>
                </a:ext>
              </a:extLst>
            </p:cNvPr>
            <p:cNvGrpSpPr/>
            <p:nvPr/>
          </p:nvGrpSpPr>
          <p:grpSpPr>
            <a:xfrm>
              <a:off x="5942914" y="3967299"/>
              <a:ext cx="306171" cy="306910"/>
              <a:chOff x="5937564" y="3833745"/>
              <a:chExt cx="306171" cy="306910"/>
            </a:xfrm>
          </p:grpSpPr>
          <p:sp>
            <p:nvSpPr>
              <p:cNvPr id="2138" name="Freeform 94">
                <a:extLst>
                  <a:ext uri="{FF2B5EF4-FFF2-40B4-BE49-F238E27FC236}">
                    <a16:creationId xmlns:a16="http://schemas.microsoft.com/office/drawing/2014/main" id="{E9B214C1-7C30-A702-D094-3159738F0A41}"/>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chemeClr val="tx2"/>
              </a:solidFill>
              <a:ln>
                <a:solidFill>
                  <a:schemeClr val="tx2"/>
                </a:solidFill>
              </a:ln>
            </p:spPr>
            <p:txBody>
              <a:bodyPr vert="horz" wrap="square" lIns="88641" tIns="44321" rIns="88641" bIns="44321" numCol="1" anchor="t" anchorCtr="0" compatLnSpc="1">
                <a:prstTxWarp prst="textNoShape">
                  <a:avLst/>
                </a:prstTxWarp>
              </a:bodyPr>
              <a:lstStyle/>
              <a:p>
                <a:endParaRPr lang="en-US" b="1">
                  <a:solidFill>
                    <a:srgbClr val="6E6F73"/>
                  </a:solidFill>
                  <a:latin typeface="Aptos" panose="020B0004020202020204" pitchFamily="34" charset="0"/>
                </a:endParaRPr>
              </a:p>
            </p:txBody>
          </p:sp>
          <p:sp>
            <p:nvSpPr>
              <p:cNvPr id="2139" name="Freeform 95">
                <a:extLst>
                  <a:ext uri="{FF2B5EF4-FFF2-40B4-BE49-F238E27FC236}">
                    <a16:creationId xmlns:a16="http://schemas.microsoft.com/office/drawing/2014/main" id="{DD0BE434-3E49-6185-081E-EA617C7260AD}"/>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b="1">
                  <a:solidFill>
                    <a:srgbClr val="6E6F73"/>
                  </a:solidFill>
                  <a:latin typeface="Aptos" panose="020B0004020202020204" pitchFamily="34" charset="0"/>
                </a:endParaRPr>
              </a:p>
            </p:txBody>
          </p:sp>
        </p:grpSp>
      </p:grpSp>
      <p:grpSp>
        <p:nvGrpSpPr>
          <p:cNvPr id="2158" name="Group 2157">
            <a:extLst>
              <a:ext uri="{FF2B5EF4-FFF2-40B4-BE49-F238E27FC236}">
                <a16:creationId xmlns:a16="http://schemas.microsoft.com/office/drawing/2014/main" id="{FBB6C557-49A0-CE7B-EAA5-BAC270ACD333}"/>
              </a:ext>
            </a:extLst>
          </p:cNvPr>
          <p:cNvGrpSpPr>
            <a:grpSpLocks noChangeAspect="1"/>
          </p:cNvGrpSpPr>
          <p:nvPr userDrawn="1"/>
        </p:nvGrpSpPr>
        <p:grpSpPr>
          <a:xfrm>
            <a:off x="9983561" y="6480516"/>
            <a:ext cx="1828800" cy="187977"/>
            <a:chOff x="8552984" y="6221508"/>
            <a:chExt cx="2284420" cy="234809"/>
          </a:xfrm>
        </p:grpSpPr>
        <p:sp>
          <p:nvSpPr>
            <p:cNvPr id="2159" name="Freeform: Shape 4">
              <a:extLst>
                <a:ext uri="{FF2B5EF4-FFF2-40B4-BE49-F238E27FC236}">
                  <a16:creationId xmlns:a16="http://schemas.microsoft.com/office/drawing/2014/main" id="{26672225-1817-F6CB-2C98-EF43C5CA6989}"/>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2160" name="Freeform: Shape 8">
              <a:extLst>
                <a:ext uri="{FF2B5EF4-FFF2-40B4-BE49-F238E27FC236}">
                  <a16:creationId xmlns:a16="http://schemas.microsoft.com/office/drawing/2014/main" id="{595B4325-2609-E432-A38D-AFF66407B4D0}"/>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2161" name="Freeform: Shape 9">
              <a:extLst>
                <a:ext uri="{FF2B5EF4-FFF2-40B4-BE49-F238E27FC236}">
                  <a16:creationId xmlns:a16="http://schemas.microsoft.com/office/drawing/2014/main" id="{786756FF-3E65-1CC5-BE2F-23D4054FDCD9}"/>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2162" name="Freeform: Shape 11">
              <a:extLst>
                <a:ext uri="{FF2B5EF4-FFF2-40B4-BE49-F238E27FC236}">
                  <a16:creationId xmlns:a16="http://schemas.microsoft.com/office/drawing/2014/main" id="{FA5EC958-F682-9071-5E86-4E5E75090013}"/>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2163" name="Freeform: Shape 12">
              <a:extLst>
                <a:ext uri="{FF2B5EF4-FFF2-40B4-BE49-F238E27FC236}">
                  <a16:creationId xmlns:a16="http://schemas.microsoft.com/office/drawing/2014/main" id="{C7E972C8-43CC-5600-ACBE-A793EA325876}"/>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2164" name="Freeform: Shape 13">
              <a:extLst>
                <a:ext uri="{FF2B5EF4-FFF2-40B4-BE49-F238E27FC236}">
                  <a16:creationId xmlns:a16="http://schemas.microsoft.com/office/drawing/2014/main" id="{92A7FF35-DEB4-4D86-C02E-8F4BF67F5FF7}"/>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2165" name="Freeform: Shape 14">
              <a:extLst>
                <a:ext uri="{FF2B5EF4-FFF2-40B4-BE49-F238E27FC236}">
                  <a16:creationId xmlns:a16="http://schemas.microsoft.com/office/drawing/2014/main" id="{6DEDB240-A8FD-F142-54AD-A87AA444B978}"/>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2166" name="Freeform: Shape 16">
              <a:extLst>
                <a:ext uri="{FF2B5EF4-FFF2-40B4-BE49-F238E27FC236}">
                  <a16:creationId xmlns:a16="http://schemas.microsoft.com/office/drawing/2014/main" id="{61A3CFE8-CBE7-6AFE-B9BA-3F9A8E52258F}"/>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grpSp>
          <p:nvGrpSpPr>
            <p:cNvPr id="2167" name="Group 2166">
              <a:extLst>
                <a:ext uri="{FF2B5EF4-FFF2-40B4-BE49-F238E27FC236}">
                  <a16:creationId xmlns:a16="http://schemas.microsoft.com/office/drawing/2014/main" id="{1A2EB14E-274F-6D9F-104D-6EF13EB40A48}"/>
                </a:ext>
              </a:extLst>
            </p:cNvPr>
            <p:cNvGrpSpPr/>
            <p:nvPr userDrawn="1"/>
          </p:nvGrpSpPr>
          <p:grpSpPr>
            <a:xfrm>
              <a:off x="8552984" y="6221552"/>
              <a:ext cx="228073" cy="234765"/>
              <a:chOff x="8552984" y="6221552"/>
              <a:chExt cx="228073" cy="234765"/>
            </a:xfrm>
          </p:grpSpPr>
          <p:grpSp>
            <p:nvGrpSpPr>
              <p:cNvPr id="2168" name="Group 2167">
                <a:extLst>
                  <a:ext uri="{FF2B5EF4-FFF2-40B4-BE49-F238E27FC236}">
                    <a16:creationId xmlns:a16="http://schemas.microsoft.com/office/drawing/2014/main" id="{532BACA1-45CF-61E9-29F3-1F8E128799DA}"/>
                  </a:ext>
                </a:extLst>
              </p:cNvPr>
              <p:cNvGrpSpPr/>
              <p:nvPr userDrawn="1"/>
            </p:nvGrpSpPr>
            <p:grpSpPr>
              <a:xfrm>
                <a:off x="8663403" y="6284118"/>
                <a:ext cx="7215" cy="6863"/>
                <a:chOff x="8663403" y="6284118"/>
                <a:chExt cx="7215" cy="6863"/>
              </a:xfrm>
            </p:grpSpPr>
            <p:sp>
              <p:nvSpPr>
                <p:cNvPr id="2171" name="Freeform: Shape 21">
                  <a:extLst>
                    <a:ext uri="{FF2B5EF4-FFF2-40B4-BE49-F238E27FC236}">
                      <a16:creationId xmlns:a16="http://schemas.microsoft.com/office/drawing/2014/main" id="{447BE4F6-D2DB-B163-3A02-B93F4676E862}"/>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2172" name="Freeform: Shape 22">
                  <a:extLst>
                    <a:ext uri="{FF2B5EF4-FFF2-40B4-BE49-F238E27FC236}">
                      <a16:creationId xmlns:a16="http://schemas.microsoft.com/office/drawing/2014/main" id="{D2A2FEBC-7743-55F2-7D74-2C354B2537DD}"/>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2173" name="Freeform: Shape 23">
                  <a:extLst>
                    <a:ext uri="{FF2B5EF4-FFF2-40B4-BE49-F238E27FC236}">
                      <a16:creationId xmlns:a16="http://schemas.microsoft.com/office/drawing/2014/main" id="{D2E575ED-5397-32C8-86F1-AD88ABC25D12}"/>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2169" name="Freeform: Shape 19">
                <a:extLst>
                  <a:ext uri="{FF2B5EF4-FFF2-40B4-BE49-F238E27FC236}">
                    <a16:creationId xmlns:a16="http://schemas.microsoft.com/office/drawing/2014/main" id="{4579C449-2A8B-4137-64D3-62A66C2E7C37}"/>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2170" name="Freeform: Shape 20">
                <a:extLst>
                  <a:ext uri="{FF2B5EF4-FFF2-40B4-BE49-F238E27FC236}">
                    <a16:creationId xmlns:a16="http://schemas.microsoft.com/office/drawing/2014/main" id="{D024AFF0-D69E-3A44-BDD7-ED02190007A6}"/>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2" name="Slide Number Placeholder 8">
            <a:extLst>
              <a:ext uri="{FF2B5EF4-FFF2-40B4-BE49-F238E27FC236}">
                <a16:creationId xmlns:a16="http://schemas.microsoft.com/office/drawing/2014/main" id="{A10F9669-B3BA-9A06-9507-13339CD55365}"/>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solidFill>
                  <a:schemeClr val="bg1"/>
                </a:solidFill>
                <a:latin typeface="Aptos" panose="020B0004020202020204" pitchFamily="34" charset="0"/>
              </a:rPr>
              <a:pPr/>
              <a:t>‹#›</a:t>
            </a:fld>
            <a:endParaRPr lang="en-US">
              <a:solidFill>
                <a:schemeClr val="bg1"/>
              </a:solidFill>
              <a:latin typeface="Aptos" panose="020B0004020202020204" pitchFamily="34" charset="0"/>
            </a:endParaRPr>
          </a:p>
        </p:txBody>
      </p:sp>
    </p:spTree>
    <p:extLst>
      <p:ext uri="{BB962C8B-B14F-4D97-AF65-F5344CB8AC3E}">
        <p14:creationId xmlns:p14="http://schemas.microsoft.com/office/powerpoint/2010/main" val="31536874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re Value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7FA4EB8-BF30-88DE-20FD-6E958AD97522}"/>
              </a:ext>
            </a:extLst>
          </p:cNvPr>
          <p:cNvSpPr/>
          <p:nvPr userDrawn="1"/>
        </p:nvSpPr>
        <p:spPr>
          <a:xfrm>
            <a:off x="0" y="3717537"/>
            <a:ext cx="12191999" cy="31404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ptos" panose="020B0004020202020204" pitchFamily="34" charset="0"/>
            </a:endParaRPr>
          </a:p>
        </p:txBody>
      </p:sp>
      <p:sp>
        <p:nvSpPr>
          <p:cNvPr id="18" name="Rounded Rectangle 17">
            <a:extLst>
              <a:ext uri="{FF2B5EF4-FFF2-40B4-BE49-F238E27FC236}">
                <a16:creationId xmlns:a16="http://schemas.microsoft.com/office/drawing/2014/main" id="{4716875C-5A44-7CBA-4963-1412093F9BA1}"/>
              </a:ext>
            </a:extLst>
          </p:cNvPr>
          <p:cNvSpPr/>
          <p:nvPr userDrawn="1"/>
        </p:nvSpPr>
        <p:spPr>
          <a:xfrm>
            <a:off x="4430468" y="1638662"/>
            <a:ext cx="3405594" cy="2688431"/>
          </a:xfrm>
          <a:prstGeom prst="roundRect">
            <a:avLst>
              <a:gd name="adj" fmla="val 4397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4" name="Title 1">
            <a:extLst>
              <a:ext uri="{FF2B5EF4-FFF2-40B4-BE49-F238E27FC236}">
                <a16:creationId xmlns:a16="http://schemas.microsoft.com/office/drawing/2014/main" id="{E4C338A3-A5CB-A3EC-7E0C-5C5965550EBE}"/>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0">
                <a:solidFill>
                  <a:schemeClr val="tx1"/>
                </a:solidFill>
              </a:defRPr>
            </a:lvl1pPr>
          </a:lstStyle>
          <a:p>
            <a:r>
              <a:rPr lang="en-US"/>
              <a:t>Core Values: Guiding principles that define our culture</a:t>
            </a:r>
          </a:p>
        </p:txBody>
      </p:sp>
      <p:grpSp>
        <p:nvGrpSpPr>
          <p:cNvPr id="5" name="Group 4">
            <a:extLst>
              <a:ext uri="{FF2B5EF4-FFF2-40B4-BE49-F238E27FC236}">
                <a16:creationId xmlns:a16="http://schemas.microsoft.com/office/drawing/2014/main" id="{B4EF82B3-B6FC-5230-9C55-76393E66ED0C}"/>
              </a:ext>
            </a:extLst>
          </p:cNvPr>
          <p:cNvGrpSpPr/>
          <p:nvPr userDrawn="1"/>
        </p:nvGrpSpPr>
        <p:grpSpPr>
          <a:xfrm>
            <a:off x="4066607" y="824933"/>
            <a:ext cx="3662336" cy="3624446"/>
            <a:chOff x="7873058" y="824933"/>
            <a:chExt cx="3662336" cy="3624446"/>
          </a:xfrm>
        </p:grpSpPr>
        <p:sp>
          <p:nvSpPr>
            <p:cNvPr id="6" name="TextBox 5">
              <a:extLst>
                <a:ext uri="{FF2B5EF4-FFF2-40B4-BE49-F238E27FC236}">
                  <a16:creationId xmlns:a16="http://schemas.microsoft.com/office/drawing/2014/main" id="{44DCEFC9-D3B4-5A9F-4ACA-DEF331C3BB16}"/>
                </a:ext>
              </a:extLst>
            </p:cNvPr>
            <p:cNvSpPr txBox="1"/>
            <p:nvPr userDrawn="1"/>
          </p:nvSpPr>
          <p:spPr>
            <a:xfrm rot="14225650">
              <a:off x="8303388" y="899343"/>
              <a:ext cx="1638723" cy="2499384"/>
            </a:xfrm>
            <a:custGeom>
              <a:avLst/>
              <a:gdLst/>
              <a:ahLst/>
              <a:cxnLst/>
              <a:rect l="l" t="t" r="r" b="b"/>
              <a:pathLst>
                <a:path w="1638723" h="2499384">
                  <a:moveTo>
                    <a:pt x="1449554" y="2168901"/>
                  </a:moveTo>
                  <a:lnTo>
                    <a:pt x="1235707" y="2499384"/>
                  </a:lnTo>
                  <a:lnTo>
                    <a:pt x="1197993" y="2463336"/>
                  </a:lnTo>
                  <a:cubicBezTo>
                    <a:pt x="1169845" y="2438714"/>
                    <a:pt x="1140447" y="2415846"/>
                    <a:pt x="1109799" y="2394732"/>
                  </a:cubicBezTo>
                  <a:cubicBezTo>
                    <a:pt x="1079151" y="2373617"/>
                    <a:pt x="1047536" y="2354447"/>
                    <a:pt x="1014956" y="2337220"/>
                  </a:cubicBezTo>
                  <a:cubicBezTo>
                    <a:pt x="982376" y="2319993"/>
                    <a:pt x="948454" y="2305015"/>
                    <a:pt x="913192" y="2292287"/>
                  </a:cubicBezTo>
                  <a:cubicBezTo>
                    <a:pt x="877930" y="2279560"/>
                    <a:pt x="842268" y="2269158"/>
                    <a:pt x="806209" y="2261080"/>
                  </a:cubicBezTo>
                  <a:cubicBezTo>
                    <a:pt x="770149" y="2253002"/>
                    <a:pt x="733693" y="2247250"/>
                    <a:pt x="696836" y="2243823"/>
                  </a:cubicBezTo>
                  <a:lnTo>
                    <a:pt x="655699" y="2242488"/>
                  </a:lnTo>
                  <a:lnTo>
                    <a:pt x="836049" y="1963771"/>
                  </a:lnTo>
                  <a:cubicBezTo>
                    <a:pt x="1040690" y="1647515"/>
                    <a:pt x="950208" y="1225243"/>
                    <a:pt x="633951" y="1020602"/>
                  </a:cubicBezTo>
                  <a:lnTo>
                    <a:pt x="309382" y="810581"/>
                  </a:lnTo>
                  <a:cubicBezTo>
                    <a:pt x="269849" y="785001"/>
                    <a:pt x="228661" y="764032"/>
                    <a:pt x="186448" y="747539"/>
                  </a:cubicBezTo>
                  <a:lnTo>
                    <a:pt x="77119" y="716890"/>
                  </a:lnTo>
                  <a:lnTo>
                    <a:pt x="52688" y="654382"/>
                  </a:lnTo>
                  <a:cubicBezTo>
                    <a:pt x="41200" y="620045"/>
                    <a:pt x="31517" y="585375"/>
                    <a:pt x="23638" y="550375"/>
                  </a:cubicBezTo>
                  <a:cubicBezTo>
                    <a:pt x="7879" y="480373"/>
                    <a:pt x="0" y="409707"/>
                    <a:pt x="0" y="338378"/>
                  </a:cubicBezTo>
                  <a:cubicBezTo>
                    <a:pt x="0" y="267381"/>
                    <a:pt x="7713" y="196798"/>
                    <a:pt x="23140" y="126631"/>
                  </a:cubicBezTo>
                  <a:cubicBezTo>
                    <a:pt x="30853" y="91547"/>
                    <a:pt x="40578" y="56899"/>
                    <a:pt x="52314" y="22685"/>
                  </a:cubicBezTo>
                  <a:lnTo>
                    <a:pt x="61547" y="0"/>
                  </a:lnTo>
                  <a:lnTo>
                    <a:pt x="104420" y="5405"/>
                  </a:lnTo>
                  <a:cubicBezTo>
                    <a:pt x="255155" y="31927"/>
                    <a:pt x="403181" y="88441"/>
                    <a:pt x="539761" y="176818"/>
                  </a:cubicBezTo>
                  <a:lnTo>
                    <a:pt x="1100440" y="539618"/>
                  </a:lnTo>
                  <a:cubicBezTo>
                    <a:pt x="1646759" y="893127"/>
                    <a:pt x="1803062" y="1622582"/>
                    <a:pt x="1449554" y="2168901"/>
                  </a:cubicBezTo>
                  <a:close/>
                </a:path>
              </a:pathLst>
            </a:custGeom>
            <a:solidFill>
              <a:srgbClr val="FAD3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8000">
                <a:latin typeface="Aptos" panose="020B0004020202020204" pitchFamily="34" charset="0"/>
              </a:endParaRPr>
            </a:p>
          </p:txBody>
        </p:sp>
        <p:sp>
          <p:nvSpPr>
            <p:cNvPr id="7" name="TextBox 6">
              <a:extLst>
                <a:ext uri="{FF2B5EF4-FFF2-40B4-BE49-F238E27FC236}">
                  <a16:creationId xmlns:a16="http://schemas.microsoft.com/office/drawing/2014/main" id="{63789BC9-D39E-9F9C-D63F-F174E446D367}"/>
                </a:ext>
              </a:extLst>
            </p:cNvPr>
            <p:cNvSpPr txBox="1"/>
            <p:nvPr userDrawn="1"/>
          </p:nvSpPr>
          <p:spPr>
            <a:xfrm rot="14225650">
              <a:off x="9507703" y="1541190"/>
              <a:ext cx="2743947" cy="1311434"/>
            </a:xfrm>
            <a:custGeom>
              <a:avLst/>
              <a:gdLst/>
              <a:ahLst/>
              <a:cxnLst/>
              <a:rect l="l" t="t" r="r" b="b"/>
              <a:pathLst>
                <a:path w="2743947" h="1311434">
                  <a:moveTo>
                    <a:pt x="2743947" y="516683"/>
                  </a:moveTo>
                  <a:lnTo>
                    <a:pt x="2577994" y="773151"/>
                  </a:lnTo>
                  <a:cubicBezTo>
                    <a:pt x="2224485" y="1319470"/>
                    <a:pt x="1495030" y="1475774"/>
                    <a:pt x="948711" y="1122265"/>
                  </a:cubicBezTo>
                  <a:lnTo>
                    <a:pt x="388033" y="759465"/>
                  </a:lnTo>
                  <a:cubicBezTo>
                    <a:pt x="251453" y="671088"/>
                    <a:pt x="139249" y="559214"/>
                    <a:pt x="53293" y="432579"/>
                  </a:cubicBezTo>
                  <a:lnTo>
                    <a:pt x="0" y="345176"/>
                  </a:lnTo>
                  <a:lnTo>
                    <a:pt x="60838" y="337784"/>
                  </a:lnTo>
                  <a:cubicBezTo>
                    <a:pt x="97726" y="331638"/>
                    <a:pt x="134052" y="323414"/>
                    <a:pt x="169815" y="313111"/>
                  </a:cubicBezTo>
                  <a:cubicBezTo>
                    <a:pt x="205578" y="302809"/>
                    <a:pt x="240451" y="290526"/>
                    <a:pt x="274433" y="276263"/>
                  </a:cubicBezTo>
                  <a:cubicBezTo>
                    <a:pt x="308417" y="262001"/>
                    <a:pt x="341510" y="245275"/>
                    <a:pt x="373716" y="226085"/>
                  </a:cubicBezTo>
                  <a:cubicBezTo>
                    <a:pt x="405921" y="206895"/>
                    <a:pt x="436583" y="185924"/>
                    <a:pt x="465698" y="163168"/>
                  </a:cubicBezTo>
                  <a:cubicBezTo>
                    <a:pt x="494813" y="140414"/>
                    <a:pt x="522383" y="115876"/>
                    <a:pt x="548410" y="89555"/>
                  </a:cubicBezTo>
                  <a:cubicBezTo>
                    <a:pt x="574435" y="63234"/>
                    <a:pt x="598858" y="35359"/>
                    <a:pt x="621678" y="5927"/>
                  </a:cubicBezTo>
                  <a:lnTo>
                    <a:pt x="625753" y="0"/>
                  </a:lnTo>
                  <a:lnTo>
                    <a:pt x="679349" y="98294"/>
                  </a:lnTo>
                  <a:cubicBezTo>
                    <a:pt x="729108" y="171601"/>
                    <a:pt x="794061" y="236364"/>
                    <a:pt x="873125" y="287524"/>
                  </a:cubicBezTo>
                  <a:lnTo>
                    <a:pt x="1197695" y="497544"/>
                  </a:lnTo>
                  <a:cubicBezTo>
                    <a:pt x="1513951" y="702186"/>
                    <a:pt x="1936223" y="611703"/>
                    <a:pt x="2140864" y="295447"/>
                  </a:cubicBezTo>
                  <a:lnTo>
                    <a:pt x="2153342" y="276164"/>
                  </a:lnTo>
                  <a:lnTo>
                    <a:pt x="2225040" y="281482"/>
                  </a:lnTo>
                  <a:cubicBezTo>
                    <a:pt x="2296234" y="290424"/>
                    <a:pt x="2365377" y="307005"/>
                    <a:pt x="2432469" y="331222"/>
                  </a:cubicBezTo>
                  <a:cubicBezTo>
                    <a:pt x="2499249" y="355326"/>
                    <a:pt x="2563021" y="386544"/>
                    <a:pt x="2623783" y="424877"/>
                  </a:cubicBezTo>
                  <a:cubicBezTo>
                    <a:pt x="2654164" y="444044"/>
                    <a:pt x="2683453" y="464954"/>
                    <a:pt x="2711649" y="487609"/>
                  </a:cubicBezTo>
                  <a:lnTo>
                    <a:pt x="2743947" y="516683"/>
                  </a:lnTo>
                  <a:close/>
                </a:path>
              </a:pathLst>
            </a:custGeom>
            <a:solidFill>
              <a:srgbClr val="FAD3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8000">
                <a:latin typeface="Aptos" panose="020B0004020202020204" pitchFamily="34" charset="0"/>
              </a:endParaRPr>
            </a:p>
          </p:txBody>
        </p:sp>
        <p:sp>
          <p:nvSpPr>
            <p:cNvPr id="8" name="TextBox 7">
              <a:extLst>
                <a:ext uri="{FF2B5EF4-FFF2-40B4-BE49-F238E27FC236}">
                  <a16:creationId xmlns:a16="http://schemas.microsoft.com/office/drawing/2014/main" id="{DD487818-4778-D7E9-151C-7A95E8E6F0E0}"/>
                </a:ext>
              </a:extLst>
            </p:cNvPr>
            <p:cNvSpPr txBox="1"/>
            <p:nvPr userDrawn="1"/>
          </p:nvSpPr>
          <p:spPr>
            <a:xfrm rot="14225650">
              <a:off x="9104867" y="2436443"/>
              <a:ext cx="1691961" cy="2333911"/>
            </a:xfrm>
            <a:custGeom>
              <a:avLst/>
              <a:gdLst/>
              <a:ahLst/>
              <a:cxnLst/>
              <a:rect l="l" t="t" r="r" b="b"/>
              <a:pathLst>
                <a:path w="1691961" h="2333911">
                  <a:moveTo>
                    <a:pt x="1691961" y="718614"/>
                  </a:moveTo>
                  <a:lnTo>
                    <a:pt x="1623457" y="713327"/>
                  </a:lnTo>
                  <a:cubicBezTo>
                    <a:pt x="1404548" y="717670"/>
                    <a:pt x="1191635" y="827137"/>
                    <a:pt x="1063734" y="1024798"/>
                  </a:cubicBezTo>
                  <a:lnTo>
                    <a:pt x="821278" y="1399494"/>
                  </a:lnTo>
                  <a:cubicBezTo>
                    <a:pt x="718958" y="1557621"/>
                    <a:pt x="690418" y="1742254"/>
                    <a:pt x="726991" y="1912934"/>
                  </a:cubicBezTo>
                  <a:lnTo>
                    <a:pt x="745517" y="1971445"/>
                  </a:lnTo>
                  <a:lnTo>
                    <a:pt x="722859" y="2000587"/>
                  </a:lnTo>
                  <a:cubicBezTo>
                    <a:pt x="699242" y="2028032"/>
                    <a:pt x="674415" y="2054096"/>
                    <a:pt x="648380" y="2078781"/>
                  </a:cubicBezTo>
                  <a:cubicBezTo>
                    <a:pt x="596310" y="2128151"/>
                    <a:pt x="539637" y="2171091"/>
                    <a:pt x="478362" y="2207602"/>
                  </a:cubicBezTo>
                  <a:cubicBezTo>
                    <a:pt x="417371" y="2243943"/>
                    <a:pt x="352787" y="2273446"/>
                    <a:pt x="284612" y="2296111"/>
                  </a:cubicBezTo>
                  <a:cubicBezTo>
                    <a:pt x="250525" y="2307442"/>
                    <a:pt x="215782" y="2316823"/>
                    <a:pt x="180383" y="2324254"/>
                  </a:cubicBezTo>
                  <a:lnTo>
                    <a:pt x="116842" y="2333911"/>
                  </a:lnTo>
                  <a:lnTo>
                    <a:pt x="94530" y="2287787"/>
                  </a:lnTo>
                  <a:cubicBezTo>
                    <a:pt x="-53571" y="1939757"/>
                    <a:pt x="-31774" y="1526770"/>
                    <a:pt x="189169" y="1185321"/>
                  </a:cubicBezTo>
                  <a:lnTo>
                    <a:pt x="608000" y="538051"/>
                  </a:lnTo>
                  <a:cubicBezTo>
                    <a:pt x="828943" y="196602"/>
                    <a:pt x="1196740" y="7502"/>
                    <a:pt x="1574896" y="0"/>
                  </a:cubicBezTo>
                  <a:lnTo>
                    <a:pt x="1685257" y="3133"/>
                  </a:lnTo>
                  <a:lnTo>
                    <a:pt x="1675128" y="26033"/>
                  </a:lnTo>
                  <a:cubicBezTo>
                    <a:pt x="1661525" y="60868"/>
                    <a:pt x="1649997" y="96284"/>
                    <a:pt x="1640541" y="132281"/>
                  </a:cubicBezTo>
                  <a:cubicBezTo>
                    <a:pt x="1631087" y="168276"/>
                    <a:pt x="1623788" y="204522"/>
                    <a:pt x="1618645" y="241015"/>
                  </a:cubicBezTo>
                  <a:cubicBezTo>
                    <a:pt x="1613503" y="277509"/>
                    <a:pt x="1610932" y="314501"/>
                    <a:pt x="1610932" y="351990"/>
                  </a:cubicBezTo>
                  <a:cubicBezTo>
                    <a:pt x="1610931" y="389479"/>
                    <a:pt x="1613254" y="426553"/>
                    <a:pt x="1617899" y="463213"/>
                  </a:cubicBezTo>
                  <a:cubicBezTo>
                    <a:pt x="1622544" y="499873"/>
                    <a:pt x="1629510" y="536119"/>
                    <a:pt x="1638800" y="571949"/>
                  </a:cubicBezTo>
                  <a:cubicBezTo>
                    <a:pt x="1648089" y="607779"/>
                    <a:pt x="1659534" y="643029"/>
                    <a:pt x="1673138" y="677698"/>
                  </a:cubicBezTo>
                  <a:lnTo>
                    <a:pt x="1691961" y="718614"/>
                  </a:lnTo>
                  <a:close/>
                </a:path>
              </a:pathLst>
            </a:custGeom>
            <a:solidFill>
              <a:srgbClr val="FAD3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8000">
                <a:latin typeface="Aptos" panose="020B0004020202020204" pitchFamily="34" charset="0"/>
              </a:endParaRPr>
            </a:p>
          </p:txBody>
        </p:sp>
      </p:grpSp>
      <p:pic>
        <p:nvPicPr>
          <p:cNvPr id="9" name="Graphic 8">
            <a:extLst>
              <a:ext uri="{FF2B5EF4-FFF2-40B4-BE49-F238E27FC236}">
                <a16:creationId xmlns:a16="http://schemas.microsoft.com/office/drawing/2014/main" id="{FA4EEF8F-4334-1C18-8172-03AA883511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296082" y="2133105"/>
            <a:ext cx="1650636" cy="933786"/>
          </a:xfrm>
          <a:prstGeom prst="rect">
            <a:avLst/>
          </a:prstGeom>
        </p:spPr>
      </p:pic>
      <p:pic>
        <p:nvPicPr>
          <p:cNvPr id="10" name="Graphic 9">
            <a:extLst>
              <a:ext uri="{FF2B5EF4-FFF2-40B4-BE49-F238E27FC236}">
                <a16:creationId xmlns:a16="http://schemas.microsoft.com/office/drawing/2014/main" id="{4D93C0BF-7812-8767-CCAC-3CE709F4330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687518" y="2916322"/>
            <a:ext cx="867762" cy="386720"/>
          </a:xfrm>
          <a:prstGeom prst="rect">
            <a:avLst/>
          </a:prstGeom>
        </p:spPr>
      </p:pic>
      <p:sp>
        <p:nvSpPr>
          <p:cNvPr id="11" name="TextBox 10">
            <a:extLst>
              <a:ext uri="{FF2B5EF4-FFF2-40B4-BE49-F238E27FC236}">
                <a16:creationId xmlns:a16="http://schemas.microsoft.com/office/drawing/2014/main" id="{52427D64-30FB-C96E-9450-C79C5124555E}"/>
              </a:ext>
            </a:extLst>
          </p:cNvPr>
          <p:cNvSpPr txBox="1"/>
          <p:nvPr userDrawn="1"/>
        </p:nvSpPr>
        <p:spPr>
          <a:xfrm>
            <a:off x="5467504" y="2050232"/>
            <a:ext cx="1358592" cy="215444"/>
          </a:xfrm>
          <a:prstGeom prst="rect">
            <a:avLst/>
          </a:prstGeom>
          <a:noFill/>
        </p:spPr>
        <p:txBody>
          <a:bodyPr wrap="square" lIns="0" tIns="0" rIns="0" bIns="0" rtlCol="0">
            <a:spAutoFit/>
          </a:bodyPr>
          <a:lstStyle/>
          <a:p>
            <a:pPr algn="ctr"/>
            <a:r>
              <a:rPr lang="en-IN" sz="1400">
                <a:latin typeface="Aptos" panose="020B0004020202020204" pitchFamily="34" charset="0"/>
              </a:rPr>
              <a:t>Living our Values</a:t>
            </a:r>
          </a:p>
        </p:txBody>
      </p:sp>
      <p:grpSp>
        <p:nvGrpSpPr>
          <p:cNvPr id="19" name="Group 18">
            <a:extLst>
              <a:ext uri="{FF2B5EF4-FFF2-40B4-BE49-F238E27FC236}">
                <a16:creationId xmlns:a16="http://schemas.microsoft.com/office/drawing/2014/main" id="{933B9969-B828-E6DD-4449-ABA9BA1DB9EB}"/>
              </a:ext>
            </a:extLst>
          </p:cNvPr>
          <p:cNvGrpSpPr/>
          <p:nvPr userDrawn="1"/>
        </p:nvGrpSpPr>
        <p:grpSpPr>
          <a:xfrm>
            <a:off x="547461" y="4063123"/>
            <a:ext cx="1391733" cy="860904"/>
            <a:chOff x="-695866" y="2568096"/>
            <a:chExt cx="1391733" cy="860904"/>
          </a:xfrm>
        </p:grpSpPr>
        <p:sp>
          <p:nvSpPr>
            <p:cNvPr id="20" name="Freeform: Shape 155">
              <a:extLst>
                <a:ext uri="{FF2B5EF4-FFF2-40B4-BE49-F238E27FC236}">
                  <a16:creationId xmlns:a16="http://schemas.microsoft.com/office/drawing/2014/main" id="{174FA2CE-202D-5FE7-F7CE-00071151DDC2}"/>
                </a:ext>
              </a:extLst>
            </p:cNvPr>
            <p:cNvSpPr/>
            <p:nvPr/>
          </p:nvSpPr>
          <p:spPr>
            <a:xfrm>
              <a:off x="-3108" y="2943887"/>
              <a:ext cx="443490" cy="479589"/>
            </a:xfrm>
            <a:custGeom>
              <a:avLst/>
              <a:gdLst>
                <a:gd name="connsiteX0" fmla="*/ 435245 w 443490"/>
                <a:gd name="connsiteY0" fmla="*/ 140611 h 479589"/>
                <a:gd name="connsiteX1" fmla="*/ 409916 w 443490"/>
                <a:gd name="connsiteY1" fmla="*/ 108487 h 479589"/>
                <a:gd name="connsiteX2" fmla="*/ 408680 w 443490"/>
                <a:gd name="connsiteY2" fmla="*/ 107252 h 479589"/>
                <a:gd name="connsiteX3" fmla="*/ 408680 w 443490"/>
                <a:gd name="connsiteY3" fmla="*/ 107252 h 479589"/>
                <a:gd name="connsiteX4" fmla="*/ 269063 w 443490"/>
                <a:gd name="connsiteY4" fmla="*/ 4083 h 479589"/>
                <a:gd name="connsiteX5" fmla="*/ 240645 w 443490"/>
                <a:gd name="connsiteY5" fmla="*/ 8407 h 479589"/>
                <a:gd name="connsiteX6" fmla="*/ 240645 w 443490"/>
                <a:gd name="connsiteY6" fmla="*/ 8407 h 479589"/>
                <a:gd name="connsiteX7" fmla="*/ 244969 w 443490"/>
                <a:gd name="connsiteY7" fmla="*/ 36207 h 479589"/>
                <a:gd name="connsiteX8" fmla="*/ 385205 w 443490"/>
                <a:gd name="connsiteY8" fmla="*/ 139376 h 479589"/>
                <a:gd name="connsiteX9" fmla="*/ 385205 w 443490"/>
                <a:gd name="connsiteY9" fmla="*/ 139376 h 479589"/>
                <a:gd name="connsiteX10" fmla="*/ 391382 w 443490"/>
                <a:gd name="connsiteY10" fmla="*/ 201771 h 479589"/>
                <a:gd name="connsiteX11" fmla="*/ 337018 w 443490"/>
                <a:gd name="connsiteY11" fmla="*/ 204860 h 479589"/>
                <a:gd name="connsiteX12" fmla="*/ 246823 w 443490"/>
                <a:gd name="connsiteY12" fmla="*/ 136287 h 479589"/>
                <a:gd name="connsiteX13" fmla="*/ 218405 w 443490"/>
                <a:gd name="connsiteY13" fmla="*/ 139994 h 479589"/>
                <a:gd name="connsiteX14" fmla="*/ 222111 w 443490"/>
                <a:gd name="connsiteY14" fmla="*/ 168411 h 479589"/>
                <a:gd name="connsiteX15" fmla="*/ 292538 w 443490"/>
                <a:gd name="connsiteY15" fmla="*/ 222776 h 479589"/>
                <a:gd name="connsiteX16" fmla="*/ 288831 w 443490"/>
                <a:gd name="connsiteY16" fmla="*/ 276522 h 479589"/>
                <a:gd name="connsiteX17" fmla="*/ 234467 w 443490"/>
                <a:gd name="connsiteY17" fmla="*/ 279611 h 479589"/>
                <a:gd name="connsiteX18" fmla="*/ 157863 w 443490"/>
                <a:gd name="connsiteY18" fmla="*/ 220922 h 479589"/>
                <a:gd name="connsiteX19" fmla="*/ 128209 w 443490"/>
                <a:gd name="connsiteY19" fmla="*/ 226482 h 479589"/>
                <a:gd name="connsiteX20" fmla="*/ 133769 w 443490"/>
                <a:gd name="connsiteY20" fmla="*/ 253665 h 479589"/>
                <a:gd name="connsiteX21" fmla="*/ 195547 w 443490"/>
                <a:gd name="connsiteY21" fmla="*/ 301233 h 479589"/>
                <a:gd name="connsiteX22" fmla="*/ 193694 w 443490"/>
                <a:gd name="connsiteY22" fmla="*/ 353127 h 479589"/>
                <a:gd name="connsiteX23" fmla="*/ 137476 w 443490"/>
                <a:gd name="connsiteY23" fmla="*/ 358069 h 479589"/>
                <a:gd name="connsiteX24" fmla="*/ 70138 w 443490"/>
                <a:gd name="connsiteY24" fmla="*/ 306794 h 479589"/>
                <a:gd name="connsiteX25" fmla="*/ 41720 w 443490"/>
                <a:gd name="connsiteY25" fmla="*/ 308647 h 479589"/>
                <a:gd name="connsiteX26" fmla="*/ 44192 w 443490"/>
                <a:gd name="connsiteY26" fmla="*/ 338918 h 479589"/>
                <a:gd name="connsiteX27" fmla="*/ 87436 w 443490"/>
                <a:gd name="connsiteY27" fmla="*/ 372278 h 479589"/>
                <a:gd name="connsiteX28" fmla="*/ 82494 w 443490"/>
                <a:gd name="connsiteY28" fmla="*/ 422318 h 479589"/>
                <a:gd name="connsiteX29" fmla="*/ 35543 w 443490"/>
                <a:gd name="connsiteY29" fmla="*/ 431584 h 479589"/>
                <a:gd name="connsiteX30" fmla="*/ 32454 w 443490"/>
                <a:gd name="connsiteY30" fmla="*/ 429113 h 479589"/>
                <a:gd name="connsiteX31" fmla="*/ 5272 w 443490"/>
                <a:gd name="connsiteY31" fmla="*/ 431584 h 479589"/>
                <a:gd name="connsiteX32" fmla="*/ 5272 w 443490"/>
                <a:gd name="connsiteY32" fmla="*/ 431584 h 479589"/>
                <a:gd name="connsiteX33" fmla="*/ 8360 w 443490"/>
                <a:gd name="connsiteY33" fmla="*/ 461856 h 479589"/>
                <a:gd name="connsiteX34" fmla="*/ 11449 w 443490"/>
                <a:gd name="connsiteY34" fmla="*/ 464327 h 479589"/>
                <a:gd name="connsiteX35" fmla="*/ 134387 w 443490"/>
                <a:gd name="connsiteY35" fmla="*/ 402549 h 479589"/>
                <a:gd name="connsiteX36" fmla="*/ 244351 w 443490"/>
                <a:gd name="connsiteY36" fmla="*/ 327798 h 479589"/>
                <a:gd name="connsiteX37" fmla="*/ 341342 w 443490"/>
                <a:gd name="connsiteY37" fmla="*/ 253047 h 479589"/>
                <a:gd name="connsiteX38" fmla="*/ 435862 w 443490"/>
                <a:gd name="connsiteY38" fmla="*/ 141229 h 479589"/>
                <a:gd name="connsiteX39" fmla="*/ 435245 w 443490"/>
                <a:gd name="connsiteY39" fmla="*/ 140611 h 479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43490" h="479589">
                  <a:moveTo>
                    <a:pt x="435245" y="140611"/>
                  </a:moveTo>
                  <a:cubicBezTo>
                    <a:pt x="429685" y="124549"/>
                    <a:pt x="409916" y="108487"/>
                    <a:pt x="409916" y="108487"/>
                  </a:cubicBezTo>
                  <a:lnTo>
                    <a:pt x="408680" y="107252"/>
                  </a:lnTo>
                  <a:lnTo>
                    <a:pt x="408680" y="107252"/>
                  </a:lnTo>
                  <a:cubicBezTo>
                    <a:pt x="401885" y="102309"/>
                    <a:pt x="315396" y="38678"/>
                    <a:pt x="269063" y="4083"/>
                  </a:cubicBezTo>
                  <a:cubicBezTo>
                    <a:pt x="259796" y="-2713"/>
                    <a:pt x="246823" y="-859"/>
                    <a:pt x="240645" y="8407"/>
                  </a:cubicBezTo>
                  <a:lnTo>
                    <a:pt x="240645" y="8407"/>
                  </a:lnTo>
                  <a:cubicBezTo>
                    <a:pt x="234467" y="17674"/>
                    <a:pt x="236320" y="30029"/>
                    <a:pt x="244969" y="36207"/>
                  </a:cubicBezTo>
                  <a:cubicBezTo>
                    <a:pt x="263503" y="49798"/>
                    <a:pt x="301187" y="77598"/>
                    <a:pt x="385205" y="139376"/>
                  </a:cubicBezTo>
                  <a:lnTo>
                    <a:pt x="385205" y="139376"/>
                  </a:lnTo>
                  <a:cubicBezTo>
                    <a:pt x="404974" y="153585"/>
                    <a:pt x="409298" y="183238"/>
                    <a:pt x="391382" y="201771"/>
                  </a:cubicBezTo>
                  <a:cubicBezTo>
                    <a:pt x="377174" y="216598"/>
                    <a:pt x="353698" y="217216"/>
                    <a:pt x="337018" y="204860"/>
                  </a:cubicBezTo>
                  <a:cubicBezTo>
                    <a:pt x="320338" y="192505"/>
                    <a:pt x="330222" y="200536"/>
                    <a:pt x="246823" y="136287"/>
                  </a:cubicBezTo>
                  <a:cubicBezTo>
                    <a:pt x="238174" y="129492"/>
                    <a:pt x="225200" y="131345"/>
                    <a:pt x="218405" y="139994"/>
                  </a:cubicBezTo>
                  <a:cubicBezTo>
                    <a:pt x="211609" y="148643"/>
                    <a:pt x="213463" y="161616"/>
                    <a:pt x="222111" y="168411"/>
                  </a:cubicBezTo>
                  <a:lnTo>
                    <a:pt x="292538" y="222776"/>
                  </a:lnTo>
                  <a:cubicBezTo>
                    <a:pt x="304894" y="238838"/>
                    <a:pt x="303040" y="261696"/>
                    <a:pt x="288831" y="276522"/>
                  </a:cubicBezTo>
                  <a:cubicBezTo>
                    <a:pt x="274623" y="290731"/>
                    <a:pt x="251147" y="291967"/>
                    <a:pt x="234467" y="279611"/>
                  </a:cubicBezTo>
                  <a:cubicBezTo>
                    <a:pt x="218405" y="267874"/>
                    <a:pt x="231996" y="277758"/>
                    <a:pt x="157863" y="220922"/>
                  </a:cubicBezTo>
                  <a:cubicBezTo>
                    <a:pt x="148596" y="213509"/>
                    <a:pt x="134387" y="215980"/>
                    <a:pt x="128209" y="226482"/>
                  </a:cubicBezTo>
                  <a:cubicBezTo>
                    <a:pt x="122649" y="235749"/>
                    <a:pt x="125120" y="247487"/>
                    <a:pt x="133769" y="253665"/>
                  </a:cubicBezTo>
                  <a:lnTo>
                    <a:pt x="195547" y="301233"/>
                  </a:lnTo>
                  <a:cubicBezTo>
                    <a:pt x="207285" y="316678"/>
                    <a:pt x="206667" y="338300"/>
                    <a:pt x="193694" y="353127"/>
                  </a:cubicBezTo>
                  <a:cubicBezTo>
                    <a:pt x="180103" y="368571"/>
                    <a:pt x="155391" y="371042"/>
                    <a:pt x="137476" y="358069"/>
                  </a:cubicBezTo>
                  <a:cubicBezTo>
                    <a:pt x="109676" y="337682"/>
                    <a:pt x="123267" y="348185"/>
                    <a:pt x="70138" y="306794"/>
                  </a:cubicBezTo>
                  <a:cubicBezTo>
                    <a:pt x="17009" y="265402"/>
                    <a:pt x="49134" y="300616"/>
                    <a:pt x="41720" y="308647"/>
                  </a:cubicBezTo>
                  <a:cubicBezTo>
                    <a:pt x="34307" y="316678"/>
                    <a:pt x="34925" y="331505"/>
                    <a:pt x="44192" y="338918"/>
                  </a:cubicBezTo>
                  <a:lnTo>
                    <a:pt x="87436" y="372278"/>
                  </a:lnTo>
                  <a:cubicBezTo>
                    <a:pt x="97320" y="387722"/>
                    <a:pt x="95467" y="408727"/>
                    <a:pt x="82494" y="422318"/>
                  </a:cubicBezTo>
                  <a:cubicBezTo>
                    <a:pt x="68285" y="437144"/>
                    <a:pt x="52223" y="444558"/>
                    <a:pt x="35543" y="431584"/>
                  </a:cubicBezTo>
                  <a:lnTo>
                    <a:pt x="32454" y="429113"/>
                  </a:lnTo>
                  <a:cubicBezTo>
                    <a:pt x="24423" y="422936"/>
                    <a:pt x="12685" y="424171"/>
                    <a:pt x="5272" y="431584"/>
                  </a:cubicBezTo>
                  <a:lnTo>
                    <a:pt x="5272" y="431584"/>
                  </a:lnTo>
                  <a:cubicBezTo>
                    <a:pt x="-2759" y="440233"/>
                    <a:pt x="-1524" y="454442"/>
                    <a:pt x="8360" y="461856"/>
                  </a:cubicBezTo>
                  <a:lnTo>
                    <a:pt x="11449" y="464327"/>
                  </a:lnTo>
                  <a:cubicBezTo>
                    <a:pt x="62725" y="502011"/>
                    <a:pt x="127591" y="465562"/>
                    <a:pt x="134387" y="402549"/>
                  </a:cubicBezTo>
                  <a:cubicBezTo>
                    <a:pt x="187516" y="421700"/>
                    <a:pt x="243734" y="384633"/>
                    <a:pt x="244351" y="327798"/>
                  </a:cubicBezTo>
                  <a:cubicBezTo>
                    <a:pt x="294391" y="337065"/>
                    <a:pt x="338254" y="301233"/>
                    <a:pt x="341342" y="253047"/>
                  </a:cubicBezTo>
                  <a:cubicBezTo>
                    <a:pt x="406209" y="270345"/>
                    <a:pt x="464898" y="204860"/>
                    <a:pt x="435862" y="141229"/>
                  </a:cubicBezTo>
                  <a:lnTo>
                    <a:pt x="435245" y="140611"/>
                  </a:lnTo>
                  <a:close/>
                </a:path>
              </a:pathLst>
            </a:custGeom>
            <a:solidFill>
              <a:srgbClr val="FFD200"/>
            </a:solidFill>
            <a:ln w="6138" cap="flat">
              <a:noFill/>
              <a:prstDash val="solid"/>
              <a:miter/>
            </a:ln>
          </p:spPr>
          <p:txBody>
            <a:bodyPr rtlCol="0" anchor="ctr"/>
            <a:lstStyle/>
            <a:p>
              <a:endParaRPr lang="en-IN">
                <a:latin typeface="Aptos" panose="020B0004020202020204" pitchFamily="34" charset="0"/>
              </a:endParaRPr>
            </a:p>
          </p:txBody>
        </p:sp>
        <p:sp>
          <p:nvSpPr>
            <p:cNvPr id="21" name="Freeform: Shape 156">
              <a:extLst>
                <a:ext uri="{FF2B5EF4-FFF2-40B4-BE49-F238E27FC236}">
                  <a16:creationId xmlns:a16="http://schemas.microsoft.com/office/drawing/2014/main" id="{7C09995F-840A-C6F5-E3A2-D9198CAB112A}"/>
                </a:ext>
              </a:extLst>
            </p:cNvPr>
            <p:cNvSpPr/>
            <p:nvPr/>
          </p:nvSpPr>
          <p:spPr>
            <a:xfrm>
              <a:off x="-286656" y="2653329"/>
              <a:ext cx="496421" cy="313364"/>
            </a:xfrm>
            <a:custGeom>
              <a:avLst/>
              <a:gdLst>
                <a:gd name="connsiteX0" fmla="*/ 475388 w 496421"/>
                <a:gd name="connsiteY0" fmla="*/ 273018 h 313364"/>
                <a:gd name="connsiteX1" fmla="*/ 291908 w 496421"/>
                <a:gd name="connsiteY1" fmla="*/ 195796 h 313364"/>
                <a:gd name="connsiteX2" fmla="*/ 227659 w 496421"/>
                <a:gd name="connsiteY2" fmla="*/ 193325 h 313364"/>
                <a:gd name="connsiteX3" fmla="*/ 45415 w 496421"/>
                <a:gd name="connsiteY3" fmla="*/ 239041 h 313364"/>
                <a:gd name="connsiteX4" fmla="*/ 47886 w 496421"/>
                <a:gd name="connsiteY4" fmla="*/ 219890 h 313364"/>
                <a:gd name="connsiteX5" fmla="*/ 240632 w 496421"/>
                <a:gd name="connsiteY5" fmla="*/ 59267 h 313364"/>
                <a:gd name="connsiteX6" fmla="*/ 294379 w 496421"/>
                <a:gd name="connsiteY6" fmla="*/ 41970 h 313364"/>
                <a:gd name="connsiteX7" fmla="*/ 371601 w 496421"/>
                <a:gd name="connsiteY7" fmla="*/ 54325 h 313364"/>
                <a:gd name="connsiteX8" fmla="*/ 395077 w 496421"/>
                <a:gd name="connsiteY8" fmla="*/ 35174 h 313364"/>
                <a:gd name="connsiteX9" fmla="*/ 377161 w 496421"/>
                <a:gd name="connsiteY9" fmla="*/ 13552 h 313364"/>
                <a:gd name="connsiteX10" fmla="*/ 300557 w 496421"/>
                <a:gd name="connsiteY10" fmla="*/ 1196 h 313364"/>
                <a:gd name="connsiteX11" fmla="*/ 211597 w 496421"/>
                <a:gd name="connsiteY11" fmla="*/ 30232 h 313364"/>
                <a:gd name="connsiteX12" fmla="*/ 188739 w 496421"/>
                <a:gd name="connsiteY12" fmla="*/ 52472 h 313364"/>
                <a:gd name="connsiteX13" fmla="*/ 154144 w 496421"/>
                <a:gd name="connsiteY13" fmla="*/ 84596 h 313364"/>
                <a:gd name="connsiteX14" fmla="*/ 130668 w 496421"/>
                <a:gd name="connsiteY14" fmla="*/ 104983 h 313364"/>
                <a:gd name="connsiteX15" fmla="*/ 128197 w 496421"/>
                <a:gd name="connsiteY15" fmla="*/ 107454 h 313364"/>
                <a:gd name="connsiteX16" fmla="*/ 128197 w 496421"/>
                <a:gd name="connsiteY16" fmla="*/ 107454 h 313364"/>
                <a:gd name="connsiteX17" fmla="*/ 24410 w 496421"/>
                <a:gd name="connsiteY17" fmla="*/ 185912 h 313364"/>
                <a:gd name="connsiteX18" fmla="*/ 16379 w 496421"/>
                <a:gd name="connsiteY18" fmla="*/ 268694 h 313364"/>
                <a:gd name="connsiteX19" fmla="*/ 254224 w 496421"/>
                <a:gd name="connsiteY19" fmla="*/ 223596 h 313364"/>
                <a:gd name="connsiteX20" fmla="*/ 261637 w 496421"/>
                <a:gd name="connsiteY20" fmla="*/ 223596 h 313364"/>
                <a:gd name="connsiteX21" fmla="*/ 476623 w 496421"/>
                <a:gd name="connsiteY21" fmla="*/ 313174 h 313364"/>
                <a:gd name="connsiteX22" fmla="*/ 496392 w 496421"/>
                <a:gd name="connsiteY22" fmla="*/ 292169 h 313364"/>
                <a:gd name="connsiteX23" fmla="*/ 474770 w 496421"/>
                <a:gd name="connsiteY23" fmla="*/ 272401 h 313364"/>
                <a:gd name="connsiteX24" fmla="*/ 475388 w 496421"/>
                <a:gd name="connsiteY24" fmla="*/ 273018 h 313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6421" h="313364">
                  <a:moveTo>
                    <a:pt x="475388" y="273018"/>
                  </a:moveTo>
                  <a:cubicBezTo>
                    <a:pt x="403726" y="276107"/>
                    <a:pt x="340095" y="246454"/>
                    <a:pt x="291908" y="195796"/>
                  </a:cubicBezTo>
                  <a:cubicBezTo>
                    <a:pt x="274610" y="177881"/>
                    <a:pt x="246192" y="176645"/>
                    <a:pt x="227659" y="193325"/>
                  </a:cubicBezTo>
                  <a:cubicBezTo>
                    <a:pt x="173912" y="242129"/>
                    <a:pt x="97926" y="289081"/>
                    <a:pt x="45415" y="239041"/>
                  </a:cubicBezTo>
                  <a:cubicBezTo>
                    <a:pt x="40473" y="234098"/>
                    <a:pt x="39855" y="224832"/>
                    <a:pt x="47886" y="219890"/>
                  </a:cubicBezTo>
                  <a:cubicBezTo>
                    <a:pt x="115224" y="176645"/>
                    <a:pt x="185032" y="116103"/>
                    <a:pt x="240632" y="59267"/>
                  </a:cubicBezTo>
                  <a:cubicBezTo>
                    <a:pt x="254841" y="45059"/>
                    <a:pt x="274610" y="38881"/>
                    <a:pt x="294379" y="41970"/>
                  </a:cubicBezTo>
                  <a:lnTo>
                    <a:pt x="371601" y="54325"/>
                  </a:lnTo>
                  <a:cubicBezTo>
                    <a:pt x="383339" y="56179"/>
                    <a:pt x="394459" y="47530"/>
                    <a:pt x="395077" y="35174"/>
                  </a:cubicBezTo>
                  <a:cubicBezTo>
                    <a:pt x="395695" y="24672"/>
                    <a:pt x="387663" y="15405"/>
                    <a:pt x="377161" y="13552"/>
                  </a:cubicBezTo>
                  <a:lnTo>
                    <a:pt x="300557" y="1196"/>
                  </a:lnTo>
                  <a:cubicBezTo>
                    <a:pt x="267815" y="-3746"/>
                    <a:pt x="234455" y="6756"/>
                    <a:pt x="211597" y="30232"/>
                  </a:cubicBezTo>
                  <a:cubicBezTo>
                    <a:pt x="205419" y="37028"/>
                    <a:pt x="197388" y="44441"/>
                    <a:pt x="188739" y="52472"/>
                  </a:cubicBezTo>
                  <a:lnTo>
                    <a:pt x="154144" y="84596"/>
                  </a:lnTo>
                  <a:cubicBezTo>
                    <a:pt x="146730" y="91392"/>
                    <a:pt x="138699" y="98187"/>
                    <a:pt x="130668" y="104983"/>
                  </a:cubicBezTo>
                  <a:lnTo>
                    <a:pt x="128197" y="107454"/>
                  </a:lnTo>
                  <a:lnTo>
                    <a:pt x="128197" y="107454"/>
                  </a:lnTo>
                  <a:cubicBezTo>
                    <a:pt x="95455" y="135872"/>
                    <a:pt x="59624" y="163054"/>
                    <a:pt x="24410" y="185912"/>
                  </a:cubicBezTo>
                  <a:cubicBezTo>
                    <a:pt x="-4625" y="204445"/>
                    <a:pt x="-8332" y="245218"/>
                    <a:pt x="16379" y="268694"/>
                  </a:cubicBezTo>
                  <a:cubicBezTo>
                    <a:pt x="50357" y="300818"/>
                    <a:pt x="126344" y="338503"/>
                    <a:pt x="254224" y="223596"/>
                  </a:cubicBezTo>
                  <a:cubicBezTo>
                    <a:pt x="256695" y="221743"/>
                    <a:pt x="259784" y="221743"/>
                    <a:pt x="261637" y="223596"/>
                  </a:cubicBezTo>
                  <a:cubicBezTo>
                    <a:pt x="317237" y="281667"/>
                    <a:pt x="393223" y="316263"/>
                    <a:pt x="476623" y="313174"/>
                  </a:cubicBezTo>
                  <a:cubicBezTo>
                    <a:pt x="487743" y="313174"/>
                    <a:pt x="497010" y="303289"/>
                    <a:pt x="496392" y="292169"/>
                  </a:cubicBezTo>
                  <a:cubicBezTo>
                    <a:pt x="496392" y="281049"/>
                    <a:pt x="486508" y="272401"/>
                    <a:pt x="474770" y="272401"/>
                  </a:cubicBezTo>
                  <a:lnTo>
                    <a:pt x="475388" y="273018"/>
                  </a:lnTo>
                  <a:close/>
                </a:path>
              </a:pathLst>
            </a:custGeom>
            <a:solidFill>
              <a:schemeClr val="bg1"/>
            </a:solidFill>
            <a:ln w="6138" cap="flat">
              <a:noFill/>
              <a:prstDash val="solid"/>
              <a:miter/>
            </a:ln>
          </p:spPr>
          <p:txBody>
            <a:bodyPr rtlCol="0" anchor="ctr"/>
            <a:lstStyle/>
            <a:p>
              <a:endParaRPr lang="en-IN">
                <a:latin typeface="Aptos" panose="020B0004020202020204" pitchFamily="34" charset="0"/>
              </a:endParaRPr>
            </a:p>
          </p:txBody>
        </p:sp>
        <p:sp>
          <p:nvSpPr>
            <p:cNvPr id="22" name="Freeform: Shape 157">
              <a:extLst>
                <a:ext uri="{FF2B5EF4-FFF2-40B4-BE49-F238E27FC236}">
                  <a16:creationId xmlns:a16="http://schemas.microsoft.com/office/drawing/2014/main" id="{5D6C61EE-F106-6CB4-6C07-B6D4E19C6824}"/>
                </a:ext>
              </a:extLst>
            </p:cNvPr>
            <p:cNvSpPr/>
            <p:nvPr/>
          </p:nvSpPr>
          <p:spPr>
            <a:xfrm>
              <a:off x="162752" y="2568714"/>
              <a:ext cx="533115" cy="500411"/>
            </a:xfrm>
            <a:custGeom>
              <a:avLst/>
              <a:gdLst>
                <a:gd name="connsiteX0" fmla="*/ 530086 w 533115"/>
                <a:gd name="connsiteY0" fmla="*/ 379255 h 500411"/>
                <a:gd name="connsiteX1" fmla="*/ 479429 w 533115"/>
                <a:gd name="connsiteY1" fmla="*/ 250758 h 500411"/>
                <a:gd name="connsiteX2" fmla="*/ 451011 w 533115"/>
                <a:gd name="connsiteY2" fmla="*/ 240256 h 500411"/>
                <a:gd name="connsiteX3" fmla="*/ 441744 w 533115"/>
                <a:gd name="connsiteY3" fmla="*/ 266820 h 500411"/>
                <a:gd name="connsiteX4" fmla="*/ 492402 w 533115"/>
                <a:gd name="connsiteY4" fmla="*/ 394700 h 500411"/>
                <a:gd name="connsiteX5" fmla="*/ 492402 w 533115"/>
                <a:gd name="connsiteY5" fmla="*/ 395935 h 500411"/>
                <a:gd name="connsiteX6" fmla="*/ 381202 w 533115"/>
                <a:gd name="connsiteY6" fmla="*/ 439798 h 500411"/>
                <a:gd name="connsiteX7" fmla="*/ 379966 w 533115"/>
                <a:gd name="connsiteY7" fmla="*/ 439798 h 500411"/>
                <a:gd name="connsiteX8" fmla="*/ 240349 w 533115"/>
                <a:gd name="connsiteY8" fmla="*/ 86429 h 500411"/>
                <a:gd name="connsiteX9" fmla="*/ 240349 w 533115"/>
                <a:gd name="connsiteY9" fmla="*/ 85811 h 500411"/>
                <a:gd name="connsiteX10" fmla="*/ 240349 w 533115"/>
                <a:gd name="connsiteY10" fmla="*/ 85811 h 500411"/>
                <a:gd name="connsiteX11" fmla="*/ 351549 w 533115"/>
                <a:gd name="connsiteY11" fmla="*/ 41949 h 500411"/>
                <a:gd name="connsiteX12" fmla="*/ 352166 w 533115"/>
                <a:gd name="connsiteY12" fmla="*/ 41949 h 500411"/>
                <a:gd name="connsiteX13" fmla="*/ 405913 w 533115"/>
                <a:gd name="connsiteY13" fmla="*/ 177860 h 500411"/>
                <a:gd name="connsiteX14" fmla="*/ 434331 w 533115"/>
                <a:gd name="connsiteY14" fmla="*/ 188362 h 500411"/>
                <a:gd name="connsiteX15" fmla="*/ 443597 w 533115"/>
                <a:gd name="connsiteY15" fmla="*/ 161798 h 500411"/>
                <a:gd name="connsiteX16" fmla="*/ 390469 w 533115"/>
                <a:gd name="connsiteY16" fmla="*/ 26505 h 500411"/>
                <a:gd name="connsiteX17" fmla="*/ 336722 w 533115"/>
                <a:gd name="connsiteY17" fmla="*/ 3029 h 500411"/>
                <a:gd name="connsiteX18" fmla="*/ 225522 w 533115"/>
                <a:gd name="connsiteY18" fmla="*/ 46891 h 500411"/>
                <a:gd name="connsiteX19" fmla="*/ 200811 w 533115"/>
                <a:gd name="connsiteY19" fmla="*/ 96314 h 500411"/>
                <a:gd name="connsiteX20" fmla="*/ 141504 w 533115"/>
                <a:gd name="connsiteY20" fmla="*/ 118553 h 500411"/>
                <a:gd name="connsiteX21" fmla="*/ 83433 w 533115"/>
                <a:gd name="connsiteY21" fmla="*/ 124113 h 500411"/>
                <a:gd name="connsiteX22" fmla="*/ 23509 w 533115"/>
                <a:gd name="connsiteY22" fmla="*/ 114847 h 500411"/>
                <a:gd name="connsiteX23" fmla="*/ 33 w 533115"/>
                <a:gd name="connsiteY23" fmla="*/ 133998 h 500411"/>
                <a:gd name="connsiteX24" fmla="*/ 17949 w 533115"/>
                <a:gd name="connsiteY24" fmla="*/ 155620 h 500411"/>
                <a:gd name="connsiteX25" fmla="*/ 77256 w 533115"/>
                <a:gd name="connsiteY25" fmla="*/ 164887 h 500411"/>
                <a:gd name="connsiteX26" fmla="*/ 155713 w 533115"/>
                <a:gd name="connsiteY26" fmla="*/ 156856 h 500411"/>
                <a:gd name="connsiteX27" fmla="*/ 215638 w 533115"/>
                <a:gd name="connsiteY27" fmla="*/ 134616 h 500411"/>
                <a:gd name="connsiteX28" fmla="*/ 331780 w 533115"/>
                <a:gd name="connsiteY28" fmla="*/ 428678 h 500411"/>
                <a:gd name="connsiteX29" fmla="*/ 278651 w 533115"/>
                <a:gd name="connsiteY29" fmla="*/ 462655 h 500411"/>
                <a:gd name="connsiteX30" fmla="*/ 273091 w 533115"/>
                <a:gd name="connsiteY30" fmla="*/ 492309 h 500411"/>
                <a:gd name="connsiteX31" fmla="*/ 300273 w 533115"/>
                <a:gd name="connsiteY31" fmla="*/ 497251 h 500411"/>
                <a:gd name="connsiteX32" fmla="*/ 348460 w 533115"/>
                <a:gd name="connsiteY32" fmla="*/ 466362 h 500411"/>
                <a:gd name="connsiteX33" fmla="*/ 395411 w 533115"/>
                <a:gd name="connsiteY33" fmla="*/ 478100 h 500411"/>
                <a:gd name="connsiteX34" fmla="*/ 506611 w 533115"/>
                <a:gd name="connsiteY34" fmla="*/ 434238 h 500411"/>
                <a:gd name="connsiteX35" fmla="*/ 530086 w 533115"/>
                <a:gd name="connsiteY35" fmla="*/ 380491 h 500411"/>
                <a:gd name="connsiteX36" fmla="*/ 530086 w 533115"/>
                <a:gd name="connsiteY36" fmla="*/ 379255 h 500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3115" h="500411">
                  <a:moveTo>
                    <a:pt x="530086" y="379255"/>
                  </a:moveTo>
                  <a:lnTo>
                    <a:pt x="479429" y="250758"/>
                  </a:lnTo>
                  <a:cubicBezTo>
                    <a:pt x="475104" y="239638"/>
                    <a:pt x="462131" y="234696"/>
                    <a:pt x="451011" y="240256"/>
                  </a:cubicBezTo>
                  <a:cubicBezTo>
                    <a:pt x="441744" y="245198"/>
                    <a:pt x="438037" y="256936"/>
                    <a:pt x="441744" y="266820"/>
                  </a:cubicBezTo>
                  <a:lnTo>
                    <a:pt x="492402" y="394700"/>
                  </a:lnTo>
                  <a:lnTo>
                    <a:pt x="492402" y="395935"/>
                  </a:lnTo>
                  <a:lnTo>
                    <a:pt x="381202" y="439798"/>
                  </a:lnTo>
                  <a:lnTo>
                    <a:pt x="379966" y="439798"/>
                  </a:lnTo>
                  <a:cubicBezTo>
                    <a:pt x="376260" y="429913"/>
                    <a:pt x="251469" y="114229"/>
                    <a:pt x="240349" y="86429"/>
                  </a:cubicBezTo>
                  <a:lnTo>
                    <a:pt x="240349" y="85811"/>
                  </a:lnTo>
                  <a:cubicBezTo>
                    <a:pt x="240349" y="85194"/>
                    <a:pt x="240349" y="85811"/>
                    <a:pt x="240349" y="85811"/>
                  </a:cubicBezTo>
                  <a:lnTo>
                    <a:pt x="351549" y="41949"/>
                  </a:lnTo>
                  <a:lnTo>
                    <a:pt x="352166" y="41949"/>
                  </a:lnTo>
                  <a:lnTo>
                    <a:pt x="405913" y="177860"/>
                  </a:lnTo>
                  <a:cubicBezTo>
                    <a:pt x="410238" y="188980"/>
                    <a:pt x="423211" y="193922"/>
                    <a:pt x="434331" y="188362"/>
                  </a:cubicBezTo>
                  <a:cubicBezTo>
                    <a:pt x="443597" y="183420"/>
                    <a:pt x="447304" y="171682"/>
                    <a:pt x="443597" y="161798"/>
                  </a:cubicBezTo>
                  <a:lnTo>
                    <a:pt x="390469" y="26505"/>
                  </a:lnTo>
                  <a:cubicBezTo>
                    <a:pt x="381820" y="4883"/>
                    <a:pt x="357726" y="-5620"/>
                    <a:pt x="336722" y="3029"/>
                  </a:cubicBezTo>
                  <a:lnTo>
                    <a:pt x="225522" y="46891"/>
                  </a:lnTo>
                  <a:cubicBezTo>
                    <a:pt x="205753" y="54922"/>
                    <a:pt x="195251" y="75927"/>
                    <a:pt x="200811" y="96314"/>
                  </a:cubicBezTo>
                  <a:lnTo>
                    <a:pt x="141504" y="118553"/>
                  </a:lnTo>
                  <a:cubicBezTo>
                    <a:pt x="122971" y="125349"/>
                    <a:pt x="103202" y="127202"/>
                    <a:pt x="83433" y="124113"/>
                  </a:cubicBezTo>
                  <a:lnTo>
                    <a:pt x="23509" y="114847"/>
                  </a:lnTo>
                  <a:cubicBezTo>
                    <a:pt x="11771" y="112993"/>
                    <a:pt x="651" y="121642"/>
                    <a:pt x="33" y="133998"/>
                  </a:cubicBezTo>
                  <a:cubicBezTo>
                    <a:pt x="-584" y="144500"/>
                    <a:pt x="7447" y="153767"/>
                    <a:pt x="17949" y="155620"/>
                  </a:cubicBezTo>
                  <a:lnTo>
                    <a:pt x="77256" y="164887"/>
                  </a:lnTo>
                  <a:cubicBezTo>
                    <a:pt x="103820" y="169211"/>
                    <a:pt x="131002" y="166122"/>
                    <a:pt x="155713" y="156856"/>
                  </a:cubicBezTo>
                  <a:lnTo>
                    <a:pt x="215638" y="134616"/>
                  </a:lnTo>
                  <a:cubicBezTo>
                    <a:pt x="222433" y="151296"/>
                    <a:pt x="324984" y="411380"/>
                    <a:pt x="331780" y="428678"/>
                  </a:cubicBezTo>
                  <a:lnTo>
                    <a:pt x="278651" y="462655"/>
                  </a:lnTo>
                  <a:cubicBezTo>
                    <a:pt x="268767" y="468833"/>
                    <a:pt x="266295" y="482424"/>
                    <a:pt x="273091" y="492309"/>
                  </a:cubicBezTo>
                  <a:cubicBezTo>
                    <a:pt x="279269" y="500957"/>
                    <a:pt x="291624" y="502811"/>
                    <a:pt x="300273" y="497251"/>
                  </a:cubicBezTo>
                  <a:lnTo>
                    <a:pt x="348460" y="466362"/>
                  </a:lnTo>
                  <a:cubicBezTo>
                    <a:pt x="359580" y="479953"/>
                    <a:pt x="378731" y="484895"/>
                    <a:pt x="395411" y="478100"/>
                  </a:cubicBezTo>
                  <a:lnTo>
                    <a:pt x="506611" y="434238"/>
                  </a:lnTo>
                  <a:cubicBezTo>
                    <a:pt x="528233" y="425589"/>
                    <a:pt x="538735" y="401495"/>
                    <a:pt x="530086" y="380491"/>
                  </a:cubicBezTo>
                  <a:lnTo>
                    <a:pt x="530086" y="379255"/>
                  </a:lnTo>
                  <a:close/>
                </a:path>
              </a:pathLst>
            </a:custGeom>
            <a:solidFill>
              <a:schemeClr val="bg1"/>
            </a:solidFill>
            <a:ln w="6138" cap="flat">
              <a:noFill/>
              <a:prstDash val="solid"/>
              <a:miter/>
            </a:ln>
          </p:spPr>
          <p:txBody>
            <a:bodyPr rtlCol="0" anchor="ctr"/>
            <a:lstStyle/>
            <a:p>
              <a:endParaRPr lang="en-IN">
                <a:latin typeface="Aptos" panose="020B0004020202020204" pitchFamily="34" charset="0"/>
              </a:endParaRPr>
            </a:p>
          </p:txBody>
        </p:sp>
        <p:sp>
          <p:nvSpPr>
            <p:cNvPr id="23" name="Freeform: Shape 158">
              <a:extLst>
                <a:ext uri="{FF2B5EF4-FFF2-40B4-BE49-F238E27FC236}">
                  <a16:creationId xmlns:a16="http://schemas.microsoft.com/office/drawing/2014/main" id="{0841205E-8FF1-C067-5524-E84E25FD5EB0}"/>
                </a:ext>
              </a:extLst>
            </p:cNvPr>
            <p:cNvSpPr/>
            <p:nvPr/>
          </p:nvSpPr>
          <p:spPr>
            <a:xfrm>
              <a:off x="-424400" y="3011200"/>
              <a:ext cx="445398" cy="417800"/>
            </a:xfrm>
            <a:custGeom>
              <a:avLst/>
              <a:gdLst>
                <a:gd name="connsiteX0" fmla="*/ 418532 w 445398"/>
                <a:gd name="connsiteY0" fmla="*/ 226507 h 417800"/>
                <a:gd name="connsiteX1" fmla="*/ 362315 w 445398"/>
                <a:gd name="connsiteY1" fmla="*/ 209209 h 417800"/>
                <a:gd name="connsiteX2" fmla="*/ 336368 w 445398"/>
                <a:gd name="connsiteY2" fmla="*/ 156698 h 417800"/>
                <a:gd name="connsiteX3" fmla="*/ 282003 w 445398"/>
                <a:gd name="connsiteY3" fmla="*/ 139400 h 417800"/>
                <a:gd name="connsiteX4" fmla="*/ 280150 w 445398"/>
                <a:gd name="connsiteY4" fmla="*/ 139400 h 417800"/>
                <a:gd name="connsiteX5" fmla="*/ 280150 w 445398"/>
                <a:gd name="connsiteY5" fmla="*/ 137547 h 417800"/>
                <a:gd name="connsiteX6" fmla="*/ 262852 w 445398"/>
                <a:gd name="connsiteY6" fmla="*/ 95538 h 417800"/>
                <a:gd name="connsiteX7" fmla="*/ 262852 w 445398"/>
                <a:gd name="connsiteY7" fmla="*/ 95538 h 417800"/>
                <a:gd name="connsiteX8" fmla="*/ 198604 w 445398"/>
                <a:gd name="connsiteY8" fmla="*/ 70209 h 417800"/>
                <a:gd name="connsiteX9" fmla="*/ 172657 w 445398"/>
                <a:gd name="connsiteY9" fmla="*/ 17698 h 417800"/>
                <a:gd name="connsiteX10" fmla="*/ 68253 w 445398"/>
                <a:gd name="connsiteY10" fmla="*/ 26347 h 417800"/>
                <a:gd name="connsiteX11" fmla="*/ 57133 w 445398"/>
                <a:gd name="connsiteY11" fmla="*/ 39320 h 417800"/>
                <a:gd name="connsiteX12" fmla="*/ 11417 w 445398"/>
                <a:gd name="connsiteY12" fmla="*/ 94303 h 417800"/>
                <a:gd name="connsiteX13" fmla="*/ 26244 w 445398"/>
                <a:gd name="connsiteY13" fmla="*/ 190676 h 417800"/>
                <a:gd name="connsiteX14" fmla="*/ 82461 w 445398"/>
                <a:gd name="connsiteY14" fmla="*/ 207974 h 417800"/>
                <a:gd name="connsiteX15" fmla="*/ 108408 w 445398"/>
                <a:gd name="connsiteY15" fmla="*/ 260485 h 417800"/>
                <a:gd name="connsiteX16" fmla="*/ 164626 w 445398"/>
                <a:gd name="connsiteY16" fmla="*/ 277782 h 417800"/>
                <a:gd name="connsiteX17" fmla="*/ 190572 w 445398"/>
                <a:gd name="connsiteY17" fmla="*/ 330293 h 417800"/>
                <a:gd name="connsiteX18" fmla="*/ 246790 w 445398"/>
                <a:gd name="connsiteY18" fmla="*/ 347591 h 417800"/>
                <a:gd name="connsiteX19" fmla="*/ 272737 w 445398"/>
                <a:gd name="connsiteY19" fmla="*/ 400102 h 417800"/>
                <a:gd name="connsiteX20" fmla="*/ 377141 w 445398"/>
                <a:gd name="connsiteY20" fmla="*/ 391453 h 417800"/>
                <a:gd name="connsiteX21" fmla="*/ 392586 w 445398"/>
                <a:gd name="connsiteY21" fmla="*/ 373538 h 417800"/>
                <a:gd name="connsiteX22" fmla="*/ 427799 w 445398"/>
                <a:gd name="connsiteY22" fmla="*/ 332147 h 417800"/>
                <a:gd name="connsiteX23" fmla="*/ 445097 w 445398"/>
                <a:gd name="connsiteY23" fmla="*/ 277782 h 417800"/>
                <a:gd name="connsiteX24" fmla="*/ 419150 w 445398"/>
                <a:gd name="connsiteY24" fmla="*/ 227125 h 417800"/>
                <a:gd name="connsiteX25" fmla="*/ 418532 w 445398"/>
                <a:gd name="connsiteY25" fmla="*/ 226507 h 417800"/>
                <a:gd name="connsiteX26" fmla="*/ 99141 w 445398"/>
                <a:gd name="connsiteY26" fmla="*/ 154845 h 417800"/>
                <a:gd name="connsiteX27" fmla="*/ 52190 w 445398"/>
                <a:gd name="connsiteY27" fmla="*/ 158551 h 417800"/>
                <a:gd name="connsiteX28" fmla="*/ 48484 w 445398"/>
                <a:gd name="connsiteY28" fmla="*/ 111600 h 417800"/>
                <a:gd name="connsiteX29" fmla="*/ 99141 w 445398"/>
                <a:gd name="connsiteY29" fmla="*/ 52294 h 417800"/>
                <a:gd name="connsiteX30" fmla="*/ 152888 w 445398"/>
                <a:gd name="connsiteY30" fmla="*/ 56000 h 417800"/>
                <a:gd name="connsiteX31" fmla="*/ 149799 w 445398"/>
                <a:gd name="connsiteY31" fmla="*/ 95538 h 417800"/>
                <a:gd name="connsiteX32" fmla="*/ 149799 w 445398"/>
                <a:gd name="connsiteY32" fmla="*/ 95538 h 417800"/>
                <a:gd name="connsiteX33" fmla="*/ 99141 w 445398"/>
                <a:gd name="connsiteY33" fmla="*/ 154845 h 417800"/>
                <a:gd name="connsiteX34" fmla="*/ 181306 w 445398"/>
                <a:gd name="connsiteY34" fmla="*/ 224036 h 417800"/>
                <a:gd name="connsiteX35" fmla="*/ 134355 w 445398"/>
                <a:gd name="connsiteY35" fmla="*/ 227742 h 417800"/>
                <a:gd name="connsiteX36" fmla="*/ 130648 w 445398"/>
                <a:gd name="connsiteY36" fmla="*/ 180791 h 417800"/>
                <a:gd name="connsiteX37" fmla="*/ 181306 w 445398"/>
                <a:gd name="connsiteY37" fmla="*/ 121485 h 417800"/>
                <a:gd name="connsiteX38" fmla="*/ 230728 w 445398"/>
                <a:gd name="connsiteY38" fmla="*/ 119631 h 417800"/>
                <a:gd name="connsiteX39" fmla="*/ 230728 w 445398"/>
                <a:gd name="connsiteY39" fmla="*/ 119631 h 417800"/>
                <a:gd name="connsiteX40" fmla="*/ 231964 w 445398"/>
                <a:gd name="connsiteY40" fmla="*/ 164111 h 417800"/>
                <a:gd name="connsiteX41" fmla="*/ 181306 w 445398"/>
                <a:gd name="connsiteY41" fmla="*/ 223418 h 417800"/>
                <a:gd name="connsiteX42" fmla="*/ 181306 w 445398"/>
                <a:gd name="connsiteY42" fmla="*/ 224036 h 417800"/>
                <a:gd name="connsiteX43" fmla="*/ 263470 w 445398"/>
                <a:gd name="connsiteY43" fmla="*/ 293845 h 417800"/>
                <a:gd name="connsiteX44" fmla="*/ 216519 w 445398"/>
                <a:gd name="connsiteY44" fmla="*/ 297551 h 417800"/>
                <a:gd name="connsiteX45" fmla="*/ 212812 w 445398"/>
                <a:gd name="connsiteY45" fmla="*/ 250600 h 417800"/>
                <a:gd name="connsiteX46" fmla="*/ 263470 w 445398"/>
                <a:gd name="connsiteY46" fmla="*/ 191294 h 417800"/>
                <a:gd name="connsiteX47" fmla="*/ 317835 w 445398"/>
                <a:gd name="connsiteY47" fmla="*/ 196236 h 417800"/>
                <a:gd name="connsiteX48" fmla="*/ 314128 w 445398"/>
                <a:gd name="connsiteY48" fmla="*/ 234538 h 417800"/>
                <a:gd name="connsiteX49" fmla="*/ 314128 w 445398"/>
                <a:gd name="connsiteY49" fmla="*/ 234538 h 417800"/>
                <a:gd name="connsiteX50" fmla="*/ 263470 w 445398"/>
                <a:gd name="connsiteY50" fmla="*/ 293845 h 417800"/>
                <a:gd name="connsiteX51" fmla="*/ 396292 w 445398"/>
                <a:gd name="connsiteY51" fmla="*/ 304347 h 417800"/>
                <a:gd name="connsiteX52" fmla="*/ 396292 w 445398"/>
                <a:gd name="connsiteY52" fmla="*/ 304347 h 417800"/>
                <a:gd name="connsiteX53" fmla="*/ 345635 w 445398"/>
                <a:gd name="connsiteY53" fmla="*/ 363653 h 417800"/>
                <a:gd name="connsiteX54" fmla="*/ 298683 w 445398"/>
                <a:gd name="connsiteY54" fmla="*/ 367360 h 417800"/>
                <a:gd name="connsiteX55" fmla="*/ 294977 w 445398"/>
                <a:gd name="connsiteY55" fmla="*/ 320409 h 417800"/>
                <a:gd name="connsiteX56" fmla="*/ 345635 w 445398"/>
                <a:gd name="connsiteY56" fmla="*/ 261102 h 417800"/>
                <a:gd name="connsiteX57" fmla="*/ 392586 w 445398"/>
                <a:gd name="connsiteY57" fmla="*/ 257396 h 417800"/>
                <a:gd name="connsiteX58" fmla="*/ 396910 w 445398"/>
                <a:gd name="connsiteY58" fmla="*/ 304347 h 417800"/>
                <a:gd name="connsiteX59" fmla="*/ 396292 w 445398"/>
                <a:gd name="connsiteY59" fmla="*/ 304347 h 41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45398" h="417800">
                  <a:moveTo>
                    <a:pt x="418532" y="226507"/>
                  </a:moveTo>
                  <a:cubicBezTo>
                    <a:pt x="403088" y="213534"/>
                    <a:pt x="383319" y="206738"/>
                    <a:pt x="362315" y="209209"/>
                  </a:cubicBezTo>
                  <a:cubicBezTo>
                    <a:pt x="361079" y="189440"/>
                    <a:pt x="352430" y="170289"/>
                    <a:pt x="336368" y="156698"/>
                  </a:cubicBezTo>
                  <a:cubicBezTo>
                    <a:pt x="321541" y="143725"/>
                    <a:pt x="301772" y="137547"/>
                    <a:pt x="282003" y="139400"/>
                  </a:cubicBezTo>
                  <a:lnTo>
                    <a:pt x="280150" y="139400"/>
                  </a:lnTo>
                  <a:lnTo>
                    <a:pt x="280150" y="137547"/>
                  </a:lnTo>
                  <a:cubicBezTo>
                    <a:pt x="278915" y="121485"/>
                    <a:pt x="272737" y="107276"/>
                    <a:pt x="262852" y="95538"/>
                  </a:cubicBezTo>
                  <a:lnTo>
                    <a:pt x="262852" y="95538"/>
                  </a:lnTo>
                  <a:cubicBezTo>
                    <a:pt x="246790" y="77005"/>
                    <a:pt x="222697" y="67738"/>
                    <a:pt x="198604" y="70209"/>
                  </a:cubicBezTo>
                  <a:cubicBezTo>
                    <a:pt x="197368" y="49823"/>
                    <a:pt x="188101" y="30672"/>
                    <a:pt x="172657" y="17698"/>
                  </a:cubicBezTo>
                  <a:cubicBezTo>
                    <a:pt x="141150" y="-8866"/>
                    <a:pt x="94199" y="-5159"/>
                    <a:pt x="68253" y="26347"/>
                  </a:cubicBezTo>
                  <a:lnTo>
                    <a:pt x="57133" y="39320"/>
                  </a:lnTo>
                  <a:lnTo>
                    <a:pt x="11417" y="94303"/>
                  </a:lnTo>
                  <a:cubicBezTo>
                    <a:pt x="-7734" y="124574"/>
                    <a:pt x="-2792" y="165965"/>
                    <a:pt x="26244" y="190676"/>
                  </a:cubicBezTo>
                  <a:cubicBezTo>
                    <a:pt x="42306" y="204267"/>
                    <a:pt x="62693" y="209827"/>
                    <a:pt x="82461" y="207974"/>
                  </a:cubicBezTo>
                  <a:cubicBezTo>
                    <a:pt x="83697" y="228978"/>
                    <a:pt x="92964" y="247511"/>
                    <a:pt x="108408" y="260485"/>
                  </a:cubicBezTo>
                  <a:cubicBezTo>
                    <a:pt x="123852" y="273458"/>
                    <a:pt x="143621" y="280253"/>
                    <a:pt x="164626" y="277782"/>
                  </a:cubicBezTo>
                  <a:cubicBezTo>
                    <a:pt x="165861" y="298787"/>
                    <a:pt x="175128" y="317320"/>
                    <a:pt x="190572" y="330293"/>
                  </a:cubicBezTo>
                  <a:cubicBezTo>
                    <a:pt x="206017" y="343267"/>
                    <a:pt x="225786" y="349444"/>
                    <a:pt x="246790" y="347591"/>
                  </a:cubicBezTo>
                  <a:cubicBezTo>
                    <a:pt x="248026" y="367360"/>
                    <a:pt x="256675" y="386511"/>
                    <a:pt x="272737" y="400102"/>
                  </a:cubicBezTo>
                  <a:cubicBezTo>
                    <a:pt x="304243" y="426667"/>
                    <a:pt x="351195" y="422960"/>
                    <a:pt x="377141" y="391453"/>
                  </a:cubicBezTo>
                  <a:lnTo>
                    <a:pt x="392586" y="373538"/>
                  </a:lnTo>
                  <a:lnTo>
                    <a:pt x="427799" y="332147"/>
                  </a:lnTo>
                  <a:cubicBezTo>
                    <a:pt x="440155" y="317320"/>
                    <a:pt x="446950" y="298169"/>
                    <a:pt x="445097" y="277782"/>
                  </a:cubicBezTo>
                  <a:cubicBezTo>
                    <a:pt x="443243" y="257396"/>
                    <a:pt x="433977" y="239480"/>
                    <a:pt x="419150" y="227125"/>
                  </a:cubicBezTo>
                  <a:lnTo>
                    <a:pt x="418532" y="226507"/>
                  </a:lnTo>
                  <a:close/>
                  <a:moveTo>
                    <a:pt x="99141" y="154845"/>
                  </a:moveTo>
                  <a:cubicBezTo>
                    <a:pt x="87404" y="169054"/>
                    <a:pt x="65781" y="170907"/>
                    <a:pt x="52190" y="158551"/>
                  </a:cubicBezTo>
                  <a:cubicBezTo>
                    <a:pt x="37981" y="146814"/>
                    <a:pt x="36128" y="125191"/>
                    <a:pt x="48484" y="111600"/>
                  </a:cubicBezTo>
                  <a:lnTo>
                    <a:pt x="99141" y="52294"/>
                  </a:lnTo>
                  <a:cubicBezTo>
                    <a:pt x="112732" y="36232"/>
                    <a:pt x="139915" y="35614"/>
                    <a:pt x="152888" y="56000"/>
                  </a:cubicBezTo>
                  <a:cubicBezTo>
                    <a:pt x="160919" y="68356"/>
                    <a:pt x="159684" y="84418"/>
                    <a:pt x="149799" y="95538"/>
                  </a:cubicBezTo>
                  <a:lnTo>
                    <a:pt x="149799" y="95538"/>
                  </a:lnTo>
                  <a:cubicBezTo>
                    <a:pt x="149799" y="95538"/>
                    <a:pt x="99141" y="154845"/>
                    <a:pt x="99141" y="154845"/>
                  </a:cubicBezTo>
                  <a:close/>
                  <a:moveTo>
                    <a:pt x="181306" y="224036"/>
                  </a:moveTo>
                  <a:cubicBezTo>
                    <a:pt x="169568" y="238245"/>
                    <a:pt x="147946" y="240098"/>
                    <a:pt x="134355" y="227742"/>
                  </a:cubicBezTo>
                  <a:cubicBezTo>
                    <a:pt x="120146" y="216005"/>
                    <a:pt x="118292" y="194383"/>
                    <a:pt x="130648" y="180791"/>
                  </a:cubicBezTo>
                  <a:lnTo>
                    <a:pt x="181306" y="121485"/>
                  </a:lnTo>
                  <a:cubicBezTo>
                    <a:pt x="193661" y="106658"/>
                    <a:pt x="217137" y="105423"/>
                    <a:pt x="230728" y="119631"/>
                  </a:cubicBezTo>
                  <a:lnTo>
                    <a:pt x="230728" y="119631"/>
                  </a:lnTo>
                  <a:cubicBezTo>
                    <a:pt x="242466" y="131987"/>
                    <a:pt x="243084" y="151138"/>
                    <a:pt x="231964" y="164111"/>
                  </a:cubicBezTo>
                  <a:lnTo>
                    <a:pt x="181306" y="223418"/>
                  </a:lnTo>
                  <a:lnTo>
                    <a:pt x="181306" y="224036"/>
                  </a:lnTo>
                  <a:close/>
                  <a:moveTo>
                    <a:pt x="263470" y="293845"/>
                  </a:moveTo>
                  <a:cubicBezTo>
                    <a:pt x="251732" y="308053"/>
                    <a:pt x="230110" y="309907"/>
                    <a:pt x="216519" y="297551"/>
                  </a:cubicBezTo>
                  <a:cubicBezTo>
                    <a:pt x="202310" y="285813"/>
                    <a:pt x="200457" y="264191"/>
                    <a:pt x="212812" y="250600"/>
                  </a:cubicBezTo>
                  <a:lnTo>
                    <a:pt x="263470" y="191294"/>
                  </a:lnTo>
                  <a:cubicBezTo>
                    <a:pt x="277679" y="174614"/>
                    <a:pt x="305479" y="175231"/>
                    <a:pt x="317835" y="196236"/>
                  </a:cubicBezTo>
                  <a:cubicBezTo>
                    <a:pt x="325248" y="208591"/>
                    <a:pt x="323395" y="224036"/>
                    <a:pt x="314128" y="234538"/>
                  </a:cubicBezTo>
                  <a:lnTo>
                    <a:pt x="314128" y="234538"/>
                  </a:lnTo>
                  <a:cubicBezTo>
                    <a:pt x="314128" y="234538"/>
                    <a:pt x="263470" y="293845"/>
                    <a:pt x="263470" y="293845"/>
                  </a:cubicBezTo>
                  <a:close/>
                  <a:moveTo>
                    <a:pt x="396292" y="304347"/>
                  </a:moveTo>
                  <a:lnTo>
                    <a:pt x="396292" y="304347"/>
                  </a:lnTo>
                  <a:cubicBezTo>
                    <a:pt x="388261" y="313613"/>
                    <a:pt x="366021" y="340178"/>
                    <a:pt x="345635" y="363653"/>
                  </a:cubicBezTo>
                  <a:cubicBezTo>
                    <a:pt x="333897" y="377862"/>
                    <a:pt x="312275" y="379716"/>
                    <a:pt x="298683" y="367360"/>
                  </a:cubicBezTo>
                  <a:cubicBezTo>
                    <a:pt x="284475" y="355622"/>
                    <a:pt x="282621" y="334000"/>
                    <a:pt x="294977" y="320409"/>
                  </a:cubicBezTo>
                  <a:lnTo>
                    <a:pt x="345635" y="261102"/>
                  </a:lnTo>
                  <a:cubicBezTo>
                    <a:pt x="357372" y="246894"/>
                    <a:pt x="378995" y="245040"/>
                    <a:pt x="392586" y="257396"/>
                  </a:cubicBezTo>
                  <a:cubicBezTo>
                    <a:pt x="406177" y="269134"/>
                    <a:pt x="408648" y="290138"/>
                    <a:pt x="396910" y="304347"/>
                  </a:cubicBezTo>
                  <a:lnTo>
                    <a:pt x="396292" y="304347"/>
                  </a:lnTo>
                  <a:close/>
                </a:path>
              </a:pathLst>
            </a:custGeom>
            <a:solidFill>
              <a:schemeClr val="bg1"/>
            </a:solidFill>
            <a:ln w="6138" cap="flat">
              <a:noFill/>
              <a:prstDash val="solid"/>
              <a:miter/>
            </a:ln>
          </p:spPr>
          <p:txBody>
            <a:bodyPr rtlCol="0" anchor="ctr"/>
            <a:lstStyle/>
            <a:p>
              <a:endParaRPr lang="en-IN">
                <a:latin typeface="Aptos" panose="020B0004020202020204" pitchFamily="34" charset="0"/>
              </a:endParaRPr>
            </a:p>
          </p:txBody>
        </p:sp>
        <p:sp>
          <p:nvSpPr>
            <p:cNvPr id="24" name="Freeform: Shape 159">
              <a:extLst>
                <a:ext uri="{FF2B5EF4-FFF2-40B4-BE49-F238E27FC236}">
                  <a16:creationId xmlns:a16="http://schemas.microsoft.com/office/drawing/2014/main" id="{6ABE6214-85C8-74AD-F369-BD0C7010E738}"/>
                </a:ext>
              </a:extLst>
            </p:cNvPr>
            <p:cNvSpPr/>
            <p:nvPr/>
          </p:nvSpPr>
          <p:spPr>
            <a:xfrm>
              <a:off x="-695866" y="2568096"/>
              <a:ext cx="549719" cy="515310"/>
            </a:xfrm>
            <a:custGeom>
              <a:avLst/>
              <a:gdLst>
                <a:gd name="connsiteX0" fmla="*/ 266820 w 549719"/>
                <a:gd name="connsiteY0" fmla="*/ 477482 h 515310"/>
                <a:gd name="connsiteX1" fmla="*/ 198865 w 549719"/>
                <a:gd name="connsiteY1" fmla="*/ 434238 h 515310"/>
                <a:gd name="connsiteX2" fmla="*/ 317478 w 549719"/>
                <a:gd name="connsiteY2" fmla="*/ 133380 h 515310"/>
                <a:gd name="connsiteX3" fmla="*/ 352073 w 549719"/>
                <a:gd name="connsiteY3" fmla="*/ 148207 h 515310"/>
                <a:gd name="connsiteX4" fmla="*/ 412616 w 549719"/>
                <a:gd name="connsiteY4" fmla="*/ 158709 h 515310"/>
                <a:gd name="connsiteX5" fmla="*/ 514549 w 549719"/>
                <a:gd name="connsiteY5" fmla="*/ 163033 h 515310"/>
                <a:gd name="connsiteX6" fmla="*/ 526287 w 549719"/>
                <a:gd name="connsiteY6" fmla="*/ 164269 h 515310"/>
                <a:gd name="connsiteX7" fmla="*/ 543584 w 549719"/>
                <a:gd name="connsiteY7" fmla="*/ 158709 h 515310"/>
                <a:gd name="connsiteX8" fmla="*/ 531229 w 549719"/>
                <a:gd name="connsiteY8" fmla="*/ 124113 h 515310"/>
                <a:gd name="connsiteX9" fmla="*/ 517020 w 549719"/>
                <a:gd name="connsiteY9" fmla="*/ 122878 h 515310"/>
                <a:gd name="connsiteX10" fmla="*/ 410762 w 549719"/>
                <a:gd name="connsiteY10" fmla="*/ 118553 h 515310"/>
                <a:gd name="connsiteX11" fmla="*/ 368136 w 549719"/>
                <a:gd name="connsiteY11" fmla="*/ 111140 h 515310"/>
                <a:gd name="connsiteX12" fmla="*/ 332305 w 549719"/>
                <a:gd name="connsiteY12" fmla="*/ 96314 h 515310"/>
                <a:gd name="connsiteX13" fmla="*/ 307593 w 549719"/>
                <a:gd name="connsiteY13" fmla="*/ 46891 h 515310"/>
                <a:gd name="connsiteX14" fmla="*/ 196394 w 549719"/>
                <a:gd name="connsiteY14" fmla="*/ 3029 h 515310"/>
                <a:gd name="connsiteX15" fmla="*/ 142647 w 549719"/>
                <a:gd name="connsiteY15" fmla="*/ 26505 h 515310"/>
                <a:gd name="connsiteX16" fmla="*/ 3029 w 549719"/>
                <a:gd name="connsiteY16" fmla="*/ 379873 h 515310"/>
                <a:gd name="connsiteX17" fmla="*/ 26505 w 549719"/>
                <a:gd name="connsiteY17" fmla="*/ 433620 h 515310"/>
                <a:gd name="connsiteX18" fmla="*/ 26505 w 549719"/>
                <a:gd name="connsiteY18" fmla="*/ 433620 h 515310"/>
                <a:gd name="connsiteX19" fmla="*/ 137705 w 549719"/>
                <a:gd name="connsiteY19" fmla="*/ 477482 h 515310"/>
                <a:gd name="connsiteX20" fmla="*/ 179714 w 549719"/>
                <a:gd name="connsiteY20" fmla="*/ 470686 h 515310"/>
                <a:gd name="connsiteX21" fmla="*/ 245816 w 549719"/>
                <a:gd name="connsiteY21" fmla="*/ 512077 h 515310"/>
                <a:gd name="connsiteX22" fmla="*/ 271762 w 549719"/>
                <a:gd name="connsiteY22" fmla="*/ 508371 h 515310"/>
                <a:gd name="connsiteX23" fmla="*/ 271762 w 549719"/>
                <a:gd name="connsiteY23" fmla="*/ 508371 h 515310"/>
                <a:gd name="connsiteX24" fmla="*/ 267438 w 549719"/>
                <a:gd name="connsiteY24" fmla="*/ 477482 h 515310"/>
                <a:gd name="connsiteX25" fmla="*/ 266820 w 549719"/>
                <a:gd name="connsiteY25" fmla="*/ 477482 h 515310"/>
                <a:gd name="connsiteX26" fmla="*/ 153149 w 549719"/>
                <a:gd name="connsiteY26" fmla="*/ 439180 h 515310"/>
                <a:gd name="connsiteX27" fmla="*/ 151914 w 549719"/>
                <a:gd name="connsiteY27" fmla="*/ 439180 h 515310"/>
                <a:gd name="connsiteX28" fmla="*/ 40714 w 549719"/>
                <a:gd name="connsiteY28" fmla="*/ 395318 h 515310"/>
                <a:gd name="connsiteX29" fmla="*/ 40714 w 549719"/>
                <a:gd name="connsiteY29" fmla="*/ 394082 h 515310"/>
                <a:gd name="connsiteX30" fmla="*/ 180331 w 549719"/>
                <a:gd name="connsiteY30" fmla="*/ 41331 h 515310"/>
                <a:gd name="connsiteX31" fmla="*/ 180949 w 549719"/>
                <a:gd name="connsiteY31" fmla="*/ 41331 h 515310"/>
                <a:gd name="connsiteX32" fmla="*/ 180949 w 549719"/>
                <a:gd name="connsiteY32" fmla="*/ 41331 h 515310"/>
                <a:gd name="connsiteX33" fmla="*/ 292149 w 549719"/>
                <a:gd name="connsiteY33" fmla="*/ 85194 h 515310"/>
                <a:gd name="connsiteX34" fmla="*/ 292149 w 549719"/>
                <a:gd name="connsiteY34" fmla="*/ 86429 h 515310"/>
                <a:gd name="connsiteX35" fmla="*/ 152531 w 549719"/>
                <a:gd name="connsiteY35" fmla="*/ 439798 h 515310"/>
                <a:gd name="connsiteX36" fmla="*/ 153149 w 549719"/>
                <a:gd name="connsiteY36" fmla="*/ 439180 h 515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49719" h="515310">
                  <a:moveTo>
                    <a:pt x="266820" y="477482"/>
                  </a:moveTo>
                  <a:lnTo>
                    <a:pt x="198865" y="434238"/>
                  </a:lnTo>
                  <a:cubicBezTo>
                    <a:pt x="267438" y="260642"/>
                    <a:pt x="241491" y="325509"/>
                    <a:pt x="317478" y="133380"/>
                  </a:cubicBezTo>
                  <a:lnTo>
                    <a:pt x="352073" y="148207"/>
                  </a:lnTo>
                  <a:cubicBezTo>
                    <a:pt x="371225" y="156238"/>
                    <a:pt x="392229" y="159945"/>
                    <a:pt x="412616" y="158709"/>
                  </a:cubicBezTo>
                  <a:cubicBezTo>
                    <a:pt x="428060" y="157473"/>
                    <a:pt x="433002" y="158709"/>
                    <a:pt x="514549" y="163033"/>
                  </a:cubicBezTo>
                  <a:cubicBezTo>
                    <a:pt x="518256" y="163033"/>
                    <a:pt x="522580" y="163033"/>
                    <a:pt x="526287" y="164269"/>
                  </a:cubicBezTo>
                  <a:cubicBezTo>
                    <a:pt x="529993" y="165505"/>
                    <a:pt x="539878" y="162416"/>
                    <a:pt x="543584" y="158709"/>
                  </a:cubicBezTo>
                  <a:cubicBezTo>
                    <a:pt x="555940" y="146971"/>
                    <a:pt x="548527" y="125967"/>
                    <a:pt x="531229" y="124113"/>
                  </a:cubicBezTo>
                  <a:cubicBezTo>
                    <a:pt x="526287" y="124113"/>
                    <a:pt x="521962" y="123496"/>
                    <a:pt x="517020" y="122878"/>
                  </a:cubicBezTo>
                  <a:cubicBezTo>
                    <a:pt x="436091" y="118553"/>
                    <a:pt x="428678" y="117318"/>
                    <a:pt x="410762" y="118553"/>
                  </a:cubicBezTo>
                  <a:cubicBezTo>
                    <a:pt x="392847" y="119789"/>
                    <a:pt x="381727" y="117318"/>
                    <a:pt x="368136" y="111140"/>
                  </a:cubicBezTo>
                  <a:lnTo>
                    <a:pt x="332305" y="96314"/>
                  </a:lnTo>
                  <a:cubicBezTo>
                    <a:pt x="337247" y="76545"/>
                    <a:pt x="326745" y="54922"/>
                    <a:pt x="307593" y="46891"/>
                  </a:cubicBezTo>
                  <a:lnTo>
                    <a:pt x="196394" y="3029"/>
                  </a:lnTo>
                  <a:cubicBezTo>
                    <a:pt x="174771" y="-5620"/>
                    <a:pt x="150678" y="4883"/>
                    <a:pt x="142647" y="26505"/>
                  </a:cubicBezTo>
                  <a:lnTo>
                    <a:pt x="3029" y="379873"/>
                  </a:lnTo>
                  <a:cubicBezTo>
                    <a:pt x="-5620" y="401495"/>
                    <a:pt x="4883" y="425589"/>
                    <a:pt x="26505" y="433620"/>
                  </a:cubicBezTo>
                  <a:lnTo>
                    <a:pt x="26505" y="433620"/>
                  </a:lnTo>
                  <a:lnTo>
                    <a:pt x="137705" y="477482"/>
                  </a:lnTo>
                  <a:cubicBezTo>
                    <a:pt x="152531" y="483042"/>
                    <a:pt x="168594" y="479953"/>
                    <a:pt x="179714" y="470686"/>
                  </a:cubicBezTo>
                  <a:lnTo>
                    <a:pt x="245816" y="512077"/>
                  </a:lnTo>
                  <a:cubicBezTo>
                    <a:pt x="254465" y="517637"/>
                    <a:pt x="265585" y="515784"/>
                    <a:pt x="271762" y="508371"/>
                  </a:cubicBezTo>
                  <a:lnTo>
                    <a:pt x="271762" y="508371"/>
                  </a:lnTo>
                  <a:cubicBezTo>
                    <a:pt x="279793" y="499104"/>
                    <a:pt x="277940" y="484277"/>
                    <a:pt x="267438" y="477482"/>
                  </a:cubicBezTo>
                  <a:lnTo>
                    <a:pt x="266820" y="477482"/>
                  </a:lnTo>
                  <a:close/>
                  <a:moveTo>
                    <a:pt x="153149" y="439180"/>
                  </a:moveTo>
                  <a:cubicBezTo>
                    <a:pt x="153149" y="439180"/>
                    <a:pt x="152531" y="439798"/>
                    <a:pt x="151914" y="439180"/>
                  </a:cubicBezTo>
                  <a:lnTo>
                    <a:pt x="40714" y="395318"/>
                  </a:lnTo>
                  <a:cubicBezTo>
                    <a:pt x="40714" y="395318"/>
                    <a:pt x="40096" y="394700"/>
                    <a:pt x="40714" y="394082"/>
                  </a:cubicBezTo>
                  <a:lnTo>
                    <a:pt x="180331" y="41331"/>
                  </a:lnTo>
                  <a:lnTo>
                    <a:pt x="180949" y="41331"/>
                  </a:lnTo>
                  <a:cubicBezTo>
                    <a:pt x="181567" y="41331"/>
                    <a:pt x="180949" y="41331"/>
                    <a:pt x="180949" y="41331"/>
                  </a:cubicBezTo>
                  <a:lnTo>
                    <a:pt x="292149" y="85194"/>
                  </a:lnTo>
                  <a:cubicBezTo>
                    <a:pt x="292149" y="85194"/>
                    <a:pt x="292767" y="85811"/>
                    <a:pt x="292149" y="86429"/>
                  </a:cubicBezTo>
                  <a:cubicBezTo>
                    <a:pt x="285353" y="103727"/>
                    <a:pt x="156856" y="428678"/>
                    <a:pt x="152531" y="439798"/>
                  </a:cubicBezTo>
                  <a:lnTo>
                    <a:pt x="153149" y="439180"/>
                  </a:lnTo>
                  <a:close/>
                </a:path>
              </a:pathLst>
            </a:custGeom>
            <a:solidFill>
              <a:srgbClr val="FFD200"/>
            </a:solidFill>
            <a:ln w="6138" cap="flat">
              <a:noFill/>
              <a:prstDash val="solid"/>
              <a:miter/>
            </a:ln>
          </p:spPr>
          <p:txBody>
            <a:bodyPr rtlCol="0" anchor="ctr"/>
            <a:lstStyle/>
            <a:p>
              <a:endParaRPr lang="en-IN">
                <a:latin typeface="Aptos" panose="020B0004020202020204" pitchFamily="34" charset="0"/>
              </a:endParaRPr>
            </a:p>
          </p:txBody>
        </p:sp>
      </p:grpSp>
      <p:grpSp>
        <p:nvGrpSpPr>
          <p:cNvPr id="25" name="Graphic 121">
            <a:extLst>
              <a:ext uri="{FF2B5EF4-FFF2-40B4-BE49-F238E27FC236}">
                <a16:creationId xmlns:a16="http://schemas.microsoft.com/office/drawing/2014/main" id="{765C70A3-534A-8C31-A7DB-F4835BC64EAD}"/>
              </a:ext>
            </a:extLst>
          </p:cNvPr>
          <p:cNvGrpSpPr/>
          <p:nvPr userDrawn="1"/>
        </p:nvGrpSpPr>
        <p:grpSpPr>
          <a:xfrm>
            <a:off x="10490687" y="4063123"/>
            <a:ext cx="1059265" cy="1052129"/>
            <a:chOff x="8421598" y="3004750"/>
            <a:chExt cx="923618" cy="917396"/>
          </a:xfrm>
        </p:grpSpPr>
        <p:sp>
          <p:nvSpPr>
            <p:cNvPr id="26" name="Freeform: Shape 162">
              <a:extLst>
                <a:ext uri="{FF2B5EF4-FFF2-40B4-BE49-F238E27FC236}">
                  <a16:creationId xmlns:a16="http://schemas.microsoft.com/office/drawing/2014/main" id="{50A472AD-C18C-516A-39BD-C760C06DA703}"/>
                </a:ext>
              </a:extLst>
            </p:cNvPr>
            <p:cNvSpPr/>
            <p:nvPr/>
          </p:nvSpPr>
          <p:spPr>
            <a:xfrm>
              <a:off x="8421598" y="3516187"/>
              <a:ext cx="921236" cy="405959"/>
            </a:xfrm>
            <a:custGeom>
              <a:avLst/>
              <a:gdLst>
                <a:gd name="connsiteX0" fmla="*/ 900540 w 921236"/>
                <a:gd name="connsiteY0" fmla="*/ 135851 h 405959"/>
                <a:gd name="connsiteX1" fmla="*/ 857026 w 921236"/>
                <a:gd name="connsiteY1" fmla="*/ 125237 h 405959"/>
                <a:gd name="connsiteX2" fmla="*/ 548709 w 921236"/>
                <a:gd name="connsiteY2" fmla="*/ 202714 h 405959"/>
                <a:gd name="connsiteX3" fmla="*/ 533850 w 921236"/>
                <a:gd name="connsiteY3" fmla="*/ 178834 h 405959"/>
                <a:gd name="connsiteX4" fmla="*/ 435146 w 921236"/>
                <a:gd name="connsiteY4" fmla="*/ 80131 h 405959"/>
                <a:gd name="connsiteX5" fmla="*/ 387386 w 921236"/>
                <a:gd name="connsiteY5" fmla="*/ 60496 h 405959"/>
                <a:gd name="connsiteX6" fmla="*/ 192101 w 921236"/>
                <a:gd name="connsiteY6" fmla="*/ 60496 h 405959"/>
                <a:gd name="connsiteX7" fmla="*/ 122053 w 921236"/>
                <a:gd name="connsiteY7" fmla="*/ 0 h 405959"/>
                <a:gd name="connsiteX8" fmla="*/ 71109 w 921236"/>
                <a:gd name="connsiteY8" fmla="*/ 0 h 405959"/>
                <a:gd name="connsiteX9" fmla="*/ 531 w 921236"/>
                <a:gd name="connsiteY9" fmla="*/ 70579 h 405959"/>
                <a:gd name="connsiteX10" fmla="*/ 531 w 921236"/>
                <a:gd name="connsiteY10" fmla="*/ 207490 h 405959"/>
                <a:gd name="connsiteX11" fmla="*/ 16451 w 921236"/>
                <a:gd name="connsiteY11" fmla="*/ 223410 h 405959"/>
                <a:gd name="connsiteX12" fmla="*/ 32371 w 921236"/>
                <a:gd name="connsiteY12" fmla="*/ 207490 h 405959"/>
                <a:gd name="connsiteX13" fmla="*/ 32371 w 921236"/>
                <a:gd name="connsiteY13" fmla="*/ 70579 h 405959"/>
                <a:gd name="connsiteX14" fmla="*/ 70579 w 921236"/>
                <a:gd name="connsiteY14" fmla="*/ 32371 h 405959"/>
                <a:gd name="connsiteX15" fmla="*/ 121523 w 921236"/>
                <a:gd name="connsiteY15" fmla="*/ 32371 h 405959"/>
                <a:gd name="connsiteX16" fmla="*/ 159200 w 921236"/>
                <a:gd name="connsiteY16" fmla="*/ 63680 h 405959"/>
                <a:gd name="connsiteX17" fmla="*/ 159200 w 921236"/>
                <a:gd name="connsiteY17" fmla="*/ 64741 h 405959"/>
                <a:gd name="connsiteX18" fmla="*/ 159200 w 921236"/>
                <a:gd name="connsiteY18" fmla="*/ 166629 h 405959"/>
                <a:gd name="connsiteX19" fmla="*/ 159200 w 921236"/>
                <a:gd name="connsiteY19" fmla="*/ 309909 h 405959"/>
                <a:gd name="connsiteX20" fmla="*/ 120992 w 921236"/>
                <a:gd name="connsiteY20" fmla="*/ 348117 h 405959"/>
                <a:gd name="connsiteX21" fmla="*/ 70048 w 921236"/>
                <a:gd name="connsiteY21" fmla="*/ 348117 h 405959"/>
                <a:gd name="connsiteX22" fmla="*/ 31840 w 921236"/>
                <a:gd name="connsiteY22" fmla="*/ 309909 h 405959"/>
                <a:gd name="connsiteX23" fmla="*/ 31840 w 921236"/>
                <a:gd name="connsiteY23" fmla="*/ 261618 h 405959"/>
                <a:gd name="connsiteX24" fmla="*/ 15920 w 921236"/>
                <a:gd name="connsiteY24" fmla="*/ 245698 h 405959"/>
                <a:gd name="connsiteX25" fmla="*/ 0 w 921236"/>
                <a:gd name="connsiteY25" fmla="*/ 261618 h 405959"/>
                <a:gd name="connsiteX26" fmla="*/ 0 w 921236"/>
                <a:gd name="connsiteY26" fmla="*/ 309909 h 405959"/>
                <a:gd name="connsiteX27" fmla="*/ 70579 w 921236"/>
                <a:gd name="connsiteY27" fmla="*/ 380487 h 405959"/>
                <a:gd name="connsiteX28" fmla="*/ 121523 w 921236"/>
                <a:gd name="connsiteY28" fmla="*/ 380487 h 405959"/>
                <a:gd name="connsiteX29" fmla="*/ 192101 w 921236"/>
                <a:gd name="connsiteY29" fmla="*/ 309909 h 405959"/>
                <a:gd name="connsiteX30" fmla="*/ 192101 w 921236"/>
                <a:gd name="connsiteY30" fmla="*/ 289213 h 405959"/>
                <a:gd name="connsiteX31" fmla="*/ 203776 w 921236"/>
                <a:gd name="connsiteY31" fmla="*/ 291336 h 405959"/>
                <a:gd name="connsiteX32" fmla="*/ 368282 w 921236"/>
                <a:gd name="connsiteY32" fmla="*/ 349178 h 405959"/>
                <a:gd name="connsiteX33" fmla="*/ 414450 w 921236"/>
                <a:gd name="connsiteY33" fmla="*/ 371997 h 405959"/>
                <a:gd name="connsiteX34" fmla="*/ 430901 w 921236"/>
                <a:gd name="connsiteY34" fmla="*/ 381018 h 405959"/>
                <a:gd name="connsiteX35" fmla="*/ 512093 w 921236"/>
                <a:gd name="connsiteY35" fmla="*/ 405959 h 405959"/>
                <a:gd name="connsiteX36" fmla="*/ 586917 w 921236"/>
                <a:gd name="connsiteY36" fmla="*/ 384202 h 405959"/>
                <a:gd name="connsiteX37" fmla="*/ 843228 w 921236"/>
                <a:gd name="connsiteY37" fmla="*/ 254189 h 405959"/>
                <a:gd name="connsiteX38" fmla="*/ 851188 w 921236"/>
                <a:gd name="connsiteY38" fmla="*/ 244637 h 405959"/>
                <a:gd name="connsiteX39" fmla="*/ 850127 w 921236"/>
                <a:gd name="connsiteY39" fmla="*/ 232432 h 405959"/>
                <a:gd name="connsiteX40" fmla="*/ 828370 w 921236"/>
                <a:gd name="connsiteY40" fmla="*/ 225533 h 405959"/>
                <a:gd name="connsiteX41" fmla="*/ 827839 w 921236"/>
                <a:gd name="connsiteY41" fmla="*/ 225533 h 405959"/>
                <a:gd name="connsiteX42" fmla="*/ 570466 w 921236"/>
                <a:gd name="connsiteY42" fmla="*/ 356608 h 405959"/>
                <a:gd name="connsiteX43" fmla="*/ 512093 w 921236"/>
                <a:gd name="connsiteY43" fmla="*/ 373589 h 405959"/>
                <a:gd name="connsiteX44" fmla="*/ 447352 w 921236"/>
                <a:gd name="connsiteY44" fmla="*/ 352893 h 405959"/>
                <a:gd name="connsiteX45" fmla="*/ 428778 w 921236"/>
                <a:gd name="connsiteY45" fmla="*/ 342280 h 405959"/>
                <a:gd name="connsiteX46" fmla="*/ 382610 w 921236"/>
                <a:gd name="connsiteY46" fmla="*/ 319461 h 405959"/>
                <a:gd name="connsiteX47" fmla="*/ 204306 w 921236"/>
                <a:gd name="connsiteY47" fmla="*/ 257904 h 405959"/>
                <a:gd name="connsiteX48" fmla="*/ 192632 w 921236"/>
                <a:gd name="connsiteY48" fmla="*/ 255781 h 405959"/>
                <a:gd name="connsiteX49" fmla="*/ 192632 w 921236"/>
                <a:gd name="connsiteY49" fmla="*/ 92336 h 405959"/>
                <a:gd name="connsiteX50" fmla="*/ 386856 w 921236"/>
                <a:gd name="connsiteY50" fmla="*/ 92336 h 405959"/>
                <a:gd name="connsiteX51" fmla="*/ 411797 w 921236"/>
                <a:gd name="connsiteY51" fmla="*/ 102949 h 405959"/>
                <a:gd name="connsiteX52" fmla="*/ 510501 w 921236"/>
                <a:gd name="connsiteY52" fmla="*/ 201653 h 405959"/>
                <a:gd name="connsiteX53" fmla="*/ 516869 w 921236"/>
                <a:gd name="connsiteY53" fmla="*/ 232432 h 405959"/>
                <a:gd name="connsiteX54" fmla="*/ 491927 w 921236"/>
                <a:gd name="connsiteY54" fmla="*/ 249413 h 405959"/>
                <a:gd name="connsiteX55" fmla="*/ 472293 w 921236"/>
                <a:gd name="connsiteY55" fmla="*/ 241453 h 405959"/>
                <a:gd name="connsiteX56" fmla="*/ 383141 w 921236"/>
                <a:gd name="connsiteY56" fmla="*/ 152301 h 405959"/>
                <a:gd name="connsiteX57" fmla="*/ 360322 w 921236"/>
                <a:gd name="connsiteY57" fmla="*/ 152301 h 405959"/>
                <a:gd name="connsiteX58" fmla="*/ 360322 w 921236"/>
                <a:gd name="connsiteY58" fmla="*/ 175120 h 405959"/>
                <a:gd name="connsiteX59" fmla="*/ 449474 w 921236"/>
                <a:gd name="connsiteY59" fmla="*/ 264272 h 405959"/>
                <a:gd name="connsiteX60" fmla="*/ 509439 w 921236"/>
                <a:gd name="connsiteY60" fmla="*/ 279130 h 405959"/>
                <a:gd name="connsiteX61" fmla="*/ 549770 w 921236"/>
                <a:gd name="connsiteY61" fmla="*/ 235616 h 405959"/>
                <a:gd name="connsiteX62" fmla="*/ 738157 w 921236"/>
                <a:gd name="connsiteY62" fmla="*/ 188386 h 405959"/>
                <a:gd name="connsiteX63" fmla="*/ 864986 w 921236"/>
                <a:gd name="connsiteY63" fmla="*/ 156546 h 405959"/>
                <a:gd name="connsiteX64" fmla="*/ 865516 w 921236"/>
                <a:gd name="connsiteY64" fmla="*/ 156546 h 405959"/>
                <a:gd name="connsiteX65" fmla="*/ 888335 w 921236"/>
                <a:gd name="connsiteY65" fmla="*/ 174589 h 405959"/>
                <a:gd name="connsiteX66" fmla="*/ 876130 w 921236"/>
                <a:gd name="connsiteY66" fmla="*/ 200592 h 405959"/>
                <a:gd name="connsiteX67" fmla="*/ 868170 w 921236"/>
                <a:gd name="connsiteY67" fmla="*/ 210144 h 405959"/>
                <a:gd name="connsiteX68" fmla="*/ 869231 w 921236"/>
                <a:gd name="connsiteY68" fmla="*/ 222349 h 405959"/>
                <a:gd name="connsiteX69" fmla="*/ 878783 w 921236"/>
                <a:gd name="connsiteY69" fmla="*/ 230309 h 405959"/>
                <a:gd name="connsiteX70" fmla="*/ 890988 w 921236"/>
                <a:gd name="connsiteY70" fmla="*/ 229248 h 405959"/>
                <a:gd name="connsiteX71" fmla="*/ 921236 w 921236"/>
                <a:gd name="connsiteY71" fmla="*/ 179896 h 405959"/>
                <a:gd name="connsiteX72" fmla="*/ 899479 w 921236"/>
                <a:gd name="connsiteY72" fmla="*/ 135851 h 405959"/>
                <a:gd name="connsiteX73" fmla="*/ 900540 w 921236"/>
                <a:gd name="connsiteY73" fmla="*/ 135851 h 405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921236" h="405959">
                  <a:moveTo>
                    <a:pt x="900540" y="135851"/>
                  </a:moveTo>
                  <a:cubicBezTo>
                    <a:pt x="887804" y="125768"/>
                    <a:pt x="870823" y="121523"/>
                    <a:pt x="857026" y="125237"/>
                  </a:cubicBezTo>
                  <a:lnTo>
                    <a:pt x="548709" y="202714"/>
                  </a:lnTo>
                  <a:cubicBezTo>
                    <a:pt x="545525" y="193693"/>
                    <a:pt x="540749" y="185733"/>
                    <a:pt x="533850" y="178834"/>
                  </a:cubicBezTo>
                  <a:lnTo>
                    <a:pt x="435146" y="80131"/>
                  </a:lnTo>
                  <a:cubicBezTo>
                    <a:pt x="422410" y="67395"/>
                    <a:pt x="405429" y="60496"/>
                    <a:pt x="387386" y="60496"/>
                  </a:cubicBezTo>
                  <a:lnTo>
                    <a:pt x="192101" y="60496"/>
                  </a:lnTo>
                  <a:cubicBezTo>
                    <a:pt x="187325" y="26003"/>
                    <a:pt x="157608" y="0"/>
                    <a:pt x="122053" y="0"/>
                  </a:cubicBezTo>
                  <a:lnTo>
                    <a:pt x="71109" y="0"/>
                  </a:lnTo>
                  <a:cubicBezTo>
                    <a:pt x="32371" y="0"/>
                    <a:pt x="531" y="31840"/>
                    <a:pt x="531" y="70579"/>
                  </a:cubicBezTo>
                  <a:lnTo>
                    <a:pt x="531" y="207490"/>
                  </a:lnTo>
                  <a:cubicBezTo>
                    <a:pt x="531" y="216512"/>
                    <a:pt x="7960" y="223410"/>
                    <a:pt x="16451" y="223410"/>
                  </a:cubicBezTo>
                  <a:cubicBezTo>
                    <a:pt x="24941" y="223410"/>
                    <a:pt x="32371" y="215981"/>
                    <a:pt x="32371" y="207490"/>
                  </a:cubicBezTo>
                  <a:lnTo>
                    <a:pt x="32371" y="70579"/>
                  </a:lnTo>
                  <a:cubicBezTo>
                    <a:pt x="32371" y="49352"/>
                    <a:pt x="49352" y="32371"/>
                    <a:pt x="70579" y="32371"/>
                  </a:cubicBezTo>
                  <a:lnTo>
                    <a:pt x="121523" y="32371"/>
                  </a:lnTo>
                  <a:cubicBezTo>
                    <a:pt x="140096" y="32371"/>
                    <a:pt x="156016" y="45637"/>
                    <a:pt x="159200" y="63680"/>
                  </a:cubicBezTo>
                  <a:lnTo>
                    <a:pt x="159200" y="64741"/>
                  </a:lnTo>
                  <a:cubicBezTo>
                    <a:pt x="159731" y="67395"/>
                    <a:pt x="159731" y="71109"/>
                    <a:pt x="159200" y="166629"/>
                  </a:cubicBezTo>
                  <a:lnTo>
                    <a:pt x="159200" y="309909"/>
                  </a:lnTo>
                  <a:cubicBezTo>
                    <a:pt x="159200" y="372527"/>
                    <a:pt x="141688" y="348117"/>
                    <a:pt x="120992" y="348117"/>
                  </a:cubicBezTo>
                  <a:lnTo>
                    <a:pt x="70048" y="348117"/>
                  </a:lnTo>
                  <a:cubicBezTo>
                    <a:pt x="48821" y="348117"/>
                    <a:pt x="31840" y="330605"/>
                    <a:pt x="31840" y="309909"/>
                  </a:cubicBezTo>
                  <a:lnTo>
                    <a:pt x="31840" y="261618"/>
                  </a:lnTo>
                  <a:cubicBezTo>
                    <a:pt x="31840" y="252597"/>
                    <a:pt x="24411" y="245698"/>
                    <a:pt x="15920" y="245698"/>
                  </a:cubicBezTo>
                  <a:cubicBezTo>
                    <a:pt x="7429" y="245698"/>
                    <a:pt x="0" y="253128"/>
                    <a:pt x="0" y="261618"/>
                  </a:cubicBezTo>
                  <a:lnTo>
                    <a:pt x="0" y="309909"/>
                  </a:lnTo>
                  <a:cubicBezTo>
                    <a:pt x="0" y="348648"/>
                    <a:pt x="31840" y="380487"/>
                    <a:pt x="70579" y="380487"/>
                  </a:cubicBezTo>
                  <a:lnTo>
                    <a:pt x="121523" y="380487"/>
                  </a:lnTo>
                  <a:cubicBezTo>
                    <a:pt x="160261" y="380487"/>
                    <a:pt x="192101" y="348648"/>
                    <a:pt x="192101" y="309909"/>
                  </a:cubicBezTo>
                  <a:lnTo>
                    <a:pt x="192101" y="289213"/>
                  </a:lnTo>
                  <a:lnTo>
                    <a:pt x="203776" y="291336"/>
                  </a:lnTo>
                  <a:cubicBezTo>
                    <a:pt x="251907" y="299455"/>
                    <a:pt x="306725" y="318771"/>
                    <a:pt x="368282" y="349178"/>
                  </a:cubicBezTo>
                  <a:cubicBezTo>
                    <a:pt x="381549" y="355546"/>
                    <a:pt x="396938" y="362975"/>
                    <a:pt x="414450" y="371997"/>
                  </a:cubicBezTo>
                  <a:cubicBezTo>
                    <a:pt x="419757" y="374650"/>
                    <a:pt x="425064" y="377834"/>
                    <a:pt x="430901" y="381018"/>
                  </a:cubicBezTo>
                  <a:cubicBezTo>
                    <a:pt x="450536" y="392693"/>
                    <a:pt x="473354" y="405959"/>
                    <a:pt x="512093" y="405959"/>
                  </a:cubicBezTo>
                  <a:cubicBezTo>
                    <a:pt x="550831" y="405959"/>
                    <a:pt x="564629" y="398530"/>
                    <a:pt x="586917" y="384202"/>
                  </a:cubicBezTo>
                  <a:lnTo>
                    <a:pt x="843228" y="254189"/>
                  </a:lnTo>
                  <a:cubicBezTo>
                    <a:pt x="846943" y="252066"/>
                    <a:pt x="850127" y="248882"/>
                    <a:pt x="851188" y="244637"/>
                  </a:cubicBezTo>
                  <a:cubicBezTo>
                    <a:pt x="852250" y="240392"/>
                    <a:pt x="852250" y="236146"/>
                    <a:pt x="850127" y="232432"/>
                  </a:cubicBezTo>
                  <a:cubicBezTo>
                    <a:pt x="845882" y="224472"/>
                    <a:pt x="836330" y="221288"/>
                    <a:pt x="828370" y="225533"/>
                  </a:cubicBezTo>
                  <a:lnTo>
                    <a:pt x="827839" y="225533"/>
                  </a:lnTo>
                  <a:cubicBezTo>
                    <a:pt x="711093" y="285498"/>
                    <a:pt x="570997" y="356077"/>
                    <a:pt x="570466" y="356608"/>
                  </a:cubicBezTo>
                  <a:cubicBezTo>
                    <a:pt x="552954" y="367751"/>
                    <a:pt x="532789" y="373589"/>
                    <a:pt x="512093" y="373589"/>
                  </a:cubicBezTo>
                  <a:cubicBezTo>
                    <a:pt x="482376" y="373589"/>
                    <a:pt x="465394" y="363506"/>
                    <a:pt x="447352" y="352893"/>
                  </a:cubicBezTo>
                  <a:cubicBezTo>
                    <a:pt x="441514" y="349178"/>
                    <a:pt x="435146" y="345994"/>
                    <a:pt x="428778" y="342280"/>
                  </a:cubicBezTo>
                  <a:cubicBezTo>
                    <a:pt x="411266" y="333789"/>
                    <a:pt x="395877" y="326360"/>
                    <a:pt x="382610" y="319461"/>
                  </a:cubicBezTo>
                  <a:cubicBezTo>
                    <a:pt x="318559" y="287992"/>
                    <a:pt x="259124" y="267456"/>
                    <a:pt x="204306" y="257904"/>
                  </a:cubicBezTo>
                  <a:lnTo>
                    <a:pt x="192632" y="255781"/>
                  </a:lnTo>
                  <a:lnTo>
                    <a:pt x="192632" y="92336"/>
                  </a:lnTo>
                  <a:lnTo>
                    <a:pt x="386856" y="92336"/>
                  </a:lnTo>
                  <a:cubicBezTo>
                    <a:pt x="396408" y="92336"/>
                    <a:pt x="405429" y="96051"/>
                    <a:pt x="411797" y="102949"/>
                  </a:cubicBezTo>
                  <a:lnTo>
                    <a:pt x="510501" y="201653"/>
                  </a:lnTo>
                  <a:cubicBezTo>
                    <a:pt x="518991" y="210144"/>
                    <a:pt x="521114" y="221818"/>
                    <a:pt x="516869" y="232432"/>
                  </a:cubicBezTo>
                  <a:cubicBezTo>
                    <a:pt x="512623" y="242514"/>
                    <a:pt x="503071" y="249413"/>
                    <a:pt x="491927" y="249413"/>
                  </a:cubicBezTo>
                  <a:cubicBezTo>
                    <a:pt x="480783" y="249413"/>
                    <a:pt x="477599" y="246760"/>
                    <a:pt x="472293" y="241453"/>
                  </a:cubicBezTo>
                  <a:lnTo>
                    <a:pt x="383141" y="152301"/>
                  </a:lnTo>
                  <a:cubicBezTo>
                    <a:pt x="376773" y="145933"/>
                    <a:pt x="366690" y="145933"/>
                    <a:pt x="360322" y="152301"/>
                  </a:cubicBezTo>
                  <a:cubicBezTo>
                    <a:pt x="353954" y="158669"/>
                    <a:pt x="353954" y="168752"/>
                    <a:pt x="360322" y="175120"/>
                  </a:cubicBezTo>
                  <a:lnTo>
                    <a:pt x="449474" y="264272"/>
                  </a:lnTo>
                  <a:cubicBezTo>
                    <a:pt x="465394" y="280192"/>
                    <a:pt x="487682" y="285498"/>
                    <a:pt x="509439" y="279130"/>
                  </a:cubicBezTo>
                  <a:cubicBezTo>
                    <a:pt x="530135" y="272762"/>
                    <a:pt x="544994" y="256312"/>
                    <a:pt x="549770" y="235616"/>
                  </a:cubicBezTo>
                  <a:cubicBezTo>
                    <a:pt x="632023" y="214920"/>
                    <a:pt x="693050" y="199530"/>
                    <a:pt x="738157" y="188386"/>
                  </a:cubicBezTo>
                  <a:cubicBezTo>
                    <a:pt x="846943" y="160792"/>
                    <a:pt x="863394" y="157077"/>
                    <a:pt x="864986" y="156546"/>
                  </a:cubicBezTo>
                  <a:lnTo>
                    <a:pt x="865516" y="156546"/>
                  </a:lnTo>
                  <a:cubicBezTo>
                    <a:pt x="879314" y="156546"/>
                    <a:pt x="886212" y="166629"/>
                    <a:pt x="888335" y="174589"/>
                  </a:cubicBezTo>
                  <a:cubicBezTo>
                    <a:pt x="890458" y="183080"/>
                    <a:pt x="888335" y="194754"/>
                    <a:pt x="876130" y="200592"/>
                  </a:cubicBezTo>
                  <a:cubicBezTo>
                    <a:pt x="872415" y="202714"/>
                    <a:pt x="869231" y="205898"/>
                    <a:pt x="868170" y="210144"/>
                  </a:cubicBezTo>
                  <a:cubicBezTo>
                    <a:pt x="866578" y="214389"/>
                    <a:pt x="867108" y="218634"/>
                    <a:pt x="869231" y="222349"/>
                  </a:cubicBezTo>
                  <a:cubicBezTo>
                    <a:pt x="871354" y="226064"/>
                    <a:pt x="874538" y="229248"/>
                    <a:pt x="878783" y="230309"/>
                  </a:cubicBezTo>
                  <a:cubicBezTo>
                    <a:pt x="883028" y="231901"/>
                    <a:pt x="887274" y="231370"/>
                    <a:pt x="890988" y="229248"/>
                  </a:cubicBezTo>
                  <a:cubicBezTo>
                    <a:pt x="913276" y="218104"/>
                    <a:pt x="921236" y="196346"/>
                    <a:pt x="921236" y="179896"/>
                  </a:cubicBezTo>
                  <a:cubicBezTo>
                    <a:pt x="921236" y="163445"/>
                    <a:pt x="913276" y="146464"/>
                    <a:pt x="899479" y="135851"/>
                  </a:cubicBezTo>
                  <a:lnTo>
                    <a:pt x="900540" y="135851"/>
                  </a:lnTo>
                  <a:close/>
                </a:path>
              </a:pathLst>
            </a:custGeom>
            <a:solidFill>
              <a:srgbClr val="FFD200"/>
            </a:solidFill>
            <a:ln w="5255" cap="flat">
              <a:noFill/>
              <a:prstDash val="solid"/>
              <a:miter/>
            </a:ln>
          </p:spPr>
          <p:txBody>
            <a:bodyPr rtlCol="0" anchor="ctr"/>
            <a:lstStyle/>
            <a:p>
              <a:endParaRPr lang="en-IN">
                <a:latin typeface="Aptos" panose="020B0004020202020204" pitchFamily="34" charset="0"/>
              </a:endParaRPr>
            </a:p>
          </p:txBody>
        </p:sp>
        <p:sp>
          <p:nvSpPr>
            <p:cNvPr id="27" name="Freeform: Shape 163">
              <a:extLst>
                <a:ext uri="{FF2B5EF4-FFF2-40B4-BE49-F238E27FC236}">
                  <a16:creationId xmlns:a16="http://schemas.microsoft.com/office/drawing/2014/main" id="{34FEC1C1-4574-FD3A-88F3-E76B58469288}"/>
                </a:ext>
              </a:extLst>
            </p:cNvPr>
            <p:cNvSpPr/>
            <p:nvPr/>
          </p:nvSpPr>
          <p:spPr>
            <a:xfrm>
              <a:off x="8470949" y="3748486"/>
              <a:ext cx="96581" cy="94060"/>
            </a:xfrm>
            <a:custGeom>
              <a:avLst/>
              <a:gdLst>
                <a:gd name="connsiteX0" fmla="*/ 28125 w 96581"/>
                <a:gd name="connsiteY0" fmla="*/ 24013 h 94060"/>
                <a:gd name="connsiteX1" fmla="*/ 11144 w 96581"/>
                <a:gd name="connsiteY1" fmla="*/ 20829 h 94060"/>
                <a:gd name="connsiteX2" fmla="*/ 0 w 96581"/>
                <a:gd name="connsiteY2" fmla="*/ 45770 h 94060"/>
                <a:gd name="connsiteX3" fmla="*/ 48291 w 96581"/>
                <a:gd name="connsiteY3" fmla="*/ 94061 h 94060"/>
                <a:gd name="connsiteX4" fmla="*/ 96581 w 96581"/>
                <a:gd name="connsiteY4" fmla="*/ 45770 h 94060"/>
                <a:gd name="connsiteX5" fmla="*/ 67395 w 96581"/>
                <a:gd name="connsiteY5" fmla="*/ 1194 h 94060"/>
                <a:gd name="connsiteX6" fmla="*/ 55189 w 96581"/>
                <a:gd name="connsiteY6" fmla="*/ 1194 h 94060"/>
                <a:gd name="connsiteX7" fmla="*/ 46168 w 96581"/>
                <a:gd name="connsiteY7" fmla="*/ 9685 h 94060"/>
                <a:gd name="connsiteX8" fmla="*/ 54659 w 96581"/>
                <a:gd name="connsiteY8" fmla="*/ 30911 h 94060"/>
                <a:gd name="connsiteX9" fmla="*/ 64211 w 96581"/>
                <a:gd name="connsiteY9" fmla="*/ 48954 h 94060"/>
                <a:gd name="connsiteX10" fmla="*/ 48291 w 96581"/>
                <a:gd name="connsiteY10" fmla="*/ 61690 h 94060"/>
                <a:gd name="connsiteX11" fmla="*/ 35024 w 96581"/>
                <a:gd name="connsiteY11" fmla="*/ 55322 h 94060"/>
                <a:gd name="connsiteX12" fmla="*/ 32901 w 96581"/>
                <a:gd name="connsiteY12" fmla="*/ 40994 h 94060"/>
                <a:gd name="connsiteX13" fmla="*/ 28125 w 96581"/>
                <a:gd name="connsiteY13" fmla="*/ 24013 h 9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581" h="94060">
                  <a:moveTo>
                    <a:pt x="28125" y="24013"/>
                  </a:moveTo>
                  <a:cubicBezTo>
                    <a:pt x="23349" y="19767"/>
                    <a:pt x="16451" y="18706"/>
                    <a:pt x="11144" y="20829"/>
                  </a:cubicBezTo>
                  <a:cubicBezTo>
                    <a:pt x="6899" y="22951"/>
                    <a:pt x="0" y="28258"/>
                    <a:pt x="0" y="45770"/>
                  </a:cubicBezTo>
                  <a:cubicBezTo>
                    <a:pt x="0" y="72303"/>
                    <a:pt x="21757" y="94061"/>
                    <a:pt x="48291" y="94061"/>
                  </a:cubicBezTo>
                  <a:cubicBezTo>
                    <a:pt x="74824" y="94061"/>
                    <a:pt x="96581" y="72303"/>
                    <a:pt x="96581" y="45770"/>
                  </a:cubicBezTo>
                  <a:cubicBezTo>
                    <a:pt x="96581" y="19237"/>
                    <a:pt x="84907" y="9154"/>
                    <a:pt x="67395" y="1194"/>
                  </a:cubicBezTo>
                  <a:cubicBezTo>
                    <a:pt x="63680" y="-398"/>
                    <a:pt x="58904" y="-398"/>
                    <a:pt x="55189" y="1194"/>
                  </a:cubicBezTo>
                  <a:cubicBezTo>
                    <a:pt x="50944" y="2786"/>
                    <a:pt x="48291" y="5970"/>
                    <a:pt x="46168" y="9685"/>
                  </a:cubicBezTo>
                  <a:cubicBezTo>
                    <a:pt x="42453" y="17645"/>
                    <a:pt x="46168" y="27197"/>
                    <a:pt x="54659" y="30911"/>
                  </a:cubicBezTo>
                  <a:cubicBezTo>
                    <a:pt x="63680" y="34626"/>
                    <a:pt x="65272" y="43117"/>
                    <a:pt x="64211" y="48954"/>
                  </a:cubicBezTo>
                  <a:cubicBezTo>
                    <a:pt x="63149" y="54791"/>
                    <a:pt x="58373" y="61690"/>
                    <a:pt x="48291" y="61690"/>
                  </a:cubicBezTo>
                  <a:cubicBezTo>
                    <a:pt x="38208" y="61690"/>
                    <a:pt x="38208" y="59037"/>
                    <a:pt x="35024" y="55322"/>
                  </a:cubicBezTo>
                  <a:cubicBezTo>
                    <a:pt x="31840" y="51077"/>
                    <a:pt x="31309" y="45770"/>
                    <a:pt x="32901" y="40994"/>
                  </a:cubicBezTo>
                  <a:cubicBezTo>
                    <a:pt x="35024" y="34626"/>
                    <a:pt x="32901" y="28258"/>
                    <a:pt x="28125" y="24013"/>
                  </a:cubicBezTo>
                  <a:close/>
                </a:path>
              </a:pathLst>
            </a:custGeom>
            <a:solidFill>
              <a:srgbClr val="FFD200"/>
            </a:solidFill>
            <a:ln w="5255" cap="flat">
              <a:noFill/>
              <a:prstDash val="solid"/>
              <a:miter/>
            </a:ln>
          </p:spPr>
          <p:txBody>
            <a:bodyPr rtlCol="0" anchor="ctr"/>
            <a:lstStyle/>
            <a:p>
              <a:endParaRPr lang="en-IN">
                <a:latin typeface="Aptos" panose="020B0004020202020204" pitchFamily="34" charset="0"/>
              </a:endParaRPr>
            </a:p>
          </p:txBody>
        </p:sp>
        <p:sp>
          <p:nvSpPr>
            <p:cNvPr id="28" name="Freeform: Shape 164">
              <a:extLst>
                <a:ext uri="{FF2B5EF4-FFF2-40B4-BE49-F238E27FC236}">
                  <a16:creationId xmlns:a16="http://schemas.microsoft.com/office/drawing/2014/main" id="{BC2B7939-7BFF-7FCC-1F41-CED0CA6C6B97}"/>
                </a:ext>
              </a:extLst>
            </p:cNvPr>
            <p:cNvSpPr/>
            <p:nvPr/>
          </p:nvSpPr>
          <p:spPr>
            <a:xfrm>
              <a:off x="8755917" y="3004750"/>
              <a:ext cx="589299" cy="596874"/>
            </a:xfrm>
            <a:custGeom>
              <a:avLst/>
              <a:gdLst>
                <a:gd name="connsiteX0" fmla="*/ 569405 w 589299"/>
                <a:gd name="connsiteY0" fmla="*/ 331011 h 596874"/>
                <a:gd name="connsiteX1" fmla="*/ 506255 w 589299"/>
                <a:gd name="connsiteY1" fmla="*/ 308192 h 596874"/>
                <a:gd name="connsiteX2" fmla="*/ 506255 w 589299"/>
                <a:gd name="connsiteY2" fmla="*/ 288557 h 596874"/>
                <a:gd name="connsiteX3" fmla="*/ 569405 w 589299"/>
                <a:gd name="connsiteY3" fmla="*/ 265739 h 596874"/>
                <a:gd name="connsiteX4" fmla="*/ 586386 w 589299"/>
                <a:gd name="connsiteY4" fmla="*/ 250349 h 596874"/>
                <a:gd name="connsiteX5" fmla="*/ 587447 w 589299"/>
                <a:gd name="connsiteY5" fmla="*/ 227531 h 596874"/>
                <a:gd name="connsiteX6" fmla="*/ 565159 w 589299"/>
                <a:gd name="connsiteY6" fmla="*/ 167035 h 596874"/>
                <a:gd name="connsiteX7" fmla="*/ 526421 w 589299"/>
                <a:gd name="connsiteY7" fmla="*/ 148992 h 596874"/>
                <a:gd name="connsiteX8" fmla="*/ 463272 w 589299"/>
                <a:gd name="connsiteY8" fmla="*/ 171811 h 596874"/>
                <a:gd name="connsiteX9" fmla="*/ 450535 w 589299"/>
                <a:gd name="connsiteY9" fmla="*/ 156952 h 596874"/>
                <a:gd name="connsiteX10" fmla="*/ 483967 w 589299"/>
                <a:gd name="connsiteY10" fmla="*/ 98579 h 596874"/>
                <a:gd name="connsiteX11" fmla="*/ 487152 w 589299"/>
                <a:gd name="connsiteY11" fmla="*/ 75760 h 596874"/>
                <a:gd name="connsiteX12" fmla="*/ 473354 w 589299"/>
                <a:gd name="connsiteY12" fmla="*/ 57718 h 596874"/>
                <a:gd name="connsiteX13" fmla="*/ 417634 w 589299"/>
                <a:gd name="connsiteY13" fmla="*/ 25347 h 596874"/>
                <a:gd name="connsiteX14" fmla="*/ 394816 w 589299"/>
                <a:gd name="connsiteY14" fmla="*/ 22163 h 596874"/>
                <a:gd name="connsiteX15" fmla="*/ 376773 w 589299"/>
                <a:gd name="connsiteY15" fmla="*/ 35960 h 596874"/>
                <a:gd name="connsiteX16" fmla="*/ 343341 w 589299"/>
                <a:gd name="connsiteY16" fmla="*/ 94334 h 596874"/>
                <a:gd name="connsiteX17" fmla="*/ 324237 w 589299"/>
                <a:gd name="connsiteY17" fmla="*/ 91150 h 596874"/>
                <a:gd name="connsiteX18" fmla="*/ 312562 w 589299"/>
                <a:gd name="connsiteY18" fmla="*/ 24816 h 596874"/>
                <a:gd name="connsiteX19" fmla="*/ 277538 w 589299"/>
                <a:gd name="connsiteY19" fmla="*/ 406 h 596874"/>
                <a:gd name="connsiteX20" fmla="*/ 213858 w 589299"/>
                <a:gd name="connsiteY20" fmla="*/ 11550 h 596874"/>
                <a:gd name="connsiteX21" fmla="*/ 194224 w 589299"/>
                <a:gd name="connsiteY21" fmla="*/ 23755 h 596874"/>
                <a:gd name="connsiteX22" fmla="*/ 189448 w 589299"/>
                <a:gd name="connsiteY22" fmla="*/ 46043 h 596874"/>
                <a:gd name="connsiteX23" fmla="*/ 201122 w 589299"/>
                <a:gd name="connsiteY23" fmla="*/ 112376 h 596874"/>
                <a:gd name="connsiteX24" fmla="*/ 184141 w 589299"/>
                <a:gd name="connsiteY24" fmla="*/ 121928 h 596874"/>
                <a:gd name="connsiteX25" fmla="*/ 132667 w 589299"/>
                <a:gd name="connsiteY25" fmla="*/ 78944 h 596874"/>
                <a:gd name="connsiteX26" fmla="*/ 110909 w 589299"/>
                <a:gd name="connsiteY26" fmla="*/ 72046 h 596874"/>
                <a:gd name="connsiteX27" fmla="*/ 90744 w 589299"/>
                <a:gd name="connsiteY27" fmla="*/ 82659 h 596874"/>
                <a:gd name="connsiteX28" fmla="*/ 49352 w 589299"/>
                <a:gd name="connsiteY28" fmla="*/ 132011 h 596874"/>
                <a:gd name="connsiteX29" fmla="*/ 42453 w 589299"/>
                <a:gd name="connsiteY29" fmla="*/ 153768 h 596874"/>
                <a:gd name="connsiteX30" fmla="*/ 53067 w 589299"/>
                <a:gd name="connsiteY30" fmla="*/ 173934 h 596874"/>
                <a:gd name="connsiteX31" fmla="*/ 104541 w 589299"/>
                <a:gd name="connsiteY31" fmla="*/ 216917 h 596874"/>
                <a:gd name="connsiteX32" fmla="*/ 97643 w 589299"/>
                <a:gd name="connsiteY32" fmla="*/ 235491 h 596874"/>
                <a:gd name="connsiteX33" fmla="*/ 30248 w 589299"/>
                <a:gd name="connsiteY33" fmla="*/ 235491 h 596874"/>
                <a:gd name="connsiteX34" fmla="*/ 0 w 589299"/>
                <a:gd name="connsiteY34" fmla="*/ 265739 h 596874"/>
                <a:gd name="connsiteX35" fmla="*/ 0 w 589299"/>
                <a:gd name="connsiteY35" fmla="*/ 330480 h 596874"/>
                <a:gd name="connsiteX36" fmla="*/ 30248 w 589299"/>
                <a:gd name="connsiteY36" fmla="*/ 360728 h 596874"/>
                <a:gd name="connsiteX37" fmla="*/ 97643 w 589299"/>
                <a:gd name="connsiteY37" fmla="*/ 360728 h 596874"/>
                <a:gd name="connsiteX38" fmla="*/ 104541 w 589299"/>
                <a:gd name="connsiteY38" fmla="*/ 379301 h 596874"/>
                <a:gd name="connsiteX39" fmla="*/ 53067 w 589299"/>
                <a:gd name="connsiteY39" fmla="*/ 422285 h 596874"/>
                <a:gd name="connsiteX40" fmla="*/ 49352 w 589299"/>
                <a:gd name="connsiteY40" fmla="*/ 464738 h 596874"/>
                <a:gd name="connsiteX41" fmla="*/ 90744 w 589299"/>
                <a:gd name="connsiteY41" fmla="*/ 514090 h 596874"/>
                <a:gd name="connsiteX42" fmla="*/ 133197 w 589299"/>
                <a:gd name="connsiteY42" fmla="*/ 517805 h 596874"/>
                <a:gd name="connsiteX43" fmla="*/ 184672 w 589299"/>
                <a:gd name="connsiteY43" fmla="*/ 474821 h 596874"/>
                <a:gd name="connsiteX44" fmla="*/ 201653 w 589299"/>
                <a:gd name="connsiteY44" fmla="*/ 484373 h 596874"/>
                <a:gd name="connsiteX45" fmla="*/ 189978 w 589299"/>
                <a:gd name="connsiteY45" fmla="*/ 550706 h 596874"/>
                <a:gd name="connsiteX46" fmla="*/ 214389 w 589299"/>
                <a:gd name="connsiteY46" fmla="*/ 585730 h 596874"/>
                <a:gd name="connsiteX47" fmla="*/ 278069 w 589299"/>
                <a:gd name="connsiteY47" fmla="*/ 596874 h 596874"/>
                <a:gd name="connsiteX48" fmla="*/ 283376 w 589299"/>
                <a:gd name="connsiteY48" fmla="*/ 596874 h 596874"/>
                <a:gd name="connsiteX49" fmla="*/ 300357 w 589299"/>
                <a:gd name="connsiteY49" fmla="*/ 591568 h 596874"/>
                <a:gd name="connsiteX50" fmla="*/ 312562 w 589299"/>
                <a:gd name="connsiteY50" fmla="*/ 571933 h 596874"/>
                <a:gd name="connsiteX51" fmla="*/ 324237 w 589299"/>
                <a:gd name="connsiteY51" fmla="*/ 505600 h 596874"/>
                <a:gd name="connsiteX52" fmla="*/ 343341 w 589299"/>
                <a:gd name="connsiteY52" fmla="*/ 502416 h 596874"/>
                <a:gd name="connsiteX53" fmla="*/ 376773 w 589299"/>
                <a:gd name="connsiteY53" fmla="*/ 560789 h 596874"/>
                <a:gd name="connsiteX54" fmla="*/ 417634 w 589299"/>
                <a:gd name="connsiteY54" fmla="*/ 571933 h 596874"/>
                <a:gd name="connsiteX55" fmla="*/ 473354 w 589299"/>
                <a:gd name="connsiteY55" fmla="*/ 539562 h 596874"/>
                <a:gd name="connsiteX56" fmla="*/ 487152 w 589299"/>
                <a:gd name="connsiteY56" fmla="*/ 521520 h 596874"/>
                <a:gd name="connsiteX57" fmla="*/ 483967 w 589299"/>
                <a:gd name="connsiteY57" fmla="*/ 498701 h 596874"/>
                <a:gd name="connsiteX58" fmla="*/ 450535 w 589299"/>
                <a:gd name="connsiteY58" fmla="*/ 440328 h 596874"/>
                <a:gd name="connsiteX59" fmla="*/ 463272 w 589299"/>
                <a:gd name="connsiteY59" fmla="*/ 425469 h 596874"/>
                <a:gd name="connsiteX60" fmla="*/ 526421 w 589299"/>
                <a:gd name="connsiteY60" fmla="*/ 448288 h 596874"/>
                <a:gd name="connsiteX61" fmla="*/ 565159 w 589299"/>
                <a:gd name="connsiteY61" fmla="*/ 430245 h 596874"/>
                <a:gd name="connsiteX62" fmla="*/ 587447 w 589299"/>
                <a:gd name="connsiteY62" fmla="*/ 369749 h 596874"/>
                <a:gd name="connsiteX63" fmla="*/ 569405 w 589299"/>
                <a:gd name="connsiteY63" fmla="*/ 331011 h 596874"/>
                <a:gd name="connsiteX64" fmla="*/ 535973 w 589299"/>
                <a:gd name="connsiteY64" fmla="*/ 417509 h 596874"/>
                <a:gd name="connsiteX65" fmla="*/ 463272 w 589299"/>
                <a:gd name="connsiteY65" fmla="*/ 390976 h 596874"/>
                <a:gd name="connsiteX66" fmla="*/ 444168 w 589299"/>
                <a:gd name="connsiteY66" fmla="*/ 397344 h 596874"/>
                <a:gd name="connsiteX67" fmla="*/ 419757 w 589299"/>
                <a:gd name="connsiteY67" fmla="*/ 426530 h 596874"/>
                <a:gd name="connsiteX68" fmla="*/ 417104 w 589299"/>
                <a:gd name="connsiteY68" fmla="*/ 446165 h 596874"/>
                <a:gd name="connsiteX69" fmla="*/ 455842 w 589299"/>
                <a:gd name="connsiteY69" fmla="*/ 513029 h 596874"/>
                <a:gd name="connsiteX70" fmla="*/ 403837 w 589299"/>
                <a:gd name="connsiteY70" fmla="*/ 543277 h 596874"/>
                <a:gd name="connsiteX71" fmla="*/ 365098 w 589299"/>
                <a:gd name="connsiteY71" fmla="*/ 476413 h 596874"/>
                <a:gd name="connsiteX72" fmla="*/ 346525 w 589299"/>
                <a:gd name="connsiteY72" fmla="*/ 468984 h 596874"/>
                <a:gd name="connsiteX73" fmla="*/ 308848 w 589299"/>
                <a:gd name="connsiteY73" fmla="*/ 475352 h 596874"/>
                <a:gd name="connsiteX74" fmla="*/ 293989 w 589299"/>
                <a:gd name="connsiteY74" fmla="*/ 488618 h 596874"/>
                <a:gd name="connsiteX75" fmla="*/ 280722 w 589299"/>
                <a:gd name="connsiteY75" fmla="*/ 564504 h 596874"/>
                <a:gd name="connsiteX76" fmla="*/ 221288 w 589299"/>
                <a:gd name="connsiteY76" fmla="*/ 553890 h 596874"/>
                <a:gd name="connsiteX77" fmla="*/ 234554 w 589299"/>
                <a:gd name="connsiteY77" fmla="*/ 478005 h 596874"/>
                <a:gd name="connsiteX78" fmla="*/ 225002 w 589299"/>
                <a:gd name="connsiteY78" fmla="*/ 460493 h 596874"/>
                <a:gd name="connsiteX79" fmla="*/ 192101 w 589299"/>
                <a:gd name="connsiteY79" fmla="*/ 441389 h 596874"/>
                <a:gd name="connsiteX80" fmla="*/ 172466 w 589299"/>
                <a:gd name="connsiteY80" fmla="*/ 441920 h 596874"/>
                <a:gd name="connsiteX81" fmla="*/ 113032 w 589299"/>
                <a:gd name="connsiteY81" fmla="*/ 491802 h 596874"/>
                <a:gd name="connsiteX82" fmla="*/ 74293 w 589299"/>
                <a:gd name="connsiteY82" fmla="*/ 445634 h 596874"/>
                <a:gd name="connsiteX83" fmla="*/ 133197 w 589299"/>
                <a:gd name="connsiteY83" fmla="*/ 395752 h 596874"/>
                <a:gd name="connsiteX84" fmla="*/ 137443 w 589299"/>
                <a:gd name="connsiteY84" fmla="*/ 376117 h 596874"/>
                <a:gd name="connsiteX85" fmla="*/ 124707 w 589299"/>
                <a:gd name="connsiteY85" fmla="*/ 340563 h 596874"/>
                <a:gd name="connsiteX86" fmla="*/ 108787 w 589299"/>
                <a:gd name="connsiteY86" fmla="*/ 328357 h 596874"/>
                <a:gd name="connsiteX87" fmla="*/ 31309 w 589299"/>
                <a:gd name="connsiteY87" fmla="*/ 328357 h 596874"/>
                <a:gd name="connsiteX88" fmla="*/ 31309 w 589299"/>
                <a:gd name="connsiteY88" fmla="*/ 268392 h 596874"/>
                <a:gd name="connsiteX89" fmla="*/ 108787 w 589299"/>
                <a:gd name="connsiteY89" fmla="*/ 268392 h 596874"/>
                <a:gd name="connsiteX90" fmla="*/ 124707 w 589299"/>
                <a:gd name="connsiteY90" fmla="*/ 256187 h 596874"/>
                <a:gd name="connsiteX91" fmla="*/ 137443 w 589299"/>
                <a:gd name="connsiteY91" fmla="*/ 220632 h 596874"/>
                <a:gd name="connsiteX92" fmla="*/ 133197 w 589299"/>
                <a:gd name="connsiteY92" fmla="*/ 200997 h 596874"/>
                <a:gd name="connsiteX93" fmla="*/ 74293 w 589299"/>
                <a:gd name="connsiteY93" fmla="*/ 151115 h 596874"/>
                <a:gd name="connsiteX94" fmla="*/ 113032 w 589299"/>
                <a:gd name="connsiteY94" fmla="*/ 104947 h 596874"/>
                <a:gd name="connsiteX95" fmla="*/ 172466 w 589299"/>
                <a:gd name="connsiteY95" fmla="*/ 154830 h 596874"/>
                <a:gd name="connsiteX96" fmla="*/ 192101 w 589299"/>
                <a:gd name="connsiteY96" fmla="*/ 155360 h 596874"/>
                <a:gd name="connsiteX97" fmla="*/ 225002 w 589299"/>
                <a:gd name="connsiteY97" fmla="*/ 136256 h 596874"/>
                <a:gd name="connsiteX98" fmla="*/ 234554 w 589299"/>
                <a:gd name="connsiteY98" fmla="*/ 118744 h 596874"/>
                <a:gd name="connsiteX99" fmla="*/ 221288 w 589299"/>
                <a:gd name="connsiteY99" fmla="*/ 42859 h 596874"/>
                <a:gd name="connsiteX100" fmla="*/ 280722 w 589299"/>
                <a:gd name="connsiteY100" fmla="*/ 32246 h 596874"/>
                <a:gd name="connsiteX101" fmla="*/ 293989 w 589299"/>
                <a:gd name="connsiteY101" fmla="*/ 108131 h 596874"/>
                <a:gd name="connsiteX102" fmla="*/ 308848 w 589299"/>
                <a:gd name="connsiteY102" fmla="*/ 121398 h 596874"/>
                <a:gd name="connsiteX103" fmla="*/ 346525 w 589299"/>
                <a:gd name="connsiteY103" fmla="*/ 127766 h 596874"/>
                <a:gd name="connsiteX104" fmla="*/ 365098 w 589299"/>
                <a:gd name="connsiteY104" fmla="*/ 120336 h 596874"/>
                <a:gd name="connsiteX105" fmla="*/ 403837 w 589299"/>
                <a:gd name="connsiteY105" fmla="*/ 53472 h 596874"/>
                <a:gd name="connsiteX106" fmla="*/ 455842 w 589299"/>
                <a:gd name="connsiteY106" fmla="*/ 83720 h 596874"/>
                <a:gd name="connsiteX107" fmla="*/ 417104 w 589299"/>
                <a:gd name="connsiteY107" fmla="*/ 150584 h 596874"/>
                <a:gd name="connsiteX108" fmla="*/ 419757 w 589299"/>
                <a:gd name="connsiteY108" fmla="*/ 170219 h 596874"/>
                <a:gd name="connsiteX109" fmla="*/ 444168 w 589299"/>
                <a:gd name="connsiteY109" fmla="*/ 199405 h 596874"/>
                <a:gd name="connsiteX110" fmla="*/ 463272 w 589299"/>
                <a:gd name="connsiteY110" fmla="*/ 205773 h 596874"/>
                <a:gd name="connsiteX111" fmla="*/ 535973 w 589299"/>
                <a:gd name="connsiteY111" fmla="*/ 179240 h 596874"/>
                <a:gd name="connsiteX112" fmla="*/ 556669 w 589299"/>
                <a:gd name="connsiteY112" fmla="*/ 236021 h 596874"/>
                <a:gd name="connsiteX113" fmla="*/ 483967 w 589299"/>
                <a:gd name="connsiteY113" fmla="*/ 262555 h 596874"/>
                <a:gd name="connsiteX114" fmla="*/ 473354 w 589299"/>
                <a:gd name="connsiteY114" fmla="*/ 279536 h 596874"/>
                <a:gd name="connsiteX115" fmla="*/ 473354 w 589299"/>
                <a:gd name="connsiteY115" fmla="*/ 317744 h 596874"/>
                <a:gd name="connsiteX116" fmla="*/ 483967 w 589299"/>
                <a:gd name="connsiteY116" fmla="*/ 334725 h 596874"/>
                <a:gd name="connsiteX117" fmla="*/ 556669 w 589299"/>
                <a:gd name="connsiteY117" fmla="*/ 361259 h 596874"/>
                <a:gd name="connsiteX118" fmla="*/ 535973 w 589299"/>
                <a:gd name="connsiteY118" fmla="*/ 418040 h 596874"/>
                <a:gd name="connsiteX119" fmla="*/ 535973 w 589299"/>
                <a:gd name="connsiteY119" fmla="*/ 417509 h 59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589299" h="596874">
                  <a:moveTo>
                    <a:pt x="569405" y="331011"/>
                  </a:moveTo>
                  <a:lnTo>
                    <a:pt x="506255" y="308192"/>
                  </a:lnTo>
                  <a:lnTo>
                    <a:pt x="506255" y="288557"/>
                  </a:lnTo>
                  <a:lnTo>
                    <a:pt x="569405" y="265739"/>
                  </a:lnTo>
                  <a:cubicBezTo>
                    <a:pt x="576834" y="263085"/>
                    <a:pt x="583202" y="257248"/>
                    <a:pt x="586386" y="250349"/>
                  </a:cubicBezTo>
                  <a:cubicBezTo>
                    <a:pt x="589570" y="242920"/>
                    <a:pt x="590101" y="234960"/>
                    <a:pt x="587447" y="227531"/>
                  </a:cubicBezTo>
                  <a:lnTo>
                    <a:pt x="565159" y="167035"/>
                  </a:lnTo>
                  <a:cubicBezTo>
                    <a:pt x="559322" y="151646"/>
                    <a:pt x="542341" y="143155"/>
                    <a:pt x="526421" y="148992"/>
                  </a:cubicBezTo>
                  <a:lnTo>
                    <a:pt x="463272" y="171811"/>
                  </a:lnTo>
                  <a:cubicBezTo>
                    <a:pt x="459557" y="166504"/>
                    <a:pt x="455312" y="161728"/>
                    <a:pt x="450535" y="156952"/>
                  </a:cubicBezTo>
                  <a:lnTo>
                    <a:pt x="483967" y="98579"/>
                  </a:lnTo>
                  <a:cubicBezTo>
                    <a:pt x="488213" y="91680"/>
                    <a:pt x="489274" y="83720"/>
                    <a:pt x="487152" y="75760"/>
                  </a:cubicBezTo>
                  <a:cubicBezTo>
                    <a:pt x="485029" y="67800"/>
                    <a:pt x="480253" y="61432"/>
                    <a:pt x="473354" y="57718"/>
                  </a:cubicBezTo>
                  <a:lnTo>
                    <a:pt x="417634" y="25347"/>
                  </a:lnTo>
                  <a:cubicBezTo>
                    <a:pt x="410736" y="21102"/>
                    <a:pt x="402776" y="20040"/>
                    <a:pt x="394816" y="22163"/>
                  </a:cubicBezTo>
                  <a:cubicBezTo>
                    <a:pt x="386856" y="24286"/>
                    <a:pt x="380488" y="29062"/>
                    <a:pt x="376773" y="35960"/>
                  </a:cubicBezTo>
                  <a:lnTo>
                    <a:pt x="343341" y="94334"/>
                  </a:lnTo>
                  <a:cubicBezTo>
                    <a:pt x="336973" y="92742"/>
                    <a:pt x="330605" y="91680"/>
                    <a:pt x="324237" y="91150"/>
                  </a:cubicBezTo>
                  <a:lnTo>
                    <a:pt x="312562" y="24816"/>
                  </a:lnTo>
                  <a:cubicBezTo>
                    <a:pt x="309909" y="8366"/>
                    <a:pt x="293989" y="-2248"/>
                    <a:pt x="277538" y="406"/>
                  </a:cubicBezTo>
                  <a:lnTo>
                    <a:pt x="213858" y="11550"/>
                  </a:lnTo>
                  <a:cubicBezTo>
                    <a:pt x="205898" y="13142"/>
                    <a:pt x="199000" y="17387"/>
                    <a:pt x="194224" y="23755"/>
                  </a:cubicBezTo>
                  <a:cubicBezTo>
                    <a:pt x="189448" y="30123"/>
                    <a:pt x="187856" y="38083"/>
                    <a:pt x="189448" y="46043"/>
                  </a:cubicBezTo>
                  <a:lnTo>
                    <a:pt x="201122" y="112376"/>
                  </a:lnTo>
                  <a:cubicBezTo>
                    <a:pt x="195285" y="115560"/>
                    <a:pt x="189448" y="118744"/>
                    <a:pt x="184141" y="121928"/>
                  </a:cubicBezTo>
                  <a:lnTo>
                    <a:pt x="132667" y="78944"/>
                  </a:lnTo>
                  <a:cubicBezTo>
                    <a:pt x="126299" y="73638"/>
                    <a:pt x="118869" y="71515"/>
                    <a:pt x="110909" y="72046"/>
                  </a:cubicBezTo>
                  <a:cubicBezTo>
                    <a:pt x="102949" y="72576"/>
                    <a:pt x="95520" y="76291"/>
                    <a:pt x="90744" y="82659"/>
                  </a:cubicBezTo>
                  <a:lnTo>
                    <a:pt x="49352" y="132011"/>
                  </a:lnTo>
                  <a:cubicBezTo>
                    <a:pt x="44045" y="138379"/>
                    <a:pt x="41923" y="145808"/>
                    <a:pt x="42453" y="153768"/>
                  </a:cubicBezTo>
                  <a:cubicBezTo>
                    <a:pt x="42984" y="161728"/>
                    <a:pt x="46699" y="169158"/>
                    <a:pt x="53067" y="173934"/>
                  </a:cubicBezTo>
                  <a:lnTo>
                    <a:pt x="104541" y="216917"/>
                  </a:lnTo>
                  <a:cubicBezTo>
                    <a:pt x="101888" y="222755"/>
                    <a:pt x="99765" y="229123"/>
                    <a:pt x="97643" y="235491"/>
                  </a:cubicBezTo>
                  <a:lnTo>
                    <a:pt x="30248" y="235491"/>
                  </a:lnTo>
                  <a:cubicBezTo>
                    <a:pt x="13797" y="235491"/>
                    <a:pt x="0" y="248757"/>
                    <a:pt x="0" y="265739"/>
                  </a:cubicBezTo>
                  <a:lnTo>
                    <a:pt x="0" y="330480"/>
                  </a:lnTo>
                  <a:cubicBezTo>
                    <a:pt x="0" y="346931"/>
                    <a:pt x="13267" y="360728"/>
                    <a:pt x="30248" y="360728"/>
                  </a:cubicBezTo>
                  <a:lnTo>
                    <a:pt x="97643" y="360728"/>
                  </a:lnTo>
                  <a:cubicBezTo>
                    <a:pt x="99765" y="367096"/>
                    <a:pt x="101888" y="372933"/>
                    <a:pt x="104541" y="379301"/>
                  </a:cubicBezTo>
                  <a:lnTo>
                    <a:pt x="53067" y="422285"/>
                  </a:lnTo>
                  <a:cubicBezTo>
                    <a:pt x="40331" y="432898"/>
                    <a:pt x="38739" y="452002"/>
                    <a:pt x="49352" y="464738"/>
                  </a:cubicBezTo>
                  <a:lnTo>
                    <a:pt x="90744" y="514090"/>
                  </a:lnTo>
                  <a:cubicBezTo>
                    <a:pt x="101357" y="526826"/>
                    <a:pt x="120461" y="528418"/>
                    <a:pt x="133197" y="517805"/>
                  </a:cubicBezTo>
                  <a:lnTo>
                    <a:pt x="184672" y="474821"/>
                  </a:lnTo>
                  <a:cubicBezTo>
                    <a:pt x="189978" y="478536"/>
                    <a:pt x="195816" y="481720"/>
                    <a:pt x="201653" y="484373"/>
                  </a:cubicBezTo>
                  <a:lnTo>
                    <a:pt x="189978" y="550706"/>
                  </a:lnTo>
                  <a:cubicBezTo>
                    <a:pt x="187325" y="567157"/>
                    <a:pt x="197938" y="582546"/>
                    <a:pt x="214389" y="585730"/>
                  </a:cubicBezTo>
                  <a:lnTo>
                    <a:pt x="278069" y="596874"/>
                  </a:lnTo>
                  <a:lnTo>
                    <a:pt x="283376" y="596874"/>
                  </a:lnTo>
                  <a:cubicBezTo>
                    <a:pt x="289213" y="596874"/>
                    <a:pt x="295581" y="594752"/>
                    <a:pt x="300357" y="591568"/>
                  </a:cubicBezTo>
                  <a:cubicBezTo>
                    <a:pt x="306725" y="586792"/>
                    <a:pt x="311501" y="579893"/>
                    <a:pt x="312562" y="571933"/>
                  </a:cubicBezTo>
                  <a:lnTo>
                    <a:pt x="324237" y="505600"/>
                  </a:lnTo>
                  <a:cubicBezTo>
                    <a:pt x="330605" y="504538"/>
                    <a:pt x="336973" y="503477"/>
                    <a:pt x="343341" y="502416"/>
                  </a:cubicBezTo>
                  <a:lnTo>
                    <a:pt x="376773" y="560789"/>
                  </a:lnTo>
                  <a:cubicBezTo>
                    <a:pt x="385264" y="575117"/>
                    <a:pt x="403306" y="579893"/>
                    <a:pt x="417634" y="571933"/>
                  </a:cubicBezTo>
                  <a:lnTo>
                    <a:pt x="473354" y="539562"/>
                  </a:lnTo>
                  <a:cubicBezTo>
                    <a:pt x="480253" y="535317"/>
                    <a:pt x="485029" y="528949"/>
                    <a:pt x="487152" y="521520"/>
                  </a:cubicBezTo>
                  <a:cubicBezTo>
                    <a:pt x="489274" y="513560"/>
                    <a:pt x="488213" y="505600"/>
                    <a:pt x="483967" y="498701"/>
                  </a:cubicBezTo>
                  <a:lnTo>
                    <a:pt x="450535" y="440328"/>
                  </a:lnTo>
                  <a:cubicBezTo>
                    <a:pt x="454781" y="435552"/>
                    <a:pt x="459026" y="430776"/>
                    <a:pt x="463272" y="425469"/>
                  </a:cubicBezTo>
                  <a:lnTo>
                    <a:pt x="526421" y="448288"/>
                  </a:lnTo>
                  <a:cubicBezTo>
                    <a:pt x="541810" y="454125"/>
                    <a:pt x="559322" y="445634"/>
                    <a:pt x="565159" y="430245"/>
                  </a:cubicBezTo>
                  <a:lnTo>
                    <a:pt x="587447" y="369749"/>
                  </a:lnTo>
                  <a:cubicBezTo>
                    <a:pt x="593285" y="354360"/>
                    <a:pt x="584794" y="336848"/>
                    <a:pt x="569405" y="331011"/>
                  </a:cubicBezTo>
                  <a:close/>
                  <a:moveTo>
                    <a:pt x="535973" y="417509"/>
                  </a:moveTo>
                  <a:lnTo>
                    <a:pt x="463272" y="390976"/>
                  </a:lnTo>
                  <a:cubicBezTo>
                    <a:pt x="456373" y="388323"/>
                    <a:pt x="448413" y="390976"/>
                    <a:pt x="444168" y="397344"/>
                  </a:cubicBezTo>
                  <a:cubicBezTo>
                    <a:pt x="437269" y="407957"/>
                    <a:pt x="428778" y="417509"/>
                    <a:pt x="419757" y="426530"/>
                  </a:cubicBezTo>
                  <a:cubicBezTo>
                    <a:pt x="414450" y="431837"/>
                    <a:pt x="413389" y="439797"/>
                    <a:pt x="417104" y="446165"/>
                  </a:cubicBezTo>
                  <a:lnTo>
                    <a:pt x="455842" y="513029"/>
                  </a:lnTo>
                  <a:lnTo>
                    <a:pt x="403837" y="543277"/>
                  </a:lnTo>
                  <a:lnTo>
                    <a:pt x="365098" y="476413"/>
                  </a:lnTo>
                  <a:cubicBezTo>
                    <a:pt x="361384" y="470045"/>
                    <a:pt x="353954" y="466861"/>
                    <a:pt x="346525" y="468984"/>
                  </a:cubicBezTo>
                  <a:cubicBezTo>
                    <a:pt x="334320" y="472698"/>
                    <a:pt x="321584" y="474821"/>
                    <a:pt x="308848" y="475352"/>
                  </a:cubicBezTo>
                  <a:cubicBezTo>
                    <a:pt x="301418" y="475352"/>
                    <a:pt x="295581" y="481189"/>
                    <a:pt x="293989" y="488618"/>
                  </a:cubicBezTo>
                  <a:lnTo>
                    <a:pt x="280722" y="564504"/>
                  </a:lnTo>
                  <a:cubicBezTo>
                    <a:pt x="249944" y="559197"/>
                    <a:pt x="228186" y="555482"/>
                    <a:pt x="221288" y="553890"/>
                  </a:cubicBezTo>
                  <a:lnTo>
                    <a:pt x="234554" y="478005"/>
                  </a:lnTo>
                  <a:cubicBezTo>
                    <a:pt x="235616" y="470576"/>
                    <a:pt x="231901" y="463677"/>
                    <a:pt x="225002" y="460493"/>
                  </a:cubicBezTo>
                  <a:cubicBezTo>
                    <a:pt x="213328" y="455186"/>
                    <a:pt x="202184" y="448818"/>
                    <a:pt x="192101" y="441389"/>
                  </a:cubicBezTo>
                  <a:cubicBezTo>
                    <a:pt x="186264" y="437144"/>
                    <a:pt x="177773" y="437144"/>
                    <a:pt x="172466" y="441920"/>
                  </a:cubicBezTo>
                  <a:lnTo>
                    <a:pt x="113032" y="491802"/>
                  </a:lnTo>
                  <a:lnTo>
                    <a:pt x="74293" y="445634"/>
                  </a:lnTo>
                  <a:lnTo>
                    <a:pt x="133197" y="395752"/>
                  </a:lnTo>
                  <a:cubicBezTo>
                    <a:pt x="139035" y="390976"/>
                    <a:pt x="140627" y="383016"/>
                    <a:pt x="137443" y="376117"/>
                  </a:cubicBezTo>
                  <a:cubicBezTo>
                    <a:pt x="131605" y="364973"/>
                    <a:pt x="127360" y="352768"/>
                    <a:pt x="124707" y="340563"/>
                  </a:cubicBezTo>
                  <a:cubicBezTo>
                    <a:pt x="123115" y="333133"/>
                    <a:pt x="116747" y="328357"/>
                    <a:pt x="108787" y="328357"/>
                  </a:cubicBezTo>
                  <a:lnTo>
                    <a:pt x="31309" y="328357"/>
                  </a:lnTo>
                  <a:lnTo>
                    <a:pt x="31309" y="268392"/>
                  </a:lnTo>
                  <a:lnTo>
                    <a:pt x="108787" y="268392"/>
                  </a:lnTo>
                  <a:cubicBezTo>
                    <a:pt x="116216" y="268392"/>
                    <a:pt x="122584" y="263085"/>
                    <a:pt x="124707" y="256187"/>
                  </a:cubicBezTo>
                  <a:cubicBezTo>
                    <a:pt x="127891" y="243981"/>
                    <a:pt x="132136" y="231776"/>
                    <a:pt x="137443" y="220632"/>
                  </a:cubicBezTo>
                  <a:cubicBezTo>
                    <a:pt x="140627" y="213733"/>
                    <a:pt x="139035" y="205773"/>
                    <a:pt x="133197" y="200997"/>
                  </a:cubicBezTo>
                  <a:lnTo>
                    <a:pt x="74293" y="151115"/>
                  </a:lnTo>
                  <a:lnTo>
                    <a:pt x="113032" y="104947"/>
                  </a:lnTo>
                  <a:lnTo>
                    <a:pt x="172466" y="154830"/>
                  </a:lnTo>
                  <a:cubicBezTo>
                    <a:pt x="178304" y="159606"/>
                    <a:pt x="186264" y="160136"/>
                    <a:pt x="192101" y="155360"/>
                  </a:cubicBezTo>
                  <a:cubicBezTo>
                    <a:pt x="202184" y="147931"/>
                    <a:pt x="213328" y="141563"/>
                    <a:pt x="225002" y="136256"/>
                  </a:cubicBezTo>
                  <a:cubicBezTo>
                    <a:pt x="231901" y="133072"/>
                    <a:pt x="235616" y="126174"/>
                    <a:pt x="234554" y="118744"/>
                  </a:cubicBezTo>
                  <a:lnTo>
                    <a:pt x="221288" y="42859"/>
                  </a:lnTo>
                  <a:lnTo>
                    <a:pt x="280722" y="32246"/>
                  </a:lnTo>
                  <a:lnTo>
                    <a:pt x="293989" y="108131"/>
                  </a:lnTo>
                  <a:cubicBezTo>
                    <a:pt x="295050" y="115560"/>
                    <a:pt x="301418" y="120867"/>
                    <a:pt x="308848" y="121398"/>
                  </a:cubicBezTo>
                  <a:cubicBezTo>
                    <a:pt x="321584" y="122459"/>
                    <a:pt x="334320" y="124582"/>
                    <a:pt x="346525" y="127766"/>
                  </a:cubicBezTo>
                  <a:cubicBezTo>
                    <a:pt x="353424" y="129888"/>
                    <a:pt x="361384" y="126704"/>
                    <a:pt x="365098" y="120336"/>
                  </a:cubicBezTo>
                  <a:lnTo>
                    <a:pt x="403837" y="53472"/>
                  </a:lnTo>
                  <a:lnTo>
                    <a:pt x="455842" y="83720"/>
                  </a:lnTo>
                  <a:lnTo>
                    <a:pt x="417104" y="150584"/>
                  </a:lnTo>
                  <a:cubicBezTo>
                    <a:pt x="413389" y="156952"/>
                    <a:pt x="414450" y="164912"/>
                    <a:pt x="419757" y="170219"/>
                  </a:cubicBezTo>
                  <a:cubicBezTo>
                    <a:pt x="428778" y="179240"/>
                    <a:pt x="437269" y="188792"/>
                    <a:pt x="444168" y="199405"/>
                  </a:cubicBezTo>
                  <a:cubicBezTo>
                    <a:pt x="448413" y="205773"/>
                    <a:pt x="455842" y="207896"/>
                    <a:pt x="463272" y="205773"/>
                  </a:cubicBezTo>
                  <a:lnTo>
                    <a:pt x="535973" y="179240"/>
                  </a:lnTo>
                  <a:lnTo>
                    <a:pt x="556669" y="236021"/>
                  </a:lnTo>
                  <a:lnTo>
                    <a:pt x="483967" y="262555"/>
                  </a:lnTo>
                  <a:cubicBezTo>
                    <a:pt x="477069" y="265208"/>
                    <a:pt x="472824" y="272107"/>
                    <a:pt x="473354" y="279536"/>
                  </a:cubicBezTo>
                  <a:cubicBezTo>
                    <a:pt x="474946" y="292272"/>
                    <a:pt x="474946" y="305008"/>
                    <a:pt x="473354" y="317744"/>
                  </a:cubicBezTo>
                  <a:cubicBezTo>
                    <a:pt x="472824" y="325173"/>
                    <a:pt x="477069" y="332072"/>
                    <a:pt x="483967" y="334725"/>
                  </a:cubicBezTo>
                  <a:lnTo>
                    <a:pt x="556669" y="361259"/>
                  </a:lnTo>
                  <a:lnTo>
                    <a:pt x="535973" y="418040"/>
                  </a:lnTo>
                  <a:lnTo>
                    <a:pt x="535973" y="417509"/>
                  </a:lnTo>
                  <a:close/>
                </a:path>
              </a:pathLst>
            </a:custGeom>
            <a:solidFill>
              <a:schemeClr val="bg1"/>
            </a:solidFill>
            <a:ln w="5255" cap="flat">
              <a:noFill/>
              <a:prstDash val="solid"/>
              <a:miter/>
            </a:ln>
          </p:spPr>
          <p:txBody>
            <a:bodyPr rtlCol="0" anchor="ctr"/>
            <a:lstStyle/>
            <a:p>
              <a:endParaRPr lang="en-IN">
                <a:latin typeface="Aptos" panose="020B0004020202020204" pitchFamily="34" charset="0"/>
              </a:endParaRPr>
            </a:p>
          </p:txBody>
        </p:sp>
        <p:sp>
          <p:nvSpPr>
            <p:cNvPr id="29" name="Freeform: Shape 165">
              <a:extLst>
                <a:ext uri="{FF2B5EF4-FFF2-40B4-BE49-F238E27FC236}">
                  <a16:creationId xmlns:a16="http://schemas.microsoft.com/office/drawing/2014/main" id="{E86BF056-1CC2-BA97-F899-65F5887FF45D}"/>
                </a:ext>
              </a:extLst>
            </p:cNvPr>
            <p:cNvSpPr/>
            <p:nvPr/>
          </p:nvSpPr>
          <p:spPr>
            <a:xfrm>
              <a:off x="8917240" y="3208932"/>
              <a:ext cx="266925" cy="188386"/>
            </a:xfrm>
            <a:custGeom>
              <a:avLst/>
              <a:gdLst>
                <a:gd name="connsiteX0" fmla="*/ 239330 w 266925"/>
                <a:gd name="connsiteY0" fmla="*/ 4776 h 188386"/>
                <a:gd name="connsiteX1" fmla="*/ 89683 w 266925"/>
                <a:gd name="connsiteY1" fmla="*/ 154424 h 188386"/>
                <a:gd name="connsiteX2" fmla="*/ 27595 w 266925"/>
                <a:gd name="connsiteY2" fmla="*/ 92336 h 188386"/>
                <a:gd name="connsiteX3" fmla="*/ 4776 w 266925"/>
                <a:gd name="connsiteY3" fmla="*/ 92336 h 188386"/>
                <a:gd name="connsiteX4" fmla="*/ 4776 w 266925"/>
                <a:gd name="connsiteY4" fmla="*/ 115155 h 188386"/>
                <a:gd name="connsiteX5" fmla="*/ 70048 w 266925"/>
                <a:gd name="connsiteY5" fmla="*/ 180426 h 188386"/>
                <a:gd name="connsiteX6" fmla="*/ 89683 w 266925"/>
                <a:gd name="connsiteY6" fmla="*/ 188386 h 188386"/>
                <a:gd name="connsiteX7" fmla="*/ 109317 w 266925"/>
                <a:gd name="connsiteY7" fmla="*/ 180426 h 188386"/>
                <a:gd name="connsiteX8" fmla="*/ 262149 w 266925"/>
                <a:gd name="connsiteY8" fmla="*/ 27595 h 188386"/>
                <a:gd name="connsiteX9" fmla="*/ 262149 w 266925"/>
                <a:gd name="connsiteY9" fmla="*/ 4776 h 188386"/>
                <a:gd name="connsiteX10" fmla="*/ 239330 w 266925"/>
                <a:gd name="connsiteY10" fmla="*/ 4776 h 188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925" h="188386">
                  <a:moveTo>
                    <a:pt x="239330" y="4776"/>
                  </a:moveTo>
                  <a:lnTo>
                    <a:pt x="89683" y="154424"/>
                  </a:lnTo>
                  <a:lnTo>
                    <a:pt x="27595" y="92336"/>
                  </a:lnTo>
                  <a:cubicBezTo>
                    <a:pt x="21227" y="85968"/>
                    <a:pt x="11144" y="85968"/>
                    <a:pt x="4776" y="92336"/>
                  </a:cubicBezTo>
                  <a:cubicBezTo>
                    <a:pt x="-1592" y="98704"/>
                    <a:pt x="-1592" y="108787"/>
                    <a:pt x="4776" y="115155"/>
                  </a:cubicBezTo>
                  <a:lnTo>
                    <a:pt x="70048" y="180426"/>
                  </a:lnTo>
                  <a:cubicBezTo>
                    <a:pt x="75355" y="185733"/>
                    <a:pt x="82253" y="188386"/>
                    <a:pt x="89683" y="188386"/>
                  </a:cubicBezTo>
                  <a:cubicBezTo>
                    <a:pt x="97112" y="188386"/>
                    <a:pt x="104011" y="185733"/>
                    <a:pt x="109317" y="180426"/>
                  </a:cubicBezTo>
                  <a:lnTo>
                    <a:pt x="262149" y="27595"/>
                  </a:lnTo>
                  <a:cubicBezTo>
                    <a:pt x="268517" y="21227"/>
                    <a:pt x="268517" y="11144"/>
                    <a:pt x="262149" y="4776"/>
                  </a:cubicBezTo>
                  <a:cubicBezTo>
                    <a:pt x="255781" y="-1592"/>
                    <a:pt x="245698" y="-1592"/>
                    <a:pt x="239330" y="4776"/>
                  </a:cubicBezTo>
                  <a:close/>
                </a:path>
              </a:pathLst>
            </a:custGeom>
            <a:solidFill>
              <a:schemeClr val="bg1"/>
            </a:solidFill>
            <a:ln w="5255" cap="flat">
              <a:noFill/>
              <a:prstDash val="solid"/>
              <a:miter/>
            </a:ln>
          </p:spPr>
          <p:txBody>
            <a:bodyPr rtlCol="0" anchor="ctr"/>
            <a:lstStyle/>
            <a:p>
              <a:endParaRPr lang="en-IN">
                <a:latin typeface="Aptos" panose="020B0004020202020204" pitchFamily="34" charset="0"/>
              </a:endParaRPr>
            </a:p>
          </p:txBody>
        </p:sp>
      </p:grpSp>
      <p:grpSp>
        <p:nvGrpSpPr>
          <p:cNvPr id="30" name="Graphic 142">
            <a:extLst>
              <a:ext uri="{FF2B5EF4-FFF2-40B4-BE49-F238E27FC236}">
                <a16:creationId xmlns:a16="http://schemas.microsoft.com/office/drawing/2014/main" id="{A6F6C529-6083-7391-7567-23DAF455EC03}"/>
              </a:ext>
            </a:extLst>
          </p:cNvPr>
          <p:cNvGrpSpPr/>
          <p:nvPr userDrawn="1"/>
        </p:nvGrpSpPr>
        <p:grpSpPr>
          <a:xfrm>
            <a:off x="5687518" y="4494215"/>
            <a:ext cx="793375" cy="806992"/>
            <a:chOff x="9555311" y="1231695"/>
            <a:chExt cx="1617345" cy="1645103"/>
          </a:xfrm>
        </p:grpSpPr>
        <p:sp>
          <p:nvSpPr>
            <p:cNvPr id="31" name="Freeform: Shape 144">
              <a:extLst>
                <a:ext uri="{FF2B5EF4-FFF2-40B4-BE49-F238E27FC236}">
                  <a16:creationId xmlns:a16="http://schemas.microsoft.com/office/drawing/2014/main" id="{C885E457-B3EC-629A-9988-4DDC24074DB8}"/>
                </a:ext>
              </a:extLst>
            </p:cNvPr>
            <p:cNvSpPr/>
            <p:nvPr/>
          </p:nvSpPr>
          <p:spPr>
            <a:xfrm>
              <a:off x="9736286" y="1458389"/>
              <a:ext cx="1224915" cy="1224914"/>
            </a:xfrm>
            <a:custGeom>
              <a:avLst/>
              <a:gdLst>
                <a:gd name="connsiteX0" fmla="*/ 1207770 w 1224915"/>
                <a:gd name="connsiteY0" fmla="*/ 508635 h 1224914"/>
                <a:gd name="connsiteX1" fmla="*/ 1123950 w 1224915"/>
                <a:gd name="connsiteY1" fmla="*/ 476250 h 1224914"/>
                <a:gd name="connsiteX2" fmla="*/ 1070610 w 1224915"/>
                <a:gd name="connsiteY2" fmla="*/ 347663 h 1224914"/>
                <a:gd name="connsiteX3" fmla="*/ 1106805 w 1224915"/>
                <a:gd name="connsiteY3" fmla="*/ 264795 h 1224914"/>
                <a:gd name="connsiteX4" fmla="*/ 1101090 w 1224915"/>
                <a:gd name="connsiteY4" fmla="*/ 235268 h 1224914"/>
                <a:gd name="connsiteX5" fmla="*/ 989648 w 1224915"/>
                <a:gd name="connsiteY5" fmla="*/ 123825 h 1224914"/>
                <a:gd name="connsiteX6" fmla="*/ 960120 w 1224915"/>
                <a:gd name="connsiteY6" fmla="*/ 118110 h 1224914"/>
                <a:gd name="connsiteX7" fmla="*/ 877253 w 1224915"/>
                <a:gd name="connsiteY7" fmla="*/ 154305 h 1224914"/>
                <a:gd name="connsiteX8" fmla="*/ 748665 w 1224915"/>
                <a:gd name="connsiteY8" fmla="*/ 100965 h 1224914"/>
                <a:gd name="connsiteX9" fmla="*/ 716280 w 1224915"/>
                <a:gd name="connsiteY9" fmla="*/ 17145 h 1224914"/>
                <a:gd name="connsiteX10" fmla="*/ 691515 w 1224915"/>
                <a:gd name="connsiteY10" fmla="*/ 0 h 1224914"/>
                <a:gd name="connsiteX11" fmla="*/ 533400 w 1224915"/>
                <a:gd name="connsiteY11" fmla="*/ 0 h 1224914"/>
                <a:gd name="connsiteX12" fmla="*/ 508635 w 1224915"/>
                <a:gd name="connsiteY12" fmla="*/ 17145 h 1224914"/>
                <a:gd name="connsiteX13" fmla="*/ 476250 w 1224915"/>
                <a:gd name="connsiteY13" fmla="*/ 100965 h 1224914"/>
                <a:gd name="connsiteX14" fmla="*/ 347663 w 1224915"/>
                <a:gd name="connsiteY14" fmla="*/ 154305 h 1224914"/>
                <a:gd name="connsiteX15" fmla="*/ 264795 w 1224915"/>
                <a:gd name="connsiteY15" fmla="*/ 118110 h 1224914"/>
                <a:gd name="connsiteX16" fmla="*/ 235268 w 1224915"/>
                <a:gd name="connsiteY16" fmla="*/ 123825 h 1224914"/>
                <a:gd name="connsiteX17" fmla="*/ 123825 w 1224915"/>
                <a:gd name="connsiteY17" fmla="*/ 235268 h 1224914"/>
                <a:gd name="connsiteX18" fmla="*/ 118110 w 1224915"/>
                <a:gd name="connsiteY18" fmla="*/ 264795 h 1224914"/>
                <a:gd name="connsiteX19" fmla="*/ 154305 w 1224915"/>
                <a:gd name="connsiteY19" fmla="*/ 347663 h 1224914"/>
                <a:gd name="connsiteX20" fmla="*/ 100965 w 1224915"/>
                <a:gd name="connsiteY20" fmla="*/ 476250 h 1224914"/>
                <a:gd name="connsiteX21" fmla="*/ 17145 w 1224915"/>
                <a:gd name="connsiteY21" fmla="*/ 508635 h 1224914"/>
                <a:gd name="connsiteX22" fmla="*/ 0 w 1224915"/>
                <a:gd name="connsiteY22" fmla="*/ 533400 h 1224914"/>
                <a:gd name="connsiteX23" fmla="*/ 0 w 1224915"/>
                <a:gd name="connsiteY23" fmla="*/ 691515 h 1224914"/>
                <a:gd name="connsiteX24" fmla="*/ 17145 w 1224915"/>
                <a:gd name="connsiteY24" fmla="*/ 716280 h 1224914"/>
                <a:gd name="connsiteX25" fmla="*/ 100965 w 1224915"/>
                <a:gd name="connsiteY25" fmla="*/ 748665 h 1224914"/>
                <a:gd name="connsiteX26" fmla="*/ 154305 w 1224915"/>
                <a:gd name="connsiteY26" fmla="*/ 877253 h 1224914"/>
                <a:gd name="connsiteX27" fmla="*/ 118110 w 1224915"/>
                <a:gd name="connsiteY27" fmla="*/ 960120 h 1224914"/>
                <a:gd name="connsiteX28" fmla="*/ 123825 w 1224915"/>
                <a:gd name="connsiteY28" fmla="*/ 989648 h 1224914"/>
                <a:gd name="connsiteX29" fmla="*/ 235268 w 1224915"/>
                <a:gd name="connsiteY29" fmla="*/ 1101090 h 1224914"/>
                <a:gd name="connsiteX30" fmla="*/ 264795 w 1224915"/>
                <a:gd name="connsiteY30" fmla="*/ 1106805 h 1224914"/>
                <a:gd name="connsiteX31" fmla="*/ 347663 w 1224915"/>
                <a:gd name="connsiteY31" fmla="*/ 1070610 h 1224914"/>
                <a:gd name="connsiteX32" fmla="*/ 476250 w 1224915"/>
                <a:gd name="connsiteY32" fmla="*/ 1123950 h 1224914"/>
                <a:gd name="connsiteX33" fmla="*/ 508635 w 1224915"/>
                <a:gd name="connsiteY33" fmla="*/ 1207770 h 1224914"/>
                <a:gd name="connsiteX34" fmla="*/ 533400 w 1224915"/>
                <a:gd name="connsiteY34" fmla="*/ 1224915 h 1224914"/>
                <a:gd name="connsiteX35" fmla="*/ 691515 w 1224915"/>
                <a:gd name="connsiteY35" fmla="*/ 1224915 h 1224914"/>
                <a:gd name="connsiteX36" fmla="*/ 716280 w 1224915"/>
                <a:gd name="connsiteY36" fmla="*/ 1207770 h 1224914"/>
                <a:gd name="connsiteX37" fmla="*/ 748665 w 1224915"/>
                <a:gd name="connsiteY37" fmla="*/ 1123950 h 1224914"/>
                <a:gd name="connsiteX38" fmla="*/ 877253 w 1224915"/>
                <a:gd name="connsiteY38" fmla="*/ 1070610 h 1224914"/>
                <a:gd name="connsiteX39" fmla="*/ 960120 w 1224915"/>
                <a:gd name="connsiteY39" fmla="*/ 1106805 h 1224914"/>
                <a:gd name="connsiteX40" fmla="*/ 989648 w 1224915"/>
                <a:gd name="connsiteY40" fmla="*/ 1101090 h 1224914"/>
                <a:gd name="connsiteX41" fmla="*/ 1101090 w 1224915"/>
                <a:gd name="connsiteY41" fmla="*/ 989648 h 1224914"/>
                <a:gd name="connsiteX42" fmla="*/ 1106805 w 1224915"/>
                <a:gd name="connsiteY42" fmla="*/ 960120 h 1224914"/>
                <a:gd name="connsiteX43" fmla="*/ 1070610 w 1224915"/>
                <a:gd name="connsiteY43" fmla="*/ 877253 h 1224914"/>
                <a:gd name="connsiteX44" fmla="*/ 1123950 w 1224915"/>
                <a:gd name="connsiteY44" fmla="*/ 748665 h 1224914"/>
                <a:gd name="connsiteX45" fmla="*/ 1207770 w 1224915"/>
                <a:gd name="connsiteY45" fmla="*/ 716280 h 1224914"/>
                <a:gd name="connsiteX46" fmla="*/ 1224915 w 1224915"/>
                <a:gd name="connsiteY46" fmla="*/ 691515 h 1224914"/>
                <a:gd name="connsiteX47" fmla="*/ 1224915 w 1224915"/>
                <a:gd name="connsiteY47" fmla="*/ 533400 h 1224914"/>
                <a:gd name="connsiteX48" fmla="*/ 1207770 w 1224915"/>
                <a:gd name="connsiteY48" fmla="*/ 508635 h 1224914"/>
                <a:gd name="connsiteX49" fmla="*/ 1171575 w 1224915"/>
                <a:gd name="connsiteY49" fmla="*/ 673418 h 1224914"/>
                <a:gd name="connsiteX50" fmla="*/ 1091565 w 1224915"/>
                <a:gd name="connsiteY50" fmla="*/ 703898 h 1224914"/>
                <a:gd name="connsiteX51" fmla="*/ 1075373 w 1224915"/>
                <a:gd name="connsiteY51" fmla="*/ 722948 h 1224914"/>
                <a:gd name="connsiteX52" fmla="*/ 1018223 w 1224915"/>
                <a:gd name="connsiteY52" fmla="*/ 861060 h 1224914"/>
                <a:gd name="connsiteX53" fmla="*/ 1016318 w 1224915"/>
                <a:gd name="connsiteY53" fmla="*/ 885825 h 1224914"/>
                <a:gd name="connsiteX54" fmla="*/ 1050608 w 1224915"/>
                <a:gd name="connsiteY54" fmla="*/ 963930 h 1224914"/>
                <a:gd name="connsiteX55" fmla="*/ 964883 w 1224915"/>
                <a:gd name="connsiteY55" fmla="*/ 1049655 h 1224914"/>
                <a:gd name="connsiteX56" fmla="*/ 886778 w 1224915"/>
                <a:gd name="connsiteY56" fmla="*/ 1015365 h 1224914"/>
                <a:gd name="connsiteX57" fmla="*/ 862013 w 1224915"/>
                <a:gd name="connsiteY57" fmla="*/ 1017270 h 1224914"/>
                <a:gd name="connsiteX58" fmla="*/ 723900 w 1224915"/>
                <a:gd name="connsiteY58" fmla="*/ 1074420 h 1224914"/>
                <a:gd name="connsiteX59" fmla="*/ 704850 w 1224915"/>
                <a:gd name="connsiteY59" fmla="*/ 1090613 h 1224914"/>
                <a:gd name="connsiteX60" fmla="*/ 674370 w 1224915"/>
                <a:gd name="connsiteY60" fmla="*/ 1170623 h 1224914"/>
                <a:gd name="connsiteX61" fmla="*/ 552450 w 1224915"/>
                <a:gd name="connsiteY61" fmla="*/ 1170623 h 1224914"/>
                <a:gd name="connsiteX62" fmla="*/ 521970 w 1224915"/>
                <a:gd name="connsiteY62" fmla="*/ 1090613 h 1224914"/>
                <a:gd name="connsiteX63" fmla="*/ 502920 w 1224915"/>
                <a:gd name="connsiteY63" fmla="*/ 1074420 h 1224914"/>
                <a:gd name="connsiteX64" fmla="*/ 364808 w 1224915"/>
                <a:gd name="connsiteY64" fmla="*/ 1017270 h 1224914"/>
                <a:gd name="connsiteX65" fmla="*/ 340043 w 1224915"/>
                <a:gd name="connsiteY65" fmla="*/ 1015365 h 1224914"/>
                <a:gd name="connsiteX66" fmla="*/ 261938 w 1224915"/>
                <a:gd name="connsiteY66" fmla="*/ 1049655 h 1224914"/>
                <a:gd name="connsiteX67" fmla="*/ 176213 w 1224915"/>
                <a:gd name="connsiteY67" fmla="*/ 963930 h 1224914"/>
                <a:gd name="connsiteX68" fmla="*/ 211455 w 1224915"/>
                <a:gd name="connsiteY68" fmla="*/ 885825 h 1224914"/>
                <a:gd name="connsiteX69" fmla="*/ 209550 w 1224915"/>
                <a:gd name="connsiteY69" fmla="*/ 861060 h 1224914"/>
                <a:gd name="connsiteX70" fmla="*/ 152400 w 1224915"/>
                <a:gd name="connsiteY70" fmla="*/ 722948 h 1224914"/>
                <a:gd name="connsiteX71" fmla="*/ 136208 w 1224915"/>
                <a:gd name="connsiteY71" fmla="*/ 704850 h 1224914"/>
                <a:gd name="connsiteX72" fmla="*/ 56197 w 1224915"/>
                <a:gd name="connsiteY72" fmla="*/ 674370 h 1224914"/>
                <a:gd name="connsiteX73" fmla="*/ 56197 w 1224915"/>
                <a:gd name="connsiteY73" fmla="*/ 552450 h 1224914"/>
                <a:gd name="connsiteX74" fmla="*/ 136208 w 1224915"/>
                <a:gd name="connsiteY74" fmla="*/ 521970 h 1224914"/>
                <a:gd name="connsiteX75" fmla="*/ 152400 w 1224915"/>
                <a:gd name="connsiteY75" fmla="*/ 502920 h 1224914"/>
                <a:gd name="connsiteX76" fmla="*/ 209550 w 1224915"/>
                <a:gd name="connsiteY76" fmla="*/ 363855 h 1224914"/>
                <a:gd name="connsiteX77" fmla="*/ 211455 w 1224915"/>
                <a:gd name="connsiteY77" fmla="*/ 339090 h 1224914"/>
                <a:gd name="connsiteX78" fmla="*/ 176213 w 1224915"/>
                <a:gd name="connsiteY78" fmla="*/ 260985 h 1224914"/>
                <a:gd name="connsiteX79" fmla="*/ 261938 w 1224915"/>
                <a:gd name="connsiteY79" fmla="*/ 175260 h 1224914"/>
                <a:gd name="connsiteX80" fmla="*/ 340043 w 1224915"/>
                <a:gd name="connsiteY80" fmla="*/ 210503 h 1224914"/>
                <a:gd name="connsiteX81" fmla="*/ 364808 w 1224915"/>
                <a:gd name="connsiteY81" fmla="*/ 208598 h 1224914"/>
                <a:gd name="connsiteX82" fmla="*/ 502920 w 1224915"/>
                <a:gd name="connsiteY82" fmla="*/ 151448 h 1224914"/>
                <a:gd name="connsiteX83" fmla="*/ 521970 w 1224915"/>
                <a:gd name="connsiteY83" fmla="*/ 135255 h 1224914"/>
                <a:gd name="connsiteX84" fmla="*/ 552450 w 1224915"/>
                <a:gd name="connsiteY84" fmla="*/ 55245 h 1224914"/>
                <a:gd name="connsiteX85" fmla="*/ 674370 w 1224915"/>
                <a:gd name="connsiteY85" fmla="*/ 55245 h 1224914"/>
                <a:gd name="connsiteX86" fmla="*/ 704850 w 1224915"/>
                <a:gd name="connsiteY86" fmla="*/ 135255 h 1224914"/>
                <a:gd name="connsiteX87" fmla="*/ 704850 w 1224915"/>
                <a:gd name="connsiteY87" fmla="*/ 135255 h 1224914"/>
                <a:gd name="connsiteX88" fmla="*/ 723900 w 1224915"/>
                <a:gd name="connsiteY88" fmla="*/ 151448 h 1224914"/>
                <a:gd name="connsiteX89" fmla="*/ 862013 w 1224915"/>
                <a:gd name="connsiteY89" fmla="*/ 208598 h 1224914"/>
                <a:gd name="connsiteX90" fmla="*/ 886778 w 1224915"/>
                <a:gd name="connsiteY90" fmla="*/ 210503 h 1224914"/>
                <a:gd name="connsiteX91" fmla="*/ 964883 w 1224915"/>
                <a:gd name="connsiteY91" fmla="*/ 175260 h 1224914"/>
                <a:gd name="connsiteX92" fmla="*/ 1050608 w 1224915"/>
                <a:gd name="connsiteY92" fmla="*/ 260985 h 1224914"/>
                <a:gd name="connsiteX93" fmla="*/ 1016318 w 1224915"/>
                <a:gd name="connsiteY93" fmla="*/ 339090 h 1224914"/>
                <a:gd name="connsiteX94" fmla="*/ 1018223 w 1224915"/>
                <a:gd name="connsiteY94" fmla="*/ 363855 h 1224914"/>
                <a:gd name="connsiteX95" fmla="*/ 1075373 w 1224915"/>
                <a:gd name="connsiteY95" fmla="*/ 501968 h 1224914"/>
                <a:gd name="connsiteX96" fmla="*/ 1091565 w 1224915"/>
                <a:gd name="connsiteY96" fmla="*/ 521018 h 1224914"/>
                <a:gd name="connsiteX97" fmla="*/ 1171575 w 1224915"/>
                <a:gd name="connsiteY97" fmla="*/ 551498 h 1224914"/>
                <a:gd name="connsiteX98" fmla="*/ 1171575 w 1224915"/>
                <a:gd name="connsiteY98" fmla="*/ 673418 h 1224914"/>
                <a:gd name="connsiteX99" fmla="*/ 1171575 w 1224915"/>
                <a:gd name="connsiteY99" fmla="*/ 673418 h 1224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224915" h="1224914">
                  <a:moveTo>
                    <a:pt x="1207770" y="508635"/>
                  </a:moveTo>
                  <a:lnTo>
                    <a:pt x="1123950" y="476250"/>
                  </a:lnTo>
                  <a:cubicBezTo>
                    <a:pt x="1111568" y="431483"/>
                    <a:pt x="1094423" y="388620"/>
                    <a:pt x="1070610" y="347663"/>
                  </a:cubicBezTo>
                  <a:lnTo>
                    <a:pt x="1106805" y="264795"/>
                  </a:lnTo>
                  <a:cubicBezTo>
                    <a:pt x="1111568" y="254318"/>
                    <a:pt x="1108710" y="242888"/>
                    <a:pt x="1101090" y="235268"/>
                  </a:cubicBezTo>
                  <a:lnTo>
                    <a:pt x="989648" y="123825"/>
                  </a:lnTo>
                  <a:cubicBezTo>
                    <a:pt x="982028" y="116205"/>
                    <a:pt x="970598" y="114300"/>
                    <a:pt x="960120" y="118110"/>
                  </a:cubicBezTo>
                  <a:lnTo>
                    <a:pt x="877253" y="154305"/>
                  </a:lnTo>
                  <a:cubicBezTo>
                    <a:pt x="837248" y="131445"/>
                    <a:pt x="794385" y="113348"/>
                    <a:pt x="748665" y="100965"/>
                  </a:cubicBezTo>
                  <a:lnTo>
                    <a:pt x="716280" y="17145"/>
                  </a:lnTo>
                  <a:cubicBezTo>
                    <a:pt x="712470" y="6668"/>
                    <a:pt x="702945" y="0"/>
                    <a:pt x="691515" y="0"/>
                  </a:cubicBezTo>
                  <a:lnTo>
                    <a:pt x="533400" y="0"/>
                  </a:lnTo>
                  <a:cubicBezTo>
                    <a:pt x="521970" y="0"/>
                    <a:pt x="512445" y="6668"/>
                    <a:pt x="508635" y="17145"/>
                  </a:cubicBezTo>
                  <a:lnTo>
                    <a:pt x="476250" y="100965"/>
                  </a:lnTo>
                  <a:cubicBezTo>
                    <a:pt x="431483" y="113348"/>
                    <a:pt x="388620" y="130493"/>
                    <a:pt x="347663" y="154305"/>
                  </a:cubicBezTo>
                  <a:lnTo>
                    <a:pt x="264795" y="118110"/>
                  </a:lnTo>
                  <a:cubicBezTo>
                    <a:pt x="254318" y="113348"/>
                    <a:pt x="242888" y="116205"/>
                    <a:pt x="235268" y="123825"/>
                  </a:cubicBezTo>
                  <a:lnTo>
                    <a:pt x="123825" y="235268"/>
                  </a:lnTo>
                  <a:cubicBezTo>
                    <a:pt x="116205" y="242888"/>
                    <a:pt x="114300" y="254318"/>
                    <a:pt x="118110" y="264795"/>
                  </a:cubicBezTo>
                  <a:lnTo>
                    <a:pt x="154305" y="347663"/>
                  </a:lnTo>
                  <a:cubicBezTo>
                    <a:pt x="131445" y="387668"/>
                    <a:pt x="113348" y="430530"/>
                    <a:pt x="100965" y="476250"/>
                  </a:cubicBezTo>
                  <a:lnTo>
                    <a:pt x="17145" y="508635"/>
                  </a:lnTo>
                  <a:cubicBezTo>
                    <a:pt x="6668" y="512445"/>
                    <a:pt x="0" y="521970"/>
                    <a:pt x="0" y="533400"/>
                  </a:cubicBezTo>
                  <a:lnTo>
                    <a:pt x="0" y="691515"/>
                  </a:lnTo>
                  <a:cubicBezTo>
                    <a:pt x="0" y="702945"/>
                    <a:pt x="6668" y="712470"/>
                    <a:pt x="17145" y="716280"/>
                  </a:cubicBezTo>
                  <a:lnTo>
                    <a:pt x="100965" y="748665"/>
                  </a:lnTo>
                  <a:cubicBezTo>
                    <a:pt x="113348" y="793433"/>
                    <a:pt x="130493" y="836295"/>
                    <a:pt x="154305" y="877253"/>
                  </a:cubicBezTo>
                  <a:lnTo>
                    <a:pt x="118110" y="960120"/>
                  </a:lnTo>
                  <a:cubicBezTo>
                    <a:pt x="113348" y="970598"/>
                    <a:pt x="116205" y="982028"/>
                    <a:pt x="123825" y="989648"/>
                  </a:cubicBezTo>
                  <a:lnTo>
                    <a:pt x="235268" y="1101090"/>
                  </a:lnTo>
                  <a:cubicBezTo>
                    <a:pt x="242888" y="1108710"/>
                    <a:pt x="254318" y="1110615"/>
                    <a:pt x="264795" y="1106805"/>
                  </a:cubicBezTo>
                  <a:lnTo>
                    <a:pt x="347663" y="1070610"/>
                  </a:lnTo>
                  <a:cubicBezTo>
                    <a:pt x="387668" y="1093470"/>
                    <a:pt x="430530" y="1111568"/>
                    <a:pt x="476250" y="1123950"/>
                  </a:cubicBezTo>
                  <a:lnTo>
                    <a:pt x="508635" y="1207770"/>
                  </a:lnTo>
                  <a:cubicBezTo>
                    <a:pt x="512445" y="1218248"/>
                    <a:pt x="521970" y="1224915"/>
                    <a:pt x="533400" y="1224915"/>
                  </a:cubicBezTo>
                  <a:lnTo>
                    <a:pt x="691515" y="1224915"/>
                  </a:lnTo>
                  <a:cubicBezTo>
                    <a:pt x="702945" y="1224915"/>
                    <a:pt x="712470" y="1218248"/>
                    <a:pt x="716280" y="1207770"/>
                  </a:cubicBezTo>
                  <a:lnTo>
                    <a:pt x="748665" y="1123950"/>
                  </a:lnTo>
                  <a:cubicBezTo>
                    <a:pt x="793433" y="1111568"/>
                    <a:pt x="836295" y="1094423"/>
                    <a:pt x="877253" y="1070610"/>
                  </a:cubicBezTo>
                  <a:lnTo>
                    <a:pt x="960120" y="1106805"/>
                  </a:lnTo>
                  <a:cubicBezTo>
                    <a:pt x="970598" y="1111568"/>
                    <a:pt x="982028" y="1108710"/>
                    <a:pt x="989648" y="1101090"/>
                  </a:cubicBezTo>
                  <a:lnTo>
                    <a:pt x="1101090" y="989648"/>
                  </a:lnTo>
                  <a:cubicBezTo>
                    <a:pt x="1108710" y="982028"/>
                    <a:pt x="1110615" y="970598"/>
                    <a:pt x="1106805" y="960120"/>
                  </a:cubicBezTo>
                  <a:lnTo>
                    <a:pt x="1070610" y="877253"/>
                  </a:lnTo>
                  <a:cubicBezTo>
                    <a:pt x="1093470" y="837248"/>
                    <a:pt x="1111568" y="794385"/>
                    <a:pt x="1123950" y="748665"/>
                  </a:cubicBezTo>
                  <a:lnTo>
                    <a:pt x="1207770" y="716280"/>
                  </a:lnTo>
                  <a:cubicBezTo>
                    <a:pt x="1218248" y="712470"/>
                    <a:pt x="1224915" y="702945"/>
                    <a:pt x="1224915" y="691515"/>
                  </a:cubicBezTo>
                  <a:lnTo>
                    <a:pt x="1224915" y="533400"/>
                  </a:lnTo>
                  <a:cubicBezTo>
                    <a:pt x="1224915" y="521970"/>
                    <a:pt x="1218248" y="512445"/>
                    <a:pt x="1207770" y="508635"/>
                  </a:cubicBezTo>
                  <a:close/>
                  <a:moveTo>
                    <a:pt x="1171575" y="673418"/>
                  </a:moveTo>
                  <a:lnTo>
                    <a:pt x="1091565" y="703898"/>
                  </a:lnTo>
                  <a:cubicBezTo>
                    <a:pt x="1082993" y="706755"/>
                    <a:pt x="1077278" y="714375"/>
                    <a:pt x="1075373" y="722948"/>
                  </a:cubicBezTo>
                  <a:cubicBezTo>
                    <a:pt x="1063943" y="771525"/>
                    <a:pt x="1043940" y="818198"/>
                    <a:pt x="1018223" y="861060"/>
                  </a:cubicBezTo>
                  <a:cubicBezTo>
                    <a:pt x="1013460" y="868680"/>
                    <a:pt x="1013460" y="877253"/>
                    <a:pt x="1016318" y="885825"/>
                  </a:cubicBezTo>
                  <a:lnTo>
                    <a:pt x="1050608" y="963930"/>
                  </a:lnTo>
                  <a:lnTo>
                    <a:pt x="964883" y="1049655"/>
                  </a:lnTo>
                  <a:lnTo>
                    <a:pt x="886778" y="1015365"/>
                  </a:lnTo>
                  <a:cubicBezTo>
                    <a:pt x="879158" y="1011555"/>
                    <a:pt x="869633" y="1012508"/>
                    <a:pt x="862013" y="1017270"/>
                  </a:cubicBezTo>
                  <a:cubicBezTo>
                    <a:pt x="819150" y="1043940"/>
                    <a:pt x="772478" y="1062990"/>
                    <a:pt x="723900" y="1074420"/>
                  </a:cubicBezTo>
                  <a:cubicBezTo>
                    <a:pt x="715328" y="1076325"/>
                    <a:pt x="708660" y="1082993"/>
                    <a:pt x="704850" y="1090613"/>
                  </a:cubicBezTo>
                  <a:lnTo>
                    <a:pt x="674370" y="1170623"/>
                  </a:lnTo>
                  <a:lnTo>
                    <a:pt x="552450" y="1170623"/>
                  </a:lnTo>
                  <a:lnTo>
                    <a:pt x="521970" y="1090613"/>
                  </a:lnTo>
                  <a:cubicBezTo>
                    <a:pt x="519113" y="1082040"/>
                    <a:pt x="511492" y="1076325"/>
                    <a:pt x="502920" y="1074420"/>
                  </a:cubicBezTo>
                  <a:cubicBezTo>
                    <a:pt x="453390" y="1062990"/>
                    <a:pt x="407670" y="1042988"/>
                    <a:pt x="364808" y="1017270"/>
                  </a:cubicBezTo>
                  <a:cubicBezTo>
                    <a:pt x="357188" y="1012508"/>
                    <a:pt x="348615" y="1012508"/>
                    <a:pt x="340043" y="1015365"/>
                  </a:cubicBezTo>
                  <a:lnTo>
                    <a:pt x="261938" y="1049655"/>
                  </a:lnTo>
                  <a:lnTo>
                    <a:pt x="176213" y="963930"/>
                  </a:lnTo>
                  <a:lnTo>
                    <a:pt x="211455" y="885825"/>
                  </a:lnTo>
                  <a:cubicBezTo>
                    <a:pt x="215265" y="878205"/>
                    <a:pt x="214313" y="868680"/>
                    <a:pt x="209550" y="861060"/>
                  </a:cubicBezTo>
                  <a:cubicBezTo>
                    <a:pt x="182880" y="818198"/>
                    <a:pt x="163830" y="771525"/>
                    <a:pt x="152400" y="722948"/>
                  </a:cubicBezTo>
                  <a:cubicBezTo>
                    <a:pt x="150495" y="714375"/>
                    <a:pt x="143827" y="707708"/>
                    <a:pt x="136208" y="704850"/>
                  </a:cubicBezTo>
                  <a:lnTo>
                    <a:pt x="56197" y="674370"/>
                  </a:lnTo>
                  <a:lnTo>
                    <a:pt x="56197" y="552450"/>
                  </a:lnTo>
                  <a:lnTo>
                    <a:pt x="136208" y="521970"/>
                  </a:lnTo>
                  <a:cubicBezTo>
                    <a:pt x="144780" y="519113"/>
                    <a:pt x="150495" y="511493"/>
                    <a:pt x="152400" y="502920"/>
                  </a:cubicBezTo>
                  <a:cubicBezTo>
                    <a:pt x="163830" y="453390"/>
                    <a:pt x="183833" y="407670"/>
                    <a:pt x="209550" y="363855"/>
                  </a:cubicBezTo>
                  <a:cubicBezTo>
                    <a:pt x="214313" y="356235"/>
                    <a:pt x="214313" y="346710"/>
                    <a:pt x="211455" y="339090"/>
                  </a:cubicBezTo>
                  <a:lnTo>
                    <a:pt x="176213" y="260985"/>
                  </a:lnTo>
                  <a:lnTo>
                    <a:pt x="261938" y="175260"/>
                  </a:lnTo>
                  <a:lnTo>
                    <a:pt x="340043" y="210503"/>
                  </a:lnTo>
                  <a:cubicBezTo>
                    <a:pt x="347663" y="214313"/>
                    <a:pt x="357188" y="213360"/>
                    <a:pt x="364808" y="208598"/>
                  </a:cubicBezTo>
                  <a:cubicBezTo>
                    <a:pt x="407670" y="181928"/>
                    <a:pt x="454342" y="162878"/>
                    <a:pt x="502920" y="151448"/>
                  </a:cubicBezTo>
                  <a:cubicBezTo>
                    <a:pt x="511492" y="149543"/>
                    <a:pt x="518160" y="142875"/>
                    <a:pt x="521970" y="135255"/>
                  </a:cubicBezTo>
                  <a:lnTo>
                    <a:pt x="552450" y="55245"/>
                  </a:lnTo>
                  <a:lnTo>
                    <a:pt x="674370" y="55245"/>
                  </a:lnTo>
                  <a:lnTo>
                    <a:pt x="704850" y="135255"/>
                  </a:lnTo>
                  <a:lnTo>
                    <a:pt x="704850" y="135255"/>
                  </a:lnTo>
                  <a:cubicBezTo>
                    <a:pt x="707708" y="143828"/>
                    <a:pt x="715328" y="149543"/>
                    <a:pt x="723900" y="151448"/>
                  </a:cubicBezTo>
                  <a:cubicBezTo>
                    <a:pt x="772478" y="162878"/>
                    <a:pt x="819150" y="181928"/>
                    <a:pt x="862013" y="208598"/>
                  </a:cubicBezTo>
                  <a:cubicBezTo>
                    <a:pt x="869633" y="213360"/>
                    <a:pt x="879158" y="213360"/>
                    <a:pt x="886778" y="210503"/>
                  </a:cubicBezTo>
                  <a:lnTo>
                    <a:pt x="964883" y="175260"/>
                  </a:lnTo>
                  <a:lnTo>
                    <a:pt x="1050608" y="260985"/>
                  </a:lnTo>
                  <a:lnTo>
                    <a:pt x="1016318" y="339090"/>
                  </a:lnTo>
                  <a:cubicBezTo>
                    <a:pt x="1012508" y="346710"/>
                    <a:pt x="1013460" y="356235"/>
                    <a:pt x="1018223" y="363855"/>
                  </a:cubicBezTo>
                  <a:cubicBezTo>
                    <a:pt x="1044893" y="406718"/>
                    <a:pt x="1063943" y="453390"/>
                    <a:pt x="1075373" y="501968"/>
                  </a:cubicBezTo>
                  <a:cubicBezTo>
                    <a:pt x="1077278" y="510540"/>
                    <a:pt x="1083945" y="517208"/>
                    <a:pt x="1091565" y="521018"/>
                  </a:cubicBezTo>
                  <a:lnTo>
                    <a:pt x="1171575" y="551498"/>
                  </a:lnTo>
                  <a:lnTo>
                    <a:pt x="1171575" y="673418"/>
                  </a:lnTo>
                  <a:lnTo>
                    <a:pt x="1171575" y="673418"/>
                  </a:lnTo>
                  <a:close/>
                </a:path>
              </a:pathLst>
            </a:custGeom>
            <a:solidFill>
              <a:schemeClr val="bg1"/>
            </a:solidFill>
            <a:ln w="9525" cap="flat">
              <a:noFill/>
              <a:prstDash val="solid"/>
              <a:miter/>
            </a:ln>
          </p:spPr>
          <p:txBody>
            <a:bodyPr rtlCol="0" anchor="ctr"/>
            <a:lstStyle/>
            <a:p>
              <a:endParaRPr lang="en-IN">
                <a:latin typeface="Aptos" panose="020B0004020202020204" pitchFamily="34" charset="0"/>
              </a:endParaRPr>
            </a:p>
          </p:txBody>
        </p:sp>
        <p:sp>
          <p:nvSpPr>
            <p:cNvPr id="32" name="Freeform: Shape 145">
              <a:extLst>
                <a:ext uri="{FF2B5EF4-FFF2-40B4-BE49-F238E27FC236}">
                  <a16:creationId xmlns:a16="http://schemas.microsoft.com/office/drawing/2014/main" id="{14AE3638-720F-3639-FCC9-F521F741CEF0}"/>
                </a:ext>
              </a:extLst>
            </p:cNvPr>
            <p:cNvSpPr/>
            <p:nvPr/>
          </p:nvSpPr>
          <p:spPr>
            <a:xfrm>
              <a:off x="10007748" y="1729852"/>
              <a:ext cx="681989" cy="681990"/>
            </a:xfrm>
            <a:custGeom>
              <a:avLst/>
              <a:gdLst>
                <a:gd name="connsiteX0" fmla="*/ 340995 w 681989"/>
                <a:gd name="connsiteY0" fmla="*/ 0 h 681990"/>
                <a:gd name="connsiteX1" fmla="*/ 0 w 681989"/>
                <a:gd name="connsiteY1" fmla="*/ 340995 h 681990"/>
                <a:gd name="connsiteX2" fmla="*/ 340995 w 681989"/>
                <a:gd name="connsiteY2" fmla="*/ 681990 h 681990"/>
                <a:gd name="connsiteX3" fmla="*/ 681990 w 681989"/>
                <a:gd name="connsiteY3" fmla="*/ 340995 h 681990"/>
                <a:gd name="connsiteX4" fmla="*/ 340995 w 681989"/>
                <a:gd name="connsiteY4" fmla="*/ 0 h 681990"/>
                <a:gd name="connsiteX5" fmla="*/ 340995 w 681989"/>
                <a:gd name="connsiteY5" fmla="*/ 629603 h 681990"/>
                <a:gd name="connsiteX6" fmla="*/ 150495 w 681989"/>
                <a:gd name="connsiteY6" fmla="*/ 558165 h 681990"/>
                <a:gd name="connsiteX7" fmla="*/ 340995 w 681989"/>
                <a:gd name="connsiteY7" fmla="*/ 398145 h 681990"/>
                <a:gd name="connsiteX8" fmla="*/ 531495 w 681989"/>
                <a:gd name="connsiteY8" fmla="*/ 558165 h 681990"/>
                <a:gd name="connsiteX9" fmla="*/ 340995 w 681989"/>
                <a:gd name="connsiteY9" fmla="*/ 629603 h 681990"/>
                <a:gd name="connsiteX10" fmla="*/ 257175 w 681989"/>
                <a:gd name="connsiteY10" fmla="*/ 260985 h 681990"/>
                <a:gd name="connsiteX11" fmla="*/ 341948 w 681989"/>
                <a:gd name="connsiteY11" fmla="*/ 176213 h 681990"/>
                <a:gd name="connsiteX12" fmla="*/ 426720 w 681989"/>
                <a:gd name="connsiteY12" fmla="*/ 260985 h 681990"/>
                <a:gd name="connsiteX13" fmla="*/ 341948 w 681989"/>
                <a:gd name="connsiteY13" fmla="*/ 345758 h 681990"/>
                <a:gd name="connsiteX14" fmla="*/ 257175 w 681989"/>
                <a:gd name="connsiteY14" fmla="*/ 260985 h 681990"/>
                <a:gd name="connsiteX15" fmla="*/ 574358 w 681989"/>
                <a:gd name="connsiteY15" fmla="*/ 511493 h 681990"/>
                <a:gd name="connsiteX16" fmla="*/ 433388 w 681989"/>
                <a:gd name="connsiteY16" fmla="*/ 362903 h 681990"/>
                <a:gd name="connsiteX17" fmla="*/ 479108 w 681989"/>
                <a:gd name="connsiteY17" fmla="*/ 260033 h 681990"/>
                <a:gd name="connsiteX18" fmla="*/ 340995 w 681989"/>
                <a:gd name="connsiteY18" fmla="*/ 121920 h 681990"/>
                <a:gd name="connsiteX19" fmla="*/ 202883 w 681989"/>
                <a:gd name="connsiteY19" fmla="*/ 260033 h 681990"/>
                <a:gd name="connsiteX20" fmla="*/ 248602 w 681989"/>
                <a:gd name="connsiteY20" fmla="*/ 362903 h 681990"/>
                <a:gd name="connsiteX21" fmla="*/ 107632 w 681989"/>
                <a:gd name="connsiteY21" fmla="*/ 511493 h 681990"/>
                <a:gd name="connsiteX22" fmla="*/ 52388 w 681989"/>
                <a:gd name="connsiteY22" fmla="*/ 341947 h 681990"/>
                <a:gd name="connsiteX23" fmla="*/ 340995 w 681989"/>
                <a:gd name="connsiteY23" fmla="*/ 53340 h 681990"/>
                <a:gd name="connsiteX24" fmla="*/ 629603 w 681989"/>
                <a:gd name="connsiteY24" fmla="*/ 341947 h 681990"/>
                <a:gd name="connsiteX25" fmla="*/ 574358 w 681989"/>
                <a:gd name="connsiteY25" fmla="*/ 511493 h 68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81989" h="681990">
                  <a:moveTo>
                    <a:pt x="340995" y="0"/>
                  </a:moveTo>
                  <a:cubicBezTo>
                    <a:pt x="152400" y="0"/>
                    <a:pt x="0" y="152400"/>
                    <a:pt x="0" y="340995"/>
                  </a:cubicBezTo>
                  <a:cubicBezTo>
                    <a:pt x="0" y="529590"/>
                    <a:pt x="152400" y="681990"/>
                    <a:pt x="340995" y="681990"/>
                  </a:cubicBezTo>
                  <a:cubicBezTo>
                    <a:pt x="529590" y="681990"/>
                    <a:pt x="681990" y="529590"/>
                    <a:pt x="681990" y="340995"/>
                  </a:cubicBezTo>
                  <a:cubicBezTo>
                    <a:pt x="681990" y="152400"/>
                    <a:pt x="529590" y="0"/>
                    <a:pt x="340995" y="0"/>
                  </a:cubicBezTo>
                  <a:close/>
                  <a:moveTo>
                    <a:pt x="340995" y="629603"/>
                  </a:moveTo>
                  <a:cubicBezTo>
                    <a:pt x="267653" y="629603"/>
                    <a:pt x="200977" y="602933"/>
                    <a:pt x="150495" y="558165"/>
                  </a:cubicBezTo>
                  <a:cubicBezTo>
                    <a:pt x="166688" y="467678"/>
                    <a:pt x="245745" y="398145"/>
                    <a:pt x="340995" y="398145"/>
                  </a:cubicBezTo>
                  <a:cubicBezTo>
                    <a:pt x="436245" y="398145"/>
                    <a:pt x="515303" y="466725"/>
                    <a:pt x="531495" y="558165"/>
                  </a:cubicBezTo>
                  <a:cubicBezTo>
                    <a:pt x="481013" y="602933"/>
                    <a:pt x="414338" y="629603"/>
                    <a:pt x="340995" y="629603"/>
                  </a:cubicBezTo>
                  <a:close/>
                  <a:moveTo>
                    <a:pt x="257175" y="260985"/>
                  </a:moveTo>
                  <a:cubicBezTo>
                    <a:pt x="257175" y="214313"/>
                    <a:pt x="295275" y="176213"/>
                    <a:pt x="341948" y="176213"/>
                  </a:cubicBezTo>
                  <a:cubicBezTo>
                    <a:pt x="388620" y="176213"/>
                    <a:pt x="426720" y="214313"/>
                    <a:pt x="426720" y="260985"/>
                  </a:cubicBezTo>
                  <a:cubicBezTo>
                    <a:pt x="426720" y="307658"/>
                    <a:pt x="388620" y="345758"/>
                    <a:pt x="341948" y="345758"/>
                  </a:cubicBezTo>
                  <a:cubicBezTo>
                    <a:pt x="295275" y="345758"/>
                    <a:pt x="257175" y="307658"/>
                    <a:pt x="257175" y="260985"/>
                  </a:cubicBezTo>
                  <a:close/>
                  <a:moveTo>
                    <a:pt x="574358" y="511493"/>
                  </a:moveTo>
                  <a:cubicBezTo>
                    <a:pt x="551498" y="443865"/>
                    <a:pt x="499110" y="389572"/>
                    <a:pt x="433388" y="362903"/>
                  </a:cubicBezTo>
                  <a:cubicBezTo>
                    <a:pt x="461963" y="337185"/>
                    <a:pt x="479108" y="300990"/>
                    <a:pt x="479108" y="260033"/>
                  </a:cubicBezTo>
                  <a:cubicBezTo>
                    <a:pt x="479108" y="183833"/>
                    <a:pt x="417195" y="121920"/>
                    <a:pt x="340995" y="121920"/>
                  </a:cubicBezTo>
                  <a:cubicBezTo>
                    <a:pt x="264795" y="121920"/>
                    <a:pt x="202883" y="183833"/>
                    <a:pt x="202883" y="260033"/>
                  </a:cubicBezTo>
                  <a:cubicBezTo>
                    <a:pt x="202883" y="336233"/>
                    <a:pt x="220980" y="337185"/>
                    <a:pt x="248602" y="362903"/>
                  </a:cubicBezTo>
                  <a:cubicBezTo>
                    <a:pt x="182880" y="389572"/>
                    <a:pt x="130493" y="443865"/>
                    <a:pt x="107632" y="511493"/>
                  </a:cubicBezTo>
                  <a:cubicBezTo>
                    <a:pt x="72390" y="463868"/>
                    <a:pt x="52388" y="404813"/>
                    <a:pt x="52388" y="341947"/>
                  </a:cubicBezTo>
                  <a:cubicBezTo>
                    <a:pt x="52388" y="182880"/>
                    <a:pt x="181927" y="53340"/>
                    <a:pt x="340995" y="53340"/>
                  </a:cubicBezTo>
                  <a:cubicBezTo>
                    <a:pt x="500063" y="53340"/>
                    <a:pt x="629603" y="182880"/>
                    <a:pt x="629603" y="341947"/>
                  </a:cubicBezTo>
                  <a:cubicBezTo>
                    <a:pt x="629603" y="501015"/>
                    <a:pt x="608648" y="463868"/>
                    <a:pt x="574358" y="511493"/>
                  </a:cubicBezTo>
                  <a:close/>
                </a:path>
              </a:pathLst>
            </a:custGeom>
            <a:solidFill>
              <a:schemeClr val="bg1"/>
            </a:solidFill>
            <a:ln w="9525" cap="flat">
              <a:noFill/>
              <a:prstDash val="solid"/>
              <a:miter/>
            </a:ln>
          </p:spPr>
          <p:txBody>
            <a:bodyPr rtlCol="0" anchor="ctr"/>
            <a:lstStyle/>
            <a:p>
              <a:endParaRPr lang="en-IN">
                <a:latin typeface="Aptos" panose="020B0004020202020204" pitchFamily="34" charset="0"/>
              </a:endParaRPr>
            </a:p>
          </p:txBody>
        </p:sp>
        <p:sp>
          <p:nvSpPr>
            <p:cNvPr id="33" name="Freeform: Shape 146">
              <a:extLst>
                <a:ext uri="{FF2B5EF4-FFF2-40B4-BE49-F238E27FC236}">
                  <a16:creationId xmlns:a16="http://schemas.microsoft.com/office/drawing/2014/main" id="{1BB5A495-2958-0CB9-CAF4-87F2E84E4462}"/>
                </a:ext>
              </a:extLst>
            </p:cNvPr>
            <p:cNvSpPr/>
            <p:nvPr/>
          </p:nvSpPr>
          <p:spPr>
            <a:xfrm>
              <a:off x="9555311" y="1618457"/>
              <a:ext cx="206645" cy="906593"/>
            </a:xfrm>
            <a:custGeom>
              <a:avLst/>
              <a:gdLst>
                <a:gd name="connsiteX0" fmla="*/ 146685 w 206645"/>
                <a:gd name="connsiteY0" fmla="*/ 91393 h 906593"/>
                <a:gd name="connsiteX1" fmla="*/ 52388 w 206645"/>
                <a:gd name="connsiteY1" fmla="*/ 452390 h 906593"/>
                <a:gd name="connsiteX2" fmla="*/ 178118 w 206645"/>
                <a:gd name="connsiteY2" fmla="*/ 864823 h 906593"/>
                <a:gd name="connsiteX3" fmla="*/ 170498 w 206645"/>
                <a:gd name="connsiteY3" fmla="*/ 901970 h 906593"/>
                <a:gd name="connsiteX4" fmla="*/ 133350 w 206645"/>
                <a:gd name="connsiteY4" fmla="*/ 894350 h 906593"/>
                <a:gd name="connsiteX5" fmla="*/ 0 w 206645"/>
                <a:gd name="connsiteY5" fmla="*/ 452390 h 906593"/>
                <a:gd name="connsiteX6" fmla="*/ 99060 w 206645"/>
                <a:gd name="connsiteY6" fmla="*/ 69485 h 906593"/>
                <a:gd name="connsiteX7" fmla="*/ 79058 w 206645"/>
                <a:gd name="connsiteY7" fmla="*/ 75200 h 906593"/>
                <a:gd name="connsiteX8" fmla="*/ 46673 w 206645"/>
                <a:gd name="connsiteY8" fmla="*/ 56150 h 906593"/>
                <a:gd name="connsiteX9" fmla="*/ 65723 w 206645"/>
                <a:gd name="connsiteY9" fmla="*/ 23765 h 906593"/>
                <a:gd name="connsiteX10" fmla="*/ 150495 w 206645"/>
                <a:gd name="connsiteY10" fmla="*/ 905 h 906593"/>
                <a:gd name="connsiteX11" fmla="*/ 182880 w 206645"/>
                <a:gd name="connsiteY11" fmla="*/ 19955 h 906593"/>
                <a:gd name="connsiteX12" fmla="*/ 205740 w 206645"/>
                <a:gd name="connsiteY12" fmla="*/ 104728 h 906593"/>
                <a:gd name="connsiteX13" fmla="*/ 186690 w 206645"/>
                <a:gd name="connsiteY13" fmla="*/ 137113 h 906593"/>
                <a:gd name="connsiteX14" fmla="*/ 154305 w 206645"/>
                <a:gd name="connsiteY14" fmla="*/ 118063 h 906593"/>
                <a:gd name="connsiteX15" fmla="*/ 147638 w 206645"/>
                <a:gd name="connsiteY15" fmla="*/ 91393 h 906593"/>
                <a:gd name="connsiteX16" fmla="*/ 146685 w 206645"/>
                <a:gd name="connsiteY16" fmla="*/ 91393 h 90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6645" h="906593">
                  <a:moveTo>
                    <a:pt x="146685" y="91393"/>
                  </a:moveTo>
                  <a:cubicBezTo>
                    <a:pt x="86678" y="198073"/>
                    <a:pt x="52388" y="320945"/>
                    <a:pt x="52388" y="452390"/>
                  </a:cubicBezTo>
                  <a:cubicBezTo>
                    <a:pt x="52388" y="583835"/>
                    <a:pt x="99060" y="747665"/>
                    <a:pt x="178118" y="864823"/>
                  </a:cubicBezTo>
                  <a:cubicBezTo>
                    <a:pt x="186690" y="877205"/>
                    <a:pt x="182880" y="893398"/>
                    <a:pt x="170498" y="901970"/>
                  </a:cubicBezTo>
                  <a:cubicBezTo>
                    <a:pt x="158115" y="910543"/>
                    <a:pt x="141923" y="906733"/>
                    <a:pt x="133350" y="894350"/>
                  </a:cubicBezTo>
                  <a:cubicBezTo>
                    <a:pt x="49530" y="768620"/>
                    <a:pt x="0" y="616220"/>
                    <a:pt x="0" y="452390"/>
                  </a:cubicBezTo>
                  <a:cubicBezTo>
                    <a:pt x="0" y="288560"/>
                    <a:pt x="36195" y="182833"/>
                    <a:pt x="99060" y="69485"/>
                  </a:cubicBezTo>
                  <a:lnTo>
                    <a:pt x="79058" y="75200"/>
                  </a:lnTo>
                  <a:cubicBezTo>
                    <a:pt x="64770" y="79010"/>
                    <a:pt x="50483" y="70438"/>
                    <a:pt x="46673" y="56150"/>
                  </a:cubicBezTo>
                  <a:cubicBezTo>
                    <a:pt x="42863" y="41863"/>
                    <a:pt x="51435" y="27575"/>
                    <a:pt x="65723" y="23765"/>
                  </a:cubicBezTo>
                  <a:lnTo>
                    <a:pt x="150495" y="905"/>
                  </a:lnTo>
                  <a:cubicBezTo>
                    <a:pt x="164783" y="-2905"/>
                    <a:pt x="179070" y="5668"/>
                    <a:pt x="182880" y="19955"/>
                  </a:cubicBezTo>
                  <a:lnTo>
                    <a:pt x="205740" y="104728"/>
                  </a:lnTo>
                  <a:cubicBezTo>
                    <a:pt x="209550" y="119015"/>
                    <a:pt x="200978" y="133303"/>
                    <a:pt x="186690" y="137113"/>
                  </a:cubicBezTo>
                  <a:cubicBezTo>
                    <a:pt x="172403" y="140923"/>
                    <a:pt x="158115" y="132350"/>
                    <a:pt x="154305" y="118063"/>
                  </a:cubicBezTo>
                  <a:cubicBezTo>
                    <a:pt x="154305" y="118063"/>
                    <a:pt x="150495" y="105680"/>
                    <a:pt x="147638" y="91393"/>
                  </a:cubicBezTo>
                  <a:lnTo>
                    <a:pt x="146685" y="91393"/>
                  </a:lnTo>
                  <a:close/>
                </a:path>
              </a:pathLst>
            </a:custGeom>
            <a:solidFill>
              <a:srgbClr val="FFD200"/>
            </a:solidFill>
            <a:ln w="9525" cap="flat">
              <a:noFill/>
              <a:prstDash val="solid"/>
              <a:miter/>
            </a:ln>
          </p:spPr>
          <p:txBody>
            <a:bodyPr rtlCol="0" anchor="ctr"/>
            <a:lstStyle/>
            <a:p>
              <a:endParaRPr lang="en-IN">
                <a:latin typeface="Aptos" panose="020B0004020202020204" pitchFamily="34" charset="0"/>
              </a:endParaRPr>
            </a:p>
          </p:txBody>
        </p:sp>
        <p:sp>
          <p:nvSpPr>
            <p:cNvPr id="34" name="Freeform: Shape 147">
              <a:extLst>
                <a:ext uri="{FF2B5EF4-FFF2-40B4-BE49-F238E27FC236}">
                  <a16:creationId xmlns:a16="http://schemas.microsoft.com/office/drawing/2014/main" id="{CA7C8AA8-5752-BC03-A0BC-6E0F37D90822}"/>
                </a:ext>
              </a:extLst>
            </p:cNvPr>
            <p:cNvSpPr/>
            <p:nvPr/>
          </p:nvSpPr>
          <p:spPr>
            <a:xfrm>
              <a:off x="10011422" y="2688626"/>
              <a:ext cx="778721" cy="188171"/>
            </a:xfrm>
            <a:custGeom>
              <a:avLst/>
              <a:gdLst>
                <a:gd name="connsiteX0" fmla="*/ 76336 w 778721"/>
                <a:gd name="connsiteY0" fmla="*/ 131838 h 188171"/>
                <a:gd name="connsiteX1" fmla="*/ 83956 w 778721"/>
                <a:gd name="connsiteY1" fmla="*/ 151841 h 188171"/>
                <a:gd name="connsiteX2" fmla="*/ 68716 w 778721"/>
                <a:gd name="connsiteY2" fmla="*/ 186131 h 188171"/>
                <a:gd name="connsiteX3" fmla="*/ 34426 w 778721"/>
                <a:gd name="connsiteY3" fmla="*/ 170891 h 188171"/>
                <a:gd name="connsiteX4" fmla="*/ 2041 w 778721"/>
                <a:gd name="connsiteY4" fmla="*/ 88976 h 188171"/>
                <a:gd name="connsiteX5" fmla="*/ 17281 w 778721"/>
                <a:gd name="connsiteY5" fmla="*/ 54686 h 188171"/>
                <a:gd name="connsiteX6" fmla="*/ 99196 w 778721"/>
                <a:gd name="connsiteY6" fmla="*/ 22301 h 188171"/>
                <a:gd name="connsiteX7" fmla="*/ 133486 w 778721"/>
                <a:gd name="connsiteY7" fmla="*/ 37541 h 188171"/>
                <a:gd name="connsiteX8" fmla="*/ 118246 w 778721"/>
                <a:gd name="connsiteY8" fmla="*/ 71831 h 188171"/>
                <a:gd name="connsiteX9" fmla="*/ 93481 w 778721"/>
                <a:gd name="connsiteY9" fmla="*/ 81356 h 188171"/>
                <a:gd name="connsiteX10" fmla="*/ 336369 w 778721"/>
                <a:gd name="connsiteY10" fmla="*/ 122313 h 188171"/>
                <a:gd name="connsiteX11" fmla="*/ 737371 w 778721"/>
                <a:gd name="connsiteY11" fmla="*/ 4203 h 188171"/>
                <a:gd name="connsiteX12" fmla="*/ 774519 w 778721"/>
                <a:gd name="connsiteY12" fmla="*/ 11823 h 188171"/>
                <a:gd name="connsiteX13" fmla="*/ 766899 w 778721"/>
                <a:gd name="connsiteY13" fmla="*/ 48971 h 188171"/>
                <a:gd name="connsiteX14" fmla="*/ 337321 w 778721"/>
                <a:gd name="connsiteY14" fmla="*/ 174701 h 188171"/>
                <a:gd name="connsiteX15" fmla="*/ 75384 w 778721"/>
                <a:gd name="connsiteY15" fmla="*/ 130886 h 188171"/>
                <a:gd name="connsiteX16" fmla="*/ 75384 w 778721"/>
                <a:gd name="connsiteY16" fmla="*/ 130886 h 188171"/>
                <a:gd name="connsiteX17" fmla="*/ 76336 w 778721"/>
                <a:gd name="connsiteY17" fmla="*/ 131838 h 188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8721" h="188171">
                  <a:moveTo>
                    <a:pt x="76336" y="131838"/>
                  </a:moveTo>
                  <a:lnTo>
                    <a:pt x="83956" y="151841"/>
                  </a:lnTo>
                  <a:cubicBezTo>
                    <a:pt x="89671" y="165176"/>
                    <a:pt x="83004" y="181368"/>
                    <a:pt x="68716" y="186131"/>
                  </a:cubicBezTo>
                  <a:cubicBezTo>
                    <a:pt x="55381" y="191846"/>
                    <a:pt x="39189" y="185178"/>
                    <a:pt x="34426" y="170891"/>
                  </a:cubicBezTo>
                  <a:lnTo>
                    <a:pt x="2041" y="88976"/>
                  </a:lnTo>
                  <a:cubicBezTo>
                    <a:pt x="-3674" y="75641"/>
                    <a:pt x="2994" y="59448"/>
                    <a:pt x="17281" y="54686"/>
                  </a:cubicBezTo>
                  <a:lnTo>
                    <a:pt x="99196" y="22301"/>
                  </a:lnTo>
                  <a:cubicBezTo>
                    <a:pt x="112531" y="16586"/>
                    <a:pt x="128724" y="23253"/>
                    <a:pt x="133486" y="37541"/>
                  </a:cubicBezTo>
                  <a:cubicBezTo>
                    <a:pt x="139201" y="50876"/>
                    <a:pt x="132534" y="67068"/>
                    <a:pt x="118246" y="71831"/>
                  </a:cubicBezTo>
                  <a:cubicBezTo>
                    <a:pt x="118246" y="71831"/>
                    <a:pt x="106816" y="76593"/>
                    <a:pt x="93481" y="81356"/>
                  </a:cubicBezTo>
                  <a:cubicBezTo>
                    <a:pt x="169681" y="108026"/>
                    <a:pt x="251596" y="122313"/>
                    <a:pt x="336369" y="122313"/>
                  </a:cubicBezTo>
                  <a:cubicBezTo>
                    <a:pt x="484006" y="122313"/>
                    <a:pt x="621166" y="79451"/>
                    <a:pt x="737371" y="4203"/>
                  </a:cubicBezTo>
                  <a:cubicBezTo>
                    <a:pt x="749754" y="-3417"/>
                    <a:pt x="765946" y="-559"/>
                    <a:pt x="774519" y="11823"/>
                  </a:cubicBezTo>
                  <a:cubicBezTo>
                    <a:pt x="782139" y="24206"/>
                    <a:pt x="779281" y="40398"/>
                    <a:pt x="766899" y="48971"/>
                  </a:cubicBezTo>
                  <a:cubicBezTo>
                    <a:pt x="643074" y="128981"/>
                    <a:pt x="495436" y="174701"/>
                    <a:pt x="337321" y="174701"/>
                  </a:cubicBezTo>
                  <a:cubicBezTo>
                    <a:pt x="179206" y="174701"/>
                    <a:pt x="157299" y="159461"/>
                    <a:pt x="75384" y="130886"/>
                  </a:cubicBezTo>
                  <a:lnTo>
                    <a:pt x="75384" y="130886"/>
                  </a:lnTo>
                  <a:lnTo>
                    <a:pt x="76336" y="131838"/>
                  </a:lnTo>
                  <a:close/>
                </a:path>
              </a:pathLst>
            </a:custGeom>
            <a:solidFill>
              <a:srgbClr val="FFD200"/>
            </a:solidFill>
            <a:ln w="9525" cap="flat">
              <a:noFill/>
              <a:prstDash val="solid"/>
              <a:miter/>
            </a:ln>
          </p:spPr>
          <p:txBody>
            <a:bodyPr rtlCol="0" anchor="ctr"/>
            <a:lstStyle/>
            <a:p>
              <a:endParaRPr lang="en-IN">
                <a:latin typeface="Aptos" panose="020B0004020202020204" pitchFamily="34" charset="0"/>
              </a:endParaRPr>
            </a:p>
          </p:txBody>
        </p:sp>
        <p:sp>
          <p:nvSpPr>
            <p:cNvPr id="35" name="Freeform: Shape 148">
              <a:extLst>
                <a:ext uri="{FF2B5EF4-FFF2-40B4-BE49-F238E27FC236}">
                  <a16:creationId xmlns:a16="http://schemas.microsoft.com/office/drawing/2014/main" id="{5D364CF8-2A6D-5441-1285-37291595B7C2}"/>
                </a:ext>
              </a:extLst>
            </p:cNvPr>
            <p:cNvSpPr/>
            <p:nvPr/>
          </p:nvSpPr>
          <p:spPr>
            <a:xfrm>
              <a:off x="10959343" y="1664270"/>
              <a:ext cx="184737" cy="820867"/>
            </a:xfrm>
            <a:custGeom>
              <a:avLst/>
              <a:gdLst>
                <a:gd name="connsiteX0" fmla="*/ 105680 w 184737"/>
                <a:gd name="connsiteY0" fmla="*/ 751382 h 820867"/>
                <a:gd name="connsiteX1" fmla="*/ 127588 w 184737"/>
                <a:gd name="connsiteY1" fmla="*/ 745667 h 820867"/>
                <a:gd name="connsiteX2" fmla="*/ 159973 w 184737"/>
                <a:gd name="connsiteY2" fmla="*/ 764717 h 820867"/>
                <a:gd name="connsiteX3" fmla="*/ 140923 w 184737"/>
                <a:gd name="connsiteY3" fmla="*/ 797102 h 820867"/>
                <a:gd name="connsiteX4" fmla="*/ 56150 w 184737"/>
                <a:gd name="connsiteY4" fmla="*/ 819962 h 820867"/>
                <a:gd name="connsiteX5" fmla="*/ 23765 w 184737"/>
                <a:gd name="connsiteY5" fmla="*/ 800912 h 820867"/>
                <a:gd name="connsiteX6" fmla="*/ 905 w 184737"/>
                <a:gd name="connsiteY6" fmla="*/ 716140 h 820867"/>
                <a:gd name="connsiteX7" fmla="*/ 19955 w 184737"/>
                <a:gd name="connsiteY7" fmla="*/ 683755 h 820867"/>
                <a:gd name="connsiteX8" fmla="*/ 52340 w 184737"/>
                <a:gd name="connsiteY8" fmla="*/ 702805 h 820867"/>
                <a:gd name="connsiteX9" fmla="*/ 59008 w 184737"/>
                <a:gd name="connsiteY9" fmla="*/ 727570 h 820867"/>
                <a:gd name="connsiteX10" fmla="*/ 131398 w 184737"/>
                <a:gd name="connsiteY10" fmla="*/ 407530 h 820867"/>
                <a:gd name="connsiteX11" fmla="*/ 34243 w 184737"/>
                <a:gd name="connsiteY11" fmla="*/ 39865 h 820867"/>
                <a:gd name="connsiteX12" fmla="*/ 43768 w 184737"/>
                <a:gd name="connsiteY12" fmla="*/ 3670 h 820867"/>
                <a:gd name="connsiteX13" fmla="*/ 79963 w 184737"/>
                <a:gd name="connsiteY13" fmla="*/ 13195 h 820867"/>
                <a:gd name="connsiteX14" fmla="*/ 184738 w 184737"/>
                <a:gd name="connsiteY14" fmla="*/ 407530 h 820867"/>
                <a:gd name="connsiteX15" fmla="*/ 106633 w 184737"/>
                <a:gd name="connsiteY15" fmla="*/ 752335 h 820867"/>
                <a:gd name="connsiteX16" fmla="*/ 106633 w 184737"/>
                <a:gd name="connsiteY16" fmla="*/ 752335 h 820867"/>
                <a:gd name="connsiteX17" fmla="*/ 105680 w 184737"/>
                <a:gd name="connsiteY17" fmla="*/ 751382 h 820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4737" h="820867">
                  <a:moveTo>
                    <a:pt x="105680" y="751382"/>
                  </a:moveTo>
                  <a:lnTo>
                    <a:pt x="127588" y="745667"/>
                  </a:lnTo>
                  <a:cubicBezTo>
                    <a:pt x="141875" y="741857"/>
                    <a:pt x="156163" y="750430"/>
                    <a:pt x="159973" y="764717"/>
                  </a:cubicBezTo>
                  <a:cubicBezTo>
                    <a:pt x="163783" y="779005"/>
                    <a:pt x="155210" y="793292"/>
                    <a:pt x="140923" y="797102"/>
                  </a:cubicBezTo>
                  <a:lnTo>
                    <a:pt x="56150" y="819962"/>
                  </a:lnTo>
                  <a:cubicBezTo>
                    <a:pt x="41863" y="823772"/>
                    <a:pt x="27575" y="815200"/>
                    <a:pt x="23765" y="800912"/>
                  </a:cubicBezTo>
                  <a:lnTo>
                    <a:pt x="905" y="716140"/>
                  </a:lnTo>
                  <a:cubicBezTo>
                    <a:pt x="-2905" y="701852"/>
                    <a:pt x="5668" y="687565"/>
                    <a:pt x="19955" y="683755"/>
                  </a:cubicBezTo>
                  <a:cubicBezTo>
                    <a:pt x="34243" y="679945"/>
                    <a:pt x="48530" y="688517"/>
                    <a:pt x="52340" y="702805"/>
                  </a:cubicBezTo>
                  <a:cubicBezTo>
                    <a:pt x="52340" y="702805"/>
                    <a:pt x="55198" y="714235"/>
                    <a:pt x="59008" y="727570"/>
                  </a:cubicBezTo>
                  <a:cubicBezTo>
                    <a:pt x="105680" y="630415"/>
                    <a:pt x="131398" y="521830"/>
                    <a:pt x="131398" y="407530"/>
                  </a:cubicBezTo>
                  <a:cubicBezTo>
                    <a:pt x="131398" y="293230"/>
                    <a:pt x="96155" y="148450"/>
                    <a:pt x="34243" y="39865"/>
                  </a:cubicBezTo>
                  <a:cubicBezTo>
                    <a:pt x="26623" y="27482"/>
                    <a:pt x="31385" y="11290"/>
                    <a:pt x="43768" y="3670"/>
                  </a:cubicBezTo>
                  <a:cubicBezTo>
                    <a:pt x="56150" y="-3950"/>
                    <a:pt x="72343" y="812"/>
                    <a:pt x="79963" y="13195"/>
                  </a:cubicBezTo>
                  <a:cubicBezTo>
                    <a:pt x="146638" y="129400"/>
                    <a:pt x="184738" y="263702"/>
                    <a:pt x="184738" y="407530"/>
                  </a:cubicBezTo>
                  <a:cubicBezTo>
                    <a:pt x="184738" y="551357"/>
                    <a:pt x="156163" y="647560"/>
                    <a:pt x="106633" y="752335"/>
                  </a:cubicBezTo>
                  <a:lnTo>
                    <a:pt x="106633" y="752335"/>
                  </a:lnTo>
                  <a:lnTo>
                    <a:pt x="105680" y="751382"/>
                  </a:lnTo>
                  <a:close/>
                </a:path>
              </a:pathLst>
            </a:custGeom>
            <a:solidFill>
              <a:srgbClr val="FFD200"/>
            </a:solidFill>
            <a:ln w="9525" cap="flat">
              <a:noFill/>
              <a:prstDash val="solid"/>
              <a:miter/>
            </a:ln>
          </p:spPr>
          <p:txBody>
            <a:bodyPr rtlCol="0" anchor="ctr"/>
            <a:lstStyle/>
            <a:p>
              <a:endParaRPr lang="en-IN">
                <a:latin typeface="Aptos" panose="020B0004020202020204" pitchFamily="34" charset="0"/>
              </a:endParaRPr>
            </a:p>
          </p:txBody>
        </p:sp>
        <p:sp>
          <p:nvSpPr>
            <p:cNvPr id="36" name="Freeform: Shape 149">
              <a:extLst>
                <a:ext uri="{FF2B5EF4-FFF2-40B4-BE49-F238E27FC236}">
                  <a16:creationId xmlns:a16="http://schemas.microsoft.com/office/drawing/2014/main" id="{3C946BC3-EDFD-DA97-E924-7D6D53FDC6EE}"/>
                </a:ext>
              </a:extLst>
            </p:cNvPr>
            <p:cNvSpPr/>
            <p:nvPr/>
          </p:nvSpPr>
          <p:spPr>
            <a:xfrm>
              <a:off x="9995589" y="1277415"/>
              <a:ext cx="735059" cy="168545"/>
            </a:xfrm>
            <a:custGeom>
              <a:avLst/>
              <a:gdLst>
                <a:gd name="connsiteX0" fmla="*/ 637952 w 735059"/>
                <a:gd name="connsiteY0" fmla="*/ 109537 h 168545"/>
                <a:gd name="connsiteX1" fmla="*/ 353154 w 735059"/>
                <a:gd name="connsiteY1" fmla="*/ 52388 h 168545"/>
                <a:gd name="connsiteX2" fmla="*/ 37877 w 735059"/>
                <a:gd name="connsiteY2" fmla="*/ 122873 h 168545"/>
                <a:gd name="connsiteX3" fmla="*/ 2634 w 735059"/>
                <a:gd name="connsiteY3" fmla="*/ 110490 h 168545"/>
                <a:gd name="connsiteX4" fmla="*/ 15017 w 735059"/>
                <a:gd name="connsiteY4" fmla="*/ 75248 h 168545"/>
                <a:gd name="connsiteX5" fmla="*/ 353154 w 735059"/>
                <a:gd name="connsiteY5" fmla="*/ 0 h 168545"/>
                <a:gd name="connsiteX6" fmla="*/ 666527 w 735059"/>
                <a:gd name="connsiteY6" fmla="*/ 64770 h 168545"/>
                <a:gd name="connsiteX7" fmla="*/ 659859 w 735059"/>
                <a:gd name="connsiteY7" fmla="*/ 40958 h 168545"/>
                <a:gd name="connsiteX8" fmla="*/ 678909 w 735059"/>
                <a:gd name="connsiteY8" fmla="*/ 8572 h 168545"/>
                <a:gd name="connsiteX9" fmla="*/ 711294 w 735059"/>
                <a:gd name="connsiteY9" fmla="*/ 27622 h 168545"/>
                <a:gd name="connsiteX10" fmla="*/ 734154 w 735059"/>
                <a:gd name="connsiteY10" fmla="*/ 112395 h 168545"/>
                <a:gd name="connsiteX11" fmla="*/ 715104 w 735059"/>
                <a:gd name="connsiteY11" fmla="*/ 144780 h 168545"/>
                <a:gd name="connsiteX12" fmla="*/ 630332 w 735059"/>
                <a:gd name="connsiteY12" fmla="*/ 167640 h 168545"/>
                <a:gd name="connsiteX13" fmla="*/ 597947 w 735059"/>
                <a:gd name="connsiteY13" fmla="*/ 148590 h 168545"/>
                <a:gd name="connsiteX14" fmla="*/ 616997 w 735059"/>
                <a:gd name="connsiteY14" fmla="*/ 116205 h 168545"/>
                <a:gd name="connsiteX15" fmla="*/ 637952 w 735059"/>
                <a:gd name="connsiteY15" fmla="*/ 110490 h 168545"/>
                <a:gd name="connsiteX16" fmla="*/ 637952 w 735059"/>
                <a:gd name="connsiteY16" fmla="*/ 109537 h 16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35059" h="168545">
                  <a:moveTo>
                    <a:pt x="637952" y="109537"/>
                  </a:moveTo>
                  <a:cubicBezTo>
                    <a:pt x="550322" y="73343"/>
                    <a:pt x="454119" y="52388"/>
                    <a:pt x="353154" y="52388"/>
                  </a:cubicBezTo>
                  <a:cubicBezTo>
                    <a:pt x="252189" y="52388"/>
                    <a:pt x="133127" y="78105"/>
                    <a:pt x="37877" y="122873"/>
                  </a:cubicBezTo>
                  <a:cubicBezTo>
                    <a:pt x="24542" y="129540"/>
                    <a:pt x="8349" y="122873"/>
                    <a:pt x="2634" y="110490"/>
                  </a:cubicBezTo>
                  <a:cubicBezTo>
                    <a:pt x="-4033" y="97155"/>
                    <a:pt x="2634" y="80963"/>
                    <a:pt x="15017" y="75248"/>
                  </a:cubicBezTo>
                  <a:cubicBezTo>
                    <a:pt x="117887" y="26670"/>
                    <a:pt x="232187" y="0"/>
                    <a:pt x="353154" y="0"/>
                  </a:cubicBezTo>
                  <a:cubicBezTo>
                    <a:pt x="474122" y="0"/>
                    <a:pt x="570324" y="22860"/>
                    <a:pt x="666527" y="64770"/>
                  </a:cubicBezTo>
                  <a:lnTo>
                    <a:pt x="659859" y="40958"/>
                  </a:lnTo>
                  <a:cubicBezTo>
                    <a:pt x="656049" y="26670"/>
                    <a:pt x="664622" y="12382"/>
                    <a:pt x="678909" y="8572"/>
                  </a:cubicBezTo>
                  <a:cubicBezTo>
                    <a:pt x="693197" y="4763"/>
                    <a:pt x="707484" y="13335"/>
                    <a:pt x="711294" y="27622"/>
                  </a:cubicBezTo>
                  <a:lnTo>
                    <a:pt x="734154" y="112395"/>
                  </a:lnTo>
                  <a:cubicBezTo>
                    <a:pt x="737964" y="126683"/>
                    <a:pt x="729392" y="140970"/>
                    <a:pt x="715104" y="144780"/>
                  </a:cubicBezTo>
                  <a:lnTo>
                    <a:pt x="630332" y="167640"/>
                  </a:lnTo>
                  <a:cubicBezTo>
                    <a:pt x="616044" y="171450"/>
                    <a:pt x="601757" y="162878"/>
                    <a:pt x="597947" y="148590"/>
                  </a:cubicBezTo>
                  <a:cubicBezTo>
                    <a:pt x="594137" y="134303"/>
                    <a:pt x="602709" y="120015"/>
                    <a:pt x="616997" y="116205"/>
                  </a:cubicBezTo>
                  <a:lnTo>
                    <a:pt x="637952" y="110490"/>
                  </a:lnTo>
                  <a:lnTo>
                    <a:pt x="637952" y="109537"/>
                  </a:lnTo>
                  <a:close/>
                </a:path>
              </a:pathLst>
            </a:custGeom>
            <a:solidFill>
              <a:srgbClr val="FFD200"/>
            </a:solidFill>
            <a:ln w="9525" cap="flat">
              <a:noFill/>
              <a:prstDash val="solid"/>
              <a:miter/>
            </a:ln>
          </p:spPr>
          <p:txBody>
            <a:bodyPr rtlCol="0" anchor="ctr"/>
            <a:lstStyle/>
            <a:p>
              <a:endParaRPr lang="en-IN">
                <a:latin typeface="Aptos" panose="020B0004020202020204" pitchFamily="34" charset="0"/>
              </a:endParaRPr>
            </a:p>
          </p:txBody>
        </p:sp>
        <p:sp>
          <p:nvSpPr>
            <p:cNvPr id="37" name="Freeform: Shape 150">
              <a:extLst>
                <a:ext uri="{FF2B5EF4-FFF2-40B4-BE49-F238E27FC236}">
                  <a16:creationId xmlns:a16="http://schemas.microsoft.com/office/drawing/2014/main" id="{6CAEB272-1A19-2975-787D-9A65C094AC59}"/>
                </a:ext>
              </a:extLst>
            </p:cNvPr>
            <p:cNvSpPr/>
            <p:nvPr/>
          </p:nvSpPr>
          <p:spPr>
            <a:xfrm>
              <a:off x="9594363" y="1231695"/>
              <a:ext cx="339090" cy="339089"/>
            </a:xfrm>
            <a:custGeom>
              <a:avLst/>
              <a:gdLst>
                <a:gd name="connsiteX0" fmla="*/ 169545 w 339090"/>
                <a:gd name="connsiteY0" fmla="*/ 0 h 339089"/>
                <a:gd name="connsiteX1" fmla="*/ 0 w 339090"/>
                <a:gd name="connsiteY1" fmla="*/ 169545 h 339089"/>
                <a:gd name="connsiteX2" fmla="*/ 169545 w 339090"/>
                <a:gd name="connsiteY2" fmla="*/ 339090 h 339089"/>
                <a:gd name="connsiteX3" fmla="*/ 339090 w 339090"/>
                <a:gd name="connsiteY3" fmla="*/ 169545 h 339089"/>
                <a:gd name="connsiteX4" fmla="*/ 169545 w 339090"/>
                <a:gd name="connsiteY4" fmla="*/ 0 h 339089"/>
                <a:gd name="connsiteX5" fmla="*/ 169545 w 339090"/>
                <a:gd name="connsiteY5" fmla="*/ 286703 h 339089"/>
                <a:gd name="connsiteX6" fmla="*/ 53340 w 339090"/>
                <a:gd name="connsiteY6" fmla="*/ 170498 h 339089"/>
                <a:gd name="connsiteX7" fmla="*/ 169545 w 339090"/>
                <a:gd name="connsiteY7" fmla="*/ 54293 h 339089"/>
                <a:gd name="connsiteX8" fmla="*/ 285750 w 339090"/>
                <a:gd name="connsiteY8" fmla="*/ 170498 h 339089"/>
                <a:gd name="connsiteX9" fmla="*/ 169545 w 339090"/>
                <a:gd name="connsiteY9" fmla="*/ 286703 h 33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090" h="339089">
                  <a:moveTo>
                    <a:pt x="169545" y="0"/>
                  </a:moveTo>
                  <a:cubicBezTo>
                    <a:pt x="76200" y="0"/>
                    <a:pt x="0" y="76200"/>
                    <a:pt x="0" y="169545"/>
                  </a:cubicBezTo>
                  <a:cubicBezTo>
                    <a:pt x="0" y="262890"/>
                    <a:pt x="76200" y="339090"/>
                    <a:pt x="169545" y="339090"/>
                  </a:cubicBezTo>
                  <a:cubicBezTo>
                    <a:pt x="262890" y="339090"/>
                    <a:pt x="339090" y="262890"/>
                    <a:pt x="339090" y="169545"/>
                  </a:cubicBezTo>
                  <a:cubicBezTo>
                    <a:pt x="339090" y="76200"/>
                    <a:pt x="263843" y="0"/>
                    <a:pt x="169545" y="0"/>
                  </a:cubicBezTo>
                  <a:close/>
                  <a:moveTo>
                    <a:pt x="169545" y="286703"/>
                  </a:moveTo>
                  <a:cubicBezTo>
                    <a:pt x="104775" y="286703"/>
                    <a:pt x="53340" y="234315"/>
                    <a:pt x="53340" y="170498"/>
                  </a:cubicBezTo>
                  <a:cubicBezTo>
                    <a:pt x="53340" y="106680"/>
                    <a:pt x="105728" y="54293"/>
                    <a:pt x="169545" y="54293"/>
                  </a:cubicBezTo>
                  <a:cubicBezTo>
                    <a:pt x="233363" y="54293"/>
                    <a:pt x="285750" y="106680"/>
                    <a:pt x="285750" y="170498"/>
                  </a:cubicBezTo>
                  <a:cubicBezTo>
                    <a:pt x="285750" y="234315"/>
                    <a:pt x="233363" y="286703"/>
                    <a:pt x="169545" y="286703"/>
                  </a:cubicBezTo>
                  <a:close/>
                </a:path>
              </a:pathLst>
            </a:custGeom>
            <a:solidFill>
              <a:srgbClr val="FFD200"/>
            </a:solidFill>
            <a:ln w="9525" cap="flat">
              <a:noFill/>
              <a:prstDash val="solid"/>
              <a:miter/>
            </a:ln>
          </p:spPr>
          <p:txBody>
            <a:bodyPr rtlCol="0" anchor="ctr"/>
            <a:lstStyle/>
            <a:p>
              <a:endParaRPr lang="en-IN">
                <a:latin typeface="Aptos" panose="020B0004020202020204" pitchFamily="34" charset="0"/>
              </a:endParaRPr>
            </a:p>
          </p:txBody>
        </p:sp>
        <p:sp>
          <p:nvSpPr>
            <p:cNvPr id="38" name="Freeform: Shape 151">
              <a:extLst>
                <a:ext uri="{FF2B5EF4-FFF2-40B4-BE49-F238E27FC236}">
                  <a16:creationId xmlns:a16="http://schemas.microsoft.com/office/drawing/2014/main" id="{BA3DF8F5-EACA-A1F3-21E0-F6E218A6C8B6}"/>
                </a:ext>
              </a:extLst>
            </p:cNvPr>
            <p:cNvSpPr/>
            <p:nvPr/>
          </p:nvSpPr>
          <p:spPr>
            <a:xfrm>
              <a:off x="10771891" y="1269795"/>
              <a:ext cx="384333" cy="339089"/>
            </a:xfrm>
            <a:custGeom>
              <a:avLst/>
              <a:gdLst>
                <a:gd name="connsiteX0" fmla="*/ 380762 w 384333"/>
                <a:gd name="connsiteY0" fmla="*/ 156210 h 339089"/>
                <a:gd name="connsiteX1" fmla="*/ 297894 w 384333"/>
                <a:gd name="connsiteY1" fmla="*/ 13335 h 339089"/>
                <a:gd name="connsiteX2" fmla="*/ 275034 w 384333"/>
                <a:gd name="connsiteY2" fmla="*/ 0 h 339089"/>
                <a:gd name="connsiteX3" fmla="*/ 109299 w 384333"/>
                <a:gd name="connsiteY3" fmla="*/ 0 h 339089"/>
                <a:gd name="connsiteX4" fmla="*/ 86439 w 384333"/>
                <a:gd name="connsiteY4" fmla="*/ 13335 h 339089"/>
                <a:gd name="connsiteX5" fmla="*/ 3572 w 384333"/>
                <a:gd name="connsiteY5" fmla="*/ 156210 h 339089"/>
                <a:gd name="connsiteX6" fmla="*/ 3572 w 384333"/>
                <a:gd name="connsiteY6" fmla="*/ 182880 h 339089"/>
                <a:gd name="connsiteX7" fmla="*/ 86439 w 384333"/>
                <a:gd name="connsiteY7" fmla="*/ 325755 h 339089"/>
                <a:gd name="connsiteX8" fmla="*/ 109299 w 384333"/>
                <a:gd name="connsiteY8" fmla="*/ 339090 h 339089"/>
                <a:gd name="connsiteX9" fmla="*/ 275034 w 384333"/>
                <a:gd name="connsiteY9" fmla="*/ 339090 h 339089"/>
                <a:gd name="connsiteX10" fmla="*/ 297894 w 384333"/>
                <a:gd name="connsiteY10" fmla="*/ 325755 h 339089"/>
                <a:gd name="connsiteX11" fmla="*/ 380762 w 384333"/>
                <a:gd name="connsiteY11" fmla="*/ 182880 h 339089"/>
                <a:gd name="connsiteX12" fmla="*/ 380762 w 384333"/>
                <a:gd name="connsiteY12" fmla="*/ 156210 h 339089"/>
                <a:gd name="connsiteX13" fmla="*/ 259794 w 384333"/>
                <a:gd name="connsiteY13" fmla="*/ 285750 h 339089"/>
                <a:gd name="connsiteX14" fmla="*/ 125492 w 384333"/>
                <a:gd name="connsiteY14" fmla="*/ 285750 h 339089"/>
                <a:gd name="connsiteX15" fmla="*/ 57864 w 384333"/>
                <a:gd name="connsiteY15" fmla="*/ 169545 h 339089"/>
                <a:gd name="connsiteX16" fmla="*/ 125492 w 384333"/>
                <a:gd name="connsiteY16" fmla="*/ 53340 h 339089"/>
                <a:gd name="connsiteX17" fmla="*/ 259794 w 384333"/>
                <a:gd name="connsiteY17" fmla="*/ 53340 h 339089"/>
                <a:gd name="connsiteX18" fmla="*/ 327422 w 384333"/>
                <a:gd name="connsiteY18" fmla="*/ 169545 h 339089"/>
                <a:gd name="connsiteX19" fmla="*/ 259794 w 384333"/>
                <a:gd name="connsiteY19" fmla="*/ 285750 h 33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4333" h="339089">
                  <a:moveTo>
                    <a:pt x="380762" y="156210"/>
                  </a:moveTo>
                  <a:lnTo>
                    <a:pt x="297894" y="13335"/>
                  </a:lnTo>
                  <a:cubicBezTo>
                    <a:pt x="293132" y="4763"/>
                    <a:pt x="284559" y="0"/>
                    <a:pt x="275034" y="0"/>
                  </a:cubicBezTo>
                  <a:lnTo>
                    <a:pt x="109299" y="0"/>
                  </a:lnTo>
                  <a:cubicBezTo>
                    <a:pt x="99774" y="0"/>
                    <a:pt x="91202" y="4763"/>
                    <a:pt x="86439" y="13335"/>
                  </a:cubicBezTo>
                  <a:lnTo>
                    <a:pt x="3572" y="156210"/>
                  </a:lnTo>
                  <a:cubicBezTo>
                    <a:pt x="-1191" y="164783"/>
                    <a:pt x="-1191" y="174308"/>
                    <a:pt x="3572" y="182880"/>
                  </a:cubicBezTo>
                  <a:lnTo>
                    <a:pt x="86439" y="325755"/>
                  </a:lnTo>
                  <a:cubicBezTo>
                    <a:pt x="91202" y="334328"/>
                    <a:pt x="99774" y="339090"/>
                    <a:pt x="109299" y="339090"/>
                  </a:cubicBezTo>
                  <a:lnTo>
                    <a:pt x="275034" y="339090"/>
                  </a:lnTo>
                  <a:cubicBezTo>
                    <a:pt x="284559" y="339090"/>
                    <a:pt x="293132" y="334328"/>
                    <a:pt x="297894" y="325755"/>
                  </a:cubicBezTo>
                  <a:lnTo>
                    <a:pt x="380762" y="182880"/>
                  </a:lnTo>
                  <a:cubicBezTo>
                    <a:pt x="385524" y="174308"/>
                    <a:pt x="385524" y="164783"/>
                    <a:pt x="380762" y="156210"/>
                  </a:cubicBezTo>
                  <a:close/>
                  <a:moveTo>
                    <a:pt x="259794" y="285750"/>
                  </a:moveTo>
                  <a:lnTo>
                    <a:pt x="125492" y="285750"/>
                  </a:lnTo>
                  <a:lnTo>
                    <a:pt x="57864" y="169545"/>
                  </a:lnTo>
                  <a:lnTo>
                    <a:pt x="125492" y="53340"/>
                  </a:lnTo>
                  <a:lnTo>
                    <a:pt x="259794" y="53340"/>
                  </a:lnTo>
                  <a:lnTo>
                    <a:pt x="327422" y="169545"/>
                  </a:lnTo>
                  <a:lnTo>
                    <a:pt x="259794" y="285750"/>
                  </a:lnTo>
                  <a:close/>
                </a:path>
              </a:pathLst>
            </a:custGeom>
            <a:solidFill>
              <a:srgbClr val="FFD200"/>
            </a:solidFill>
            <a:ln w="9525" cap="flat">
              <a:noFill/>
              <a:prstDash val="solid"/>
              <a:miter/>
            </a:ln>
          </p:spPr>
          <p:txBody>
            <a:bodyPr rtlCol="0" anchor="ctr"/>
            <a:lstStyle/>
            <a:p>
              <a:endParaRPr lang="en-IN">
                <a:latin typeface="Aptos" panose="020B0004020202020204" pitchFamily="34" charset="0"/>
              </a:endParaRPr>
            </a:p>
          </p:txBody>
        </p:sp>
        <p:sp>
          <p:nvSpPr>
            <p:cNvPr id="39" name="Freeform: Shape 152">
              <a:extLst>
                <a:ext uri="{FF2B5EF4-FFF2-40B4-BE49-F238E27FC236}">
                  <a16:creationId xmlns:a16="http://schemas.microsoft.com/office/drawing/2014/main" id="{E662010B-98DE-851D-47B9-236535A3ABAE}"/>
                </a:ext>
              </a:extLst>
            </p:cNvPr>
            <p:cNvSpPr/>
            <p:nvPr/>
          </p:nvSpPr>
          <p:spPr>
            <a:xfrm>
              <a:off x="9621271" y="2531857"/>
              <a:ext cx="363378" cy="322897"/>
            </a:xfrm>
            <a:custGeom>
              <a:avLst/>
              <a:gdLst>
                <a:gd name="connsiteX0" fmla="*/ 359807 w 363378"/>
                <a:gd name="connsiteY0" fmla="*/ 282892 h 322897"/>
                <a:gd name="connsiteX1" fmla="*/ 204549 w 363378"/>
                <a:gd name="connsiteY1" fmla="*/ 13335 h 322897"/>
                <a:gd name="connsiteX2" fmla="*/ 181689 w 363378"/>
                <a:gd name="connsiteY2" fmla="*/ 0 h 322897"/>
                <a:gd name="connsiteX3" fmla="*/ 158829 w 363378"/>
                <a:gd name="connsiteY3" fmla="*/ 13335 h 322897"/>
                <a:gd name="connsiteX4" fmla="*/ 3572 w 363378"/>
                <a:gd name="connsiteY4" fmla="*/ 282892 h 322897"/>
                <a:gd name="connsiteX5" fmla="*/ 3572 w 363378"/>
                <a:gd name="connsiteY5" fmla="*/ 309563 h 322897"/>
                <a:gd name="connsiteX6" fmla="*/ 26432 w 363378"/>
                <a:gd name="connsiteY6" fmla="*/ 322897 h 322897"/>
                <a:gd name="connsiteX7" fmla="*/ 336947 w 363378"/>
                <a:gd name="connsiteY7" fmla="*/ 322897 h 322897"/>
                <a:gd name="connsiteX8" fmla="*/ 359807 w 363378"/>
                <a:gd name="connsiteY8" fmla="*/ 309563 h 322897"/>
                <a:gd name="connsiteX9" fmla="*/ 359807 w 363378"/>
                <a:gd name="connsiteY9" fmla="*/ 282892 h 322897"/>
                <a:gd name="connsiteX10" fmla="*/ 72152 w 363378"/>
                <a:gd name="connsiteY10" fmla="*/ 269558 h 322897"/>
                <a:gd name="connsiteX11" fmla="*/ 181689 w 363378"/>
                <a:gd name="connsiteY11" fmla="*/ 80010 h 322897"/>
                <a:gd name="connsiteX12" fmla="*/ 291227 w 363378"/>
                <a:gd name="connsiteY12" fmla="*/ 269558 h 322897"/>
                <a:gd name="connsiteX13" fmla="*/ 72152 w 363378"/>
                <a:gd name="connsiteY13" fmla="*/ 269558 h 322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3378" h="322897">
                  <a:moveTo>
                    <a:pt x="359807" y="282892"/>
                  </a:moveTo>
                  <a:lnTo>
                    <a:pt x="204549" y="13335"/>
                  </a:lnTo>
                  <a:cubicBezTo>
                    <a:pt x="199787" y="4763"/>
                    <a:pt x="191214" y="0"/>
                    <a:pt x="181689" y="0"/>
                  </a:cubicBezTo>
                  <a:cubicBezTo>
                    <a:pt x="172164" y="0"/>
                    <a:pt x="163592" y="4763"/>
                    <a:pt x="158829" y="13335"/>
                  </a:cubicBezTo>
                  <a:lnTo>
                    <a:pt x="3572" y="282892"/>
                  </a:lnTo>
                  <a:cubicBezTo>
                    <a:pt x="-1191" y="291465"/>
                    <a:pt x="-1191" y="300990"/>
                    <a:pt x="3572" y="309563"/>
                  </a:cubicBezTo>
                  <a:cubicBezTo>
                    <a:pt x="8334" y="318135"/>
                    <a:pt x="16907" y="322897"/>
                    <a:pt x="26432" y="322897"/>
                  </a:cubicBezTo>
                  <a:lnTo>
                    <a:pt x="336947" y="322897"/>
                  </a:lnTo>
                  <a:cubicBezTo>
                    <a:pt x="346472" y="322897"/>
                    <a:pt x="355044" y="318135"/>
                    <a:pt x="359807" y="309563"/>
                  </a:cubicBezTo>
                  <a:cubicBezTo>
                    <a:pt x="364569" y="300990"/>
                    <a:pt x="364569" y="291465"/>
                    <a:pt x="359807" y="282892"/>
                  </a:cubicBezTo>
                  <a:close/>
                  <a:moveTo>
                    <a:pt x="72152" y="269558"/>
                  </a:moveTo>
                  <a:lnTo>
                    <a:pt x="181689" y="80010"/>
                  </a:lnTo>
                  <a:lnTo>
                    <a:pt x="291227" y="269558"/>
                  </a:lnTo>
                  <a:lnTo>
                    <a:pt x="72152" y="269558"/>
                  </a:lnTo>
                  <a:close/>
                </a:path>
              </a:pathLst>
            </a:custGeom>
            <a:solidFill>
              <a:srgbClr val="FFD200"/>
            </a:solidFill>
            <a:ln w="9525" cap="flat">
              <a:noFill/>
              <a:prstDash val="solid"/>
              <a:miter/>
            </a:ln>
          </p:spPr>
          <p:txBody>
            <a:bodyPr rtlCol="0" anchor="ctr"/>
            <a:lstStyle/>
            <a:p>
              <a:endParaRPr lang="en-IN">
                <a:latin typeface="Aptos" panose="020B0004020202020204" pitchFamily="34" charset="0"/>
              </a:endParaRPr>
            </a:p>
          </p:txBody>
        </p:sp>
        <p:sp>
          <p:nvSpPr>
            <p:cNvPr id="40" name="Freeform: Shape 153">
              <a:extLst>
                <a:ext uri="{FF2B5EF4-FFF2-40B4-BE49-F238E27FC236}">
                  <a16:creationId xmlns:a16="http://schemas.microsoft.com/office/drawing/2014/main" id="{0510FA7D-2CFF-77C0-7F10-63E892FB63D4}"/>
                </a:ext>
              </a:extLst>
            </p:cNvPr>
            <p:cNvSpPr/>
            <p:nvPr/>
          </p:nvSpPr>
          <p:spPr>
            <a:xfrm>
              <a:off x="10839281" y="2532810"/>
              <a:ext cx="333375" cy="333375"/>
            </a:xfrm>
            <a:custGeom>
              <a:avLst/>
              <a:gdLst>
                <a:gd name="connsiteX0" fmla="*/ 306705 w 333375"/>
                <a:gd name="connsiteY0" fmla="*/ 0 h 333375"/>
                <a:gd name="connsiteX1" fmla="*/ 26670 w 333375"/>
                <a:gd name="connsiteY1" fmla="*/ 0 h 333375"/>
                <a:gd name="connsiteX2" fmla="*/ 0 w 333375"/>
                <a:gd name="connsiteY2" fmla="*/ 26670 h 333375"/>
                <a:gd name="connsiteX3" fmla="*/ 0 w 333375"/>
                <a:gd name="connsiteY3" fmla="*/ 306705 h 333375"/>
                <a:gd name="connsiteX4" fmla="*/ 26670 w 333375"/>
                <a:gd name="connsiteY4" fmla="*/ 333375 h 333375"/>
                <a:gd name="connsiteX5" fmla="*/ 306705 w 333375"/>
                <a:gd name="connsiteY5" fmla="*/ 333375 h 333375"/>
                <a:gd name="connsiteX6" fmla="*/ 333375 w 333375"/>
                <a:gd name="connsiteY6" fmla="*/ 306705 h 333375"/>
                <a:gd name="connsiteX7" fmla="*/ 333375 w 333375"/>
                <a:gd name="connsiteY7" fmla="*/ 26670 h 333375"/>
                <a:gd name="connsiteX8" fmla="*/ 306705 w 333375"/>
                <a:gd name="connsiteY8" fmla="*/ 0 h 333375"/>
                <a:gd name="connsiteX9" fmla="*/ 280035 w 333375"/>
                <a:gd name="connsiteY9" fmla="*/ 279082 h 333375"/>
                <a:gd name="connsiteX10" fmla="*/ 53340 w 333375"/>
                <a:gd name="connsiteY10" fmla="*/ 279082 h 333375"/>
                <a:gd name="connsiteX11" fmla="*/ 53340 w 333375"/>
                <a:gd name="connsiteY11" fmla="*/ 52388 h 333375"/>
                <a:gd name="connsiteX12" fmla="*/ 280035 w 333375"/>
                <a:gd name="connsiteY12" fmla="*/ 52388 h 333375"/>
                <a:gd name="connsiteX13" fmla="*/ 280035 w 333375"/>
                <a:gd name="connsiteY13" fmla="*/ 279082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3375" h="333375">
                  <a:moveTo>
                    <a:pt x="306705" y="0"/>
                  </a:moveTo>
                  <a:lnTo>
                    <a:pt x="26670" y="0"/>
                  </a:lnTo>
                  <a:cubicBezTo>
                    <a:pt x="12383" y="0"/>
                    <a:pt x="0" y="11430"/>
                    <a:pt x="0" y="26670"/>
                  </a:cubicBezTo>
                  <a:lnTo>
                    <a:pt x="0" y="306705"/>
                  </a:lnTo>
                  <a:cubicBezTo>
                    <a:pt x="0" y="320992"/>
                    <a:pt x="11430" y="333375"/>
                    <a:pt x="26670" y="333375"/>
                  </a:cubicBezTo>
                  <a:lnTo>
                    <a:pt x="306705" y="333375"/>
                  </a:lnTo>
                  <a:cubicBezTo>
                    <a:pt x="320992" y="333375"/>
                    <a:pt x="333375" y="321945"/>
                    <a:pt x="333375" y="306705"/>
                  </a:cubicBezTo>
                  <a:lnTo>
                    <a:pt x="333375" y="26670"/>
                  </a:lnTo>
                  <a:cubicBezTo>
                    <a:pt x="333375" y="12382"/>
                    <a:pt x="321945" y="0"/>
                    <a:pt x="306705" y="0"/>
                  </a:cubicBezTo>
                  <a:close/>
                  <a:moveTo>
                    <a:pt x="280035" y="279082"/>
                  </a:moveTo>
                  <a:lnTo>
                    <a:pt x="53340" y="279082"/>
                  </a:lnTo>
                  <a:lnTo>
                    <a:pt x="53340" y="52388"/>
                  </a:lnTo>
                  <a:lnTo>
                    <a:pt x="280035" y="52388"/>
                  </a:lnTo>
                  <a:lnTo>
                    <a:pt x="280035" y="279082"/>
                  </a:lnTo>
                  <a:close/>
                </a:path>
              </a:pathLst>
            </a:custGeom>
            <a:solidFill>
              <a:srgbClr val="FFD200"/>
            </a:solidFill>
            <a:ln w="9525" cap="flat">
              <a:noFill/>
              <a:prstDash val="solid"/>
              <a:miter/>
            </a:ln>
          </p:spPr>
          <p:txBody>
            <a:bodyPr rtlCol="0" anchor="ctr"/>
            <a:lstStyle/>
            <a:p>
              <a:endParaRPr lang="en-IN">
                <a:latin typeface="Aptos" panose="020B0004020202020204" pitchFamily="34" charset="0"/>
              </a:endParaRPr>
            </a:p>
          </p:txBody>
        </p:sp>
      </p:grpSp>
      <p:sp>
        <p:nvSpPr>
          <p:cNvPr id="42" name="Text Placeholder 41">
            <a:extLst>
              <a:ext uri="{FF2B5EF4-FFF2-40B4-BE49-F238E27FC236}">
                <a16:creationId xmlns:a16="http://schemas.microsoft.com/office/drawing/2014/main" id="{F5F5E538-BCA5-1EC7-C86C-336CACA9E37C}"/>
              </a:ext>
            </a:extLst>
          </p:cNvPr>
          <p:cNvSpPr>
            <a:spLocks noGrp="1"/>
          </p:cNvSpPr>
          <p:nvPr>
            <p:ph type="body" sz="quarter" idx="10" hasCustomPrompt="1"/>
          </p:nvPr>
        </p:nvSpPr>
        <p:spPr>
          <a:xfrm>
            <a:off x="1588025" y="4596073"/>
            <a:ext cx="2212975" cy="393499"/>
          </a:xfrm>
          <a:prstGeom prst="rect">
            <a:avLst/>
          </a:prstGeom>
        </p:spPr>
        <p:txBody>
          <a:bodyPr lIns="0" tIns="0" rIns="0" bIns="0">
            <a:noAutofit/>
          </a:bodyPr>
          <a:lstStyle>
            <a:lvl1pPr marL="0" indent="0" algn="r">
              <a:buNone/>
              <a:defRPr sz="1800" b="1">
                <a:solidFill>
                  <a:schemeClr val="bg1"/>
                </a:solidFill>
              </a:defRPr>
            </a:lvl1pPr>
            <a:lvl2pPr marL="457200" indent="0" algn="r">
              <a:buNone/>
              <a:defRPr sz="1400"/>
            </a:lvl2pPr>
            <a:lvl3pPr marL="914400" indent="0" algn="r">
              <a:buNone/>
              <a:defRPr sz="1200"/>
            </a:lvl3pPr>
            <a:lvl4pPr marL="1371600" indent="0" algn="r">
              <a:buNone/>
              <a:defRPr sz="1100"/>
            </a:lvl4pPr>
            <a:lvl5pPr marL="1828800" indent="0" algn="r">
              <a:buNone/>
              <a:defRPr sz="1100"/>
            </a:lvl5pPr>
          </a:lstStyle>
          <a:p>
            <a:pPr lvl="0"/>
            <a:r>
              <a:rPr lang="en-GB"/>
              <a:t>Integrity</a:t>
            </a:r>
            <a:endParaRPr lang="en-US"/>
          </a:p>
        </p:txBody>
      </p:sp>
      <p:sp>
        <p:nvSpPr>
          <p:cNvPr id="43" name="Text Placeholder 41">
            <a:extLst>
              <a:ext uri="{FF2B5EF4-FFF2-40B4-BE49-F238E27FC236}">
                <a16:creationId xmlns:a16="http://schemas.microsoft.com/office/drawing/2014/main" id="{203FE66F-CE49-BAEA-B831-92B98D9C5F94}"/>
              </a:ext>
            </a:extLst>
          </p:cNvPr>
          <p:cNvSpPr>
            <a:spLocks noGrp="1"/>
          </p:cNvSpPr>
          <p:nvPr>
            <p:ph type="body" sz="quarter" idx="11" hasCustomPrompt="1"/>
          </p:nvPr>
        </p:nvSpPr>
        <p:spPr>
          <a:xfrm>
            <a:off x="5005143" y="5360002"/>
            <a:ext cx="2212975" cy="393499"/>
          </a:xfrm>
          <a:prstGeom prst="rect">
            <a:avLst/>
          </a:prstGeom>
        </p:spPr>
        <p:txBody>
          <a:bodyPr lIns="0" tIns="0" rIns="0" bIns="0">
            <a:noAutofit/>
          </a:bodyPr>
          <a:lstStyle>
            <a:lvl1pPr marL="0" indent="0" algn="ctr">
              <a:buNone/>
              <a:defRPr sz="1800" b="1">
                <a:solidFill>
                  <a:schemeClr val="bg1"/>
                </a:solidFill>
              </a:defRPr>
            </a:lvl1pPr>
            <a:lvl2pPr marL="457200" indent="0" algn="r">
              <a:buNone/>
              <a:defRPr sz="1400"/>
            </a:lvl2pPr>
            <a:lvl3pPr marL="914400" indent="0" algn="r">
              <a:buNone/>
              <a:defRPr sz="1200"/>
            </a:lvl3pPr>
            <a:lvl4pPr marL="1371600" indent="0" algn="r">
              <a:buNone/>
              <a:defRPr sz="1100"/>
            </a:lvl4pPr>
            <a:lvl5pPr marL="1828800" indent="0" algn="r">
              <a:buNone/>
              <a:defRPr sz="1100"/>
            </a:lvl5pPr>
          </a:lstStyle>
          <a:p>
            <a:pPr lvl="0"/>
            <a:r>
              <a:rPr lang="en-GB"/>
              <a:t>Competency</a:t>
            </a:r>
            <a:endParaRPr lang="en-US"/>
          </a:p>
        </p:txBody>
      </p:sp>
      <p:sp>
        <p:nvSpPr>
          <p:cNvPr id="44" name="Text Placeholder 41">
            <a:extLst>
              <a:ext uri="{FF2B5EF4-FFF2-40B4-BE49-F238E27FC236}">
                <a16:creationId xmlns:a16="http://schemas.microsoft.com/office/drawing/2014/main" id="{3017BA7D-41CB-792B-F700-6EBA44E00F12}"/>
              </a:ext>
            </a:extLst>
          </p:cNvPr>
          <p:cNvSpPr>
            <a:spLocks noGrp="1"/>
          </p:cNvSpPr>
          <p:nvPr>
            <p:ph type="body" sz="quarter" idx="12" hasCustomPrompt="1"/>
          </p:nvPr>
        </p:nvSpPr>
        <p:spPr>
          <a:xfrm>
            <a:off x="8361801" y="4596073"/>
            <a:ext cx="2212975" cy="393499"/>
          </a:xfrm>
          <a:prstGeom prst="rect">
            <a:avLst/>
          </a:prstGeom>
        </p:spPr>
        <p:txBody>
          <a:bodyPr lIns="0" tIns="0" rIns="0" bIns="0">
            <a:noAutofit/>
          </a:bodyPr>
          <a:lstStyle>
            <a:lvl1pPr marL="0" indent="0" algn="l">
              <a:buNone/>
              <a:defRPr sz="1800" b="1">
                <a:solidFill>
                  <a:schemeClr val="bg1"/>
                </a:solidFill>
              </a:defRPr>
            </a:lvl1pPr>
            <a:lvl2pPr marL="457200" indent="0" algn="r">
              <a:buNone/>
              <a:defRPr sz="1400"/>
            </a:lvl2pPr>
            <a:lvl3pPr marL="914400" indent="0" algn="r">
              <a:buNone/>
              <a:defRPr sz="1200"/>
            </a:lvl3pPr>
            <a:lvl4pPr marL="1371600" indent="0" algn="r">
              <a:buNone/>
              <a:defRPr sz="1100"/>
            </a:lvl4pPr>
            <a:lvl5pPr marL="1828800" indent="0" algn="r">
              <a:buNone/>
              <a:defRPr sz="1100"/>
            </a:lvl5pPr>
          </a:lstStyle>
          <a:p>
            <a:pPr lvl="0"/>
            <a:r>
              <a:rPr lang="en-GB"/>
              <a:t>Efficiency</a:t>
            </a:r>
            <a:endParaRPr lang="en-US"/>
          </a:p>
        </p:txBody>
      </p:sp>
      <p:sp>
        <p:nvSpPr>
          <p:cNvPr id="46" name="Text Placeholder 45">
            <a:extLst>
              <a:ext uri="{FF2B5EF4-FFF2-40B4-BE49-F238E27FC236}">
                <a16:creationId xmlns:a16="http://schemas.microsoft.com/office/drawing/2014/main" id="{8CA87979-2C5B-A11A-553F-139403CCF808}"/>
              </a:ext>
            </a:extLst>
          </p:cNvPr>
          <p:cNvSpPr>
            <a:spLocks noGrp="1"/>
          </p:cNvSpPr>
          <p:nvPr>
            <p:ph type="body" sz="quarter" idx="13" hasCustomPrompt="1"/>
          </p:nvPr>
        </p:nvSpPr>
        <p:spPr>
          <a:xfrm>
            <a:off x="1533949" y="4987045"/>
            <a:ext cx="2267457" cy="881063"/>
          </a:xfrm>
          <a:prstGeom prst="rect">
            <a:avLst/>
          </a:prstGeom>
        </p:spPr>
        <p:txBody>
          <a:bodyPr lIns="0" tIns="0" rIns="0">
            <a:noAutofit/>
          </a:bodyPr>
          <a:lstStyle>
            <a:lvl1pPr marL="0" indent="0" algn="r">
              <a:spcBef>
                <a:spcPts val="0"/>
              </a:spcBef>
              <a:buNone/>
              <a:defRPr sz="1400">
                <a:solidFill>
                  <a:schemeClr val="bg1"/>
                </a:solidFill>
              </a:defRPr>
            </a:lvl1pPr>
            <a:lvl2pPr marL="457200" indent="0" algn="r">
              <a:spcBef>
                <a:spcPts val="0"/>
              </a:spcBef>
              <a:buNone/>
              <a:defRPr sz="1400">
                <a:solidFill>
                  <a:schemeClr val="bg1"/>
                </a:solidFill>
              </a:defRPr>
            </a:lvl2pPr>
            <a:lvl3pPr marL="914400" indent="0" algn="r">
              <a:spcBef>
                <a:spcPts val="0"/>
              </a:spcBef>
              <a:buNone/>
              <a:defRPr sz="1400">
                <a:solidFill>
                  <a:schemeClr val="bg1"/>
                </a:solidFill>
              </a:defRPr>
            </a:lvl3pPr>
            <a:lvl4pPr marL="1371600" indent="0" algn="r">
              <a:spcBef>
                <a:spcPts val="0"/>
              </a:spcBef>
              <a:buNone/>
              <a:defRPr sz="1400">
                <a:solidFill>
                  <a:schemeClr val="bg1"/>
                </a:solidFill>
              </a:defRPr>
            </a:lvl4pPr>
            <a:lvl5pPr marL="1828800" indent="0" algn="r">
              <a:spcBef>
                <a:spcPts val="0"/>
              </a:spcBef>
              <a:buNone/>
              <a:defRPr sz="1400">
                <a:solidFill>
                  <a:schemeClr val="bg1"/>
                </a:solidFill>
              </a:defRPr>
            </a:lvl5pPr>
          </a:lstStyle>
          <a:p>
            <a:pPr algn="r"/>
            <a:r>
              <a:rPr lang="en-IN" sz="1400">
                <a:solidFill>
                  <a:schemeClr val="bg1"/>
                </a:solidFill>
                <a:latin typeface="Aptos" panose="020B0004020202020204" pitchFamily="34" charset="0"/>
              </a:rPr>
              <a:t>We adhere to ethical practices and maintain transparency in our conduct, fostering a culture of trust &amp; integrity in the organisation</a:t>
            </a:r>
          </a:p>
        </p:txBody>
      </p:sp>
      <p:sp>
        <p:nvSpPr>
          <p:cNvPr id="49" name="Text Placeholder 48">
            <a:extLst>
              <a:ext uri="{FF2B5EF4-FFF2-40B4-BE49-F238E27FC236}">
                <a16:creationId xmlns:a16="http://schemas.microsoft.com/office/drawing/2014/main" id="{BD21677A-6FFE-21A0-E774-F6E17CED8BAF}"/>
              </a:ext>
            </a:extLst>
          </p:cNvPr>
          <p:cNvSpPr>
            <a:spLocks noGrp="1"/>
          </p:cNvSpPr>
          <p:nvPr>
            <p:ph type="body" sz="quarter" idx="14" hasCustomPrompt="1"/>
          </p:nvPr>
        </p:nvSpPr>
        <p:spPr>
          <a:xfrm>
            <a:off x="4344180" y="5753100"/>
            <a:ext cx="3578170" cy="727075"/>
          </a:xfrm>
          <a:prstGeom prst="rect">
            <a:avLst/>
          </a:prstGeom>
        </p:spPr>
        <p:txBody>
          <a:bodyPr lIns="0" tIns="0" rIns="0" bIns="0">
            <a:noAutofit/>
          </a:bodyPr>
          <a:lstStyle>
            <a:lvl1pPr marL="0" indent="0">
              <a:spcBef>
                <a:spcPts val="0"/>
              </a:spcBef>
              <a:buNone/>
              <a:defRPr sz="1400">
                <a:solidFill>
                  <a:schemeClr val="bg1"/>
                </a:solidFill>
              </a:defRPr>
            </a:lvl1pPr>
            <a:lvl2pPr marL="457200" indent="0">
              <a:spcBef>
                <a:spcPts val="0"/>
              </a:spcBef>
              <a:buNone/>
              <a:defRPr sz="1400">
                <a:solidFill>
                  <a:schemeClr val="bg1"/>
                </a:solidFill>
              </a:defRPr>
            </a:lvl2pPr>
            <a:lvl3pPr marL="914400" indent="0">
              <a:spcBef>
                <a:spcPts val="0"/>
              </a:spcBef>
              <a:buNone/>
              <a:defRPr sz="1400">
                <a:solidFill>
                  <a:schemeClr val="bg1"/>
                </a:solidFill>
              </a:defRPr>
            </a:lvl3pPr>
            <a:lvl4pPr marL="1371600" indent="0">
              <a:spcBef>
                <a:spcPts val="0"/>
              </a:spcBef>
              <a:buNone/>
              <a:defRPr sz="1400">
                <a:solidFill>
                  <a:schemeClr val="bg1"/>
                </a:solidFill>
              </a:defRPr>
            </a:lvl4pPr>
            <a:lvl5pPr marL="1828800" indent="0">
              <a:spcBef>
                <a:spcPts val="0"/>
              </a:spcBef>
              <a:buNone/>
              <a:defRPr sz="1400">
                <a:solidFill>
                  <a:schemeClr val="bg1"/>
                </a:solidFill>
              </a:defRPr>
            </a:lvl5pPr>
          </a:lstStyle>
          <a:p>
            <a:pPr algn="ctr"/>
            <a:r>
              <a:rPr lang="en-IN" sz="1400">
                <a:solidFill>
                  <a:schemeClr val="bg1"/>
                </a:solidFill>
                <a:latin typeface="Aptos" panose="020B0004020202020204" pitchFamily="34" charset="0"/>
              </a:rPr>
              <a:t>We develop and effectively apply our knowledge, abilities and skills to successfully and consistently deliver desired outcomes</a:t>
            </a:r>
          </a:p>
        </p:txBody>
      </p:sp>
      <p:sp>
        <p:nvSpPr>
          <p:cNvPr id="51" name="Text Placeholder 50">
            <a:extLst>
              <a:ext uri="{FF2B5EF4-FFF2-40B4-BE49-F238E27FC236}">
                <a16:creationId xmlns:a16="http://schemas.microsoft.com/office/drawing/2014/main" id="{9B229E6B-6736-6007-9ABC-422A58985D88}"/>
              </a:ext>
            </a:extLst>
          </p:cNvPr>
          <p:cNvSpPr>
            <a:spLocks noGrp="1"/>
          </p:cNvSpPr>
          <p:nvPr>
            <p:ph type="body" sz="quarter" idx="15" hasCustomPrompt="1"/>
          </p:nvPr>
        </p:nvSpPr>
        <p:spPr>
          <a:xfrm>
            <a:off x="8369031" y="5002659"/>
            <a:ext cx="2108807" cy="987425"/>
          </a:xfrm>
          <a:prstGeom prst="rect">
            <a:avLst/>
          </a:prstGeom>
        </p:spPr>
        <p:txBody>
          <a:bodyPr lIns="0" tIns="0" rIns="0" bIns="0">
            <a:noAutofit/>
          </a:bodyPr>
          <a:lstStyle>
            <a:lvl1pPr marL="0" indent="0">
              <a:buNone/>
              <a:defRPr sz="1400"/>
            </a:lvl1pPr>
            <a:lvl2pPr>
              <a:defRPr sz="1400"/>
            </a:lvl2pPr>
            <a:lvl3pPr>
              <a:defRPr sz="1400"/>
            </a:lvl3pPr>
            <a:lvl4pPr>
              <a:defRPr sz="1400"/>
            </a:lvl4pPr>
            <a:lvl5pPr>
              <a:defRPr sz="1400"/>
            </a:lvl5pPr>
          </a:lstStyle>
          <a:p>
            <a:r>
              <a:rPr lang="en-IN" sz="1400">
                <a:solidFill>
                  <a:schemeClr val="bg1"/>
                </a:solidFill>
                <a:latin typeface="Aptos" panose="020B0004020202020204" pitchFamily="34" charset="0"/>
              </a:rPr>
              <a:t>We are agile and collaborative to deliver quicker and better results</a:t>
            </a:r>
          </a:p>
        </p:txBody>
      </p:sp>
      <p:sp>
        <p:nvSpPr>
          <p:cNvPr id="2" name="Slide Number Placeholder 8">
            <a:extLst>
              <a:ext uri="{FF2B5EF4-FFF2-40B4-BE49-F238E27FC236}">
                <a16:creationId xmlns:a16="http://schemas.microsoft.com/office/drawing/2014/main" id="{83257FB2-28B0-35EB-8F27-FB70E6C647B3}"/>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solidFill>
                  <a:schemeClr val="bg1"/>
                </a:solidFill>
                <a:latin typeface="Aptos" panose="020B0004020202020204" pitchFamily="34" charset="0"/>
              </a:rPr>
              <a:pPr/>
              <a:t>‹#›</a:t>
            </a:fld>
            <a:endParaRPr lang="en-US">
              <a:solidFill>
                <a:schemeClr val="bg1"/>
              </a:solidFill>
              <a:latin typeface="Aptos" panose="020B0004020202020204" pitchFamily="34" charset="0"/>
            </a:endParaRPr>
          </a:p>
        </p:txBody>
      </p:sp>
    </p:spTree>
    <p:extLst>
      <p:ext uri="{BB962C8B-B14F-4D97-AF65-F5344CB8AC3E}">
        <p14:creationId xmlns:p14="http://schemas.microsoft.com/office/powerpoint/2010/main" val="14276553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ites Map">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3FA056A-A510-E1F6-469B-6EEAE00E8351}"/>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0">
                <a:solidFill>
                  <a:schemeClr val="tx1"/>
                </a:solidFill>
              </a:defRPr>
            </a:lvl1pPr>
          </a:lstStyle>
          <a:p>
            <a:r>
              <a:rPr lang="en-US"/>
              <a:t>The Strides group operates 25+ global manufacturing sites with 20+ sites approved by USFDA, MHRA , TGA amongst others</a:t>
            </a:r>
          </a:p>
        </p:txBody>
      </p:sp>
      <p:grpSp>
        <p:nvGrpSpPr>
          <p:cNvPr id="5" name="Group 18636">
            <a:extLst>
              <a:ext uri="{FF2B5EF4-FFF2-40B4-BE49-F238E27FC236}">
                <a16:creationId xmlns:a16="http://schemas.microsoft.com/office/drawing/2014/main" id="{F3A6873B-34DF-A25F-05EF-64CDC602021D}"/>
              </a:ext>
            </a:extLst>
          </p:cNvPr>
          <p:cNvGrpSpPr/>
          <p:nvPr userDrawn="1"/>
        </p:nvGrpSpPr>
        <p:grpSpPr>
          <a:xfrm>
            <a:off x="3791954" y="1761435"/>
            <a:ext cx="8036020" cy="3821636"/>
            <a:chOff x="0" y="0"/>
            <a:chExt cx="16117093" cy="8150225"/>
          </a:xfrm>
          <a:solidFill>
            <a:schemeClr val="accent2"/>
          </a:solidFill>
        </p:grpSpPr>
        <p:sp>
          <p:nvSpPr>
            <p:cNvPr id="6" name="Shape 18630">
              <a:extLst>
                <a:ext uri="{FF2B5EF4-FFF2-40B4-BE49-F238E27FC236}">
                  <a16:creationId xmlns:a16="http://schemas.microsoft.com/office/drawing/2014/main" id="{D1115DC1-3D21-C0CD-D4CD-28BA63D4C602}"/>
                </a:ext>
              </a:extLst>
            </p:cNvPr>
            <p:cNvSpPr/>
            <p:nvPr/>
          </p:nvSpPr>
          <p:spPr>
            <a:xfrm>
              <a:off x="6718300" y="114300"/>
              <a:ext cx="2523729" cy="2536429"/>
            </a:xfrm>
            <a:custGeom>
              <a:avLst/>
              <a:gdLst/>
              <a:ahLst/>
              <a:cxnLst>
                <a:cxn ang="0">
                  <a:pos x="wd2" y="hd2"/>
                </a:cxn>
                <a:cxn ang="5400000">
                  <a:pos x="wd2" y="hd2"/>
                </a:cxn>
                <a:cxn ang="10800000">
                  <a:pos x="wd2" y="hd2"/>
                </a:cxn>
                <a:cxn ang="16200000">
                  <a:pos x="wd2" y="hd2"/>
                </a:cxn>
              </a:cxnLst>
              <a:rect l="0" t="0" r="r" b="b"/>
              <a:pathLst>
                <a:path w="21600" h="21600" extrusionOk="0">
                  <a:moveTo>
                    <a:pt x="12867" y="0"/>
                  </a:moveTo>
                  <a:cubicBezTo>
                    <a:pt x="12665" y="0"/>
                    <a:pt x="12500" y="164"/>
                    <a:pt x="12500" y="365"/>
                  </a:cubicBezTo>
                  <a:cubicBezTo>
                    <a:pt x="12500" y="566"/>
                    <a:pt x="12665" y="727"/>
                    <a:pt x="12867" y="727"/>
                  </a:cubicBezTo>
                  <a:cubicBezTo>
                    <a:pt x="13069" y="727"/>
                    <a:pt x="13230" y="566"/>
                    <a:pt x="13230" y="365"/>
                  </a:cubicBezTo>
                  <a:cubicBezTo>
                    <a:pt x="13230" y="164"/>
                    <a:pt x="13069" y="0"/>
                    <a:pt x="12867" y="0"/>
                  </a:cubicBezTo>
                  <a:close/>
                  <a:moveTo>
                    <a:pt x="13954" y="0"/>
                  </a:moveTo>
                  <a:cubicBezTo>
                    <a:pt x="13752" y="0"/>
                    <a:pt x="13587" y="164"/>
                    <a:pt x="13587" y="365"/>
                  </a:cubicBezTo>
                  <a:cubicBezTo>
                    <a:pt x="13587" y="566"/>
                    <a:pt x="13752" y="727"/>
                    <a:pt x="13954" y="727"/>
                  </a:cubicBezTo>
                  <a:cubicBezTo>
                    <a:pt x="14156" y="727"/>
                    <a:pt x="14317" y="566"/>
                    <a:pt x="14317" y="365"/>
                  </a:cubicBezTo>
                  <a:cubicBezTo>
                    <a:pt x="14317" y="164"/>
                    <a:pt x="14156" y="0"/>
                    <a:pt x="13954" y="0"/>
                  </a:cubicBezTo>
                  <a:close/>
                  <a:moveTo>
                    <a:pt x="10693" y="1190"/>
                  </a:moveTo>
                  <a:cubicBezTo>
                    <a:pt x="10491" y="1190"/>
                    <a:pt x="10326" y="1354"/>
                    <a:pt x="10326" y="1555"/>
                  </a:cubicBezTo>
                  <a:cubicBezTo>
                    <a:pt x="10326" y="1755"/>
                    <a:pt x="10491" y="1916"/>
                    <a:pt x="10693" y="1916"/>
                  </a:cubicBezTo>
                  <a:cubicBezTo>
                    <a:pt x="10895" y="1916"/>
                    <a:pt x="11056" y="1755"/>
                    <a:pt x="11056" y="1555"/>
                  </a:cubicBezTo>
                  <a:cubicBezTo>
                    <a:pt x="11056" y="1354"/>
                    <a:pt x="10895" y="1190"/>
                    <a:pt x="10693" y="1190"/>
                  </a:cubicBezTo>
                  <a:close/>
                  <a:moveTo>
                    <a:pt x="11780" y="1190"/>
                  </a:moveTo>
                  <a:cubicBezTo>
                    <a:pt x="11578" y="1190"/>
                    <a:pt x="11413" y="1354"/>
                    <a:pt x="11413" y="1555"/>
                  </a:cubicBezTo>
                  <a:cubicBezTo>
                    <a:pt x="11413" y="1755"/>
                    <a:pt x="11578" y="1916"/>
                    <a:pt x="11780" y="1916"/>
                  </a:cubicBezTo>
                  <a:cubicBezTo>
                    <a:pt x="11982" y="1916"/>
                    <a:pt x="12143" y="1755"/>
                    <a:pt x="12143" y="1555"/>
                  </a:cubicBezTo>
                  <a:cubicBezTo>
                    <a:pt x="12143" y="1354"/>
                    <a:pt x="11982" y="1190"/>
                    <a:pt x="11780" y="1190"/>
                  </a:cubicBezTo>
                  <a:close/>
                  <a:moveTo>
                    <a:pt x="12867" y="1190"/>
                  </a:moveTo>
                  <a:cubicBezTo>
                    <a:pt x="12665" y="1190"/>
                    <a:pt x="12500" y="1354"/>
                    <a:pt x="12500" y="1555"/>
                  </a:cubicBezTo>
                  <a:cubicBezTo>
                    <a:pt x="12500" y="1755"/>
                    <a:pt x="12665" y="1916"/>
                    <a:pt x="12867" y="1916"/>
                  </a:cubicBezTo>
                  <a:cubicBezTo>
                    <a:pt x="13069" y="1916"/>
                    <a:pt x="13230" y="1755"/>
                    <a:pt x="13230" y="1555"/>
                  </a:cubicBezTo>
                  <a:cubicBezTo>
                    <a:pt x="13230" y="1354"/>
                    <a:pt x="13069" y="1190"/>
                    <a:pt x="12867" y="1190"/>
                  </a:cubicBezTo>
                  <a:close/>
                  <a:moveTo>
                    <a:pt x="13954" y="1190"/>
                  </a:moveTo>
                  <a:cubicBezTo>
                    <a:pt x="13752" y="1190"/>
                    <a:pt x="13587" y="1354"/>
                    <a:pt x="13587" y="1555"/>
                  </a:cubicBezTo>
                  <a:cubicBezTo>
                    <a:pt x="13587" y="1755"/>
                    <a:pt x="13752" y="1916"/>
                    <a:pt x="13954" y="1916"/>
                  </a:cubicBezTo>
                  <a:cubicBezTo>
                    <a:pt x="14156" y="1916"/>
                    <a:pt x="14317" y="1755"/>
                    <a:pt x="14317" y="1555"/>
                  </a:cubicBezTo>
                  <a:cubicBezTo>
                    <a:pt x="14317" y="1354"/>
                    <a:pt x="14156" y="1190"/>
                    <a:pt x="13954" y="1190"/>
                  </a:cubicBezTo>
                  <a:close/>
                  <a:moveTo>
                    <a:pt x="11780" y="4326"/>
                  </a:moveTo>
                  <a:cubicBezTo>
                    <a:pt x="11578" y="4326"/>
                    <a:pt x="11413" y="4490"/>
                    <a:pt x="11413" y="4691"/>
                  </a:cubicBezTo>
                  <a:cubicBezTo>
                    <a:pt x="11413" y="4892"/>
                    <a:pt x="11578" y="5056"/>
                    <a:pt x="11780" y="5056"/>
                  </a:cubicBezTo>
                  <a:cubicBezTo>
                    <a:pt x="11982" y="5056"/>
                    <a:pt x="12143" y="4892"/>
                    <a:pt x="12143" y="4691"/>
                  </a:cubicBezTo>
                  <a:cubicBezTo>
                    <a:pt x="12143" y="4490"/>
                    <a:pt x="11982" y="4326"/>
                    <a:pt x="11780" y="4326"/>
                  </a:cubicBezTo>
                  <a:close/>
                  <a:moveTo>
                    <a:pt x="12867" y="4326"/>
                  </a:moveTo>
                  <a:cubicBezTo>
                    <a:pt x="12665" y="4326"/>
                    <a:pt x="12500" y="4490"/>
                    <a:pt x="12500" y="4691"/>
                  </a:cubicBezTo>
                  <a:cubicBezTo>
                    <a:pt x="12500" y="4892"/>
                    <a:pt x="12665" y="5056"/>
                    <a:pt x="12867" y="5056"/>
                  </a:cubicBezTo>
                  <a:cubicBezTo>
                    <a:pt x="13069" y="5056"/>
                    <a:pt x="13230" y="4892"/>
                    <a:pt x="13230" y="4691"/>
                  </a:cubicBezTo>
                  <a:cubicBezTo>
                    <a:pt x="13230" y="4490"/>
                    <a:pt x="13069" y="4326"/>
                    <a:pt x="12867" y="4326"/>
                  </a:cubicBezTo>
                  <a:close/>
                  <a:moveTo>
                    <a:pt x="13954" y="4326"/>
                  </a:moveTo>
                  <a:cubicBezTo>
                    <a:pt x="13752" y="4326"/>
                    <a:pt x="13587" y="4490"/>
                    <a:pt x="13587" y="4691"/>
                  </a:cubicBezTo>
                  <a:cubicBezTo>
                    <a:pt x="13587" y="4892"/>
                    <a:pt x="13752" y="5056"/>
                    <a:pt x="13954" y="5056"/>
                  </a:cubicBezTo>
                  <a:cubicBezTo>
                    <a:pt x="14156" y="5056"/>
                    <a:pt x="14317" y="4892"/>
                    <a:pt x="14317" y="4691"/>
                  </a:cubicBezTo>
                  <a:cubicBezTo>
                    <a:pt x="14317" y="4490"/>
                    <a:pt x="14156" y="4326"/>
                    <a:pt x="13954" y="4326"/>
                  </a:cubicBezTo>
                  <a:close/>
                  <a:moveTo>
                    <a:pt x="14932" y="4326"/>
                  </a:moveTo>
                  <a:cubicBezTo>
                    <a:pt x="14730" y="4326"/>
                    <a:pt x="14565" y="4490"/>
                    <a:pt x="14565" y="4691"/>
                  </a:cubicBezTo>
                  <a:cubicBezTo>
                    <a:pt x="14565" y="4892"/>
                    <a:pt x="14730" y="5056"/>
                    <a:pt x="14932" y="5056"/>
                  </a:cubicBezTo>
                  <a:cubicBezTo>
                    <a:pt x="15134" y="5056"/>
                    <a:pt x="15296" y="4892"/>
                    <a:pt x="15296" y="4691"/>
                  </a:cubicBezTo>
                  <a:cubicBezTo>
                    <a:pt x="15296" y="4490"/>
                    <a:pt x="15134" y="4326"/>
                    <a:pt x="14932" y="4326"/>
                  </a:cubicBezTo>
                  <a:close/>
                  <a:moveTo>
                    <a:pt x="16019" y="4326"/>
                  </a:moveTo>
                  <a:cubicBezTo>
                    <a:pt x="15817" y="4326"/>
                    <a:pt x="15652" y="4490"/>
                    <a:pt x="15652" y="4691"/>
                  </a:cubicBezTo>
                  <a:cubicBezTo>
                    <a:pt x="15652" y="4892"/>
                    <a:pt x="15817" y="5056"/>
                    <a:pt x="16019" y="5056"/>
                  </a:cubicBezTo>
                  <a:cubicBezTo>
                    <a:pt x="16221" y="5056"/>
                    <a:pt x="16383" y="4892"/>
                    <a:pt x="16383" y="4691"/>
                  </a:cubicBezTo>
                  <a:cubicBezTo>
                    <a:pt x="16383" y="4490"/>
                    <a:pt x="16221" y="4326"/>
                    <a:pt x="16019" y="4326"/>
                  </a:cubicBezTo>
                  <a:close/>
                  <a:moveTo>
                    <a:pt x="16997" y="4326"/>
                  </a:moveTo>
                  <a:cubicBezTo>
                    <a:pt x="16796" y="4326"/>
                    <a:pt x="16631" y="4490"/>
                    <a:pt x="16631" y="4691"/>
                  </a:cubicBezTo>
                  <a:cubicBezTo>
                    <a:pt x="16631" y="4892"/>
                    <a:pt x="16796" y="5056"/>
                    <a:pt x="16997" y="5056"/>
                  </a:cubicBezTo>
                  <a:cubicBezTo>
                    <a:pt x="17199" y="5056"/>
                    <a:pt x="17361" y="4892"/>
                    <a:pt x="17361" y="4691"/>
                  </a:cubicBezTo>
                  <a:cubicBezTo>
                    <a:pt x="17361" y="4490"/>
                    <a:pt x="17199" y="4326"/>
                    <a:pt x="16997" y="4326"/>
                  </a:cubicBezTo>
                  <a:close/>
                  <a:moveTo>
                    <a:pt x="18084" y="4326"/>
                  </a:moveTo>
                  <a:cubicBezTo>
                    <a:pt x="17883" y="4326"/>
                    <a:pt x="17718" y="4490"/>
                    <a:pt x="17718" y="4691"/>
                  </a:cubicBezTo>
                  <a:cubicBezTo>
                    <a:pt x="17718" y="4892"/>
                    <a:pt x="17883" y="5056"/>
                    <a:pt x="18084" y="5056"/>
                  </a:cubicBezTo>
                  <a:cubicBezTo>
                    <a:pt x="18286" y="5056"/>
                    <a:pt x="18448" y="4892"/>
                    <a:pt x="18448" y="4691"/>
                  </a:cubicBezTo>
                  <a:cubicBezTo>
                    <a:pt x="18448" y="4490"/>
                    <a:pt x="18286" y="4326"/>
                    <a:pt x="18084" y="4326"/>
                  </a:cubicBezTo>
                  <a:close/>
                  <a:moveTo>
                    <a:pt x="10802" y="5299"/>
                  </a:moveTo>
                  <a:cubicBezTo>
                    <a:pt x="10600" y="5299"/>
                    <a:pt x="10435" y="5464"/>
                    <a:pt x="10435" y="5664"/>
                  </a:cubicBezTo>
                  <a:cubicBezTo>
                    <a:pt x="10435" y="5866"/>
                    <a:pt x="10600" y="6026"/>
                    <a:pt x="10802" y="6026"/>
                  </a:cubicBezTo>
                  <a:cubicBezTo>
                    <a:pt x="11003" y="6026"/>
                    <a:pt x="11165" y="5866"/>
                    <a:pt x="11165" y="5664"/>
                  </a:cubicBezTo>
                  <a:cubicBezTo>
                    <a:pt x="11165" y="5464"/>
                    <a:pt x="11003" y="5299"/>
                    <a:pt x="10802" y="5299"/>
                  </a:cubicBezTo>
                  <a:close/>
                  <a:moveTo>
                    <a:pt x="11780" y="5299"/>
                  </a:moveTo>
                  <a:cubicBezTo>
                    <a:pt x="11578" y="5299"/>
                    <a:pt x="11413" y="5464"/>
                    <a:pt x="11413" y="5664"/>
                  </a:cubicBezTo>
                  <a:cubicBezTo>
                    <a:pt x="11413" y="5865"/>
                    <a:pt x="11578" y="6026"/>
                    <a:pt x="11780" y="6026"/>
                  </a:cubicBezTo>
                  <a:cubicBezTo>
                    <a:pt x="11982" y="6026"/>
                    <a:pt x="12143" y="5865"/>
                    <a:pt x="12143" y="5664"/>
                  </a:cubicBezTo>
                  <a:cubicBezTo>
                    <a:pt x="12143" y="5464"/>
                    <a:pt x="11982" y="5299"/>
                    <a:pt x="11780" y="5299"/>
                  </a:cubicBezTo>
                  <a:close/>
                  <a:moveTo>
                    <a:pt x="12867" y="5299"/>
                  </a:moveTo>
                  <a:cubicBezTo>
                    <a:pt x="12665" y="5299"/>
                    <a:pt x="12500" y="5464"/>
                    <a:pt x="12500" y="5664"/>
                  </a:cubicBezTo>
                  <a:cubicBezTo>
                    <a:pt x="12500" y="5865"/>
                    <a:pt x="12665" y="6026"/>
                    <a:pt x="12867" y="6026"/>
                  </a:cubicBezTo>
                  <a:cubicBezTo>
                    <a:pt x="13069" y="6026"/>
                    <a:pt x="13230" y="5865"/>
                    <a:pt x="13230" y="5664"/>
                  </a:cubicBezTo>
                  <a:cubicBezTo>
                    <a:pt x="13230" y="5464"/>
                    <a:pt x="13069" y="5299"/>
                    <a:pt x="12867" y="5299"/>
                  </a:cubicBezTo>
                  <a:close/>
                  <a:moveTo>
                    <a:pt x="13954" y="5299"/>
                  </a:moveTo>
                  <a:cubicBezTo>
                    <a:pt x="13752" y="5299"/>
                    <a:pt x="13587" y="5464"/>
                    <a:pt x="13587" y="5664"/>
                  </a:cubicBezTo>
                  <a:cubicBezTo>
                    <a:pt x="13587" y="5865"/>
                    <a:pt x="13752" y="6026"/>
                    <a:pt x="13954" y="6026"/>
                  </a:cubicBezTo>
                  <a:cubicBezTo>
                    <a:pt x="14156" y="6026"/>
                    <a:pt x="14317" y="5865"/>
                    <a:pt x="14317" y="5664"/>
                  </a:cubicBezTo>
                  <a:cubicBezTo>
                    <a:pt x="14317" y="5464"/>
                    <a:pt x="14156" y="5299"/>
                    <a:pt x="13954" y="5299"/>
                  </a:cubicBezTo>
                  <a:close/>
                  <a:moveTo>
                    <a:pt x="14932" y="5299"/>
                  </a:moveTo>
                  <a:cubicBezTo>
                    <a:pt x="14730" y="5299"/>
                    <a:pt x="14565" y="5464"/>
                    <a:pt x="14565" y="5664"/>
                  </a:cubicBezTo>
                  <a:cubicBezTo>
                    <a:pt x="14565" y="5865"/>
                    <a:pt x="14730" y="6026"/>
                    <a:pt x="14932" y="6026"/>
                  </a:cubicBezTo>
                  <a:cubicBezTo>
                    <a:pt x="15134" y="6026"/>
                    <a:pt x="15296" y="5865"/>
                    <a:pt x="15296" y="5664"/>
                  </a:cubicBezTo>
                  <a:cubicBezTo>
                    <a:pt x="15296" y="5464"/>
                    <a:pt x="15134" y="5299"/>
                    <a:pt x="14932" y="5299"/>
                  </a:cubicBezTo>
                  <a:close/>
                  <a:moveTo>
                    <a:pt x="16019" y="5299"/>
                  </a:moveTo>
                  <a:cubicBezTo>
                    <a:pt x="15817" y="5299"/>
                    <a:pt x="15652" y="5464"/>
                    <a:pt x="15652" y="5664"/>
                  </a:cubicBezTo>
                  <a:cubicBezTo>
                    <a:pt x="15652" y="5865"/>
                    <a:pt x="15817" y="6026"/>
                    <a:pt x="16019" y="6026"/>
                  </a:cubicBezTo>
                  <a:cubicBezTo>
                    <a:pt x="16221" y="6026"/>
                    <a:pt x="16383" y="5865"/>
                    <a:pt x="16383" y="5664"/>
                  </a:cubicBezTo>
                  <a:cubicBezTo>
                    <a:pt x="16383" y="5464"/>
                    <a:pt x="16221" y="5299"/>
                    <a:pt x="16019" y="5299"/>
                  </a:cubicBezTo>
                  <a:close/>
                  <a:moveTo>
                    <a:pt x="16997" y="5299"/>
                  </a:moveTo>
                  <a:cubicBezTo>
                    <a:pt x="16796" y="5299"/>
                    <a:pt x="16631" y="5464"/>
                    <a:pt x="16631" y="5664"/>
                  </a:cubicBezTo>
                  <a:cubicBezTo>
                    <a:pt x="16631" y="5865"/>
                    <a:pt x="16796" y="6026"/>
                    <a:pt x="16997" y="6026"/>
                  </a:cubicBezTo>
                  <a:cubicBezTo>
                    <a:pt x="17199" y="6026"/>
                    <a:pt x="17361" y="5865"/>
                    <a:pt x="17361" y="5664"/>
                  </a:cubicBezTo>
                  <a:cubicBezTo>
                    <a:pt x="17361" y="5464"/>
                    <a:pt x="17199" y="5299"/>
                    <a:pt x="16997" y="5299"/>
                  </a:cubicBezTo>
                  <a:close/>
                  <a:moveTo>
                    <a:pt x="18084" y="5299"/>
                  </a:moveTo>
                  <a:cubicBezTo>
                    <a:pt x="17883" y="5299"/>
                    <a:pt x="17718" y="5464"/>
                    <a:pt x="17718" y="5664"/>
                  </a:cubicBezTo>
                  <a:cubicBezTo>
                    <a:pt x="17718" y="5865"/>
                    <a:pt x="17883" y="6026"/>
                    <a:pt x="18084" y="6026"/>
                  </a:cubicBezTo>
                  <a:cubicBezTo>
                    <a:pt x="18286" y="6026"/>
                    <a:pt x="18448" y="5865"/>
                    <a:pt x="18448" y="5664"/>
                  </a:cubicBezTo>
                  <a:cubicBezTo>
                    <a:pt x="18448" y="5464"/>
                    <a:pt x="18286" y="5299"/>
                    <a:pt x="18084" y="5299"/>
                  </a:cubicBezTo>
                  <a:close/>
                  <a:moveTo>
                    <a:pt x="19063" y="5299"/>
                  </a:moveTo>
                  <a:cubicBezTo>
                    <a:pt x="18861" y="5299"/>
                    <a:pt x="18696" y="5464"/>
                    <a:pt x="18696" y="5664"/>
                  </a:cubicBezTo>
                  <a:cubicBezTo>
                    <a:pt x="18696" y="5865"/>
                    <a:pt x="18861" y="6026"/>
                    <a:pt x="19063" y="6026"/>
                  </a:cubicBezTo>
                  <a:cubicBezTo>
                    <a:pt x="19264" y="6026"/>
                    <a:pt x="19426" y="5865"/>
                    <a:pt x="19426" y="5664"/>
                  </a:cubicBezTo>
                  <a:cubicBezTo>
                    <a:pt x="19426" y="5464"/>
                    <a:pt x="19264" y="5299"/>
                    <a:pt x="19063" y="5299"/>
                  </a:cubicBezTo>
                  <a:close/>
                  <a:moveTo>
                    <a:pt x="9715" y="6273"/>
                  </a:moveTo>
                  <a:cubicBezTo>
                    <a:pt x="9513" y="6273"/>
                    <a:pt x="9348" y="6437"/>
                    <a:pt x="9348" y="6638"/>
                  </a:cubicBezTo>
                  <a:cubicBezTo>
                    <a:pt x="9348" y="6839"/>
                    <a:pt x="9513" y="6999"/>
                    <a:pt x="9715" y="6999"/>
                  </a:cubicBezTo>
                  <a:cubicBezTo>
                    <a:pt x="9917" y="6999"/>
                    <a:pt x="10078" y="6839"/>
                    <a:pt x="10078" y="6638"/>
                  </a:cubicBezTo>
                  <a:cubicBezTo>
                    <a:pt x="10078" y="6437"/>
                    <a:pt x="9917" y="6273"/>
                    <a:pt x="9715" y="6273"/>
                  </a:cubicBezTo>
                  <a:close/>
                  <a:moveTo>
                    <a:pt x="10802" y="6273"/>
                  </a:moveTo>
                  <a:cubicBezTo>
                    <a:pt x="10600" y="6273"/>
                    <a:pt x="10435" y="6437"/>
                    <a:pt x="10435" y="6638"/>
                  </a:cubicBezTo>
                  <a:cubicBezTo>
                    <a:pt x="10435" y="6839"/>
                    <a:pt x="10600" y="6999"/>
                    <a:pt x="10802" y="6999"/>
                  </a:cubicBezTo>
                  <a:cubicBezTo>
                    <a:pt x="11003" y="6999"/>
                    <a:pt x="11165" y="6839"/>
                    <a:pt x="11165" y="6638"/>
                  </a:cubicBezTo>
                  <a:cubicBezTo>
                    <a:pt x="11165" y="6437"/>
                    <a:pt x="11003" y="6273"/>
                    <a:pt x="10802" y="6273"/>
                  </a:cubicBezTo>
                  <a:close/>
                  <a:moveTo>
                    <a:pt x="11780" y="6273"/>
                  </a:moveTo>
                  <a:cubicBezTo>
                    <a:pt x="11578" y="6273"/>
                    <a:pt x="11413" y="6437"/>
                    <a:pt x="11413" y="6638"/>
                  </a:cubicBezTo>
                  <a:cubicBezTo>
                    <a:pt x="11413" y="6839"/>
                    <a:pt x="11578" y="6999"/>
                    <a:pt x="11780" y="6999"/>
                  </a:cubicBezTo>
                  <a:cubicBezTo>
                    <a:pt x="11982" y="6999"/>
                    <a:pt x="12143" y="6839"/>
                    <a:pt x="12143" y="6638"/>
                  </a:cubicBezTo>
                  <a:cubicBezTo>
                    <a:pt x="12143" y="6437"/>
                    <a:pt x="11982" y="6273"/>
                    <a:pt x="11780" y="6273"/>
                  </a:cubicBezTo>
                  <a:close/>
                  <a:moveTo>
                    <a:pt x="12867" y="6273"/>
                  </a:moveTo>
                  <a:cubicBezTo>
                    <a:pt x="12665" y="6273"/>
                    <a:pt x="12500" y="6437"/>
                    <a:pt x="12500" y="6638"/>
                  </a:cubicBezTo>
                  <a:cubicBezTo>
                    <a:pt x="12500" y="6839"/>
                    <a:pt x="12665" y="6999"/>
                    <a:pt x="12867" y="6999"/>
                  </a:cubicBezTo>
                  <a:cubicBezTo>
                    <a:pt x="13069" y="6999"/>
                    <a:pt x="13230" y="6839"/>
                    <a:pt x="13230" y="6638"/>
                  </a:cubicBezTo>
                  <a:cubicBezTo>
                    <a:pt x="13230" y="6437"/>
                    <a:pt x="13069" y="6273"/>
                    <a:pt x="12867" y="6273"/>
                  </a:cubicBezTo>
                  <a:close/>
                  <a:moveTo>
                    <a:pt x="13954" y="6273"/>
                  </a:moveTo>
                  <a:cubicBezTo>
                    <a:pt x="13752" y="6273"/>
                    <a:pt x="13587" y="6437"/>
                    <a:pt x="13587" y="6638"/>
                  </a:cubicBezTo>
                  <a:cubicBezTo>
                    <a:pt x="13587" y="6839"/>
                    <a:pt x="13752" y="6999"/>
                    <a:pt x="13954" y="6999"/>
                  </a:cubicBezTo>
                  <a:cubicBezTo>
                    <a:pt x="14156" y="6999"/>
                    <a:pt x="14317" y="6839"/>
                    <a:pt x="14317" y="6638"/>
                  </a:cubicBezTo>
                  <a:cubicBezTo>
                    <a:pt x="14317" y="6437"/>
                    <a:pt x="14156" y="6273"/>
                    <a:pt x="13954" y="6273"/>
                  </a:cubicBezTo>
                  <a:close/>
                  <a:moveTo>
                    <a:pt x="14932" y="6273"/>
                  </a:moveTo>
                  <a:cubicBezTo>
                    <a:pt x="14730" y="6273"/>
                    <a:pt x="14565" y="6437"/>
                    <a:pt x="14565" y="6638"/>
                  </a:cubicBezTo>
                  <a:cubicBezTo>
                    <a:pt x="14565" y="6839"/>
                    <a:pt x="14730" y="6999"/>
                    <a:pt x="14932" y="6999"/>
                  </a:cubicBezTo>
                  <a:cubicBezTo>
                    <a:pt x="15134" y="6999"/>
                    <a:pt x="15296" y="6839"/>
                    <a:pt x="15296" y="6638"/>
                  </a:cubicBezTo>
                  <a:cubicBezTo>
                    <a:pt x="15296" y="6437"/>
                    <a:pt x="15134" y="6273"/>
                    <a:pt x="14932" y="6273"/>
                  </a:cubicBezTo>
                  <a:close/>
                  <a:moveTo>
                    <a:pt x="16019" y="6273"/>
                  </a:moveTo>
                  <a:cubicBezTo>
                    <a:pt x="15817" y="6273"/>
                    <a:pt x="15652" y="6437"/>
                    <a:pt x="15652" y="6638"/>
                  </a:cubicBezTo>
                  <a:cubicBezTo>
                    <a:pt x="15652" y="6839"/>
                    <a:pt x="15817" y="6999"/>
                    <a:pt x="16019" y="6999"/>
                  </a:cubicBezTo>
                  <a:cubicBezTo>
                    <a:pt x="16221" y="6999"/>
                    <a:pt x="16383" y="6839"/>
                    <a:pt x="16383" y="6638"/>
                  </a:cubicBezTo>
                  <a:cubicBezTo>
                    <a:pt x="16383" y="6437"/>
                    <a:pt x="16221" y="6273"/>
                    <a:pt x="16019" y="6273"/>
                  </a:cubicBezTo>
                  <a:close/>
                  <a:moveTo>
                    <a:pt x="16997" y="6273"/>
                  </a:moveTo>
                  <a:cubicBezTo>
                    <a:pt x="16796" y="6273"/>
                    <a:pt x="16631" y="6437"/>
                    <a:pt x="16631" y="6638"/>
                  </a:cubicBezTo>
                  <a:cubicBezTo>
                    <a:pt x="16631" y="6839"/>
                    <a:pt x="16796" y="6999"/>
                    <a:pt x="16997" y="6999"/>
                  </a:cubicBezTo>
                  <a:cubicBezTo>
                    <a:pt x="17199" y="6999"/>
                    <a:pt x="17361" y="6839"/>
                    <a:pt x="17361" y="6638"/>
                  </a:cubicBezTo>
                  <a:cubicBezTo>
                    <a:pt x="17361" y="6437"/>
                    <a:pt x="17199" y="6273"/>
                    <a:pt x="16997" y="6273"/>
                  </a:cubicBezTo>
                  <a:close/>
                  <a:moveTo>
                    <a:pt x="18084" y="6273"/>
                  </a:moveTo>
                  <a:cubicBezTo>
                    <a:pt x="17883" y="6273"/>
                    <a:pt x="17718" y="6437"/>
                    <a:pt x="17718" y="6638"/>
                  </a:cubicBezTo>
                  <a:cubicBezTo>
                    <a:pt x="17718" y="6839"/>
                    <a:pt x="17883" y="6999"/>
                    <a:pt x="18084" y="6999"/>
                  </a:cubicBezTo>
                  <a:cubicBezTo>
                    <a:pt x="18286" y="6999"/>
                    <a:pt x="18448" y="6839"/>
                    <a:pt x="18448" y="6638"/>
                  </a:cubicBezTo>
                  <a:cubicBezTo>
                    <a:pt x="18448" y="6437"/>
                    <a:pt x="18286" y="6273"/>
                    <a:pt x="18084" y="6273"/>
                  </a:cubicBezTo>
                  <a:close/>
                  <a:moveTo>
                    <a:pt x="20150" y="6273"/>
                  </a:moveTo>
                  <a:cubicBezTo>
                    <a:pt x="19948" y="6273"/>
                    <a:pt x="19783" y="6437"/>
                    <a:pt x="19783" y="6638"/>
                  </a:cubicBezTo>
                  <a:cubicBezTo>
                    <a:pt x="19783" y="6839"/>
                    <a:pt x="19948" y="6999"/>
                    <a:pt x="20150" y="6999"/>
                  </a:cubicBezTo>
                  <a:cubicBezTo>
                    <a:pt x="20352" y="6999"/>
                    <a:pt x="20513" y="6839"/>
                    <a:pt x="20513" y="6638"/>
                  </a:cubicBezTo>
                  <a:cubicBezTo>
                    <a:pt x="20513" y="6437"/>
                    <a:pt x="20352" y="6273"/>
                    <a:pt x="20150" y="6273"/>
                  </a:cubicBezTo>
                  <a:close/>
                  <a:moveTo>
                    <a:pt x="9715" y="7354"/>
                  </a:moveTo>
                  <a:cubicBezTo>
                    <a:pt x="9513" y="7354"/>
                    <a:pt x="9348" y="7518"/>
                    <a:pt x="9348" y="7719"/>
                  </a:cubicBezTo>
                  <a:cubicBezTo>
                    <a:pt x="9348" y="7920"/>
                    <a:pt x="9513" y="8081"/>
                    <a:pt x="9715" y="8081"/>
                  </a:cubicBezTo>
                  <a:cubicBezTo>
                    <a:pt x="9917" y="8081"/>
                    <a:pt x="10078" y="7920"/>
                    <a:pt x="10078" y="7719"/>
                  </a:cubicBezTo>
                  <a:cubicBezTo>
                    <a:pt x="10078" y="7518"/>
                    <a:pt x="9917" y="7354"/>
                    <a:pt x="9715" y="7354"/>
                  </a:cubicBezTo>
                  <a:close/>
                  <a:moveTo>
                    <a:pt x="10802" y="7354"/>
                  </a:moveTo>
                  <a:cubicBezTo>
                    <a:pt x="10600" y="7354"/>
                    <a:pt x="10435" y="7518"/>
                    <a:pt x="10435" y="7719"/>
                  </a:cubicBezTo>
                  <a:cubicBezTo>
                    <a:pt x="10435" y="7920"/>
                    <a:pt x="10600" y="8081"/>
                    <a:pt x="10802" y="8081"/>
                  </a:cubicBezTo>
                  <a:cubicBezTo>
                    <a:pt x="11003" y="8081"/>
                    <a:pt x="11165" y="7920"/>
                    <a:pt x="11165" y="7719"/>
                  </a:cubicBezTo>
                  <a:cubicBezTo>
                    <a:pt x="11165" y="7518"/>
                    <a:pt x="11003" y="7354"/>
                    <a:pt x="10802" y="7354"/>
                  </a:cubicBezTo>
                  <a:close/>
                  <a:moveTo>
                    <a:pt x="11780" y="7354"/>
                  </a:moveTo>
                  <a:cubicBezTo>
                    <a:pt x="11578" y="7354"/>
                    <a:pt x="11413" y="7518"/>
                    <a:pt x="11413" y="7719"/>
                  </a:cubicBezTo>
                  <a:cubicBezTo>
                    <a:pt x="11413" y="7920"/>
                    <a:pt x="11578" y="8081"/>
                    <a:pt x="11780" y="8081"/>
                  </a:cubicBezTo>
                  <a:cubicBezTo>
                    <a:pt x="11982" y="8081"/>
                    <a:pt x="12143" y="7920"/>
                    <a:pt x="12143" y="7719"/>
                  </a:cubicBezTo>
                  <a:cubicBezTo>
                    <a:pt x="12143" y="7518"/>
                    <a:pt x="11982" y="7354"/>
                    <a:pt x="11780" y="7354"/>
                  </a:cubicBezTo>
                  <a:close/>
                  <a:moveTo>
                    <a:pt x="13954" y="7354"/>
                  </a:moveTo>
                  <a:cubicBezTo>
                    <a:pt x="13752" y="7354"/>
                    <a:pt x="13587" y="7519"/>
                    <a:pt x="13587" y="7719"/>
                  </a:cubicBezTo>
                  <a:cubicBezTo>
                    <a:pt x="13587" y="7920"/>
                    <a:pt x="13752" y="8084"/>
                    <a:pt x="13954" y="8084"/>
                  </a:cubicBezTo>
                  <a:cubicBezTo>
                    <a:pt x="14156" y="8084"/>
                    <a:pt x="14317" y="7920"/>
                    <a:pt x="14317" y="7719"/>
                  </a:cubicBezTo>
                  <a:cubicBezTo>
                    <a:pt x="14317" y="7519"/>
                    <a:pt x="14156" y="7354"/>
                    <a:pt x="13954" y="7354"/>
                  </a:cubicBezTo>
                  <a:close/>
                  <a:moveTo>
                    <a:pt x="14932" y="7354"/>
                  </a:moveTo>
                  <a:cubicBezTo>
                    <a:pt x="14730" y="7354"/>
                    <a:pt x="14565" y="7519"/>
                    <a:pt x="14565" y="7719"/>
                  </a:cubicBezTo>
                  <a:cubicBezTo>
                    <a:pt x="14565" y="7920"/>
                    <a:pt x="14730" y="8084"/>
                    <a:pt x="14932" y="8084"/>
                  </a:cubicBezTo>
                  <a:cubicBezTo>
                    <a:pt x="15134" y="8084"/>
                    <a:pt x="15296" y="7920"/>
                    <a:pt x="15296" y="7719"/>
                  </a:cubicBezTo>
                  <a:cubicBezTo>
                    <a:pt x="15296" y="7519"/>
                    <a:pt x="15134" y="7354"/>
                    <a:pt x="14932" y="7354"/>
                  </a:cubicBezTo>
                  <a:close/>
                  <a:moveTo>
                    <a:pt x="16019" y="7354"/>
                  </a:moveTo>
                  <a:cubicBezTo>
                    <a:pt x="15817" y="7354"/>
                    <a:pt x="15652" y="7519"/>
                    <a:pt x="15652" y="7719"/>
                  </a:cubicBezTo>
                  <a:cubicBezTo>
                    <a:pt x="15652" y="7920"/>
                    <a:pt x="15817" y="8084"/>
                    <a:pt x="16019" y="8084"/>
                  </a:cubicBezTo>
                  <a:cubicBezTo>
                    <a:pt x="16221" y="8084"/>
                    <a:pt x="16383" y="7920"/>
                    <a:pt x="16383" y="7719"/>
                  </a:cubicBezTo>
                  <a:cubicBezTo>
                    <a:pt x="16383" y="7519"/>
                    <a:pt x="16221" y="7354"/>
                    <a:pt x="16019" y="7354"/>
                  </a:cubicBezTo>
                  <a:close/>
                  <a:moveTo>
                    <a:pt x="16997" y="7354"/>
                  </a:moveTo>
                  <a:cubicBezTo>
                    <a:pt x="16796" y="7354"/>
                    <a:pt x="16631" y="7519"/>
                    <a:pt x="16631" y="7719"/>
                  </a:cubicBezTo>
                  <a:cubicBezTo>
                    <a:pt x="16631" y="7920"/>
                    <a:pt x="16796" y="8084"/>
                    <a:pt x="16997" y="8084"/>
                  </a:cubicBezTo>
                  <a:cubicBezTo>
                    <a:pt x="17199" y="8084"/>
                    <a:pt x="17361" y="7920"/>
                    <a:pt x="17361" y="7719"/>
                  </a:cubicBezTo>
                  <a:cubicBezTo>
                    <a:pt x="17361" y="7519"/>
                    <a:pt x="17199" y="7354"/>
                    <a:pt x="16997" y="7354"/>
                  </a:cubicBezTo>
                  <a:close/>
                  <a:moveTo>
                    <a:pt x="18084" y="7354"/>
                  </a:moveTo>
                  <a:cubicBezTo>
                    <a:pt x="17883" y="7354"/>
                    <a:pt x="17718" y="7519"/>
                    <a:pt x="17718" y="7719"/>
                  </a:cubicBezTo>
                  <a:cubicBezTo>
                    <a:pt x="17718" y="7920"/>
                    <a:pt x="17883" y="8084"/>
                    <a:pt x="18084" y="8084"/>
                  </a:cubicBezTo>
                  <a:cubicBezTo>
                    <a:pt x="18286" y="8084"/>
                    <a:pt x="18448" y="7920"/>
                    <a:pt x="18448" y="7719"/>
                  </a:cubicBezTo>
                  <a:cubicBezTo>
                    <a:pt x="18448" y="7519"/>
                    <a:pt x="18286" y="7354"/>
                    <a:pt x="18084" y="7354"/>
                  </a:cubicBezTo>
                  <a:close/>
                  <a:moveTo>
                    <a:pt x="19063" y="7354"/>
                  </a:moveTo>
                  <a:cubicBezTo>
                    <a:pt x="18861" y="7354"/>
                    <a:pt x="18696" y="7519"/>
                    <a:pt x="18696" y="7719"/>
                  </a:cubicBezTo>
                  <a:cubicBezTo>
                    <a:pt x="18696" y="7920"/>
                    <a:pt x="18861" y="8084"/>
                    <a:pt x="19063" y="8084"/>
                  </a:cubicBezTo>
                  <a:cubicBezTo>
                    <a:pt x="19264" y="8084"/>
                    <a:pt x="19426" y="7920"/>
                    <a:pt x="19426" y="7719"/>
                  </a:cubicBezTo>
                  <a:cubicBezTo>
                    <a:pt x="19426" y="7519"/>
                    <a:pt x="19264" y="7354"/>
                    <a:pt x="19063" y="7354"/>
                  </a:cubicBezTo>
                  <a:close/>
                  <a:moveTo>
                    <a:pt x="20150" y="7354"/>
                  </a:moveTo>
                  <a:cubicBezTo>
                    <a:pt x="19948" y="7354"/>
                    <a:pt x="19783" y="7519"/>
                    <a:pt x="19783" y="7719"/>
                  </a:cubicBezTo>
                  <a:cubicBezTo>
                    <a:pt x="19783" y="7920"/>
                    <a:pt x="19948" y="8084"/>
                    <a:pt x="20150" y="8084"/>
                  </a:cubicBezTo>
                  <a:cubicBezTo>
                    <a:pt x="20352" y="8084"/>
                    <a:pt x="20513" y="7920"/>
                    <a:pt x="20513" y="7719"/>
                  </a:cubicBezTo>
                  <a:cubicBezTo>
                    <a:pt x="20513" y="7519"/>
                    <a:pt x="20352" y="7354"/>
                    <a:pt x="20150" y="7354"/>
                  </a:cubicBezTo>
                  <a:close/>
                  <a:moveTo>
                    <a:pt x="7650" y="7462"/>
                  </a:moveTo>
                  <a:cubicBezTo>
                    <a:pt x="7448" y="7462"/>
                    <a:pt x="7283" y="7627"/>
                    <a:pt x="7283" y="7828"/>
                  </a:cubicBezTo>
                  <a:cubicBezTo>
                    <a:pt x="7283" y="8028"/>
                    <a:pt x="7448" y="8189"/>
                    <a:pt x="7650" y="8189"/>
                  </a:cubicBezTo>
                  <a:cubicBezTo>
                    <a:pt x="7852" y="8189"/>
                    <a:pt x="8013" y="8028"/>
                    <a:pt x="8013" y="7828"/>
                  </a:cubicBezTo>
                  <a:cubicBezTo>
                    <a:pt x="8013" y="7627"/>
                    <a:pt x="7852" y="7462"/>
                    <a:pt x="7650" y="7462"/>
                  </a:cubicBezTo>
                  <a:close/>
                  <a:moveTo>
                    <a:pt x="8628" y="7462"/>
                  </a:moveTo>
                  <a:cubicBezTo>
                    <a:pt x="8426" y="7462"/>
                    <a:pt x="8261" y="7627"/>
                    <a:pt x="8261" y="7828"/>
                  </a:cubicBezTo>
                  <a:cubicBezTo>
                    <a:pt x="8261" y="8028"/>
                    <a:pt x="8426" y="8189"/>
                    <a:pt x="8628" y="8189"/>
                  </a:cubicBezTo>
                  <a:cubicBezTo>
                    <a:pt x="8830" y="8189"/>
                    <a:pt x="8991" y="8028"/>
                    <a:pt x="8991" y="7828"/>
                  </a:cubicBezTo>
                  <a:cubicBezTo>
                    <a:pt x="8991" y="7627"/>
                    <a:pt x="8830" y="7462"/>
                    <a:pt x="8628" y="7462"/>
                  </a:cubicBezTo>
                  <a:close/>
                  <a:moveTo>
                    <a:pt x="7541" y="8436"/>
                  </a:moveTo>
                  <a:cubicBezTo>
                    <a:pt x="7339" y="8436"/>
                    <a:pt x="7174" y="8600"/>
                    <a:pt x="7174" y="8801"/>
                  </a:cubicBezTo>
                  <a:cubicBezTo>
                    <a:pt x="7174" y="9002"/>
                    <a:pt x="7339" y="9163"/>
                    <a:pt x="7541" y="9163"/>
                  </a:cubicBezTo>
                  <a:cubicBezTo>
                    <a:pt x="7743" y="9163"/>
                    <a:pt x="7904" y="9002"/>
                    <a:pt x="7904" y="8801"/>
                  </a:cubicBezTo>
                  <a:cubicBezTo>
                    <a:pt x="7904" y="8600"/>
                    <a:pt x="7743" y="8436"/>
                    <a:pt x="7541" y="8436"/>
                  </a:cubicBezTo>
                  <a:close/>
                  <a:moveTo>
                    <a:pt x="8628" y="8436"/>
                  </a:moveTo>
                  <a:cubicBezTo>
                    <a:pt x="8426" y="8436"/>
                    <a:pt x="8261" y="8600"/>
                    <a:pt x="8261" y="8801"/>
                  </a:cubicBezTo>
                  <a:cubicBezTo>
                    <a:pt x="8261" y="9002"/>
                    <a:pt x="8426" y="9163"/>
                    <a:pt x="8628" y="9163"/>
                  </a:cubicBezTo>
                  <a:cubicBezTo>
                    <a:pt x="8830" y="9163"/>
                    <a:pt x="8991" y="9002"/>
                    <a:pt x="8991" y="8801"/>
                  </a:cubicBezTo>
                  <a:cubicBezTo>
                    <a:pt x="8991" y="8600"/>
                    <a:pt x="8830" y="8436"/>
                    <a:pt x="8628" y="8436"/>
                  </a:cubicBezTo>
                  <a:close/>
                  <a:moveTo>
                    <a:pt x="9715" y="8436"/>
                  </a:moveTo>
                  <a:cubicBezTo>
                    <a:pt x="9513" y="8436"/>
                    <a:pt x="9348" y="8600"/>
                    <a:pt x="9348" y="8801"/>
                  </a:cubicBezTo>
                  <a:cubicBezTo>
                    <a:pt x="9348" y="9002"/>
                    <a:pt x="9513" y="9163"/>
                    <a:pt x="9715" y="9163"/>
                  </a:cubicBezTo>
                  <a:cubicBezTo>
                    <a:pt x="9917" y="9163"/>
                    <a:pt x="10078" y="9002"/>
                    <a:pt x="10078" y="8801"/>
                  </a:cubicBezTo>
                  <a:cubicBezTo>
                    <a:pt x="10078" y="8600"/>
                    <a:pt x="9917" y="8436"/>
                    <a:pt x="9715" y="8436"/>
                  </a:cubicBezTo>
                  <a:close/>
                  <a:moveTo>
                    <a:pt x="10802" y="8436"/>
                  </a:moveTo>
                  <a:cubicBezTo>
                    <a:pt x="10600" y="8436"/>
                    <a:pt x="10435" y="8600"/>
                    <a:pt x="10435" y="8801"/>
                  </a:cubicBezTo>
                  <a:cubicBezTo>
                    <a:pt x="10435" y="9002"/>
                    <a:pt x="10600" y="9163"/>
                    <a:pt x="10802" y="9163"/>
                  </a:cubicBezTo>
                  <a:cubicBezTo>
                    <a:pt x="11003" y="9163"/>
                    <a:pt x="11165" y="9002"/>
                    <a:pt x="11165" y="8801"/>
                  </a:cubicBezTo>
                  <a:cubicBezTo>
                    <a:pt x="11165" y="8600"/>
                    <a:pt x="11003" y="8436"/>
                    <a:pt x="10802" y="8436"/>
                  </a:cubicBezTo>
                  <a:close/>
                  <a:moveTo>
                    <a:pt x="11780" y="8436"/>
                  </a:moveTo>
                  <a:cubicBezTo>
                    <a:pt x="11578" y="8436"/>
                    <a:pt x="11413" y="8600"/>
                    <a:pt x="11413" y="8801"/>
                  </a:cubicBezTo>
                  <a:cubicBezTo>
                    <a:pt x="11413" y="9002"/>
                    <a:pt x="11578" y="9163"/>
                    <a:pt x="11780" y="9163"/>
                  </a:cubicBezTo>
                  <a:cubicBezTo>
                    <a:pt x="11982" y="9163"/>
                    <a:pt x="12143" y="9002"/>
                    <a:pt x="12143" y="8801"/>
                  </a:cubicBezTo>
                  <a:cubicBezTo>
                    <a:pt x="12143" y="8600"/>
                    <a:pt x="11982" y="8436"/>
                    <a:pt x="11780" y="8436"/>
                  </a:cubicBezTo>
                  <a:close/>
                  <a:moveTo>
                    <a:pt x="13845" y="8436"/>
                  </a:moveTo>
                  <a:cubicBezTo>
                    <a:pt x="13644" y="8436"/>
                    <a:pt x="13478" y="8600"/>
                    <a:pt x="13478" y="8801"/>
                  </a:cubicBezTo>
                  <a:cubicBezTo>
                    <a:pt x="13478" y="9002"/>
                    <a:pt x="13644" y="9163"/>
                    <a:pt x="13845" y="9163"/>
                  </a:cubicBezTo>
                  <a:cubicBezTo>
                    <a:pt x="14047" y="9163"/>
                    <a:pt x="14209" y="9002"/>
                    <a:pt x="14209" y="8801"/>
                  </a:cubicBezTo>
                  <a:cubicBezTo>
                    <a:pt x="14209" y="8600"/>
                    <a:pt x="14047" y="8436"/>
                    <a:pt x="13845" y="8436"/>
                  </a:cubicBezTo>
                  <a:close/>
                  <a:moveTo>
                    <a:pt x="14932" y="8436"/>
                  </a:moveTo>
                  <a:cubicBezTo>
                    <a:pt x="14730" y="8436"/>
                    <a:pt x="14565" y="8600"/>
                    <a:pt x="14565" y="8801"/>
                  </a:cubicBezTo>
                  <a:cubicBezTo>
                    <a:pt x="14565" y="9002"/>
                    <a:pt x="14730" y="9163"/>
                    <a:pt x="14932" y="9163"/>
                  </a:cubicBezTo>
                  <a:cubicBezTo>
                    <a:pt x="15134" y="9163"/>
                    <a:pt x="15296" y="9002"/>
                    <a:pt x="15296" y="8801"/>
                  </a:cubicBezTo>
                  <a:cubicBezTo>
                    <a:pt x="15296" y="8600"/>
                    <a:pt x="15134" y="8436"/>
                    <a:pt x="14932" y="8436"/>
                  </a:cubicBezTo>
                  <a:close/>
                  <a:moveTo>
                    <a:pt x="16019" y="8436"/>
                  </a:moveTo>
                  <a:cubicBezTo>
                    <a:pt x="15817" y="8436"/>
                    <a:pt x="15652" y="8600"/>
                    <a:pt x="15652" y="8801"/>
                  </a:cubicBezTo>
                  <a:cubicBezTo>
                    <a:pt x="15652" y="9002"/>
                    <a:pt x="15817" y="9163"/>
                    <a:pt x="16019" y="9163"/>
                  </a:cubicBezTo>
                  <a:cubicBezTo>
                    <a:pt x="16221" y="9163"/>
                    <a:pt x="16383" y="9002"/>
                    <a:pt x="16383" y="8801"/>
                  </a:cubicBezTo>
                  <a:cubicBezTo>
                    <a:pt x="16383" y="8600"/>
                    <a:pt x="16221" y="8436"/>
                    <a:pt x="16019" y="8436"/>
                  </a:cubicBezTo>
                  <a:close/>
                  <a:moveTo>
                    <a:pt x="16997" y="8436"/>
                  </a:moveTo>
                  <a:cubicBezTo>
                    <a:pt x="16795" y="8436"/>
                    <a:pt x="16631" y="8600"/>
                    <a:pt x="16631" y="8801"/>
                  </a:cubicBezTo>
                  <a:cubicBezTo>
                    <a:pt x="16631" y="9002"/>
                    <a:pt x="16795" y="9163"/>
                    <a:pt x="16997" y="9163"/>
                  </a:cubicBezTo>
                  <a:cubicBezTo>
                    <a:pt x="17199" y="9163"/>
                    <a:pt x="17361" y="9002"/>
                    <a:pt x="17361" y="8801"/>
                  </a:cubicBezTo>
                  <a:cubicBezTo>
                    <a:pt x="17361" y="8600"/>
                    <a:pt x="17199" y="8436"/>
                    <a:pt x="16997" y="8436"/>
                  </a:cubicBezTo>
                  <a:close/>
                  <a:moveTo>
                    <a:pt x="18084" y="8436"/>
                  </a:moveTo>
                  <a:cubicBezTo>
                    <a:pt x="17883" y="8436"/>
                    <a:pt x="17718" y="8600"/>
                    <a:pt x="17718" y="8801"/>
                  </a:cubicBezTo>
                  <a:cubicBezTo>
                    <a:pt x="17718" y="9002"/>
                    <a:pt x="17883" y="9163"/>
                    <a:pt x="18084" y="9163"/>
                  </a:cubicBezTo>
                  <a:cubicBezTo>
                    <a:pt x="18286" y="9163"/>
                    <a:pt x="18448" y="9002"/>
                    <a:pt x="18448" y="8801"/>
                  </a:cubicBezTo>
                  <a:cubicBezTo>
                    <a:pt x="18448" y="8600"/>
                    <a:pt x="18286" y="8436"/>
                    <a:pt x="18084" y="8436"/>
                  </a:cubicBezTo>
                  <a:close/>
                  <a:moveTo>
                    <a:pt x="19063" y="8436"/>
                  </a:moveTo>
                  <a:cubicBezTo>
                    <a:pt x="18861" y="8436"/>
                    <a:pt x="18696" y="8600"/>
                    <a:pt x="18696" y="8801"/>
                  </a:cubicBezTo>
                  <a:cubicBezTo>
                    <a:pt x="18696" y="9002"/>
                    <a:pt x="18861" y="9163"/>
                    <a:pt x="19063" y="9163"/>
                  </a:cubicBezTo>
                  <a:cubicBezTo>
                    <a:pt x="19264" y="9163"/>
                    <a:pt x="19426" y="9002"/>
                    <a:pt x="19426" y="8801"/>
                  </a:cubicBezTo>
                  <a:cubicBezTo>
                    <a:pt x="19426" y="8600"/>
                    <a:pt x="19264" y="8436"/>
                    <a:pt x="19063" y="8436"/>
                  </a:cubicBezTo>
                  <a:close/>
                  <a:moveTo>
                    <a:pt x="20150" y="8436"/>
                  </a:moveTo>
                  <a:cubicBezTo>
                    <a:pt x="19948" y="8436"/>
                    <a:pt x="19783" y="8600"/>
                    <a:pt x="19783" y="8801"/>
                  </a:cubicBezTo>
                  <a:cubicBezTo>
                    <a:pt x="19783" y="9001"/>
                    <a:pt x="19948" y="9163"/>
                    <a:pt x="20150" y="9163"/>
                  </a:cubicBezTo>
                  <a:cubicBezTo>
                    <a:pt x="20352" y="9163"/>
                    <a:pt x="20513" y="9001"/>
                    <a:pt x="20513" y="8801"/>
                  </a:cubicBezTo>
                  <a:cubicBezTo>
                    <a:pt x="20513" y="8600"/>
                    <a:pt x="20352" y="8436"/>
                    <a:pt x="20150" y="8436"/>
                  </a:cubicBezTo>
                  <a:close/>
                  <a:moveTo>
                    <a:pt x="9715" y="9517"/>
                  </a:moveTo>
                  <a:cubicBezTo>
                    <a:pt x="9513" y="9517"/>
                    <a:pt x="9348" y="9681"/>
                    <a:pt x="9348" y="9882"/>
                  </a:cubicBezTo>
                  <a:cubicBezTo>
                    <a:pt x="9348" y="10083"/>
                    <a:pt x="9513" y="10244"/>
                    <a:pt x="9715" y="10244"/>
                  </a:cubicBezTo>
                  <a:cubicBezTo>
                    <a:pt x="9917" y="10244"/>
                    <a:pt x="10078" y="10083"/>
                    <a:pt x="10078" y="9882"/>
                  </a:cubicBezTo>
                  <a:cubicBezTo>
                    <a:pt x="10078" y="9681"/>
                    <a:pt x="9917" y="9517"/>
                    <a:pt x="9715" y="9517"/>
                  </a:cubicBezTo>
                  <a:close/>
                  <a:moveTo>
                    <a:pt x="10802" y="9517"/>
                  </a:moveTo>
                  <a:cubicBezTo>
                    <a:pt x="10600" y="9517"/>
                    <a:pt x="10435" y="9681"/>
                    <a:pt x="10435" y="9882"/>
                  </a:cubicBezTo>
                  <a:cubicBezTo>
                    <a:pt x="10435" y="10083"/>
                    <a:pt x="10600" y="10244"/>
                    <a:pt x="10802" y="10244"/>
                  </a:cubicBezTo>
                  <a:cubicBezTo>
                    <a:pt x="11003" y="10244"/>
                    <a:pt x="11165" y="10083"/>
                    <a:pt x="11165" y="9882"/>
                  </a:cubicBezTo>
                  <a:cubicBezTo>
                    <a:pt x="11165" y="9681"/>
                    <a:pt x="11003" y="9517"/>
                    <a:pt x="10802" y="9517"/>
                  </a:cubicBezTo>
                  <a:close/>
                  <a:moveTo>
                    <a:pt x="14932" y="9517"/>
                  </a:moveTo>
                  <a:cubicBezTo>
                    <a:pt x="14730" y="9517"/>
                    <a:pt x="14565" y="9681"/>
                    <a:pt x="14565" y="9882"/>
                  </a:cubicBezTo>
                  <a:cubicBezTo>
                    <a:pt x="14565" y="10083"/>
                    <a:pt x="14730" y="10244"/>
                    <a:pt x="14932" y="10244"/>
                  </a:cubicBezTo>
                  <a:cubicBezTo>
                    <a:pt x="15134" y="10244"/>
                    <a:pt x="15296" y="10083"/>
                    <a:pt x="15296" y="9882"/>
                  </a:cubicBezTo>
                  <a:cubicBezTo>
                    <a:pt x="15296" y="9681"/>
                    <a:pt x="15134" y="9517"/>
                    <a:pt x="14932" y="9517"/>
                  </a:cubicBezTo>
                  <a:close/>
                  <a:moveTo>
                    <a:pt x="16019" y="9517"/>
                  </a:moveTo>
                  <a:cubicBezTo>
                    <a:pt x="15817" y="9517"/>
                    <a:pt x="15652" y="9681"/>
                    <a:pt x="15652" y="9882"/>
                  </a:cubicBezTo>
                  <a:cubicBezTo>
                    <a:pt x="15652" y="10083"/>
                    <a:pt x="15817" y="10244"/>
                    <a:pt x="16019" y="10244"/>
                  </a:cubicBezTo>
                  <a:cubicBezTo>
                    <a:pt x="16221" y="10244"/>
                    <a:pt x="16383" y="10083"/>
                    <a:pt x="16383" y="9882"/>
                  </a:cubicBezTo>
                  <a:cubicBezTo>
                    <a:pt x="16383" y="9681"/>
                    <a:pt x="16221" y="9517"/>
                    <a:pt x="16019" y="9517"/>
                  </a:cubicBezTo>
                  <a:close/>
                  <a:moveTo>
                    <a:pt x="16997" y="9517"/>
                  </a:moveTo>
                  <a:cubicBezTo>
                    <a:pt x="16795" y="9517"/>
                    <a:pt x="16631" y="9681"/>
                    <a:pt x="16631" y="9882"/>
                  </a:cubicBezTo>
                  <a:cubicBezTo>
                    <a:pt x="16631" y="10083"/>
                    <a:pt x="16795" y="10244"/>
                    <a:pt x="16997" y="10244"/>
                  </a:cubicBezTo>
                  <a:cubicBezTo>
                    <a:pt x="17199" y="10244"/>
                    <a:pt x="17361" y="10083"/>
                    <a:pt x="17361" y="9882"/>
                  </a:cubicBezTo>
                  <a:cubicBezTo>
                    <a:pt x="17361" y="9681"/>
                    <a:pt x="17199" y="9517"/>
                    <a:pt x="16997" y="9517"/>
                  </a:cubicBezTo>
                  <a:close/>
                  <a:moveTo>
                    <a:pt x="18084" y="9517"/>
                  </a:moveTo>
                  <a:cubicBezTo>
                    <a:pt x="17883" y="9517"/>
                    <a:pt x="17718" y="9681"/>
                    <a:pt x="17718" y="9882"/>
                  </a:cubicBezTo>
                  <a:cubicBezTo>
                    <a:pt x="17718" y="10083"/>
                    <a:pt x="17883" y="10244"/>
                    <a:pt x="18084" y="10244"/>
                  </a:cubicBezTo>
                  <a:cubicBezTo>
                    <a:pt x="18286" y="10244"/>
                    <a:pt x="18448" y="10083"/>
                    <a:pt x="18448" y="9882"/>
                  </a:cubicBezTo>
                  <a:cubicBezTo>
                    <a:pt x="18448" y="9681"/>
                    <a:pt x="18286" y="9517"/>
                    <a:pt x="18084" y="9517"/>
                  </a:cubicBezTo>
                  <a:close/>
                  <a:moveTo>
                    <a:pt x="19063" y="9517"/>
                  </a:moveTo>
                  <a:cubicBezTo>
                    <a:pt x="18861" y="9517"/>
                    <a:pt x="18696" y="9681"/>
                    <a:pt x="18696" y="9882"/>
                  </a:cubicBezTo>
                  <a:cubicBezTo>
                    <a:pt x="18696" y="10083"/>
                    <a:pt x="18861" y="10244"/>
                    <a:pt x="19063" y="10244"/>
                  </a:cubicBezTo>
                  <a:cubicBezTo>
                    <a:pt x="19264" y="10244"/>
                    <a:pt x="19426" y="10083"/>
                    <a:pt x="19426" y="9882"/>
                  </a:cubicBezTo>
                  <a:cubicBezTo>
                    <a:pt x="19426" y="9681"/>
                    <a:pt x="19264" y="9517"/>
                    <a:pt x="19063" y="9517"/>
                  </a:cubicBezTo>
                  <a:close/>
                  <a:moveTo>
                    <a:pt x="20150" y="9517"/>
                  </a:moveTo>
                  <a:cubicBezTo>
                    <a:pt x="19948" y="9517"/>
                    <a:pt x="19783" y="9682"/>
                    <a:pt x="19783" y="9882"/>
                  </a:cubicBezTo>
                  <a:cubicBezTo>
                    <a:pt x="19783" y="10083"/>
                    <a:pt x="19948" y="10244"/>
                    <a:pt x="20150" y="10244"/>
                  </a:cubicBezTo>
                  <a:cubicBezTo>
                    <a:pt x="20352" y="10244"/>
                    <a:pt x="20513" y="10083"/>
                    <a:pt x="20513" y="9882"/>
                  </a:cubicBezTo>
                  <a:cubicBezTo>
                    <a:pt x="20513" y="9682"/>
                    <a:pt x="20352" y="9517"/>
                    <a:pt x="20150" y="9517"/>
                  </a:cubicBezTo>
                  <a:close/>
                  <a:moveTo>
                    <a:pt x="3519" y="10491"/>
                  </a:moveTo>
                  <a:cubicBezTo>
                    <a:pt x="3317" y="10491"/>
                    <a:pt x="3152" y="10655"/>
                    <a:pt x="3152" y="10856"/>
                  </a:cubicBezTo>
                  <a:cubicBezTo>
                    <a:pt x="3152" y="11057"/>
                    <a:pt x="3317" y="11217"/>
                    <a:pt x="3519" y="11217"/>
                  </a:cubicBezTo>
                  <a:cubicBezTo>
                    <a:pt x="3721" y="11217"/>
                    <a:pt x="3883" y="11057"/>
                    <a:pt x="3883" y="10856"/>
                  </a:cubicBezTo>
                  <a:cubicBezTo>
                    <a:pt x="3883" y="10655"/>
                    <a:pt x="3721" y="10491"/>
                    <a:pt x="3519" y="10491"/>
                  </a:cubicBezTo>
                  <a:close/>
                  <a:moveTo>
                    <a:pt x="8628" y="10491"/>
                  </a:moveTo>
                  <a:cubicBezTo>
                    <a:pt x="8426" y="10491"/>
                    <a:pt x="8261" y="10655"/>
                    <a:pt x="8261" y="10856"/>
                  </a:cubicBezTo>
                  <a:cubicBezTo>
                    <a:pt x="8261" y="11057"/>
                    <a:pt x="8426" y="11217"/>
                    <a:pt x="8628" y="11217"/>
                  </a:cubicBezTo>
                  <a:cubicBezTo>
                    <a:pt x="8830" y="11217"/>
                    <a:pt x="8991" y="11057"/>
                    <a:pt x="8991" y="10856"/>
                  </a:cubicBezTo>
                  <a:cubicBezTo>
                    <a:pt x="8991" y="10655"/>
                    <a:pt x="8830" y="10491"/>
                    <a:pt x="8628" y="10491"/>
                  </a:cubicBezTo>
                  <a:close/>
                  <a:moveTo>
                    <a:pt x="9715" y="10491"/>
                  </a:moveTo>
                  <a:cubicBezTo>
                    <a:pt x="9513" y="10491"/>
                    <a:pt x="9348" y="10655"/>
                    <a:pt x="9348" y="10856"/>
                  </a:cubicBezTo>
                  <a:cubicBezTo>
                    <a:pt x="9348" y="11057"/>
                    <a:pt x="9513" y="11217"/>
                    <a:pt x="9715" y="11217"/>
                  </a:cubicBezTo>
                  <a:cubicBezTo>
                    <a:pt x="9917" y="11217"/>
                    <a:pt x="10078" y="11057"/>
                    <a:pt x="10078" y="10856"/>
                  </a:cubicBezTo>
                  <a:cubicBezTo>
                    <a:pt x="10078" y="10655"/>
                    <a:pt x="9917" y="10491"/>
                    <a:pt x="9715" y="10491"/>
                  </a:cubicBezTo>
                  <a:close/>
                  <a:moveTo>
                    <a:pt x="10802" y="10491"/>
                  </a:moveTo>
                  <a:cubicBezTo>
                    <a:pt x="10600" y="10491"/>
                    <a:pt x="10435" y="10655"/>
                    <a:pt x="10435" y="10856"/>
                  </a:cubicBezTo>
                  <a:cubicBezTo>
                    <a:pt x="10435" y="11057"/>
                    <a:pt x="10600" y="11217"/>
                    <a:pt x="10802" y="11217"/>
                  </a:cubicBezTo>
                  <a:cubicBezTo>
                    <a:pt x="11003" y="11217"/>
                    <a:pt x="11165" y="11057"/>
                    <a:pt x="11165" y="10856"/>
                  </a:cubicBezTo>
                  <a:cubicBezTo>
                    <a:pt x="11165" y="10655"/>
                    <a:pt x="11003" y="10491"/>
                    <a:pt x="10802" y="10491"/>
                  </a:cubicBezTo>
                  <a:close/>
                  <a:moveTo>
                    <a:pt x="13845" y="10491"/>
                  </a:moveTo>
                  <a:cubicBezTo>
                    <a:pt x="13644" y="10491"/>
                    <a:pt x="13478" y="10655"/>
                    <a:pt x="13478" y="10856"/>
                  </a:cubicBezTo>
                  <a:cubicBezTo>
                    <a:pt x="13478" y="11057"/>
                    <a:pt x="13644" y="11217"/>
                    <a:pt x="13845" y="11217"/>
                  </a:cubicBezTo>
                  <a:cubicBezTo>
                    <a:pt x="14047" y="11217"/>
                    <a:pt x="14209" y="11057"/>
                    <a:pt x="14209" y="10856"/>
                  </a:cubicBezTo>
                  <a:cubicBezTo>
                    <a:pt x="14209" y="10655"/>
                    <a:pt x="14047" y="10491"/>
                    <a:pt x="13845" y="10491"/>
                  </a:cubicBezTo>
                  <a:close/>
                  <a:moveTo>
                    <a:pt x="14932" y="10491"/>
                  </a:moveTo>
                  <a:cubicBezTo>
                    <a:pt x="14730" y="10491"/>
                    <a:pt x="14565" y="10655"/>
                    <a:pt x="14565" y="10856"/>
                  </a:cubicBezTo>
                  <a:cubicBezTo>
                    <a:pt x="14565" y="11057"/>
                    <a:pt x="14730" y="11217"/>
                    <a:pt x="14932" y="11217"/>
                  </a:cubicBezTo>
                  <a:cubicBezTo>
                    <a:pt x="15134" y="11217"/>
                    <a:pt x="15296" y="11057"/>
                    <a:pt x="15296" y="10856"/>
                  </a:cubicBezTo>
                  <a:cubicBezTo>
                    <a:pt x="15296" y="10655"/>
                    <a:pt x="15134" y="10491"/>
                    <a:pt x="14932" y="10491"/>
                  </a:cubicBezTo>
                  <a:close/>
                  <a:moveTo>
                    <a:pt x="16019" y="10491"/>
                  </a:moveTo>
                  <a:cubicBezTo>
                    <a:pt x="15817" y="10491"/>
                    <a:pt x="15652" y="10655"/>
                    <a:pt x="15652" y="10856"/>
                  </a:cubicBezTo>
                  <a:cubicBezTo>
                    <a:pt x="15652" y="11057"/>
                    <a:pt x="15817" y="11217"/>
                    <a:pt x="16019" y="11217"/>
                  </a:cubicBezTo>
                  <a:cubicBezTo>
                    <a:pt x="16221" y="11217"/>
                    <a:pt x="16383" y="11057"/>
                    <a:pt x="16383" y="10856"/>
                  </a:cubicBezTo>
                  <a:cubicBezTo>
                    <a:pt x="16383" y="10655"/>
                    <a:pt x="16221" y="10491"/>
                    <a:pt x="16019" y="10491"/>
                  </a:cubicBezTo>
                  <a:close/>
                  <a:moveTo>
                    <a:pt x="16997" y="10491"/>
                  </a:moveTo>
                  <a:cubicBezTo>
                    <a:pt x="16795" y="10491"/>
                    <a:pt x="16631" y="10655"/>
                    <a:pt x="16631" y="10856"/>
                  </a:cubicBezTo>
                  <a:cubicBezTo>
                    <a:pt x="16631" y="11057"/>
                    <a:pt x="16795" y="11217"/>
                    <a:pt x="16997" y="11217"/>
                  </a:cubicBezTo>
                  <a:cubicBezTo>
                    <a:pt x="17199" y="11217"/>
                    <a:pt x="17361" y="11057"/>
                    <a:pt x="17361" y="10856"/>
                  </a:cubicBezTo>
                  <a:cubicBezTo>
                    <a:pt x="17361" y="10655"/>
                    <a:pt x="17199" y="10491"/>
                    <a:pt x="16997" y="10491"/>
                  </a:cubicBezTo>
                  <a:close/>
                  <a:moveTo>
                    <a:pt x="18084" y="10491"/>
                  </a:moveTo>
                  <a:cubicBezTo>
                    <a:pt x="17883" y="10491"/>
                    <a:pt x="17718" y="10655"/>
                    <a:pt x="17718" y="10856"/>
                  </a:cubicBezTo>
                  <a:cubicBezTo>
                    <a:pt x="17718" y="11057"/>
                    <a:pt x="17883" y="11217"/>
                    <a:pt x="18084" y="11217"/>
                  </a:cubicBezTo>
                  <a:cubicBezTo>
                    <a:pt x="18286" y="11217"/>
                    <a:pt x="18448" y="11057"/>
                    <a:pt x="18448" y="10856"/>
                  </a:cubicBezTo>
                  <a:cubicBezTo>
                    <a:pt x="18448" y="10655"/>
                    <a:pt x="18286" y="10491"/>
                    <a:pt x="18084" y="10491"/>
                  </a:cubicBezTo>
                  <a:close/>
                  <a:moveTo>
                    <a:pt x="19063" y="10491"/>
                  </a:moveTo>
                  <a:cubicBezTo>
                    <a:pt x="18861" y="10491"/>
                    <a:pt x="18696" y="10655"/>
                    <a:pt x="18696" y="10856"/>
                  </a:cubicBezTo>
                  <a:cubicBezTo>
                    <a:pt x="18696" y="11057"/>
                    <a:pt x="18861" y="11217"/>
                    <a:pt x="19063" y="11217"/>
                  </a:cubicBezTo>
                  <a:cubicBezTo>
                    <a:pt x="19264" y="11217"/>
                    <a:pt x="19426" y="11057"/>
                    <a:pt x="19426" y="10856"/>
                  </a:cubicBezTo>
                  <a:cubicBezTo>
                    <a:pt x="19426" y="10655"/>
                    <a:pt x="19264" y="10491"/>
                    <a:pt x="19063" y="10491"/>
                  </a:cubicBezTo>
                  <a:close/>
                  <a:moveTo>
                    <a:pt x="20150" y="10491"/>
                  </a:moveTo>
                  <a:cubicBezTo>
                    <a:pt x="19948" y="10491"/>
                    <a:pt x="19783" y="10655"/>
                    <a:pt x="19783" y="10856"/>
                  </a:cubicBezTo>
                  <a:cubicBezTo>
                    <a:pt x="19783" y="11057"/>
                    <a:pt x="19948" y="11217"/>
                    <a:pt x="20150" y="11217"/>
                  </a:cubicBezTo>
                  <a:cubicBezTo>
                    <a:pt x="20351" y="11217"/>
                    <a:pt x="20513" y="11057"/>
                    <a:pt x="20513" y="10856"/>
                  </a:cubicBezTo>
                  <a:cubicBezTo>
                    <a:pt x="20513" y="10655"/>
                    <a:pt x="20351" y="10491"/>
                    <a:pt x="20150" y="10491"/>
                  </a:cubicBezTo>
                  <a:close/>
                  <a:moveTo>
                    <a:pt x="21237" y="10491"/>
                  </a:moveTo>
                  <a:cubicBezTo>
                    <a:pt x="21034" y="10491"/>
                    <a:pt x="20870" y="10655"/>
                    <a:pt x="20870" y="10856"/>
                  </a:cubicBezTo>
                  <a:cubicBezTo>
                    <a:pt x="20870" y="11057"/>
                    <a:pt x="21034" y="11217"/>
                    <a:pt x="21237" y="11217"/>
                  </a:cubicBezTo>
                  <a:cubicBezTo>
                    <a:pt x="21438" y="11217"/>
                    <a:pt x="21600" y="11057"/>
                    <a:pt x="21600" y="10856"/>
                  </a:cubicBezTo>
                  <a:cubicBezTo>
                    <a:pt x="21600" y="10655"/>
                    <a:pt x="21438" y="10491"/>
                    <a:pt x="21237" y="10491"/>
                  </a:cubicBezTo>
                  <a:close/>
                  <a:moveTo>
                    <a:pt x="8628" y="11464"/>
                  </a:moveTo>
                  <a:cubicBezTo>
                    <a:pt x="8426" y="11464"/>
                    <a:pt x="8261" y="11628"/>
                    <a:pt x="8261" y="11829"/>
                  </a:cubicBezTo>
                  <a:cubicBezTo>
                    <a:pt x="8261" y="12030"/>
                    <a:pt x="8426" y="12191"/>
                    <a:pt x="8628" y="12191"/>
                  </a:cubicBezTo>
                  <a:cubicBezTo>
                    <a:pt x="8830" y="12191"/>
                    <a:pt x="8991" y="12030"/>
                    <a:pt x="8991" y="11829"/>
                  </a:cubicBezTo>
                  <a:cubicBezTo>
                    <a:pt x="8991" y="11628"/>
                    <a:pt x="8830" y="11464"/>
                    <a:pt x="8628" y="11464"/>
                  </a:cubicBezTo>
                  <a:close/>
                  <a:moveTo>
                    <a:pt x="9715" y="11464"/>
                  </a:moveTo>
                  <a:cubicBezTo>
                    <a:pt x="9513" y="11464"/>
                    <a:pt x="9348" y="11628"/>
                    <a:pt x="9348" y="11829"/>
                  </a:cubicBezTo>
                  <a:cubicBezTo>
                    <a:pt x="9348" y="12030"/>
                    <a:pt x="9513" y="12191"/>
                    <a:pt x="9715" y="12191"/>
                  </a:cubicBezTo>
                  <a:cubicBezTo>
                    <a:pt x="9917" y="12191"/>
                    <a:pt x="10078" y="12030"/>
                    <a:pt x="10078" y="11829"/>
                  </a:cubicBezTo>
                  <a:cubicBezTo>
                    <a:pt x="10078" y="11628"/>
                    <a:pt x="9917" y="11464"/>
                    <a:pt x="9715" y="11464"/>
                  </a:cubicBezTo>
                  <a:close/>
                  <a:moveTo>
                    <a:pt x="10802" y="11464"/>
                  </a:moveTo>
                  <a:cubicBezTo>
                    <a:pt x="10600" y="11464"/>
                    <a:pt x="10435" y="11628"/>
                    <a:pt x="10435" y="11829"/>
                  </a:cubicBezTo>
                  <a:cubicBezTo>
                    <a:pt x="10435" y="12030"/>
                    <a:pt x="10600" y="12191"/>
                    <a:pt x="10802" y="12191"/>
                  </a:cubicBezTo>
                  <a:cubicBezTo>
                    <a:pt x="11003" y="12191"/>
                    <a:pt x="11165" y="12030"/>
                    <a:pt x="11165" y="11829"/>
                  </a:cubicBezTo>
                  <a:cubicBezTo>
                    <a:pt x="11165" y="11628"/>
                    <a:pt x="11003" y="11464"/>
                    <a:pt x="10802" y="11464"/>
                  </a:cubicBezTo>
                  <a:close/>
                  <a:moveTo>
                    <a:pt x="11780" y="11464"/>
                  </a:moveTo>
                  <a:cubicBezTo>
                    <a:pt x="11578" y="11464"/>
                    <a:pt x="11413" y="11628"/>
                    <a:pt x="11413" y="11829"/>
                  </a:cubicBezTo>
                  <a:cubicBezTo>
                    <a:pt x="11413" y="12030"/>
                    <a:pt x="11578" y="12191"/>
                    <a:pt x="11780" y="12191"/>
                  </a:cubicBezTo>
                  <a:cubicBezTo>
                    <a:pt x="11982" y="12191"/>
                    <a:pt x="12143" y="12030"/>
                    <a:pt x="12143" y="11829"/>
                  </a:cubicBezTo>
                  <a:cubicBezTo>
                    <a:pt x="12143" y="11628"/>
                    <a:pt x="11982" y="11464"/>
                    <a:pt x="11780" y="11464"/>
                  </a:cubicBezTo>
                  <a:close/>
                  <a:moveTo>
                    <a:pt x="12867" y="11464"/>
                  </a:moveTo>
                  <a:cubicBezTo>
                    <a:pt x="12665" y="11464"/>
                    <a:pt x="12500" y="11628"/>
                    <a:pt x="12500" y="11829"/>
                  </a:cubicBezTo>
                  <a:cubicBezTo>
                    <a:pt x="12500" y="12030"/>
                    <a:pt x="12665" y="12191"/>
                    <a:pt x="12867" y="12191"/>
                  </a:cubicBezTo>
                  <a:cubicBezTo>
                    <a:pt x="13069" y="12191"/>
                    <a:pt x="13230" y="12030"/>
                    <a:pt x="13230" y="11829"/>
                  </a:cubicBezTo>
                  <a:cubicBezTo>
                    <a:pt x="13230" y="11628"/>
                    <a:pt x="13069" y="11464"/>
                    <a:pt x="12867" y="11464"/>
                  </a:cubicBezTo>
                  <a:close/>
                  <a:moveTo>
                    <a:pt x="13845" y="11464"/>
                  </a:moveTo>
                  <a:cubicBezTo>
                    <a:pt x="13644" y="11464"/>
                    <a:pt x="13478" y="11628"/>
                    <a:pt x="13478" y="11829"/>
                  </a:cubicBezTo>
                  <a:cubicBezTo>
                    <a:pt x="13478" y="12030"/>
                    <a:pt x="13644" y="12191"/>
                    <a:pt x="13845" y="12191"/>
                  </a:cubicBezTo>
                  <a:cubicBezTo>
                    <a:pt x="14047" y="12191"/>
                    <a:pt x="14209" y="12030"/>
                    <a:pt x="14209" y="11829"/>
                  </a:cubicBezTo>
                  <a:cubicBezTo>
                    <a:pt x="14209" y="11628"/>
                    <a:pt x="14047" y="11464"/>
                    <a:pt x="13845" y="11464"/>
                  </a:cubicBezTo>
                  <a:close/>
                  <a:moveTo>
                    <a:pt x="14932" y="11464"/>
                  </a:moveTo>
                  <a:cubicBezTo>
                    <a:pt x="14730" y="11464"/>
                    <a:pt x="14565" y="11628"/>
                    <a:pt x="14565" y="11829"/>
                  </a:cubicBezTo>
                  <a:cubicBezTo>
                    <a:pt x="14565" y="12030"/>
                    <a:pt x="14730" y="12191"/>
                    <a:pt x="14932" y="12191"/>
                  </a:cubicBezTo>
                  <a:cubicBezTo>
                    <a:pt x="15134" y="12191"/>
                    <a:pt x="15296" y="12030"/>
                    <a:pt x="15296" y="11829"/>
                  </a:cubicBezTo>
                  <a:cubicBezTo>
                    <a:pt x="15296" y="11628"/>
                    <a:pt x="15134" y="11464"/>
                    <a:pt x="14932" y="11464"/>
                  </a:cubicBezTo>
                  <a:close/>
                  <a:moveTo>
                    <a:pt x="16019" y="11464"/>
                  </a:moveTo>
                  <a:cubicBezTo>
                    <a:pt x="15817" y="11464"/>
                    <a:pt x="15652" y="11628"/>
                    <a:pt x="15652" y="11829"/>
                  </a:cubicBezTo>
                  <a:cubicBezTo>
                    <a:pt x="15652" y="12030"/>
                    <a:pt x="15817" y="12191"/>
                    <a:pt x="16019" y="12191"/>
                  </a:cubicBezTo>
                  <a:cubicBezTo>
                    <a:pt x="16221" y="12191"/>
                    <a:pt x="16383" y="12030"/>
                    <a:pt x="16383" y="11829"/>
                  </a:cubicBezTo>
                  <a:cubicBezTo>
                    <a:pt x="16383" y="11628"/>
                    <a:pt x="16221" y="11464"/>
                    <a:pt x="16019" y="11464"/>
                  </a:cubicBezTo>
                  <a:close/>
                  <a:moveTo>
                    <a:pt x="16997" y="11464"/>
                  </a:moveTo>
                  <a:cubicBezTo>
                    <a:pt x="16795" y="11464"/>
                    <a:pt x="16631" y="11628"/>
                    <a:pt x="16631" y="11829"/>
                  </a:cubicBezTo>
                  <a:cubicBezTo>
                    <a:pt x="16631" y="12030"/>
                    <a:pt x="16795" y="12191"/>
                    <a:pt x="16997" y="12191"/>
                  </a:cubicBezTo>
                  <a:cubicBezTo>
                    <a:pt x="17199" y="12191"/>
                    <a:pt x="17361" y="12030"/>
                    <a:pt x="17361" y="11829"/>
                  </a:cubicBezTo>
                  <a:cubicBezTo>
                    <a:pt x="17361" y="11628"/>
                    <a:pt x="17199" y="11464"/>
                    <a:pt x="16997" y="11464"/>
                  </a:cubicBezTo>
                  <a:close/>
                  <a:moveTo>
                    <a:pt x="18084" y="11464"/>
                  </a:moveTo>
                  <a:cubicBezTo>
                    <a:pt x="17883" y="11464"/>
                    <a:pt x="17718" y="11628"/>
                    <a:pt x="17718" y="11829"/>
                  </a:cubicBezTo>
                  <a:cubicBezTo>
                    <a:pt x="17718" y="12030"/>
                    <a:pt x="17883" y="12191"/>
                    <a:pt x="18084" y="12191"/>
                  </a:cubicBezTo>
                  <a:cubicBezTo>
                    <a:pt x="18286" y="12191"/>
                    <a:pt x="18448" y="12030"/>
                    <a:pt x="18448" y="11829"/>
                  </a:cubicBezTo>
                  <a:cubicBezTo>
                    <a:pt x="18448" y="11628"/>
                    <a:pt x="18286" y="11464"/>
                    <a:pt x="18084" y="11464"/>
                  </a:cubicBezTo>
                  <a:close/>
                  <a:moveTo>
                    <a:pt x="19063" y="11464"/>
                  </a:moveTo>
                  <a:cubicBezTo>
                    <a:pt x="18861" y="11464"/>
                    <a:pt x="18696" y="11628"/>
                    <a:pt x="18696" y="11829"/>
                  </a:cubicBezTo>
                  <a:cubicBezTo>
                    <a:pt x="18696" y="12030"/>
                    <a:pt x="18861" y="12191"/>
                    <a:pt x="19063" y="12191"/>
                  </a:cubicBezTo>
                  <a:cubicBezTo>
                    <a:pt x="19264" y="12191"/>
                    <a:pt x="19426" y="12030"/>
                    <a:pt x="19426" y="11829"/>
                  </a:cubicBezTo>
                  <a:cubicBezTo>
                    <a:pt x="19426" y="11628"/>
                    <a:pt x="19264" y="11464"/>
                    <a:pt x="19063" y="11464"/>
                  </a:cubicBezTo>
                  <a:close/>
                  <a:moveTo>
                    <a:pt x="1345" y="11572"/>
                  </a:moveTo>
                  <a:cubicBezTo>
                    <a:pt x="1143" y="11572"/>
                    <a:pt x="978" y="11736"/>
                    <a:pt x="978" y="11937"/>
                  </a:cubicBezTo>
                  <a:cubicBezTo>
                    <a:pt x="978" y="12138"/>
                    <a:pt x="1143" y="12299"/>
                    <a:pt x="1345" y="12299"/>
                  </a:cubicBezTo>
                  <a:cubicBezTo>
                    <a:pt x="1547" y="12299"/>
                    <a:pt x="1709" y="12138"/>
                    <a:pt x="1709" y="11937"/>
                  </a:cubicBezTo>
                  <a:cubicBezTo>
                    <a:pt x="1709" y="11737"/>
                    <a:pt x="1547" y="11572"/>
                    <a:pt x="1345" y="11572"/>
                  </a:cubicBezTo>
                  <a:close/>
                  <a:moveTo>
                    <a:pt x="2323" y="11572"/>
                  </a:moveTo>
                  <a:cubicBezTo>
                    <a:pt x="2122" y="11572"/>
                    <a:pt x="1957" y="11736"/>
                    <a:pt x="1957" y="11937"/>
                  </a:cubicBezTo>
                  <a:cubicBezTo>
                    <a:pt x="1957" y="12138"/>
                    <a:pt x="2122" y="12299"/>
                    <a:pt x="2323" y="12299"/>
                  </a:cubicBezTo>
                  <a:cubicBezTo>
                    <a:pt x="2525" y="12299"/>
                    <a:pt x="2687" y="12138"/>
                    <a:pt x="2687" y="11937"/>
                  </a:cubicBezTo>
                  <a:cubicBezTo>
                    <a:pt x="2687" y="11737"/>
                    <a:pt x="2525" y="11572"/>
                    <a:pt x="2323" y="11572"/>
                  </a:cubicBezTo>
                  <a:close/>
                  <a:moveTo>
                    <a:pt x="4389" y="11572"/>
                  </a:moveTo>
                  <a:cubicBezTo>
                    <a:pt x="4187" y="11572"/>
                    <a:pt x="4022" y="11736"/>
                    <a:pt x="4022" y="11937"/>
                  </a:cubicBezTo>
                  <a:cubicBezTo>
                    <a:pt x="4022" y="12138"/>
                    <a:pt x="4187" y="12299"/>
                    <a:pt x="4389" y="12299"/>
                  </a:cubicBezTo>
                  <a:cubicBezTo>
                    <a:pt x="4590" y="12299"/>
                    <a:pt x="4752" y="12138"/>
                    <a:pt x="4752" y="11937"/>
                  </a:cubicBezTo>
                  <a:cubicBezTo>
                    <a:pt x="4752" y="11737"/>
                    <a:pt x="4590" y="11572"/>
                    <a:pt x="4389" y="11572"/>
                  </a:cubicBezTo>
                  <a:close/>
                  <a:moveTo>
                    <a:pt x="20150" y="11572"/>
                  </a:moveTo>
                  <a:cubicBezTo>
                    <a:pt x="19948" y="11572"/>
                    <a:pt x="19783" y="11736"/>
                    <a:pt x="19783" y="11937"/>
                  </a:cubicBezTo>
                  <a:cubicBezTo>
                    <a:pt x="19783" y="12138"/>
                    <a:pt x="19948" y="12299"/>
                    <a:pt x="20150" y="12299"/>
                  </a:cubicBezTo>
                  <a:cubicBezTo>
                    <a:pt x="20351" y="12299"/>
                    <a:pt x="20513" y="12138"/>
                    <a:pt x="20513" y="11937"/>
                  </a:cubicBezTo>
                  <a:cubicBezTo>
                    <a:pt x="20513" y="11736"/>
                    <a:pt x="20351" y="11572"/>
                    <a:pt x="20150" y="11572"/>
                  </a:cubicBezTo>
                  <a:close/>
                  <a:moveTo>
                    <a:pt x="21237" y="11572"/>
                  </a:moveTo>
                  <a:cubicBezTo>
                    <a:pt x="21034" y="11572"/>
                    <a:pt x="20870" y="11736"/>
                    <a:pt x="20870" y="11937"/>
                  </a:cubicBezTo>
                  <a:cubicBezTo>
                    <a:pt x="20870" y="12138"/>
                    <a:pt x="21034" y="12299"/>
                    <a:pt x="21237" y="12299"/>
                  </a:cubicBezTo>
                  <a:cubicBezTo>
                    <a:pt x="21438" y="12299"/>
                    <a:pt x="21600" y="12138"/>
                    <a:pt x="21600" y="11937"/>
                  </a:cubicBezTo>
                  <a:cubicBezTo>
                    <a:pt x="21600" y="11736"/>
                    <a:pt x="21438" y="11572"/>
                    <a:pt x="21237" y="11572"/>
                  </a:cubicBezTo>
                  <a:close/>
                  <a:moveTo>
                    <a:pt x="1236" y="12546"/>
                  </a:moveTo>
                  <a:cubicBezTo>
                    <a:pt x="1034" y="12546"/>
                    <a:pt x="870" y="12710"/>
                    <a:pt x="870" y="12911"/>
                  </a:cubicBezTo>
                  <a:cubicBezTo>
                    <a:pt x="870" y="13111"/>
                    <a:pt x="1034" y="13272"/>
                    <a:pt x="1236" y="13272"/>
                  </a:cubicBezTo>
                  <a:cubicBezTo>
                    <a:pt x="1438" y="13272"/>
                    <a:pt x="1600" y="13111"/>
                    <a:pt x="1600" y="12911"/>
                  </a:cubicBezTo>
                  <a:cubicBezTo>
                    <a:pt x="1600" y="12710"/>
                    <a:pt x="1438" y="12546"/>
                    <a:pt x="1236" y="12546"/>
                  </a:cubicBezTo>
                  <a:close/>
                  <a:moveTo>
                    <a:pt x="3410" y="12546"/>
                  </a:moveTo>
                  <a:cubicBezTo>
                    <a:pt x="3209" y="12546"/>
                    <a:pt x="3044" y="12710"/>
                    <a:pt x="3044" y="12911"/>
                  </a:cubicBezTo>
                  <a:cubicBezTo>
                    <a:pt x="3044" y="13111"/>
                    <a:pt x="3209" y="13272"/>
                    <a:pt x="3410" y="13272"/>
                  </a:cubicBezTo>
                  <a:cubicBezTo>
                    <a:pt x="3612" y="13272"/>
                    <a:pt x="3774" y="13111"/>
                    <a:pt x="3774" y="12911"/>
                  </a:cubicBezTo>
                  <a:cubicBezTo>
                    <a:pt x="3774" y="12710"/>
                    <a:pt x="3612" y="12546"/>
                    <a:pt x="3410" y="12546"/>
                  </a:cubicBezTo>
                  <a:close/>
                  <a:moveTo>
                    <a:pt x="4497" y="12546"/>
                  </a:moveTo>
                  <a:cubicBezTo>
                    <a:pt x="4295" y="12546"/>
                    <a:pt x="4130" y="12710"/>
                    <a:pt x="4130" y="12911"/>
                  </a:cubicBezTo>
                  <a:cubicBezTo>
                    <a:pt x="4130" y="13111"/>
                    <a:pt x="4295" y="13272"/>
                    <a:pt x="4497" y="13272"/>
                  </a:cubicBezTo>
                  <a:cubicBezTo>
                    <a:pt x="4699" y="13272"/>
                    <a:pt x="4861" y="13111"/>
                    <a:pt x="4861" y="12911"/>
                  </a:cubicBezTo>
                  <a:cubicBezTo>
                    <a:pt x="4861" y="12710"/>
                    <a:pt x="4699" y="12546"/>
                    <a:pt x="4497" y="12546"/>
                  </a:cubicBezTo>
                  <a:close/>
                  <a:moveTo>
                    <a:pt x="6563" y="12546"/>
                  </a:moveTo>
                  <a:cubicBezTo>
                    <a:pt x="6361" y="12546"/>
                    <a:pt x="6196" y="12710"/>
                    <a:pt x="6196" y="12911"/>
                  </a:cubicBezTo>
                  <a:cubicBezTo>
                    <a:pt x="6196" y="13112"/>
                    <a:pt x="6361" y="13272"/>
                    <a:pt x="6563" y="13272"/>
                  </a:cubicBezTo>
                  <a:cubicBezTo>
                    <a:pt x="6764" y="13272"/>
                    <a:pt x="6926" y="13112"/>
                    <a:pt x="6926" y="12911"/>
                  </a:cubicBezTo>
                  <a:cubicBezTo>
                    <a:pt x="6926" y="12710"/>
                    <a:pt x="6764" y="12546"/>
                    <a:pt x="6563" y="12546"/>
                  </a:cubicBezTo>
                  <a:close/>
                  <a:moveTo>
                    <a:pt x="7650" y="12546"/>
                  </a:moveTo>
                  <a:cubicBezTo>
                    <a:pt x="7448" y="12546"/>
                    <a:pt x="7283" y="12710"/>
                    <a:pt x="7283" y="12911"/>
                  </a:cubicBezTo>
                  <a:cubicBezTo>
                    <a:pt x="7283" y="13112"/>
                    <a:pt x="7448" y="13272"/>
                    <a:pt x="7650" y="13272"/>
                  </a:cubicBezTo>
                  <a:cubicBezTo>
                    <a:pt x="7851" y="13272"/>
                    <a:pt x="8013" y="13112"/>
                    <a:pt x="8013" y="12911"/>
                  </a:cubicBezTo>
                  <a:cubicBezTo>
                    <a:pt x="8013" y="12710"/>
                    <a:pt x="7851" y="12546"/>
                    <a:pt x="7650" y="12546"/>
                  </a:cubicBezTo>
                  <a:close/>
                  <a:moveTo>
                    <a:pt x="8628" y="12546"/>
                  </a:moveTo>
                  <a:cubicBezTo>
                    <a:pt x="8426" y="12546"/>
                    <a:pt x="8261" y="12710"/>
                    <a:pt x="8261" y="12911"/>
                  </a:cubicBezTo>
                  <a:cubicBezTo>
                    <a:pt x="8261" y="13112"/>
                    <a:pt x="8426" y="13272"/>
                    <a:pt x="8628" y="13272"/>
                  </a:cubicBezTo>
                  <a:cubicBezTo>
                    <a:pt x="8830" y="13272"/>
                    <a:pt x="8991" y="13112"/>
                    <a:pt x="8991" y="12911"/>
                  </a:cubicBezTo>
                  <a:cubicBezTo>
                    <a:pt x="8991" y="12710"/>
                    <a:pt x="8830" y="12546"/>
                    <a:pt x="8628" y="12546"/>
                  </a:cubicBezTo>
                  <a:close/>
                  <a:moveTo>
                    <a:pt x="9715" y="12546"/>
                  </a:moveTo>
                  <a:cubicBezTo>
                    <a:pt x="9513" y="12546"/>
                    <a:pt x="9348" y="12710"/>
                    <a:pt x="9348" y="12911"/>
                  </a:cubicBezTo>
                  <a:cubicBezTo>
                    <a:pt x="9348" y="13112"/>
                    <a:pt x="9513" y="13272"/>
                    <a:pt x="9715" y="13272"/>
                  </a:cubicBezTo>
                  <a:cubicBezTo>
                    <a:pt x="9917" y="13272"/>
                    <a:pt x="10078" y="13112"/>
                    <a:pt x="10078" y="12911"/>
                  </a:cubicBezTo>
                  <a:cubicBezTo>
                    <a:pt x="10078" y="12710"/>
                    <a:pt x="9917" y="12546"/>
                    <a:pt x="9715" y="12546"/>
                  </a:cubicBezTo>
                  <a:close/>
                  <a:moveTo>
                    <a:pt x="10802" y="12546"/>
                  </a:moveTo>
                  <a:cubicBezTo>
                    <a:pt x="10600" y="12546"/>
                    <a:pt x="10435" y="12710"/>
                    <a:pt x="10435" y="12911"/>
                  </a:cubicBezTo>
                  <a:cubicBezTo>
                    <a:pt x="10435" y="13112"/>
                    <a:pt x="10600" y="13272"/>
                    <a:pt x="10802" y="13272"/>
                  </a:cubicBezTo>
                  <a:cubicBezTo>
                    <a:pt x="11003" y="13272"/>
                    <a:pt x="11165" y="13112"/>
                    <a:pt x="11165" y="12911"/>
                  </a:cubicBezTo>
                  <a:cubicBezTo>
                    <a:pt x="11165" y="12710"/>
                    <a:pt x="11003" y="12546"/>
                    <a:pt x="10802" y="12546"/>
                  </a:cubicBezTo>
                  <a:close/>
                  <a:moveTo>
                    <a:pt x="11780" y="12546"/>
                  </a:moveTo>
                  <a:cubicBezTo>
                    <a:pt x="11578" y="12546"/>
                    <a:pt x="11413" y="12710"/>
                    <a:pt x="11413" y="12911"/>
                  </a:cubicBezTo>
                  <a:cubicBezTo>
                    <a:pt x="11413" y="13112"/>
                    <a:pt x="11578" y="13272"/>
                    <a:pt x="11780" y="13272"/>
                  </a:cubicBezTo>
                  <a:cubicBezTo>
                    <a:pt x="11982" y="13272"/>
                    <a:pt x="12143" y="13112"/>
                    <a:pt x="12143" y="12911"/>
                  </a:cubicBezTo>
                  <a:cubicBezTo>
                    <a:pt x="12143" y="12710"/>
                    <a:pt x="11982" y="12546"/>
                    <a:pt x="11780" y="12546"/>
                  </a:cubicBezTo>
                  <a:close/>
                  <a:moveTo>
                    <a:pt x="12867" y="12546"/>
                  </a:moveTo>
                  <a:cubicBezTo>
                    <a:pt x="12665" y="12546"/>
                    <a:pt x="12500" y="12710"/>
                    <a:pt x="12500" y="12911"/>
                  </a:cubicBezTo>
                  <a:cubicBezTo>
                    <a:pt x="12500" y="13112"/>
                    <a:pt x="12665" y="13272"/>
                    <a:pt x="12867" y="13272"/>
                  </a:cubicBezTo>
                  <a:cubicBezTo>
                    <a:pt x="13069" y="13272"/>
                    <a:pt x="13230" y="13112"/>
                    <a:pt x="13230" y="12911"/>
                  </a:cubicBezTo>
                  <a:cubicBezTo>
                    <a:pt x="13230" y="12710"/>
                    <a:pt x="13069" y="12546"/>
                    <a:pt x="12867" y="12546"/>
                  </a:cubicBezTo>
                  <a:close/>
                  <a:moveTo>
                    <a:pt x="13845" y="12546"/>
                  </a:moveTo>
                  <a:cubicBezTo>
                    <a:pt x="13644" y="12546"/>
                    <a:pt x="13478" y="12710"/>
                    <a:pt x="13478" y="12911"/>
                  </a:cubicBezTo>
                  <a:cubicBezTo>
                    <a:pt x="13478" y="13112"/>
                    <a:pt x="13644" y="13272"/>
                    <a:pt x="13845" y="13272"/>
                  </a:cubicBezTo>
                  <a:cubicBezTo>
                    <a:pt x="14047" y="13272"/>
                    <a:pt x="14209" y="13112"/>
                    <a:pt x="14209" y="12911"/>
                  </a:cubicBezTo>
                  <a:cubicBezTo>
                    <a:pt x="14209" y="12710"/>
                    <a:pt x="14047" y="12546"/>
                    <a:pt x="13845" y="12546"/>
                  </a:cubicBezTo>
                  <a:close/>
                  <a:moveTo>
                    <a:pt x="14932" y="12546"/>
                  </a:moveTo>
                  <a:cubicBezTo>
                    <a:pt x="14730" y="12546"/>
                    <a:pt x="14565" y="12710"/>
                    <a:pt x="14565" y="12911"/>
                  </a:cubicBezTo>
                  <a:cubicBezTo>
                    <a:pt x="14565" y="13112"/>
                    <a:pt x="14730" y="13272"/>
                    <a:pt x="14932" y="13272"/>
                  </a:cubicBezTo>
                  <a:cubicBezTo>
                    <a:pt x="15134" y="13272"/>
                    <a:pt x="15296" y="13112"/>
                    <a:pt x="15296" y="12911"/>
                  </a:cubicBezTo>
                  <a:cubicBezTo>
                    <a:pt x="15296" y="12710"/>
                    <a:pt x="15134" y="12546"/>
                    <a:pt x="14932" y="12546"/>
                  </a:cubicBezTo>
                  <a:close/>
                  <a:moveTo>
                    <a:pt x="16019" y="12546"/>
                  </a:moveTo>
                  <a:cubicBezTo>
                    <a:pt x="15817" y="12546"/>
                    <a:pt x="15652" y="12710"/>
                    <a:pt x="15652" y="12911"/>
                  </a:cubicBezTo>
                  <a:cubicBezTo>
                    <a:pt x="15652" y="13112"/>
                    <a:pt x="15817" y="13272"/>
                    <a:pt x="16019" y="13272"/>
                  </a:cubicBezTo>
                  <a:cubicBezTo>
                    <a:pt x="16221" y="13272"/>
                    <a:pt x="16383" y="13112"/>
                    <a:pt x="16383" y="12911"/>
                  </a:cubicBezTo>
                  <a:cubicBezTo>
                    <a:pt x="16383" y="12710"/>
                    <a:pt x="16221" y="12546"/>
                    <a:pt x="16019" y="12546"/>
                  </a:cubicBezTo>
                  <a:close/>
                  <a:moveTo>
                    <a:pt x="16997" y="12546"/>
                  </a:moveTo>
                  <a:cubicBezTo>
                    <a:pt x="16795" y="12546"/>
                    <a:pt x="16631" y="12710"/>
                    <a:pt x="16631" y="12911"/>
                  </a:cubicBezTo>
                  <a:cubicBezTo>
                    <a:pt x="16631" y="13112"/>
                    <a:pt x="16795" y="13272"/>
                    <a:pt x="16997" y="13272"/>
                  </a:cubicBezTo>
                  <a:cubicBezTo>
                    <a:pt x="17199" y="13272"/>
                    <a:pt x="17361" y="13112"/>
                    <a:pt x="17361" y="12911"/>
                  </a:cubicBezTo>
                  <a:cubicBezTo>
                    <a:pt x="17361" y="12710"/>
                    <a:pt x="17199" y="12546"/>
                    <a:pt x="16997" y="12546"/>
                  </a:cubicBezTo>
                  <a:close/>
                  <a:moveTo>
                    <a:pt x="18084" y="12546"/>
                  </a:moveTo>
                  <a:cubicBezTo>
                    <a:pt x="17883" y="12546"/>
                    <a:pt x="17718" y="12710"/>
                    <a:pt x="17718" y="12911"/>
                  </a:cubicBezTo>
                  <a:cubicBezTo>
                    <a:pt x="17718" y="13112"/>
                    <a:pt x="17883" y="13272"/>
                    <a:pt x="18084" y="13272"/>
                  </a:cubicBezTo>
                  <a:cubicBezTo>
                    <a:pt x="18286" y="13272"/>
                    <a:pt x="18448" y="13112"/>
                    <a:pt x="18448" y="12911"/>
                  </a:cubicBezTo>
                  <a:cubicBezTo>
                    <a:pt x="18448" y="12710"/>
                    <a:pt x="18286" y="12546"/>
                    <a:pt x="18084" y="12546"/>
                  </a:cubicBezTo>
                  <a:close/>
                  <a:moveTo>
                    <a:pt x="19063" y="12546"/>
                  </a:moveTo>
                  <a:cubicBezTo>
                    <a:pt x="18861" y="12546"/>
                    <a:pt x="18696" y="12710"/>
                    <a:pt x="18696" y="12911"/>
                  </a:cubicBezTo>
                  <a:cubicBezTo>
                    <a:pt x="18696" y="13112"/>
                    <a:pt x="18861" y="13272"/>
                    <a:pt x="19063" y="13272"/>
                  </a:cubicBezTo>
                  <a:cubicBezTo>
                    <a:pt x="19264" y="13272"/>
                    <a:pt x="19426" y="13112"/>
                    <a:pt x="19426" y="12911"/>
                  </a:cubicBezTo>
                  <a:cubicBezTo>
                    <a:pt x="19426" y="12710"/>
                    <a:pt x="19264" y="12546"/>
                    <a:pt x="19063" y="12546"/>
                  </a:cubicBezTo>
                  <a:close/>
                  <a:moveTo>
                    <a:pt x="20150" y="12654"/>
                  </a:moveTo>
                  <a:cubicBezTo>
                    <a:pt x="19948" y="12654"/>
                    <a:pt x="19783" y="12818"/>
                    <a:pt x="19783" y="13019"/>
                  </a:cubicBezTo>
                  <a:cubicBezTo>
                    <a:pt x="19783" y="13219"/>
                    <a:pt x="19948" y="13380"/>
                    <a:pt x="20150" y="13380"/>
                  </a:cubicBezTo>
                  <a:cubicBezTo>
                    <a:pt x="20351" y="13380"/>
                    <a:pt x="20513" y="13219"/>
                    <a:pt x="20513" y="13019"/>
                  </a:cubicBezTo>
                  <a:cubicBezTo>
                    <a:pt x="20513" y="12818"/>
                    <a:pt x="20351" y="12654"/>
                    <a:pt x="20150" y="12654"/>
                  </a:cubicBezTo>
                  <a:close/>
                  <a:moveTo>
                    <a:pt x="8628" y="13519"/>
                  </a:moveTo>
                  <a:cubicBezTo>
                    <a:pt x="8426" y="13519"/>
                    <a:pt x="8261" y="13683"/>
                    <a:pt x="8261" y="13884"/>
                  </a:cubicBezTo>
                  <a:cubicBezTo>
                    <a:pt x="8261" y="14085"/>
                    <a:pt x="8426" y="14249"/>
                    <a:pt x="8628" y="14249"/>
                  </a:cubicBezTo>
                  <a:cubicBezTo>
                    <a:pt x="8830" y="14249"/>
                    <a:pt x="8991" y="14085"/>
                    <a:pt x="8991" y="13884"/>
                  </a:cubicBezTo>
                  <a:cubicBezTo>
                    <a:pt x="8991" y="13683"/>
                    <a:pt x="8830" y="13519"/>
                    <a:pt x="8628" y="13519"/>
                  </a:cubicBezTo>
                  <a:close/>
                  <a:moveTo>
                    <a:pt x="9715" y="13519"/>
                  </a:moveTo>
                  <a:cubicBezTo>
                    <a:pt x="9513" y="13519"/>
                    <a:pt x="9348" y="13683"/>
                    <a:pt x="9348" y="13884"/>
                  </a:cubicBezTo>
                  <a:cubicBezTo>
                    <a:pt x="9348" y="14085"/>
                    <a:pt x="9513" y="14249"/>
                    <a:pt x="9715" y="14249"/>
                  </a:cubicBezTo>
                  <a:cubicBezTo>
                    <a:pt x="9917" y="14249"/>
                    <a:pt x="10078" y="14085"/>
                    <a:pt x="10078" y="13884"/>
                  </a:cubicBezTo>
                  <a:cubicBezTo>
                    <a:pt x="10078" y="13683"/>
                    <a:pt x="9917" y="13519"/>
                    <a:pt x="9715" y="13519"/>
                  </a:cubicBezTo>
                  <a:close/>
                  <a:moveTo>
                    <a:pt x="10802" y="13519"/>
                  </a:moveTo>
                  <a:cubicBezTo>
                    <a:pt x="10600" y="13519"/>
                    <a:pt x="10435" y="13683"/>
                    <a:pt x="10435" y="13884"/>
                  </a:cubicBezTo>
                  <a:cubicBezTo>
                    <a:pt x="10435" y="14085"/>
                    <a:pt x="10600" y="14249"/>
                    <a:pt x="10802" y="14249"/>
                  </a:cubicBezTo>
                  <a:cubicBezTo>
                    <a:pt x="11003" y="14249"/>
                    <a:pt x="11165" y="14085"/>
                    <a:pt x="11165" y="13884"/>
                  </a:cubicBezTo>
                  <a:cubicBezTo>
                    <a:pt x="11165" y="13683"/>
                    <a:pt x="11003" y="13519"/>
                    <a:pt x="10802" y="13519"/>
                  </a:cubicBezTo>
                  <a:close/>
                  <a:moveTo>
                    <a:pt x="11780" y="13519"/>
                  </a:moveTo>
                  <a:cubicBezTo>
                    <a:pt x="11578" y="13519"/>
                    <a:pt x="11413" y="13683"/>
                    <a:pt x="11413" y="13884"/>
                  </a:cubicBezTo>
                  <a:cubicBezTo>
                    <a:pt x="11413" y="14085"/>
                    <a:pt x="11578" y="14249"/>
                    <a:pt x="11780" y="14249"/>
                  </a:cubicBezTo>
                  <a:cubicBezTo>
                    <a:pt x="11982" y="14249"/>
                    <a:pt x="12143" y="14085"/>
                    <a:pt x="12143" y="13884"/>
                  </a:cubicBezTo>
                  <a:cubicBezTo>
                    <a:pt x="12143" y="13683"/>
                    <a:pt x="11982" y="13519"/>
                    <a:pt x="11780" y="13519"/>
                  </a:cubicBezTo>
                  <a:close/>
                  <a:moveTo>
                    <a:pt x="12867" y="13519"/>
                  </a:moveTo>
                  <a:cubicBezTo>
                    <a:pt x="12665" y="13519"/>
                    <a:pt x="12500" y="13683"/>
                    <a:pt x="12500" y="13884"/>
                  </a:cubicBezTo>
                  <a:cubicBezTo>
                    <a:pt x="12500" y="14085"/>
                    <a:pt x="12665" y="14249"/>
                    <a:pt x="12867" y="14249"/>
                  </a:cubicBezTo>
                  <a:cubicBezTo>
                    <a:pt x="13069" y="14249"/>
                    <a:pt x="13230" y="14085"/>
                    <a:pt x="13230" y="13884"/>
                  </a:cubicBezTo>
                  <a:cubicBezTo>
                    <a:pt x="13230" y="13683"/>
                    <a:pt x="13069" y="13519"/>
                    <a:pt x="12867" y="13519"/>
                  </a:cubicBezTo>
                  <a:close/>
                  <a:moveTo>
                    <a:pt x="13845" y="13519"/>
                  </a:moveTo>
                  <a:cubicBezTo>
                    <a:pt x="13644" y="13519"/>
                    <a:pt x="13478" y="13683"/>
                    <a:pt x="13478" y="13884"/>
                  </a:cubicBezTo>
                  <a:cubicBezTo>
                    <a:pt x="13478" y="14085"/>
                    <a:pt x="13644" y="14249"/>
                    <a:pt x="13845" y="14249"/>
                  </a:cubicBezTo>
                  <a:cubicBezTo>
                    <a:pt x="14047" y="14249"/>
                    <a:pt x="14209" y="14085"/>
                    <a:pt x="14209" y="13884"/>
                  </a:cubicBezTo>
                  <a:cubicBezTo>
                    <a:pt x="14209" y="13683"/>
                    <a:pt x="14047" y="13519"/>
                    <a:pt x="13845" y="13519"/>
                  </a:cubicBezTo>
                  <a:close/>
                  <a:moveTo>
                    <a:pt x="14932" y="13519"/>
                  </a:moveTo>
                  <a:cubicBezTo>
                    <a:pt x="14730" y="13519"/>
                    <a:pt x="14565" y="13683"/>
                    <a:pt x="14565" y="13884"/>
                  </a:cubicBezTo>
                  <a:cubicBezTo>
                    <a:pt x="14565" y="14085"/>
                    <a:pt x="14730" y="14249"/>
                    <a:pt x="14932" y="14249"/>
                  </a:cubicBezTo>
                  <a:cubicBezTo>
                    <a:pt x="15134" y="14249"/>
                    <a:pt x="15296" y="14085"/>
                    <a:pt x="15296" y="13884"/>
                  </a:cubicBezTo>
                  <a:cubicBezTo>
                    <a:pt x="15296" y="13683"/>
                    <a:pt x="15134" y="13519"/>
                    <a:pt x="14932" y="13519"/>
                  </a:cubicBezTo>
                  <a:close/>
                  <a:moveTo>
                    <a:pt x="16019" y="13519"/>
                  </a:moveTo>
                  <a:cubicBezTo>
                    <a:pt x="15817" y="13519"/>
                    <a:pt x="15652" y="13683"/>
                    <a:pt x="15652" y="13884"/>
                  </a:cubicBezTo>
                  <a:cubicBezTo>
                    <a:pt x="15652" y="14085"/>
                    <a:pt x="15817" y="14249"/>
                    <a:pt x="16019" y="14249"/>
                  </a:cubicBezTo>
                  <a:cubicBezTo>
                    <a:pt x="16221" y="14249"/>
                    <a:pt x="16383" y="14085"/>
                    <a:pt x="16383" y="13884"/>
                  </a:cubicBezTo>
                  <a:cubicBezTo>
                    <a:pt x="16383" y="13683"/>
                    <a:pt x="16221" y="13519"/>
                    <a:pt x="16019" y="13519"/>
                  </a:cubicBezTo>
                  <a:close/>
                  <a:moveTo>
                    <a:pt x="16997" y="13519"/>
                  </a:moveTo>
                  <a:cubicBezTo>
                    <a:pt x="16795" y="13519"/>
                    <a:pt x="16631" y="13683"/>
                    <a:pt x="16631" y="13884"/>
                  </a:cubicBezTo>
                  <a:cubicBezTo>
                    <a:pt x="16631" y="14085"/>
                    <a:pt x="16795" y="14249"/>
                    <a:pt x="16997" y="14249"/>
                  </a:cubicBezTo>
                  <a:cubicBezTo>
                    <a:pt x="17199" y="14249"/>
                    <a:pt x="17361" y="14085"/>
                    <a:pt x="17361" y="13884"/>
                  </a:cubicBezTo>
                  <a:cubicBezTo>
                    <a:pt x="17361" y="13683"/>
                    <a:pt x="17199" y="13519"/>
                    <a:pt x="16997" y="13519"/>
                  </a:cubicBezTo>
                  <a:close/>
                  <a:moveTo>
                    <a:pt x="18084" y="13519"/>
                  </a:moveTo>
                  <a:cubicBezTo>
                    <a:pt x="17883" y="13519"/>
                    <a:pt x="17718" y="13683"/>
                    <a:pt x="17718" y="13884"/>
                  </a:cubicBezTo>
                  <a:cubicBezTo>
                    <a:pt x="17718" y="14085"/>
                    <a:pt x="17883" y="14249"/>
                    <a:pt x="18084" y="14249"/>
                  </a:cubicBezTo>
                  <a:cubicBezTo>
                    <a:pt x="18286" y="14249"/>
                    <a:pt x="18448" y="14085"/>
                    <a:pt x="18448" y="13884"/>
                  </a:cubicBezTo>
                  <a:cubicBezTo>
                    <a:pt x="18448" y="13683"/>
                    <a:pt x="18286" y="13519"/>
                    <a:pt x="18084" y="13519"/>
                  </a:cubicBezTo>
                  <a:close/>
                  <a:moveTo>
                    <a:pt x="19063" y="13519"/>
                  </a:moveTo>
                  <a:cubicBezTo>
                    <a:pt x="18861" y="13519"/>
                    <a:pt x="18696" y="13683"/>
                    <a:pt x="18696" y="13884"/>
                  </a:cubicBezTo>
                  <a:cubicBezTo>
                    <a:pt x="18696" y="14085"/>
                    <a:pt x="18861" y="14249"/>
                    <a:pt x="19063" y="14249"/>
                  </a:cubicBezTo>
                  <a:cubicBezTo>
                    <a:pt x="19264" y="14249"/>
                    <a:pt x="19426" y="14085"/>
                    <a:pt x="19426" y="13884"/>
                  </a:cubicBezTo>
                  <a:cubicBezTo>
                    <a:pt x="19426" y="13683"/>
                    <a:pt x="19264" y="13519"/>
                    <a:pt x="19063" y="13519"/>
                  </a:cubicBezTo>
                  <a:close/>
                  <a:moveTo>
                    <a:pt x="20150" y="13519"/>
                  </a:moveTo>
                  <a:cubicBezTo>
                    <a:pt x="19948" y="13519"/>
                    <a:pt x="19783" y="13683"/>
                    <a:pt x="19783" y="13884"/>
                  </a:cubicBezTo>
                  <a:cubicBezTo>
                    <a:pt x="19783" y="14085"/>
                    <a:pt x="19948" y="14249"/>
                    <a:pt x="20150" y="14249"/>
                  </a:cubicBezTo>
                  <a:cubicBezTo>
                    <a:pt x="20352" y="14249"/>
                    <a:pt x="20513" y="14085"/>
                    <a:pt x="20513" y="13884"/>
                  </a:cubicBezTo>
                  <a:cubicBezTo>
                    <a:pt x="20513" y="13683"/>
                    <a:pt x="20352" y="13519"/>
                    <a:pt x="20150" y="13519"/>
                  </a:cubicBezTo>
                  <a:close/>
                  <a:moveTo>
                    <a:pt x="5476" y="13627"/>
                  </a:moveTo>
                  <a:cubicBezTo>
                    <a:pt x="5273" y="13627"/>
                    <a:pt x="5109" y="13791"/>
                    <a:pt x="5109" y="13992"/>
                  </a:cubicBezTo>
                  <a:cubicBezTo>
                    <a:pt x="5109" y="14193"/>
                    <a:pt x="5273" y="14357"/>
                    <a:pt x="5476" y="14357"/>
                  </a:cubicBezTo>
                  <a:cubicBezTo>
                    <a:pt x="5677" y="14357"/>
                    <a:pt x="5839" y="14193"/>
                    <a:pt x="5839" y="13992"/>
                  </a:cubicBezTo>
                  <a:cubicBezTo>
                    <a:pt x="5839" y="13791"/>
                    <a:pt x="5677" y="13627"/>
                    <a:pt x="5476" y="13627"/>
                  </a:cubicBezTo>
                  <a:close/>
                  <a:moveTo>
                    <a:pt x="6454" y="13627"/>
                  </a:moveTo>
                  <a:cubicBezTo>
                    <a:pt x="6252" y="13627"/>
                    <a:pt x="6087" y="13791"/>
                    <a:pt x="6087" y="13992"/>
                  </a:cubicBezTo>
                  <a:cubicBezTo>
                    <a:pt x="6087" y="14193"/>
                    <a:pt x="6252" y="14357"/>
                    <a:pt x="6454" y="14357"/>
                  </a:cubicBezTo>
                  <a:cubicBezTo>
                    <a:pt x="6656" y="14357"/>
                    <a:pt x="6817" y="14193"/>
                    <a:pt x="6817" y="13992"/>
                  </a:cubicBezTo>
                  <a:cubicBezTo>
                    <a:pt x="6817" y="13791"/>
                    <a:pt x="6656" y="13627"/>
                    <a:pt x="6454" y="13627"/>
                  </a:cubicBezTo>
                  <a:close/>
                  <a:moveTo>
                    <a:pt x="7541" y="13627"/>
                  </a:moveTo>
                  <a:cubicBezTo>
                    <a:pt x="7339" y="13627"/>
                    <a:pt x="7174" y="13791"/>
                    <a:pt x="7174" y="13992"/>
                  </a:cubicBezTo>
                  <a:cubicBezTo>
                    <a:pt x="7174" y="14193"/>
                    <a:pt x="7339" y="14357"/>
                    <a:pt x="7541" y="14357"/>
                  </a:cubicBezTo>
                  <a:cubicBezTo>
                    <a:pt x="7743" y="14357"/>
                    <a:pt x="7904" y="14193"/>
                    <a:pt x="7904" y="13992"/>
                  </a:cubicBezTo>
                  <a:cubicBezTo>
                    <a:pt x="7904" y="13791"/>
                    <a:pt x="7743" y="13627"/>
                    <a:pt x="7541" y="13627"/>
                  </a:cubicBezTo>
                  <a:close/>
                  <a:moveTo>
                    <a:pt x="8628" y="14601"/>
                  </a:moveTo>
                  <a:cubicBezTo>
                    <a:pt x="8426" y="14601"/>
                    <a:pt x="8261" y="14765"/>
                    <a:pt x="8261" y="14966"/>
                  </a:cubicBezTo>
                  <a:cubicBezTo>
                    <a:pt x="8261" y="15166"/>
                    <a:pt x="8426" y="15327"/>
                    <a:pt x="8628" y="15327"/>
                  </a:cubicBezTo>
                  <a:cubicBezTo>
                    <a:pt x="8830" y="15327"/>
                    <a:pt x="8991" y="15166"/>
                    <a:pt x="8991" y="14966"/>
                  </a:cubicBezTo>
                  <a:cubicBezTo>
                    <a:pt x="8991" y="14765"/>
                    <a:pt x="8830" y="14601"/>
                    <a:pt x="8628" y="14601"/>
                  </a:cubicBezTo>
                  <a:close/>
                  <a:moveTo>
                    <a:pt x="9715" y="14601"/>
                  </a:moveTo>
                  <a:cubicBezTo>
                    <a:pt x="9513" y="14601"/>
                    <a:pt x="9348" y="14765"/>
                    <a:pt x="9348" y="14966"/>
                  </a:cubicBezTo>
                  <a:cubicBezTo>
                    <a:pt x="9348" y="15166"/>
                    <a:pt x="9513" y="15327"/>
                    <a:pt x="9715" y="15327"/>
                  </a:cubicBezTo>
                  <a:cubicBezTo>
                    <a:pt x="9917" y="15327"/>
                    <a:pt x="10078" y="15166"/>
                    <a:pt x="10078" y="14966"/>
                  </a:cubicBezTo>
                  <a:cubicBezTo>
                    <a:pt x="10078" y="14765"/>
                    <a:pt x="9917" y="14601"/>
                    <a:pt x="9715" y="14601"/>
                  </a:cubicBezTo>
                  <a:close/>
                  <a:moveTo>
                    <a:pt x="10802" y="14601"/>
                  </a:moveTo>
                  <a:cubicBezTo>
                    <a:pt x="10600" y="14601"/>
                    <a:pt x="10435" y="14765"/>
                    <a:pt x="10435" y="14966"/>
                  </a:cubicBezTo>
                  <a:cubicBezTo>
                    <a:pt x="10435" y="15166"/>
                    <a:pt x="10600" y="15327"/>
                    <a:pt x="10802" y="15327"/>
                  </a:cubicBezTo>
                  <a:cubicBezTo>
                    <a:pt x="11003" y="15327"/>
                    <a:pt x="11165" y="15166"/>
                    <a:pt x="11165" y="14966"/>
                  </a:cubicBezTo>
                  <a:cubicBezTo>
                    <a:pt x="11165" y="14765"/>
                    <a:pt x="11003" y="14601"/>
                    <a:pt x="10802" y="14601"/>
                  </a:cubicBezTo>
                  <a:close/>
                  <a:moveTo>
                    <a:pt x="11780" y="14601"/>
                  </a:moveTo>
                  <a:cubicBezTo>
                    <a:pt x="11578" y="14601"/>
                    <a:pt x="11413" y="14765"/>
                    <a:pt x="11413" y="14966"/>
                  </a:cubicBezTo>
                  <a:cubicBezTo>
                    <a:pt x="11413" y="15166"/>
                    <a:pt x="11578" y="15327"/>
                    <a:pt x="11780" y="15327"/>
                  </a:cubicBezTo>
                  <a:cubicBezTo>
                    <a:pt x="11982" y="15327"/>
                    <a:pt x="12143" y="15166"/>
                    <a:pt x="12143" y="14966"/>
                  </a:cubicBezTo>
                  <a:cubicBezTo>
                    <a:pt x="12143" y="14765"/>
                    <a:pt x="11982" y="14601"/>
                    <a:pt x="11780" y="14601"/>
                  </a:cubicBezTo>
                  <a:close/>
                  <a:moveTo>
                    <a:pt x="12867" y="14601"/>
                  </a:moveTo>
                  <a:cubicBezTo>
                    <a:pt x="12665" y="14601"/>
                    <a:pt x="12500" y="14765"/>
                    <a:pt x="12500" y="14966"/>
                  </a:cubicBezTo>
                  <a:cubicBezTo>
                    <a:pt x="12500" y="15166"/>
                    <a:pt x="12665" y="15327"/>
                    <a:pt x="12867" y="15327"/>
                  </a:cubicBezTo>
                  <a:cubicBezTo>
                    <a:pt x="13069" y="15327"/>
                    <a:pt x="13230" y="15166"/>
                    <a:pt x="13230" y="14966"/>
                  </a:cubicBezTo>
                  <a:cubicBezTo>
                    <a:pt x="13230" y="14765"/>
                    <a:pt x="13069" y="14601"/>
                    <a:pt x="12867" y="14601"/>
                  </a:cubicBezTo>
                  <a:close/>
                  <a:moveTo>
                    <a:pt x="13845" y="14601"/>
                  </a:moveTo>
                  <a:cubicBezTo>
                    <a:pt x="13644" y="14601"/>
                    <a:pt x="13478" y="14765"/>
                    <a:pt x="13478" y="14966"/>
                  </a:cubicBezTo>
                  <a:cubicBezTo>
                    <a:pt x="13478" y="15166"/>
                    <a:pt x="13644" y="15327"/>
                    <a:pt x="13845" y="15327"/>
                  </a:cubicBezTo>
                  <a:cubicBezTo>
                    <a:pt x="14047" y="15327"/>
                    <a:pt x="14209" y="15166"/>
                    <a:pt x="14209" y="14966"/>
                  </a:cubicBezTo>
                  <a:cubicBezTo>
                    <a:pt x="14209" y="14765"/>
                    <a:pt x="14047" y="14601"/>
                    <a:pt x="13845" y="14601"/>
                  </a:cubicBezTo>
                  <a:close/>
                  <a:moveTo>
                    <a:pt x="14932" y="14601"/>
                  </a:moveTo>
                  <a:cubicBezTo>
                    <a:pt x="14730" y="14601"/>
                    <a:pt x="14565" y="14765"/>
                    <a:pt x="14565" y="14966"/>
                  </a:cubicBezTo>
                  <a:cubicBezTo>
                    <a:pt x="14565" y="15166"/>
                    <a:pt x="14730" y="15327"/>
                    <a:pt x="14932" y="15327"/>
                  </a:cubicBezTo>
                  <a:cubicBezTo>
                    <a:pt x="15134" y="15327"/>
                    <a:pt x="15296" y="15166"/>
                    <a:pt x="15296" y="14966"/>
                  </a:cubicBezTo>
                  <a:cubicBezTo>
                    <a:pt x="15296" y="14765"/>
                    <a:pt x="15134" y="14601"/>
                    <a:pt x="14932" y="14601"/>
                  </a:cubicBezTo>
                  <a:close/>
                  <a:moveTo>
                    <a:pt x="16019" y="14601"/>
                  </a:moveTo>
                  <a:cubicBezTo>
                    <a:pt x="15817" y="14601"/>
                    <a:pt x="15652" y="14765"/>
                    <a:pt x="15652" y="14966"/>
                  </a:cubicBezTo>
                  <a:cubicBezTo>
                    <a:pt x="15652" y="15166"/>
                    <a:pt x="15817" y="15327"/>
                    <a:pt x="16019" y="15327"/>
                  </a:cubicBezTo>
                  <a:cubicBezTo>
                    <a:pt x="16221" y="15327"/>
                    <a:pt x="16383" y="15166"/>
                    <a:pt x="16383" y="14966"/>
                  </a:cubicBezTo>
                  <a:cubicBezTo>
                    <a:pt x="16383" y="14765"/>
                    <a:pt x="16221" y="14601"/>
                    <a:pt x="16019" y="14601"/>
                  </a:cubicBezTo>
                  <a:close/>
                  <a:moveTo>
                    <a:pt x="16997" y="14601"/>
                  </a:moveTo>
                  <a:cubicBezTo>
                    <a:pt x="16795" y="14601"/>
                    <a:pt x="16631" y="14765"/>
                    <a:pt x="16631" y="14966"/>
                  </a:cubicBezTo>
                  <a:cubicBezTo>
                    <a:pt x="16631" y="15166"/>
                    <a:pt x="16795" y="15327"/>
                    <a:pt x="16997" y="15327"/>
                  </a:cubicBezTo>
                  <a:cubicBezTo>
                    <a:pt x="17199" y="15327"/>
                    <a:pt x="17361" y="15166"/>
                    <a:pt x="17361" y="14966"/>
                  </a:cubicBezTo>
                  <a:cubicBezTo>
                    <a:pt x="17361" y="14765"/>
                    <a:pt x="17199" y="14601"/>
                    <a:pt x="16997" y="14601"/>
                  </a:cubicBezTo>
                  <a:close/>
                  <a:moveTo>
                    <a:pt x="18084" y="14601"/>
                  </a:moveTo>
                  <a:cubicBezTo>
                    <a:pt x="17883" y="14601"/>
                    <a:pt x="17718" y="14765"/>
                    <a:pt x="17718" y="14966"/>
                  </a:cubicBezTo>
                  <a:cubicBezTo>
                    <a:pt x="17718" y="15166"/>
                    <a:pt x="17883" y="15327"/>
                    <a:pt x="18084" y="15327"/>
                  </a:cubicBezTo>
                  <a:cubicBezTo>
                    <a:pt x="18286" y="15327"/>
                    <a:pt x="18448" y="15166"/>
                    <a:pt x="18448" y="14966"/>
                  </a:cubicBezTo>
                  <a:cubicBezTo>
                    <a:pt x="18448" y="14765"/>
                    <a:pt x="18286" y="14601"/>
                    <a:pt x="18084" y="14601"/>
                  </a:cubicBezTo>
                  <a:close/>
                  <a:moveTo>
                    <a:pt x="19063" y="14601"/>
                  </a:moveTo>
                  <a:cubicBezTo>
                    <a:pt x="18861" y="14601"/>
                    <a:pt x="18696" y="14765"/>
                    <a:pt x="18696" y="14966"/>
                  </a:cubicBezTo>
                  <a:cubicBezTo>
                    <a:pt x="18696" y="15166"/>
                    <a:pt x="18861" y="15327"/>
                    <a:pt x="19063" y="15327"/>
                  </a:cubicBezTo>
                  <a:cubicBezTo>
                    <a:pt x="19264" y="15327"/>
                    <a:pt x="19426" y="15166"/>
                    <a:pt x="19426" y="14966"/>
                  </a:cubicBezTo>
                  <a:cubicBezTo>
                    <a:pt x="19426" y="14765"/>
                    <a:pt x="19264" y="14601"/>
                    <a:pt x="19063" y="14601"/>
                  </a:cubicBezTo>
                  <a:close/>
                  <a:moveTo>
                    <a:pt x="3410" y="14709"/>
                  </a:moveTo>
                  <a:cubicBezTo>
                    <a:pt x="3209" y="14709"/>
                    <a:pt x="3044" y="14873"/>
                    <a:pt x="3044" y="15074"/>
                  </a:cubicBezTo>
                  <a:cubicBezTo>
                    <a:pt x="3044" y="15275"/>
                    <a:pt x="3209" y="15435"/>
                    <a:pt x="3410" y="15435"/>
                  </a:cubicBezTo>
                  <a:cubicBezTo>
                    <a:pt x="3612" y="15435"/>
                    <a:pt x="3774" y="15275"/>
                    <a:pt x="3774" y="15074"/>
                  </a:cubicBezTo>
                  <a:cubicBezTo>
                    <a:pt x="3774" y="14873"/>
                    <a:pt x="3612" y="14709"/>
                    <a:pt x="3410" y="14709"/>
                  </a:cubicBezTo>
                  <a:close/>
                  <a:moveTo>
                    <a:pt x="4497" y="14709"/>
                  </a:moveTo>
                  <a:cubicBezTo>
                    <a:pt x="4295" y="14709"/>
                    <a:pt x="4130" y="14873"/>
                    <a:pt x="4130" y="15074"/>
                  </a:cubicBezTo>
                  <a:cubicBezTo>
                    <a:pt x="4130" y="15275"/>
                    <a:pt x="4295" y="15435"/>
                    <a:pt x="4497" y="15435"/>
                  </a:cubicBezTo>
                  <a:cubicBezTo>
                    <a:pt x="4699" y="15435"/>
                    <a:pt x="4861" y="15275"/>
                    <a:pt x="4861" y="15074"/>
                  </a:cubicBezTo>
                  <a:cubicBezTo>
                    <a:pt x="4861" y="14873"/>
                    <a:pt x="4699" y="14709"/>
                    <a:pt x="4497" y="14709"/>
                  </a:cubicBezTo>
                  <a:close/>
                  <a:moveTo>
                    <a:pt x="5476" y="14709"/>
                  </a:moveTo>
                  <a:cubicBezTo>
                    <a:pt x="5273" y="14709"/>
                    <a:pt x="5109" y="14873"/>
                    <a:pt x="5109" y="15074"/>
                  </a:cubicBezTo>
                  <a:cubicBezTo>
                    <a:pt x="5109" y="15275"/>
                    <a:pt x="5273" y="15435"/>
                    <a:pt x="5476" y="15435"/>
                  </a:cubicBezTo>
                  <a:cubicBezTo>
                    <a:pt x="5677" y="15435"/>
                    <a:pt x="5839" y="15275"/>
                    <a:pt x="5839" y="15074"/>
                  </a:cubicBezTo>
                  <a:cubicBezTo>
                    <a:pt x="5839" y="14873"/>
                    <a:pt x="5677" y="14709"/>
                    <a:pt x="5476" y="14709"/>
                  </a:cubicBezTo>
                  <a:close/>
                  <a:moveTo>
                    <a:pt x="6454" y="14709"/>
                  </a:moveTo>
                  <a:cubicBezTo>
                    <a:pt x="6252" y="14709"/>
                    <a:pt x="6087" y="14873"/>
                    <a:pt x="6087" y="15074"/>
                  </a:cubicBezTo>
                  <a:cubicBezTo>
                    <a:pt x="6087" y="15275"/>
                    <a:pt x="6252" y="15435"/>
                    <a:pt x="6454" y="15435"/>
                  </a:cubicBezTo>
                  <a:cubicBezTo>
                    <a:pt x="6656" y="15435"/>
                    <a:pt x="6817" y="15275"/>
                    <a:pt x="6817" y="15074"/>
                  </a:cubicBezTo>
                  <a:cubicBezTo>
                    <a:pt x="6817" y="14873"/>
                    <a:pt x="6656" y="14709"/>
                    <a:pt x="6454" y="14709"/>
                  </a:cubicBezTo>
                  <a:close/>
                  <a:moveTo>
                    <a:pt x="7541" y="14709"/>
                  </a:moveTo>
                  <a:cubicBezTo>
                    <a:pt x="7339" y="14709"/>
                    <a:pt x="7174" y="14873"/>
                    <a:pt x="7174" y="15074"/>
                  </a:cubicBezTo>
                  <a:cubicBezTo>
                    <a:pt x="7174" y="15275"/>
                    <a:pt x="7339" y="15435"/>
                    <a:pt x="7541" y="15435"/>
                  </a:cubicBezTo>
                  <a:cubicBezTo>
                    <a:pt x="7743" y="15435"/>
                    <a:pt x="7904" y="15275"/>
                    <a:pt x="7904" y="15074"/>
                  </a:cubicBezTo>
                  <a:cubicBezTo>
                    <a:pt x="7904" y="14873"/>
                    <a:pt x="7743" y="14709"/>
                    <a:pt x="7541" y="14709"/>
                  </a:cubicBezTo>
                  <a:close/>
                  <a:moveTo>
                    <a:pt x="20150" y="14709"/>
                  </a:moveTo>
                  <a:cubicBezTo>
                    <a:pt x="19948" y="14709"/>
                    <a:pt x="19783" y="14873"/>
                    <a:pt x="19783" y="15074"/>
                  </a:cubicBezTo>
                  <a:cubicBezTo>
                    <a:pt x="19783" y="15275"/>
                    <a:pt x="19948" y="15435"/>
                    <a:pt x="20150" y="15435"/>
                  </a:cubicBezTo>
                  <a:cubicBezTo>
                    <a:pt x="20352" y="15435"/>
                    <a:pt x="20513" y="15275"/>
                    <a:pt x="20513" y="15074"/>
                  </a:cubicBezTo>
                  <a:cubicBezTo>
                    <a:pt x="20513" y="14873"/>
                    <a:pt x="20352" y="14709"/>
                    <a:pt x="20150" y="14709"/>
                  </a:cubicBezTo>
                  <a:close/>
                  <a:moveTo>
                    <a:pt x="4497" y="15682"/>
                  </a:moveTo>
                  <a:cubicBezTo>
                    <a:pt x="4295" y="15682"/>
                    <a:pt x="4130" y="15846"/>
                    <a:pt x="4130" y="16047"/>
                  </a:cubicBezTo>
                  <a:cubicBezTo>
                    <a:pt x="4130" y="16248"/>
                    <a:pt x="4295" y="16409"/>
                    <a:pt x="4497" y="16409"/>
                  </a:cubicBezTo>
                  <a:cubicBezTo>
                    <a:pt x="4699" y="16409"/>
                    <a:pt x="4861" y="16248"/>
                    <a:pt x="4861" y="16047"/>
                  </a:cubicBezTo>
                  <a:cubicBezTo>
                    <a:pt x="4861" y="15846"/>
                    <a:pt x="4699" y="15682"/>
                    <a:pt x="4497" y="15682"/>
                  </a:cubicBezTo>
                  <a:close/>
                  <a:moveTo>
                    <a:pt x="5476" y="15682"/>
                  </a:moveTo>
                  <a:cubicBezTo>
                    <a:pt x="5273" y="15682"/>
                    <a:pt x="5109" y="15846"/>
                    <a:pt x="5109" y="16047"/>
                  </a:cubicBezTo>
                  <a:cubicBezTo>
                    <a:pt x="5109" y="16248"/>
                    <a:pt x="5273" y="16409"/>
                    <a:pt x="5476" y="16409"/>
                  </a:cubicBezTo>
                  <a:cubicBezTo>
                    <a:pt x="5677" y="16409"/>
                    <a:pt x="5839" y="16248"/>
                    <a:pt x="5839" y="16047"/>
                  </a:cubicBezTo>
                  <a:cubicBezTo>
                    <a:pt x="5839" y="15846"/>
                    <a:pt x="5677" y="15682"/>
                    <a:pt x="5476" y="15682"/>
                  </a:cubicBezTo>
                  <a:close/>
                  <a:moveTo>
                    <a:pt x="6454" y="15682"/>
                  </a:moveTo>
                  <a:cubicBezTo>
                    <a:pt x="6252" y="15682"/>
                    <a:pt x="6087" y="15846"/>
                    <a:pt x="6087" y="16047"/>
                  </a:cubicBezTo>
                  <a:cubicBezTo>
                    <a:pt x="6087" y="16248"/>
                    <a:pt x="6252" y="16409"/>
                    <a:pt x="6454" y="16409"/>
                  </a:cubicBezTo>
                  <a:cubicBezTo>
                    <a:pt x="6656" y="16409"/>
                    <a:pt x="6817" y="16248"/>
                    <a:pt x="6817" y="16047"/>
                  </a:cubicBezTo>
                  <a:cubicBezTo>
                    <a:pt x="6817" y="15846"/>
                    <a:pt x="6656" y="15682"/>
                    <a:pt x="6454" y="15682"/>
                  </a:cubicBezTo>
                  <a:close/>
                  <a:moveTo>
                    <a:pt x="7541" y="15682"/>
                  </a:moveTo>
                  <a:cubicBezTo>
                    <a:pt x="7339" y="15682"/>
                    <a:pt x="7174" y="15846"/>
                    <a:pt x="7174" y="16047"/>
                  </a:cubicBezTo>
                  <a:cubicBezTo>
                    <a:pt x="7174" y="16248"/>
                    <a:pt x="7339" y="16409"/>
                    <a:pt x="7541" y="16409"/>
                  </a:cubicBezTo>
                  <a:cubicBezTo>
                    <a:pt x="7743" y="16409"/>
                    <a:pt x="7904" y="16248"/>
                    <a:pt x="7904" y="16047"/>
                  </a:cubicBezTo>
                  <a:cubicBezTo>
                    <a:pt x="7904" y="15846"/>
                    <a:pt x="7743" y="15682"/>
                    <a:pt x="7541" y="15682"/>
                  </a:cubicBezTo>
                  <a:close/>
                  <a:moveTo>
                    <a:pt x="8628" y="15682"/>
                  </a:moveTo>
                  <a:cubicBezTo>
                    <a:pt x="8426" y="15682"/>
                    <a:pt x="8261" y="15846"/>
                    <a:pt x="8261" y="16047"/>
                  </a:cubicBezTo>
                  <a:cubicBezTo>
                    <a:pt x="8261" y="16248"/>
                    <a:pt x="8426" y="16409"/>
                    <a:pt x="8628" y="16409"/>
                  </a:cubicBezTo>
                  <a:cubicBezTo>
                    <a:pt x="8830" y="16409"/>
                    <a:pt x="8991" y="16248"/>
                    <a:pt x="8991" y="16047"/>
                  </a:cubicBezTo>
                  <a:cubicBezTo>
                    <a:pt x="8991" y="15846"/>
                    <a:pt x="8830" y="15682"/>
                    <a:pt x="8628" y="15682"/>
                  </a:cubicBezTo>
                  <a:close/>
                  <a:moveTo>
                    <a:pt x="9715" y="15682"/>
                  </a:moveTo>
                  <a:cubicBezTo>
                    <a:pt x="9513" y="15682"/>
                    <a:pt x="9348" y="15846"/>
                    <a:pt x="9348" y="16047"/>
                  </a:cubicBezTo>
                  <a:cubicBezTo>
                    <a:pt x="9348" y="16248"/>
                    <a:pt x="9513" y="16409"/>
                    <a:pt x="9715" y="16409"/>
                  </a:cubicBezTo>
                  <a:cubicBezTo>
                    <a:pt x="9917" y="16409"/>
                    <a:pt x="10078" y="16248"/>
                    <a:pt x="10078" y="16047"/>
                  </a:cubicBezTo>
                  <a:cubicBezTo>
                    <a:pt x="10078" y="15846"/>
                    <a:pt x="9917" y="15682"/>
                    <a:pt x="9715" y="15682"/>
                  </a:cubicBezTo>
                  <a:close/>
                  <a:moveTo>
                    <a:pt x="10802" y="15682"/>
                  </a:moveTo>
                  <a:cubicBezTo>
                    <a:pt x="10600" y="15682"/>
                    <a:pt x="10435" y="15846"/>
                    <a:pt x="10435" y="16047"/>
                  </a:cubicBezTo>
                  <a:cubicBezTo>
                    <a:pt x="10435" y="16248"/>
                    <a:pt x="10600" y="16409"/>
                    <a:pt x="10802" y="16409"/>
                  </a:cubicBezTo>
                  <a:cubicBezTo>
                    <a:pt x="11003" y="16409"/>
                    <a:pt x="11165" y="16248"/>
                    <a:pt x="11165" y="16047"/>
                  </a:cubicBezTo>
                  <a:cubicBezTo>
                    <a:pt x="11165" y="15846"/>
                    <a:pt x="11003" y="15682"/>
                    <a:pt x="10802" y="15682"/>
                  </a:cubicBezTo>
                  <a:close/>
                  <a:moveTo>
                    <a:pt x="11780" y="15682"/>
                  </a:moveTo>
                  <a:cubicBezTo>
                    <a:pt x="11578" y="15682"/>
                    <a:pt x="11413" y="15846"/>
                    <a:pt x="11413" y="16047"/>
                  </a:cubicBezTo>
                  <a:cubicBezTo>
                    <a:pt x="11413" y="16248"/>
                    <a:pt x="11578" y="16409"/>
                    <a:pt x="11780" y="16409"/>
                  </a:cubicBezTo>
                  <a:cubicBezTo>
                    <a:pt x="11982" y="16409"/>
                    <a:pt x="12143" y="16248"/>
                    <a:pt x="12143" y="16047"/>
                  </a:cubicBezTo>
                  <a:cubicBezTo>
                    <a:pt x="12143" y="15846"/>
                    <a:pt x="11982" y="15682"/>
                    <a:pt x="11780" y="15682"/>
                  </a:cubicBezTo>
                  <a:close/>
                  <a:moveTo>
                    <a:pt x="12867" y="15682"/>
                  </a:moveTo>
                  <a:cubicBezTo>
                    <a:pt x="12665" y="15682"/>
                    <a:pt x="12500" y="15846"/>
                    <a:pt x="12500" y="16047"/>
                  </a:cubicBezTo>
                  <a:cubicBezTo>
                    <a:pt x="12500" y="16248"/>
                    <a:pt x="12665" y="16409"/>
                    <a:pt x="12867" y="16409"/>
                  </a:cubicBezTo>
                  <a:cubicBezTo>
                    <a:pt x="13069" y="16409"/>
                    <a:pt x="13230" y="16248"/>
                    <a:pt x="13230" y="16047"/>
                  </a:cubicBezTo>
                  <a:cubicBezTo>
                    <a:pt x="13230" y="15846"/>
                    <a:pt x="13069" y="15682"/>
                    <a:pt x="12867" y="15682"/>
                  </a:cubicBezTo>
                  <a:close/>
                  <a:moveTo>
                    <a:pt x="13845" y="15682"/>
                  </a:moveTo>
                  <a:cubicBezTo>
                    <a:pt x="13644" y="15682"/>
                    <a:pt x="13478" y="15846"/>
                    <a:pt x="13478" y="16047"/>
                  </a:cubicBezTo>
                  <a:cubicBezTo>
                    <a:pt x="13478" y="16248"/>
                    <a:pt x="13644" y="16409"/>
                    <a:pt x="13845" y="16409"/>
                  </a:cubicBezTo>
                  <a:cubicBezTo>
                    <a:pt x="14047" y="16409"/>
                    <a:pt x="14209" y="16248"/>
                    <a:pt x="14209" y="16047"/>
                  </a:cubicBezTo>
                  <a:cubicBezTo>
                    <a:pt x="14209" y="15846"/>
                    <a:pt x="14047" y="15682"/>
                    <a:pt x="13845" y="15682"/>
                  </a:cubicBezTo>
                  <a:close/>
                  <a:moveTo>
                    <a:pt x="14932" y="15682"/>
                  </a:moveTo>
                  <a:cubicBezTo>
                    <a:pt x="14730" y="15682"/>
                    <a:pt x="14565" y="15846"/>
                    <a:pt x="14565" y="16047"/>
                  </a:cubicBezTo>
                  <a:cubicBezTo>
                    <a:pt x="14565" y="16248"/>
                    <a:pt x="14730" y="16409"/>
                    <a:pt x="14932" y="16409"/>
                  </a:cubicBezTo>
                  <a:cubicBezTo>
                    <a:pt x="15134" y="16409"/>
                    <a:pt x="15296" y="16248"/>
                    <a:pt x="15296" y="16047"/>
                  </a:cubicBezTo>
                  <a:cubicBezTo>
                    <a:pt x="15296" y="15846"/>
                    <a:pt x="15134" y="15682"/>
                    <a:pt x="14932" y="15682"/>
                  </a:cubicBezTo>
                  <a:close/>
                  <a:moveTo>
                    <a:pt x="16019" y="15682"/>
                  </a:moveTo>
                  <a:cubicBezTo>
                    <a:pt x="15817" y="15682"/>
                    <a:pt x="15652" y="15846"/>
                    <a:pt x="15652" y="16047"/>
                  </a:cubicBezTo>
                  <a:cubicBezTo>
                    <a:pt x="15652" y="16248"/>
                    <a:pt x="15817" y="16409"/>
                    <a:pt x="16019" y="16409"/>
                  </a:cubicBezTo>
                  <a:cubicBezTo>
                    <a:pt x="16221" y="16409"/>
                    <a:pt x="16383" y="16248"/>
                    <a:pt x="16383" y="16047"/>
                  </a:cubicBezTo>
                  <a:cubicBezTo>
                    <a:pt x="16383" y="15846"/>
                    <a:pt x="16221" y="15682"/>
                    <a:pt x="16019" y="15682"/>
                  </a:cubicBezTo>
                  <a:close/>
                  <a:moveTo>
                    <a:pt x="16997" y="15682"/>
                  </a:moveTo>
                  <a:cubicBezTo>
                    <a:pt x="16795" y="15682"/>
                    <a:pt x="16631" y="15846"/>
                    <a:pt x="16631" y="16047"/>
                  </a:cubicBezTo>
                  <a:cubicBezTo>
                    <a:pt x="16631" y="16248"/>
                    <a:pt x="16795" y="16409"/>
                    <a:pt x="16997" y="16409"/>
                  </a:cubicBezTo>
                  <a:cubicBezTo>
                    <a:pt x="17199" y="16409"/>
                    <a:pt x="17361" y="16248"/>
                    <a:pt x="17361" y="16047"/>
                  </a:cubicBezTo>
                  <a:cubicBezTo>
                    <a:pt x="17361" y="15846"/>
                    <a:pt x="17199" y="15682"/>
                    <a:pt x="16997" y="15682"/>
                  </a:cubicBezTo>
                  <a:close/>
                  <a:moveTo>
                    <a:pt x="19063" y="15682"/>
                  </a:moveTo>
                  <a:cubicBezTo>
                    <a:pt x="18861" y="15682"/>
                    <a:pt x="18696" y="15846"/>
                    <a:pt x="18696" y="16047"/>
                  </a:cubicBezTo>
                  <a:cubicBezTo>
                    <a:pt x="18696" y="16248"/>
                    <a:pt x="18861" y="16409"/>
                    <a:pt x="19063" y="16409"/>
                  </a:cubicBezTo>
                  <a:cubicBezTo>
                    <a:pt x="19264" y="16409"/>
                    <a:pt x="19426" y="16248"/>
                    <a:pt x="19426" y="16047"/>
                  </a:cubicBezTo>
                  <a:cubicBezTo>
                    <a:pt x="19426" y="15846"/>
                    <a:pt x="19264" y="15682"/>
                    <a:pt x="19063" y="15682"/>
                  </a:cubicBezTo>
                  <a:close/>
                  <a:moveTo>
                    <a:pt x="4497" y="16655"/>
                  </a:moveTo>
                  <a:cubicBezTo>
                    <a:pt x="4295" y="16655"/>
                    <a:pt x="4130" y="16820"/>
                    <a:pt x="4130" y="17020"/>
                  </a:cubicBezTo>
                  <a:cubicBezTo>
                    <a:pt x="4130" y="17221"/>
                    <a:pt x="4295" y="17382"/>
                    <a:pt x="4497" y="17382"/>
                  </a:cubicBezTo>
                  <a:cubicBezTo>
                    <a:pt x="4699" y="17382"/>
                    <a:pt x="4861" y="17221"/>
                    <a:pt x="4861" y="17020"/>
                  </a:cubicBezTo>
                  <a:cubicBezTo>
                    <a:pt x="4861" y="16820"/>
                    <a:pt x="4699" y="16655"/>
                    <a:pt x="4497" y="16655"/>
                  </a:cubicBezTo>
                  <a:close/>
                  <a:moveTo>
                    <a:pt x="5476" y="16655"/>
                  </a:moveTo>
                  <a:cubicBezTo>
                    <a:pt x="5273" y="16655"/>
                    <a:pt x="5109" y="16820"/>
                    <a:pt x="5109" y="17020"/>
                  </a:cubicBezTo>
                  <a:cubicBezTo>
                    <a:pt x="5109" y="17221"/>
                    <a:pt x="5273" y="17382"/>
                    <a:pt x="5476" y="17382"/>
                  </a:cubicBezTo>
                  <a:cubicBezTo>
                    <a:pt x="5677" y="17382"/>
                    <a:pt x="5839" y="17221"/>
                    <a:pt x="5839" y="17020"/>
                  </a:cubicBezTo>
                  <a:cubicBezTo>
                    <a:pt x="5839" y="16820"/>
                    <a:pt x="5677" y="16655"/>
                    <a:pt x="5476" y="16655"/>
                  </a:cubicBezTo>
                  <a:close/>
                  <a:moveTo>
                    <a:pt x="6454" y="16655"/>
                  </a:moveTo>
                  <a:cubicBezTo>
                    <a:pt x="6252" y="16655"/>
                    <a:pt x="6087" y="16820"/>
                    <a:pt x="6087" y="17020"/>
                  </a:cubicBezTo>
                  <a:cubicBezTo>
                    <a:pt x="6087" y="17221"/>
                    <a:pt x="6252" y="17382"/>
                    <a:pt x="6454" y="17382"/>
                  </a:cubicBezTo>
                  <a:cubicBezTo>
                    <a:pt x="6656" y="17382"/>
                    <a:pt x="6817" y="17221"/>
                    <a:pt x="6817" y="17020"/>
                  </a:cubicBezTo>
                  <a:cubicBezTo>
                    <a:pt x="6817" y="16820"/>
                    <a:pt x="6656" y="16655"/>
                    <a:pt x="6454" y="16655"/>
                  </a:cubicBezTo>
                  <a:close/>
                  <a:moveTo>
                    <a:pt x="7541" y="16655"/>
                  </a:moveTo>
                  <a:cubicBezTo>
                    <a:pt x="7339" y="16655"/>
                    <a:pt x="7174" y="16820"/>
                    <a:pt x="7174" y="17020"/>
                  </a:cubicBezTo>
                  <a:cubicBezTo>
                    <a:pt x="7174" y="17221"/>
                    <a:pt x="7339" y="17382"/>
                    <a:pt x="7541" y="17382"/>
                  </a:cubicBezTo>
                  <a:cubicBezTo>
                    <a:pt x="7743" y="17382"/>
                    <a:pt x="7904" y="17221"/>
                    <a:pt x="7904" y="17020"/>
                  </a:cubicBezTo>
                  <a:cubicBezTo>
                    <a:pt x="7904" y="16820"/>
                    <a:pt x="7743" y="16655"/>
                    <a:pt x="7541" y="16655"/>
                  </a:cubicBezTo>
                  <a:close/>
                  <a:moveTo>
                    <a:pt x="9715" y="16764"/>
                  </a:moveTo>
                  <a:cubicBezTo>
                    <a:pt x="9513" y="16764"/>
                    <a:pt x="9348" y="16928"/>
                    <a:pt x="9348" y="17129"/>
                  </a:cubicBezTo>
                  <a:cubicBezTo>
                    <a:pt x="9348" y="17329"/>
                    <a:pt x="9513" y="17490"/>
                    <a:pt x="9715" y="17490"/>
                  </a:cubicBezTo>
                  <a:cubicBezTo>
                    <a:pt x="9917" y="17490"/>
                    <a:pt x="10078" y="17329"/>
                    <a:pt x="10078" y="17129"/>
                  </a:cubicBezTo>
                  <a:cubicBezTo>
                    <a:pt x="10078" y="16928"/>
                    <a:pt x="9917" y="16764"/>
                    <a:pt x="9715" y="16764"/>
                  </a:cubicBezTo>
                  <a:close/>
                  <a:moveTo>
                    <a:pt x="11780" y="16764"/>
                  </a:moveTo>
                  <a:cubicBezTo>
                    <a:pt x="11578" y="16764"/>
                    <a:pt x="11413" y="16928"/>
                    <a:pt x="11413" y="17129"/>
                  </a:cubicBezTo>
                  <a:cubicBezTo>
                    <a:pt x="11413" y="17329"/>
                    <a:pt x="11578" y="17490"/>
                    <a:pt x="11780" y="17490"/>
                  </a:cubicBezTo>
                  <a:cubicBezTo>
                    <a:pt x="11982" y="17490"/>
                    <a:pt x="12143" y="17329"/>
                    <a:pt x="12143" y="17129"/>
                  </a:cubicBezTo>
                  <a:cubicBezTo>
                    <a:pt x="12143" y="16928"/>
                    <a:pt x="11982" y="16764"/>
                    <a:pt x="11780" y="16764"/>
                  </a:cubicBezTo>
                  <a:close/>
                  <a:moveTo>
                    <a:pt x="12867" y="16764"/>
                  </a:moveTo>
                  <a:cubicBezTo>
                    <a:pt x="12665" y="16764"/>
                    <a:pt x="12500" y="16928"/>
                    <a:pt x="12500" y="17129"/>
                  </a:cubicBezTo>
                  <a:cubicBezTo>
                    <a:pt x="12500" y="17329"/>
                    <a:pt x="12665" y="17490"/>
                    <a:pt x="12867" y="17490"/>
                  </a:cubicBezTo>
                  <a:cubicBezTo>
                    <a:pt x="13069" y="17490"/>
                    <a:pt x="13230" y="17329"/>
                    <a:pt x="13230" y="17129"/>
                  </a:cubicBezTo>
                  <a:cubicBezTo>
                    <a:pt x="13230" y="16928"/>
                    <a:pt x="13069" y="16764"/>
                    <a:pt x="12867" y="16764"/>
                  </a:cubicBezTo>
                  <a:close/>
                  <a:moveTo>
                    <a:pt x="13845" y="16764"/>
                  </a:moveTo>
                  <a:cubicBezTo>
                    <a:pt x="13644" y="16764"/>
                    <a:pt x="13478" y="16928"/>
                    <a:pt x="13478" y="17129"/>
                  </a:cubicBezTo>
                  <a:cubicBezTo>
                    <a:pt x="13478" y="17329"/>
                    <a:pt x="13644" y="17490"/>
                    <a:pt x="13845" y="17490"/>
                  </a:cubicBezTo>
                  <a:cubicBezTo>
                    <a:pt x="14047" y="17490"/>
                    <a:pt x="14209" y="17329"/>
                    <a:pt x="14209" y="17129"/>
                  </a:cubicBezTo>
                  <a:cubicBezTo>
                    <a:pt x="14209" y="16928"/>
                    <a:pt x="14047" y="16764"/>
                    <a:pt x="13845" y="16764"/>
                  </a:cubicBezTo>
                  <a:close/>
                  <a:moveTo>
                    <a:pt x="14932" y="16764"/>
                  </a:moveTo>
                  <a:cubicBezTo>
                    <a:pt x="14730" y="16764"/>
                    <a:pt x="14565" y="16928"/>
                    <a:pt x="14565" y="17129"/>
                  </a:cubicBezTo>
                  <a:cubicBezTo>
                    <a:pt x="14565" y="17329"/>
                    <a:pt x="14730" y="17490"/>
                    <a:pt x="14932" y="17490"/>
                  </a:cubicBezTo>
                  <a:cubicBezTo>
                    <a:pt x="15134" y="17490"/>
                    <a:pt x="15296" y="17329"/>
                    <a:pt x="15296" y="17129"/>
                  </a:cubicBezTo>
                  <a:cubicBezTo>
                    <a:pt x="15296" y="16928"/>
                    <a:pt x="15134" y="16764"/>
                    <a:pt x="14932" y="16764"/>
                  </a:cubicBezTo>
                  <a:close/>
                  <a:moveTo>
                    <a:pt x="16019" y="16764"/>
                  </a:moveTo>
                  <a:cubicBezTo>
                    <a:pt x="15817" y="16764"/>
                    <a:pt x="15652" y="16928"/>
                    <a:pt x="15652" y="17129"/>
                  </a:cubicBezTo>
                  <a:cubicBezTo>
                    <a:pt x="15652" y="17329"/>
                    <a:pt x="15817" y="17490"/>
                    <a:pt x="16019" y="17490"/>
                  </a:cubicBezTo>
                  <a:cubicBezTo>
                    <a:pt x="16221" y="17490"/>
                    <a:pt x="16383" y="17329"/>
                    <a:pt x="16383" y="17129"/>
                  </a:cubicBezTo>
                  <a:cubicBezTo>
                    <a:pt x="16383" y="16928"/>
                    <a:pt x="16221" y="16764"/>
                    <a:pt x="16019" y="16764"/>
                  </a:cubicBezTo>
                  <a:close/>
                  <a:moveTo>
                    <a:pt x="16997" y="16764"/>
                  </a:moveTo>
                  <a:cubicBezTo>
                    <a:pt x="16795" y="16764"/>
                    <a:pt x="16631" y="16928"/>
                    <a:pt x="16631" y="17129"/>
                  </a:cubicBezTo>
                  <a:cubicBezTo>
                    <a:pt x="16631" y="17329"/>
                    <a:pt x="16795" y="17490"/>
                    <a:pt x="16997" y="17490"/>
                  </a:cubicBezTo>
                  <a:cubicBezTo>
                    <a:pt x="17199" y="17490"/>
                    <a:pt x="17361" y="17329"/>
                    <a:pt x="17361" y="17129"/>
                  </a:cubicBezTo>
                  <a:cubicBezTo>
                    <a:pt x="17361" y="16928"/>
                    <a:pt x="17199" y="16764"/>
                    <a:pt x="16997" y="16764"/>
                  </a:cubicBezTo>
                  <a:close/>
                  <a:moveTo>
                    <a:pt x="1345" y="16872"/>
                  </a:moveTo>
                  <a:cubicBezTo>
                    <a:pt x="1143" y="16872"/>
                    <a:pt x="978" y="17036"/>
                    <a:pt x="978" y="17237"/>
                  </a:cubicBezTo>
                  <a:cubicBezTo>
                    <a:pt x="978" y="17438"/>
                    <a:pt x="1143" y="17598"/>
                    <a:pt x="1345" y="17598"/>
                  </a:cubicBezTo>
                  <a:cubicBezTo>
                    <a:pt x="1547" y="17598"/>
                    <a:pt x="1709" y="17438"/>
                    <a:pt x="1709" y="17237"/>
                  </a:cubicBezTo>
                  <a:cubicBezTo>
                    <a:pt x="1709" y="17036"/>
                    <a:pt x="1547" y="16872"/>
                    <a:pt x="1345" y="16872"/>
                  </a:cubicBezTo>
                  <a:close/>
                  <a:moveTo>
                    <a:pt x="2323" y="16872"/>
                  </a:moveTo>
                  <a:cubicBezTo>
                    <a:pt x="2121" y="16872"/>
                    <a:pt x="1957" y="17036"/>
                    <a:pt x="1957" y="17237"/>
                  </a:cubicBezTo>
                  <a:cubicBezTo>
                    <a:pt x="1957" y="17438"/>
                    <a:pt x="2121" y="17598"/>
                    <a:pt x="2323" y="17598"/>
                  </a:cubicBezTo>
                  <a:cubicBezTo>
                    <a:pt x="2525" y="17598"/>
                    <a:pt x="2687" y="17438"/>
                    <a:pt x="2687" y="17237"/>
                  </a:cubicBezTo>
                  <a:cubicBezTo>
                    <a:pt x="2687" y="17036"/>
                    <a:pt x="2525" y="16872"/>
                    <a:pt x="2323" y="16872"/>
                  </a:cubicBezTo>
                  <a:close/>
                  <a:moveTo>
                    <a:pt x="1345" y="17737"/>
                  </a:moveTo>
                  <a:cubicBezTo>
                    <a:pt x="1143" y="17737"/>
                    <a:pt x="978" y="17901"/>
                    <a:pt x="978" y="18102"/>
                  </a:cubicBezTo>
                  <a:cubicBezTo>
                    <a:pt x="978" y="18303"/>
                    <a:pt x="1143" y="18464"/>
                    <a:pt x="1345" y="18464"/>
                  </a:cubicBezTo>
                  <a:cubicBezTo>
                    <a:pt x="1547" y="18464"/>
                    <a:pt x="1709" y="18303"/>
                    <a:pt x="1709" y="18102"/>
                  </a:cubicBezTo>
                  <a:cubicBezTo>
                    <a:pt x="1709" y="17901"/>
                    <a:pt x="1547" y="17737"/>
                    <a:pt x="1345" y="17737"/>
                  </a:cubicBezTo>
                  <a:close/>
                  <a:moveTo>
                    <a:pt x="2323" y="17737"/>
                  </a:moveTo>
                  <a:cubicBezTo>
                    <a:pt x="2121" y="17737"/>
                    <a:pt x="1957" y="17901"/>
                    <a:pt x="1957" y="18102"/>
                  </a:cubicBezTo>
                  <a:cubicBezTo>
                    <a:pt x="1957" y="18303"/>
                    <a:pt x="2121" y="18464"/>
                    <a:pt x="2323" y="18464"/>
                  </a:cubicBezTo>
                  <a:cubicBezTo>
                    <a:pt x="2525" y="18464"/>
                    <a:pt x="2687" y="18303"/>
                    <a:pt x="2687" y="18102"/>
                  </a:cubicBezTo>
                  <a:cubicBezTo>
                    <a:pt x="2687" y="17901"/>
                    <a:pt x="2525" y="17737"/>
                    <a:pt x="2323" y="17737"/>
                  </a:cubicBezTo>
                  <a:close/>
                  <a:moveTo>
                    <a:pt x="3410" y="17737"/>
                  </a:moveTo>
                  <a:cubicBezTo>
                    <a:pt x="3209" y="17737"/>
                    <a:pt x="3043" y="17901"/>
                    <a:pt x="3044" y="18102"/>
                  </a:cubicBezTo>
                  <a:cubicBezTo>
                    <a:pt x="3044" y="18303"/>
                    <a:pt x="3209" y="18464"/>
                    <a:pt x="3410" y="18464"/>
                  </a:cubicBezTo>
                  <a:cubicBezTo>
                    <a:pt x="3612" y="18464"/>
                    <a:pt x="3774" y="18303"/>
                    <a:pt x="3774" y="18102"/>
                  </a:cubicBezTo>
                  <a:cubicBezTo>
                    <a:pt x="3774" y="17901"/>
                    <a:pt x="3612" y="17737"/>
                    <a:pt x="3410" y="17737"/>
                  </a:cubicBezTo>
                  <a:close/>
                  <a:moveTo>
                    <a:pt x="4497" y="17737"/>
                  </a:moveTo>
                  <a:cubicBezTo>
                    <a:pt x="4295" y="17737"/>
                    <a:pt x="4130" y="17901"/>
                    <a:pt x="4130" y="18102"/>
                  </a:cubicBezTo>
                  <a:cubicBezTo>
                    <a:pt x="4130" y="18303"/>
                    <a:pt x="4295" y="18464"/>
                    <a:pt x="4497" y="18464"/>
                  </a:cubicBezTo>
                  <a:cubicBezTo>
                    <a:pt x="4699" y="18464"/>
                    <a:pt x="4861" y="18303"/>
                    <a:pt x="4861" y="18102"/>
                  </a:cubicBezTo>
                  <a:cubicBezTo>
                    <a:pt x="4861" y="17901"/>
                    <a:pt x="4699" y="17737"/>
                    <a:pt x="4497" y="17737"/>
                  </a:cubicBezTo>
                  <a:close/>
                  <a:moveTo>
                    <a:pt x="5476" y="17737"/>
                  </a:moveTo>
                  <a:cubicBezTo>
                    <a:pt x="5273" y="17737"/>
                    <a:pt x="5109" y="17901"/>
                    <a:pt x="5109" y="18102"/>
                  </a:cubicBezTo>
                  <a:cubicBezTo>
                    <a:pt x="5109" y="18303"/>
                    <a:pt x="5273" y="18464"/>
                    <a:pt x="5476" y="18464"/>
                  </a:cubicBezTo>
                  <a:cubicBezTo>
                    <a:pt x="5677" y="18464"/>
                    <a:pt x="5839" y="18303"/>
                    <a:pt x="5839" y="18102"/>
                  </a:cubicBezTo>
                  <a:cubicBezTo>
                    <a:pt x="5839" y="17901"/>
                    <a:pt x="5677" y="17737"/>
                    <a:pt x="5476" y="17737"/>
                  </a:cubicBezTo>
                  <a:close/>
                  <a:moveTo>
                    <a:pt x="13845" y="17737"/>
                  </a:moveTo>
                  <a:cubicBezTo>
                    <a:pt x="13644" y="17737"/>
                    <a:pt x="13478" y="17902"/>
                    <a:pt x="13478" y="18102"/>
                  </a:cubicBezTo>
                  <a:cubicBezTo>
                    <a:pt x="13478" y="18303"/>
                    <a:pt x="13644" y="18464"/>
                    <a:pt x="13845" y="18464"/>
                  </a:cubicBezTo>
                  <a:cubicBezTo>
                    <a:pt x="14047" y="18464"/>
                    <a:pt x="14209" y="18303"/>
                    <a:pt x="14209" y="18102"/>
                  </a:cubicBezTo>
                  <a:cubicBezTo>
                    <a:pt x="14209" y="17902"/>
                    <a:pt x="14047" y="17737"/>
                    <a:pt x="13845" y="17737"/>
                  </a:cubicBezTo>
                  <a:close/>
                  <a:moveTo>
                    <a:pt x="14932" y="17737"/>
                  </a:moveTo>
                  <a:cubicBezTo>
                    <a:pt x="14730" y="17737"/>
                    <a:pt x="14565" y="17902"/>
                    <a:pt x="14565" y="18102"/>
                  </a:cubicBezTo>
                  <a:cubicBezTo>
                    <a:pt x="14565" y="18303"/>
                    <a:pt x="14730" y="18464"/>
                    <a:pt x="14932" y="18464"/>
                  </a:cubicBezTo>
                  <a:cubicBezTo>
                    <a:pt x="15134" y="18464"/>
                    <a:pt x="15296" y="18303"/>
                    <a:pt x="15296" y="18102"/>
                  </a:cubicBezTo>
                  <a:cubicBezTo>
                    <a:pt x="15296" y="17902"/>
                    <a:pt x="15134" y="17737"/>
                    <a:pt x="14932" y="17737"/>
                  </a:cubicBezTo>
                  <a:close/>
                  <a:moveTo>
                    <a:pt x="16019" y="17737"/>
                  </a:moveTo>
                  <a:cubicBezTo>
                    <a:pt x="15817" y="17737"/>
                    <a:pt x="15652" y="17902"/>
                    <a:pt x="15652" y="18102"/>
                  </a:cubicBezTo>
                  <a:cubicBezTo>
                    <a:pt x="15652" y="18303"/>
                    <a:pt x="15817" y="18464"/>
                    <a:pt x="16019" y="18464"/>
                  </a:cubicBezTo>
                  <a:cubicBezTo>
                    <a:pt x="16221" y="18464"/>
                    <a:pt x="16383" y="18303"/>
                    <a:pt x="16383" y="18102"/>
                  </a:cubicBezTo>
                  <a:cubicBezTo>
                    <a:pt x="16383" y="17902"/>
                    <a:pt x="16221" y="17737"/>
                    <a:pt x="16019" y="17737"/>
                  </a:cubicBezTo>
                  <a:close/>
                  <a:moveTo>
                    <a:pt x="16997" y="17737"/>
                  </a:moveTo>
                  <a:cubicBezTo>
                    <a:pt x="16795" y="17737"/>
                    <a:pt x="16631" y="17902"/>
                    <a:pt x="16631" y="18102"/>
                  </a:cubicBezTo>
                  <a:cubicBezTo>
                    <a:pt x="16631" y="18303"/>
                    <a:pt x="16795" y="18464"/>
                    <a:pt x="16997" y="18464"/>
                  </a:cubicBezTo>
                  <a:cubicBezTo>
                    <a:pt x="17199" y="18464"/>
                    <a:pt x="17361" y="18303"/>
                    <a:pt x="17361" y="18102"/>
                  </a:cubicBezTo>
                  <a:cubicBezTo>
                    <a:pt x="17361" y="17902"/>
                    <a:pt x="17199" y="17737"/>
                    <a:pt x="16997" y="17737"/>
                  </a:cubicBezTo>
                  <a:close/>
                  <a:moveTo>
                    <a:pt x="10802" y="17845"/>
                  </a:moveTo>
                  <a:cubicBezTo>
                    <a:pt x="10600" y="17845"/>
                    <a:pt x="10435" y="18010"/>
                    <a:pt x="10435" y="18210"/>
                  </a:cubicBezTo>
                  <a:cubicBezTo>
                    <a:pt x="10435" y="18411"/>
                    <a:pt x="10600" y="18575"/>
                    <a:pt x="10802" y="18575"/>
                  </a:cubicBezTo>
                  <a:cubicBezTo>
                    <a:pt x="11003" y="18575"/>
                    <a:pt x="11165" y="18411"/>
                    <a:pt x="11165" y="18210"/>
                  </a:cubicBezTo>
                  <a:cubicBezTo>
                    <a:pt x="11165" y="18010"/>
                    <a:pt x="11003" y="17845"/>
                    <a:pt x="10802" y="17845"/>
                  </a:cubicBezTo>
                  <a:close/>
                  <a:moveTo>
                    <a:pt x="367" y="18818"/>
                  </a:moveTo>
                  <a:cubicBezTo>
                    <a:pt x="165" y="18818"/>
                    <a:pt x="0" y="18983"/>
                    <a:pt x="0" y="19183"/>
                  </a:cubicBezTo>
                  <a:cubicBezTo>
                    <a:pt x="0" y="19384"/>
                    <a:pt x="165" y="19545"/>
                    <a:pt x="367" y="19545"/>
                  </a:cubicBezTo>
                  <a:cubicBezTo>
                    <a:pt x="569" y="19545"/>
                    <a:pt x="730" y="19384"/>
                    <a:pt x="730" y="19183"/>
                  </a:cubicBezTo>
                  <a:cubicBezTo>
                    <a:pt x="730" y="18983"/>
                    <a:pt x="569" y="18818"/>
                    <a:pt x="367" y="18818"/>
                  </a:cubicBezTo>
                  <a:close/>
                  <a:moveTo>
                    <a:pt x="1345" y="18818"/>
                  </a:moveTo>
                  <a:cubicBezTo>
                    <a:pt x="1143" y="18818"/>
                    <a:pt x="978" y="18983"/>
                    <a:pt x="978" y="19183"/>
                  </a:cubicBezTo>
                  <a:cubicBezTo>
                    <a:pt x="978" y="19384"/>
                    <a:pt x="1143" y="19545"/>
                    <a:pt x="1345" y="19545"/>
                  </a:cubicBezTo>
                  <a:cubicBezTo>
                    <a:pt x="1547" y="19545"/>
                    <a:pt x="1709" y="19384"/>
                    <a:pt x="1709" y="19183"/>
                  </a:cubicBezTo>
                  <a:cubicBezTo>
                    <a:pt x="1709" y="18983"/>
                    <a:pt x="1547" y="18818"/>
                    <a:pt x="1345" y="18818"/>
                  </a:cubicBezTo>
                  <a:close/>
                  <a:moveTo>
                    <a:pt x="2323" y="18818"/>
                  </a:moveTo>
                  <a:cubicBezTo>
                    <a:pt x="2121" y="18818"/>
                    <a:pt x="1957" y="18983"/>
                    <a:pt x="1957" y="19183"/>
                  </a:cubicBezTo>
                  <a:cubicBezTo>
                    <a:pt x="1957" y="19384"/>
                    <a:pt x="2121" y="19545"/>
                    <a:pt x="2323" y="19545"/>
                  </a:cubicBezTo>
                  <a:cubicBezTo>
                    <a:pt x="2525" y="19545"/>
                    <a:pt x="2687" y="19384"/>
                    <a:pt x="2687" y="19183"/>
                  </a:cubicBezTo>
                  <a:cubicBezTo>
                    <a:pt x="2687" y="18983"/>
                    <a:pt x="2525" y="18818"/>
                    <a:pt x="2323" y="18818"/>
                  </a:cubicBezTo>
                  <a:close/>
                  <a:moveTo>
                    <a:pt x="3410" y="18818"/>
                  </a:moveTo>
                  <a:cubicBezTo>
                    <a:pt x="3209" y="18818"/>
                    <a:pt x="3043" y="18983"/>
                    <a:pt x="3044" y="19183"/>
                  </a:cubicBezTo>
                  <a:cubicBezTo>
                    <a:pt x="3044" y="19384"/>
                    <a:pt x="3209" y="19545"/>
                    <a:pt x="3410" y="19545"/>
                  </a:cubicBezTo>
                  <a:cubicBezTo>
                    <a:pt x="3612" y="19545"/>
                    <a:pt x="3774" y="19384"/>
                    <a:pt x="3774" y="19183"/>
                  </a:cubicBezTo>
                  <a:cubicBezTo>
                    <a:pt x="3774" y="18983"/>
                    <a:pt x="3612" y="18818"/>
                    <a:pt x="3410" y="18818"/>
                  </a:cubicBezTo>
                  <a:close/>
                  <a:moveTo>
                    <a:pt x="4497" y="18818"/>
                  </a:moveTo>
                  <a:cubicBezTo>
                    <a:pt x="4295" y="18818"/>
                    <a:pt x="4130" y="18983"/>
                    <a:pt x="4130" y="19183"/>
                  </a:cubicBezTo>
                  <a:cubicBezTo>
                    <a:pt x="4130" y="19385"/>
                    <a:pt x="4295" y="19545"/>
                    <a:pt x="4497" y="19545"/>
                  </a:cubicBezTo>
                  <a:cubicBezTo>
                    <a:pt x="4699" y="19545"/>
                    <a:pt x="4861" y="19385"/>
                    <a:pt x="4861" y="19183"/>
                  </a:cubicBezTo>
                  <a:cubicBezTo>
                    <a:pt x="4861" y="18983"/>
                    <a:pt x="4699" y="18818"/>
                    <a:pt x="4497" y="18818"/>
                  </a:cubicBezTo>
                  <a:close/>
                  <a:moveTo>
                    <a:pt x="8628" y="18818"/>
                  </a:moveTo>
                  <a:cubicBezTo>
                    <a:pt x="8426" y="18818"/>
                    <a:pt x="8261" y="18983"/>
                    <a:pt x="8261" y="19183"/>
                  </a:cubicBezTo>
                  <a:cubicBezTo>
                    <a:pt x="8261" y="19385"/>
                    <a:pt x="8426" y="19545"/>
                    <a:pt x="8628" y="19545"/>
                  </a:cubicBezTo>
                  <a:cubicBezTo>
                    <a:pt x="8830" y="19545"/>
                    <a:pt x="8991" y="19385"/>
                    <a:pt x="8991" y="19183"/>
                  </a:cubicBezTo>
                  <a:cubicBezTo>
                    <a:pt x="8991" y="18983"/>
                    <a:pt x="8830" y="18818"/>
                    <a:pt x="8628" y="18818"/>
                  </a:cubicBezTo>
                  <a:close/>
                  <a:moveTo>
                    <a:pt x="11780" y="18818"/>
                  </a:moveTo>
                  <a:cubicBezTo>
                    <a:pt x="11578" y="18818"/>
                    <a:pt x="11413" y="18983"/>
                    <a:pt x="11413" y="19183"/>
                  </a:cubicBezTo>
                  <a:cubicBezTo>
                    <a:pt x="11413" y="19385"/>
                    <a:pt x="11578" y="19545"/>
                    <a:pt x="11780" y="19545"/>
                  </a:cubicBezTo>
                  <a:cubicBezTo>
                    <a:pt x="11982" y="19545"/>
                    <a:pt x="12143" y="19385"/>
                    <a:pt x="12143" y="19183"/>
                  </a:cubicBezTo>
                  <a:cubicBezTo>
                    <a:pt x="12143" y="18983"/>
                    <a:pt x="11982" y="18818"/>
                    <a:pt x="11780" y="18818"/>
                  </a:cubicBezTo>
                  <a:close/>
                  <a:moveTo>
                    <a:pt x="13845" y="18818"/>
                  </a:moveTo>
                  <a:cubicBezTo>
                    <a:pt x="13644" y="18818"/>
                    <a:pt x="13478" y="18983"/>
                    <a:pt x="13478" y="19183"/>
                  </a:cubicBezTo>
                  <a:cubicBezTo>
                    <a:pt x="13478" y="19385"/>
                    <a:pt x="13644" y="19545"/>
                    <a:pt x="13845" y="19545"/>
                  </a:cubicBezTo>
                  <a:cubicBezTo>
                    <a:pt x="14047" y="19545"/>
                    <a:pt x="14209" y="19385"/>
                    <a:pt x="14209" y="19183"/>
                  </a:cubicBezTo>
                  <a:cubicBezTo>
                    <a:pt x="14209" y="18983"/>
                    <a:pt x="14047" y="18818"/>
                    <a:pt x="13845" y="18818"/>
                  </a:cubicBezTo>
                  <a:close/>
                  <a:moveTo>
                    <a:pt x="1345" y="19792"/>
                  </a:moveTo>
                  <a:cubicBezTo>
                    <a:pt x="1143" y="19792"/>
                    <a:pt x="978" y="19956"/>
                    <a:pt x="978" y="20157"/>
                  </a:cubicBezTo>
                  <a:cubicBezTo>
                    <a:pt x="978" y="20358"/>
                    <a:pt x="1143" y="20518"/>
                    <a:pt x="1345" y="20518"/>
                  </a:cubicBezTo>
                  <a:cubicBezTo>
                    <a:pt x="1547" y="20518"/>
                    <a:pt x="1709" y="20358"/>
                    <a:pt x="1709" y="20157"/>
                  </a:cubicBezTo>
                  <a:cubicBezTo>
                    <a:pt x="1709" y="19956"/>
                    <a:pt x="1547" y="19792"/>
                    <a:pt x="1345" y="19792"/>
                  </a:cubicBezTo>
                  <a:close/>
                  <a:moveTo>
                    <a:pt x="2323" y="19792"/>
                  </a:moveTo>
                  <a:cubicBezTo>
                    <a:pt x="2121" y="19792"/>
                    <a:pt x="1957" y="19956"/>
                    <a:pt x="1957" y="20157"/>
                  </a:cubicBezTo>
                  <a:cubicBezTo>
                    <a:pt x="1957" y="20358"/>
                    <a:pt x="2121" y="20518"/>
                    <a:pt x="2323" y="20518"/>
                  </a:cubicBezTo>
                  <a:cubicBezTo>
                    <a:pt x="2525" y="20518"/>
                    <a:pt x="2687" y="20358"/>
                    <a:pt x="2687" y="20157"/>
                  </a:cubicBezTo>
                  <a:cubicBezTo>
                    <a:pt x="2687" y="19956"/>
                    <a:pt x="2525" y="19792"/>
                    <a:pt x="2323" y="19792"/>
                  </a:cubicBezTo>
                  <a:close/>
                  <a:moveTo>
                    <a:pt x="3410" y="19792"/>
                  </a:moveTo>
                  <a:cubicBezTo>
                    <a:pt x="3209" y="19792"/>
                    <a:pt x="3043" y="19956"/>
                    <a:pt x="3044" y="20157"/>
                  </a:cubicBezTo>
                  <a:cubicBezTo>
                    <a:pt x="3044" y="20358"/>
                    <a:pt x="3209" y="20518"/>
                    <a:pt x="3410" y="20518"/>
                  </a:cubicBezTo>
                  <a:cubicBezTo>
                    <a:pt x="3612" y="20518"/>
                    <a:pt x="3774" y="20358"/>
                    <a:pt x="3774" y="20157"/>
                  </a:cubicBezTo>
                  <a:cubicBezTo>
                    <a:pt x="3774" y="19956"/>
                    <a:pt x="3612" y="19792"/>
                    <a:pt x="3410" y="19792"/>
                  </a:cubicBezTo>
                  <a:close/>
                  <a:moveTo>
                    <a:pt x="14932" y="19792"/>
                  </a:moveTo>
                  <a:cubicBezTo>
                    <a:pt x="14730" y="19792"/>
                    <a:pt x="14565" y="19956"/>
                    <a:pt x="14565" y="20157"/>
                  </a:cubicBezTo>
                  <a:cubicBezTo>
                    <a:pt x="14565" y="20358"/>
                    <a:pt x="14730" y="20518"/>
                    <a:pt x="14932" y="20518"/>
                  </a:cubicBezTo>
                  <a:cubicBezTo>
                    <a:pt x="15134" y="20518"/>
                    <a:pt x="15296" y="20358"/>
                    <a:pt x="15296" y="20157"/>
                  </a:cubicBezTo>
                  <a:cubicBezTo>
                    <a:pt x="15296" y="19956"/>
                    <a:pt x="15134" y="19792"/>
                    <a:pt x="14932" y="19792"/>
                  </a:cubicBezTo>
                  <a:close/>
                  <a:moveTo>
                    <a:pt x="10693" y="19900"/>
                  </a:moveTo>
                  <a:cubicBezTo>
                    <a:pt x="10491" y="19900"/>
                    <a:pt x="10326" y="20065"/>
                    <a:pt x="10326" y="20265"/>
                  </a:cubicBezTo>
                  <a:cubicBezTo>
                    <a:pt x="10326" y="20466"/>
                    <a:pt x="10491" y="20630"/>
                    <a:pt x="10693" y="20630"/>
                  </a:cubicBezTo>
                  <a:cubicBezTo>
                    <a:pt x="10895" y="20630"/>
                    <a:pt x="11056" y="20466"/>
                    <a:pt x="11056" y="20265"/>
                  </a:cubicBezTo>
                  <a:cubicBezTo>
                    <a:pt x="11056" y="20065"/>
                    <a:pt x="10895" y="19900"/>
                    <a:pt x="10693" y="19900"/>
                  </a:cubicBezTo>
                  <a:close/>
                  <a:moveTo>
                    <a:pt x="16019" y="20873"/>
                  </a:moveTo>
                  <a:cubicBezTo>
                    <a:pt x="15817" y="20873"/>
                    <a:pt x="15652" y="21037"/>
                    <a:pt x="15652" y="21238"/>
                  </a:cubicBezTo>
                  <a:cubicBezTo>
                    <a:pt x="15652" y="21440"/>
                    <a:pt x="15817" y="21600"/>
                    <a:pt x="16019" y="21600"/>
                  </a:cubicBezTo>
                  <a:cubicBezTo>
                    <a:pt x="16221" y="21600"/>
                    <a:pt x="16383" y="21440"/>
                    <a:pt x="16383" y="21238"/>
                  </a:cubicBezTo>
                  <a:cubicBezTo>
                    <a:pt x="16383" y="21037"/>
                    <a:pt x="16221" y="20873"/>
                    <a:pt x="16019" y="20873"/>
                  </a:cubicBezTo>
                  <a:close/>
                </a:path>
              </a:pathLst>
            </a:custGeom>
            <a:grp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ptos" panose="020B0004020202020204" pitchFamily="34" charset="0"/>
                <a:ea typeface="Open Sans" panose="020B0606030504020204" pitchFamily="34" charset="0"/>
                <a:cs typeface="Arial" panose="020B0604020202020204" pitchFamily="34" charset="0"/>
              </a:endParaRPr>
            </a:p>
          </p:txBody>
        </p:sp>
        <p:sp>
          <p:nvSpPr>
            <p:cNvPr id="7" name="Shape 18631">
              <a:extLst>
                <a:ext uri="{FF2B5EF4-FFF2-40B4-BE49-F238E27FC236}">
                  <a16:creationId xmlns:a16="http://schemas.microsoft.com/office/drawing/2014/main" id="{0983D569-7346-2F96-4781-3DBADB0EA191}"/>
                </a:ext>
              </a:extLst>
            </p:cNvPr>
            <p:cNvSpPr/>
            <p:nvPr/>
          </p:nvSpPr>
          <p:spPr>
            <a:xfrm>
              <a:off x="13423900" y="4876800"/>
              <a:ext cx="2693194" cy="2744391"/>
            </a:xfrm>
            <a:custGeom>
              <a:avLst/>
              <a:gdLst/>
              <a:ahLst/>
              <a:cxnLst>
                <a:cxn ang="0">
                  <a:pos x="wd2" y="hd2"/>
                </a:cxn>
                <a:cxn ang="5400000">
                  <a:pos x="wd2" y="hd2"/>
                </a:cxn>
                <a:cxn ang="10800000">
                  <a:pos x="wd2" y="hd2"/>
                </a:cxn>
                <a:cxn ang="16200000">
                  <a:pos x="wd2" y="hd2"/>
                </a:cxn>
              </a:cxnLst>
              <a:rect l="0" t="0" r="r" b="b"/>
              <a:pathLst>
                <a:path w="21600" h="21600" extrusionOk="0">
                  <a:moveTo>
                    <a:pt x="10122" y="0"/>
                  </a:moveTo>
                  <a:cubicBezTo>
                    <a:pt x="9933" y="0"/>
                    <a:pt x="9778" y="151"/>
                    <a:pt x="9778" y="337"/>
                  </a:cubicBezTo>
                  <a:cubicBezTo>
                    <a:pt x="9778" y="523"/>
                    <a:pt x="9933" y="672"/>
                    <a:pt x="10122" y="672"/>
                  </a:cubicBezTo>
                  <a:cubicBezTo>
                    <a:pt x="10311" y="672"/>
                    <a:pt x="10463" y="523"/>
                    <a:pt x="10463" y="337"/>
                  </a:cubicBezTo>
                  <a:cubicBezTo>
                    <a:pt x="10463" y="151"/>
                    <a:pt x="10311" y="0"/>
                    <a:pt x="10122" y="0"/>
                  </a:cubicBezTo>
                  <a:close/>
                  <a:moveTo>
                    <a:pt x="12057" y="0"/>
                  </a:moveTo>
                  <a:cubicBezTo>
                    <a:pt x="11868" y="0"/>
                    <a:pt x="11714" y="151"/>
                    <a:pt x="11714" y="337"/>
                  </a:cubicBezTo>
                  <a:cubicBezTo>
                    <a:pt x="11714" y="523"/>
                    <a:pt x="11868" y="672"/>
                    <a:pt x="12057" y="672"/>
                  </a:cubicBezTo>
                  <a:cubicBezTo>
                    <a:pt x="12247" y="672"/>
                    <a:pt x="12398" y="523"/>
                    <a:pt x="12398" y="337"/>
                  </a:cubicBezTo>
                  <a:cubicBezTo>
                    <a:pt x="12398" y="151"/>
                    <a:pt x="12247" y="0"/>
                    <a:pt x="12057" y="0"/>
                  </a:cubicBezTo>
                  <a:close/>
                  <a:moveTo>
                    <a:pt x="13076" y="0"/>
                  </a:moveTo>
                  <a:cubicBezTo>
                    <a:pt x="12886" y="0"/>
                    <a:pt x="12732" y="151"/>
                    <a:pt x="12732" y="337"/>
                  </a:cubicBezTo>
                  <a:cubicBezTo>
                    <a:pt x="12732" y="523"/>
                    <a:pt x="12886" y="672"/>
                    <a:pt x="13076" y="672"/>
                  </a:cubicBezTo>
                  <a:cubicBezTo>
                    <a:pt x="13265" y="672"/>
                    <a:pt x="13416" y="523"/>
                    <a:pt x="13416" y="337"/>
                  </a:cubicBezTo>
                  <a:cubicBezTo>
                    <a:pt x="13416" y="151"/>
                    <a:pt x="13265" y="0"/>
                    <a:pt x="13076" y="0"/>
                  </a:cubicBezTo>
                  <a:close/>
                  <a:moveTo>
                    <a:pt x="11141" y="1000"/>
                  </a:moveTo>
                  <a:cubicBezTo>
                    <a:pt x="10952" y="1000"/>
                    <a:pt x="10797" y="1152"/>
                    <a:pt x="10797" y="1337"/>
                  </a:cubicBezTo>
                  <a:cubicBezTo>
                    <a:pt x="10797" y="1523"/>
                    <a:pt x="10952" y="1671"/>
                    <a:pt x="11141" y="1671"/>
                  </a:cubicBezTo>
                  <a:cubicBezTo>
                    <a:pt x="11330" y="1671"/>
                    <a:pt x="11481" y="1523"/>
                    <a:pt x="11481" y="1337"/>
                  </a:cubicBezTo>
                  <a:cubicBezTo>
                    <a:pt x="11481" y="1152"/>
                    <a:pt x="11330" y="1000"/>
                    <a:pt x="11141" y="1000"/>
                  </a:cubicBezTo>
                  <a:close/>
                  <a:moveTo>
                    <a:pt x="12057" y="1000"/>
                  </a:moveTo>
                  <a:cubicBezTo>
                    <a:pt x="11868" y="1000"/>
                    <a:pt x="11714" y="1152"/>
                    <a:pt x="11714" y="1337"/>
                  </a:cubicBezTo>
                  <a:cubicBezTo>
                    <a:pt x="11714" y="1523"/>
                    <a:pt x="11868" y="1671"/>
                    <a:pt x="12057" y="1671"/>
                  </a:cubicBezTo>
                  <a:cubicBezTo>
                    <a:pt x="12247" y="1671"/>
                    <a:pt x="12398" y="1523"/>
                    <a:pt x="12398" y="1337"/>
                  </a:cubicBezTo>
                  <a:cubicBezTo>
                    <a:pt x="12398" y="1152"/>
                    <a:pt x="12247" y="1000"/>
                    <a:pt x="12057" y="1000"/>
                  </a:cubicBezTo>
                  <a:close/>
                  <a:moveTo>
                    <a:pt x="13076" y="1000"/>
                  </a:moveTo>
                  <a:cubicBezTo>
                    <a:pt x="12886" y="1000"/>
                    <a:pt x="12732" y="1152"/>
                    <a:pt x="12732" y="1337"/>
                  </a:cubicBezTo>
                  <a:cubicBezTo>
                    <a:pt x="12732" y="1523"/>
                    <a:pt x="12886" y="1671"/>
                    <a:pt x="13076" y="1671"/>
                  </a:cubicBezTo>
                  <a:cubicBezTo>
                    <a:pt x="13265" y="1671"/>
                    <a:pt x="13416" y="1523"/>
                    <a:pt x="13416" y="1337"/>
                  </a:cubicBezTo>
                  <a:cubicBezTo>
                    <a:pt x="13416" y="1152"/>
                    <a:pt x="13265" y="1000"/>
                    <a:pt x="13076" y="1000"/>
                  </a:cubicBezTo>
                  <a:close/>
                  <a:moveTo>
                    <a:pt x="13993" y="1000"/>
                  </a:moveTo>
                  <a:cubicBezTo>
                    <a:pt x="13803" y="1000"/>
                    <a:pt x="13649" y="1152"/>
                    <a:pt x="13649" y="1337"/>
                  </a:cubicBezTo>
                  <a:cubicBezTo>
                    <a:pt x="13649" y="1523"/>
                    <a:pt x="13803" y="1671"/>
                    <a:pt x="13993" y="1671"/>
                  </a:cubicBezTo>
                  <a:cubicBezTo>
                    <a:pt x="14182" y="1671"/>
                    <a:pt x="14333" y="1523"/>
                    <a:pt x="14333" y="1337"/>
                  </a:cubicBezTo>
                  <a:cubicBezTo>
                    <a:pt x="14333" y="1152"/>
                    <a:pt x="14182" y="1000"/>
                    <a:pt x="13993" y="1000"/>
                  </a:cubicBezTo>
                  <a:close/>
                  <a:moveTo>
                    <a:pt x="15011" y="1000"/>
                  </a:moveTo>
                  <a:cubicBezTo>
                    <a:pt x="14822" y="1000"/>
                    <a:pt x="14667" y="1152"/>
                    <a:pt x="14667" y="1337"/>
                  </a:cubicBezTo>
                  <a:cubicBezTo>
                    <a:pt x="14667" y="1523"/>
                    <a:pt x="14822" y="1671"/>
                    <a:pt x="15011" y="1671"/>
                  </a:cubicBezTo>
                  <a:cubicBezTo>
                    <a:pt x="15200" y="1671"/>
                    <a:pt x="15352" y="1523"/>
                    <a:pt x="15352" y="1337"/>
                  </a:cubicBezTo>
                  <a:cubicBezTo>
                    <a:pt x="15352" y="1152"/>
                    <a:pt x="15200" y="1000"/>
                    <a:pt x="15011" y="1000"/>
                  </a:cubicBezTo>
                  <a:close/>
                  <a:moveTo>
                    <a:pt x="18984" y="1000"/>
                  </a:moveTo>
                  <a:cubicBezTo>
                    <a:pt x="18795" y="1000"/>
                    <a:pt x="18640" y="1152"/>
                    <a:pt x="18640" y="1337"/>
                  </a:cubicBezTo>
                  <a:cubicBezTo>
                    <a:pt x="18640" y="1523"/>
                    <a:pt x="18795" y="1671"/>
                    <a:pt x="18984" y="1671"/>
                  </a:cubicBezTo>
                  <a:cubicBezTo>
                    <a:pt x="19173" y="1671"/>
                    <a:pt x="19324" y="1523"/>
                    <a:pt x="19324" y="1337"/>
                  </a:cubicBezTo>
                  <a:cubicBezTo>
                    <a:pt x="19324" y="1152"/>
                    <a:pt x="19173" y="1000"/>
                    <a:pt x="18984" y="1000"/>
                  </a:cubicBezTo>
                  <a:close/>
                  <a:moveTo>
                    <a:pt x="13076" y="1999"/>
                  </a:moveTo>
                  <a:cubicBezTo>
                    <a:pt x="12886" y="1999"/>
                    <a:pt x="12732" y="2151"/>
                    <a:pt x="12732" y="2336"/>
                  </a:cubicBezTo>
                  <a:cubicBezTo>
                    <a:pt x="12732" y="2522"/>
                    <a:pt x="12886" y="2671"/>
                    <a:pt x="13076" y="2671"/>
                  </a:cubicBezTo>
                  <a:cubicBezTo>
                    <a:pt x="13265" y="2671"/>
                    <a:pt x="13416" y="2522"/>
                    <a:pt x="13416" y="2336"/>
                  </a:cubicBezTo>
                  <a:cubicBezTo>
                    <a:pt x="13416" y="2151"/>
                    <a:pt x="13265" y="1999"/>
                    <a:pt x="13076" y="1999"/>
                  </a:cubicBezTo>
                  <a:close/>
                  <a:moveTo>
                    <a:pt x="13993" y="1999"/>
                  </a:moveTo>
                  <a:cubicBezTo>
                    <a:pt x="13803" y="1999"/>
                    <a:pt x="13649" y="2151"/>
                    <a:pt x="13649" y="2336"/>
                  </a:cubicBezTo>
                  <a:cubicBezTo>
                    <a:pt x="13649" y="2522"/>
                    <a:pt x="13803" y="2671"/>
                    <a:pt x="13993" y="2671"/>
                  </a:cubicBezTo>
                  <a:cubicBezTo>
                    <a:pt x="14182" y="2671"/>
                    <a:pt x="14333" y="2522"/>
                    <a:pt x="14333" y="2336"/>
                  </a:cubicBezTo>
                  <a:cubicBezTo>
                    <a:pt x="14333" y="2151"/>
                    <a:pt x="14182" y="1999"/>
                    <a:pt x="13993" y="1999"/>
                  </a:cubicBezTo>
                  <a:close/>
                  <a:moveTo>
                    <a:pt x="15011" y="1999"/>
                  </a:moveTo>
                  <a:cubicBezTo>
                    <a:pt x="14822" y="1999"/>
                    <a:pt x="14667" y="2151"/>
                    <a:pt x="14667" y="2336"/>
                  </a:cubicBezTo>
                  <a:cubicBezTo>
                    <a:pt x="14667" y="2522"/>
                    <a:pt x="14822" y="2671"/>
                    <a:pt x="15011" y="2671"/>
                  </a:cubicBezTo>
                  <a:cubicBezTo>
                    <a:pt x="15200" y="2671"/>
                    <a:pt x="15352" y="2522"/>
                    <a:pt x="15352" y="2336"/>
                  </a:cubicBezTo>
                  <a:cubicBezTo>
                    <a:pt x="15352" y="2151"/>
                    <a:pt x="15200" y="1999"/>
                    <a:pt x="15011" y="1999"/>
                  </a:cubicBezTo>
                  <a:close/>
                  <a:moveTo>
                    <a:pt x="16030" y="1999"/>
                  </a:moveTo>
                  <a:cubicBezTo>
                    <a:pt x="15841" y="1999"/>
                    <a:pt x="15686" y="2151"/>
                    <a:pt x="15686" y="2336"/>
                  </a:cubicBezTo>
                  <a:cubicBezTo>
                    <a:pt x="15686" y="2522"/>
                    <a:pt x="15841" y="2671"/>
                    <a:pt x="16030" y="2671"/>
                  </a:cubicBezTo>
                  <a:cubicBezTo>
                    <a:pt x="16219" y="2671"/>
                    <a:pt x="16370" y="2522"/>
                    <a:pt x="16370" y="2336"/>
                  </a:cubicBezTo>
                  <a:cubicBezTo>
                    <a:pt x="16370" y="2151"/>
                    <a:pt x="16219" y="1999"/>
                    <a:pt x="16030" y="1999"/>
                  </a:cubicBezTo>
                  <a:close/>
                  <a:moveTo>
                    <a:pt x="17965" y="1999"/>
                  </a:moveTo>
                  <a:cubicBezTo>
                    <a:pt x="17776" y="1999"/>
                    <a:pt x="17621" y="2151"/>
                    <a:pt x="17621" y="2336"/>
                  </a:cubicBezTo>
                  <a:cubicBezTo>
                    <a:pt x="17621" y="2522"/>
                    <a:pt x="17776" y="2671"/>
                    <a:pt x="17965" y="2671"/>
                  </a:cubicBezTo>
                  <a:cubicBezTo>
                    <a:pt x="18154" y="2671"/>
                    <a:pt x="18306" y="2522"/>
                    <a:pt x="18306" y="2336"/>
                  </a:cubicBezTo>
                  <a:cubicBezTo>
                    <a:pt x="18306" y="2151"/>
                    <a:pt x="18154" y="1999"/>
                    <a:pt x="17965" y="1999"/>
                  </a:cubicBezTo>
                  <a:close/>
                  <a:moveTo>
                    <a:pt x="19697" y="1999"/>
                  </a:moveTo>
                  <a:cubicBezTo>
                    <a:pt x="19507" y="1999"/>
                    <a:pt x="19353" y="2151"/>
                    <a:pt x="19353" y="2336"/>
                  </a:cubicBezTo>
                  <a:cubicBezTo>
                    <a:pt x="19353" y="2522"/>
                    <a:pt x="19507" y="2671"/>
                    <a:pt x="19697" y="2671"/>
                  </a:cubicBezTo>
                  <a:cubicBezTo>
                    <a:pt x="19886" y="2671"/>
                    <a:pt x="20037" y="2522"/>
                    <a:pt x="20037" y="2336"/>
                  </a:cubicBezTo>
                  <a:cubicBezTo>
                    <a:pt x="20037" y="2151"/>
                    <a:pt x="19886" y="1999"/>
                    <a:pt x="19697" y="1999"/>
                  </a:cubicBezTo>
                  <a:close/>
                  <a:moveTo>
                    <a:pt x="13076" y="2799"/>
                  </a:moveTo>
                  <a:cubicBezTo>
                    <a:pt x="12886" y="2799"/>
                    <a:pt x="12732" y="2951"/>
                    <a:pt x="12732" y="3136"/>
                  </a:cubicBezTo>
                  <a:cubicBezTo>
                    <a:pt x="12732" y="3322"/>
                    <a:pt x="12886" y="3473"/>
                    <a:pt x="13076" y="3473"/>
                  </a:cubicBezTo>
                  <a:cubicBezTo>
                    <a:pt x="13265" y="3473"/>
                    <a:pt x="13416" y="3322"/>
                    <a:pt x="13416" y="3136"/>
                  </a:cubicBezTo>
                  <a:cubicBezTo>
                    <a:pt x="13416" y="2951"/>
                    <a:pt x="13265" y="2799"/>
                    <a:pt x="13076" y="2799"/>
                  </a:cubicBezTo>
                  <a:close/>
                  <a:moveTo>
                    <a:pt x="13993" y="2799"/>
                  </a:moveTo>
                  <a:cubicBezTo>
                    <a:pt x="13803" y="2799"/>
                    <a:pt x="13649" y="2951"/>
                    <a:pt x="13649" y="3136"/>
                  </a:cubicBezTo>
                  <a:cubicBezTo>
                    <a:pt x="13649" y="3322"/>
                    <a:pt x="13803" y="3473"/>
                    <a:pt x="13993" y="3473"/>
                  </a:cubicBezTo>
                  <a:cubicBezTo>
                    <a:pt x="14182" y="3473"/>
                    <a:pt x="14333" y="3322"/>
                    <a:pt x="14333" y="3136"/>
                  </a:cubicBezTo>
                  <a:cubicBezTo>
                    <a:pt x="14333" y="2951"/>
                    <a:pt x="14182" y="2799"/>
                    <a:pt x="13993" y="2799"/>
                  </a:cubicBezTo>
                  <a:close/>
                  <a:moveTo>
                    <a:pt x="15011" y="2799"/>
                  </a:moveTo>
                  <a:cubicBezTo>
                    <a:pt x="14822" y="2799"/>
                    <a:pt x="14667" y="2951"/>
                    <a:pt x="14667" y="3136"/>
                  </a:cubicBezTo>
                  <a:cubicBezTo>
                    <a:pt x="14667" y="3322"/>
                    <a:pt x="14822" y="3473"/>
                    <a:pt x="15011" y="3473"/>
                  </a:cubicBezTo>
                  <a:cubicBezTo>
                    <a:pt x="15200" y="3473"/>
                    <a:pt x="15352" y="3322"/>
                    <a:pt x="15352" y="3136"/>
                  </a:cubicBezTo>
                  <a:cubicBezTo>
                    <a:pt x="15352" y="2951"/>
                    <a:pt x="15200" y="2799"/>
                    <a:pt x="15011" y="2799"/>
                  </a:cubicBezTo>
                  <a:close/>
                  <a:moveTo>
                    <a:pt x="16030" y="2799"/>
                  </a:moveTo>
                  <a:cubicBezTo>
                    <a:pt x="15841" y="2799"/>
                    <a:pt x="15686" y="2951"/>
                    <a:pt x="15686" y="3136"/>
                  </a:cubicBezTo>
                  <a:cubicBezTo>
                    <a:pt x="15686" y="3322"/>
                    <a:pt x="15841" y="3473"/>
                    <a:pt x="16030" y="3473"/>
                  </a:cubicBezTo>
                  <a:cubicBezTo>
                    <a:pt x="16219" y="3473"/>
                    <a:pt x="16370" y="3322"/>
                    <a:pt x="16370" y="3136"/>
                  </a:cubicBezTo>
                  <a:cubicBezTo>
                    <a:pt x="16370" y="2951"/>
                    <a:pt x="16219" y="2799"/>
                    <a:pt x="16030" y="2799"/>
                  </a:cubicBezTo>
                  <a:close/>
                  <a:moveTo>
                    <a:pt x="16946" y="2799"/>
                  </a:moveTo>
                  <a:cubicBezTo>
                    <a:pt x="16758" y="2799"/>
                    <a:pt x="16603" y="2951"/>
                    <a:pt x="16603" y="3136"/>
                  </a:cubicBezTo>
                  <a:cubicBezTo>
                    <a:pt x="16603" y="3322"/>
                    <a:pt x="16758" y="3473"/>
                    <a:pt x="16946" y="3473"/>
                  </a:cubicBezTo>
                  <a:cubicBezTo>
                    <a:pt x="17136" y="3473"/>
                    <a:pt x="17287" y="3322"/>
                    <a:pt x="17287" y="3136"/>
                  </a:cubicBezTo>
                  <a:cubicBezTo>
                    <a:pt x="17287" y="2951"/>
                    <a:pt x="17136" y="2799"/>
                    <a:pt x="16946" y="2799"/>
                  </a:cubicBezTo>
                  <a:close/>
                  <a:moveTo>
                    <a:pt x="6150" y="3898"/>
                  </a:moveTo>
                  <a:cubicBezTo>
                    <a:pt x="5960" y="3898"/>
                    <a:pt x="5806" y="4050"/>
                    <a:pt x="5806" y="4236"/>
                  </a:cubicBezTo>
                  <a:cubicBezTo>
                    <a:pt x="5806" y="4421"/>
                    <a:pt x="5960" y="4573"/>
                    <a:pt x="6150" y="4573"/>
                  </a:cubicBezTo>
                  <a:cubicBezTo>
                    <a:pt x="6338" y="4573"/>
                    <a:pt x="6490" y="4421"/>
                    <a:pt x="6490" y="4236"/>
                  </a:cubicBezTo>
                  <a:cubicBezTo>
                    <a:pt x="6490" y="4050"/>
                    <a:pt x="6338" y="3898"/>
                    <a:pt x="6150" y="3898"/>
                  </a:cubicBezTo>
                  <a:close/>
                  <a:moveTo>
                    <a:pt x="17048" y="3898"/>
                  </a:moveTo>
                  <a:cubicBezTo>
                    <a:pt x="16859" y="3898"/>
                    <a:pt x="16705" y="4050"/>
                    <a:pt x="16705" y="4236"/>
                  </a:cubicBezTo>
                  <a:cubicBezTo>
                    <a:pt x="16705" y="4421"/>
                    <a:pt x="16859" y="4573"/>
                    <a:pt x="17048" y="4573"/>
                  </a:cubicBezTo>
                  <a:cubicBezTo>
                    <a:pt x="17237" y="4573"/>
                    <a:pt x="17389" y="4421"/>
                    <a:pt x="17389" y="4236"/>
                  </a:cubicBezTo>
                  <a:cubicBezTo>
                    <a:pt x="17389" y="4050"/>
                    <a:pt x="17237" y="3898"/>
                    <a:pt x="17048" y="3898"/>
                  </a:cubicBezTo>
                  <a:close/>
                  <a:moveTo>
                    <a:pt x="18067" y="3898"/>
                  </a:moveTo>
                  <a:cubicBezTo>
                    <a:pt x="17878" y="3898"/>
                    <a:pt x="17723" y="4050"/>
                    <a:pt x="17723" y="4236"/>
                  </a:cubicBezTo>
                  <a:cubicBezTo>
                    <a:pt x="17723" y="4421"/>
                    <a:pt x="17878" y="4573"/>
                    <a:pt x="18067" y="4573"/>
                  </a:cubicBezTo>
                  <a:cubicBezTo>
                    <a:pt x="18256" y="4573"/>
                    <a:pt x="18407" y="4421"/>
                    <a:pt x="18407" y="4236"/>
                  </a:cubicBezTo>
                  <a:cubicBezTo>
                    <a:pt x="18407" y="4050"/>
                    <a:pt x="18256" y="3898"/>
                    <a:pt x="18067" y="3898"/>
                  </a:cubicBezTo>
                  <a:close/>
                  <a:moveTo>
                    <a:pt x="10122" y="4798"/>
                  </a:moveTo>
                  <a:cubicBezTo>
                    <a:pt x="9933" y="4798"/>
                    <a:pt x="9778" y="4950"/>
                    <a:pt x="9778" y="5135"/>
                  </a:cubicBezTo>
                  <a:cubicBezTo>
                    <a:pt x="9778" y="5320"/>
                    <a:pt x="9933" y="5470"/>
                    <a:pt x="10122" y="5470"/>
                  </a:cubicBezTo>
                  <a:cubicBezTo>
                    <a:pt x="10311" y="5470"/>
                    <a:pt x="10463" y="5320"/>
                    <a:pt x="10463" y="5135"/>
                  </a:cubicBezTo>
                  <a:cubicBezTo>
                    <a:pt x="10463" y="4950"/>
                    <a:pt x="10311" y="4798"/>
                    <a:pt x="10122" y="4798"/>
                  </a:cubicBezTo>
                  <a:close/>
                  <a:moveTo>
                    <a:pt x="11141" y="4798"/>
                  </a:moveTo>
                  <a:cubicBezTo>
                    <a:pt x="10952" y="4798"/>
                    <a:pt x="10797" y="4950"/>
                    <a:pt x="10797" y="5135"/>
                  </a:cubicBezTo>
                  <a:cubicBezTo>
                    <a:pt x="10797" y="5320"/>
                    <a:pt x="10952" y="5470"/>
                    <a:pt x="11141" y="5470"/>
                  </a:cubicBezTo>
                  <a:cubicBezTo>
                    <a:pt x="11329" y="5470"/>
                    <a:pt x="11481" y="5320"/>
                    <a:pt x="11481" y="5135"/>
                  </a:cubicBezTo>
                  <a:cubicBezTo>
                    <a:pt x="11481" y="4950"/>
                    <a:pt x="11329" y="4798"/>
                    <a:pt x="11141" y="4798"/>
                  </a:cubicBezTo>
                  <a:close/>
                  <a:moveTo>
                    <a:pt x="14094" y="4798"/>
                  </a:moveTo>
                  <a:cubicBezTo>
                    <a:pt x="13905" y="4798"/>
                    <a:pt x="13751" y="4950"/>
                    <a:pt x="13751" y="5135"/>
                  </a:cubicBezTo>
                  <a:cubicBezTo>
                    <a:pt x="13751" y="5320"/>
                    <a:pt x="13905" y="5470"/>
                    <a:pt x="14094" y="5470"/>
                  </a:cubicBezTo>
                  <a:cubicBezTo>
                    <a:pt x="14284" y="5470"/>
                    <a:pt x="14435" y="5320"/>
                    <a:pt x="14435" y="5135"/>
                  </a:cubicBezTo>
                  <a:cubicBezTo>
                    <a:pt x="14435" y="4950"/>
                    <a:pt x="14284" y="4798"/>
                    <a:pt x="14094" y="4798"/>
                  </a:cubicBezTo>
                  <a:close/>
                  <a:moveTo>
                    <a:pt x="7168" y="5797"/>
                  </a:moveTo>
                  <a:cubicBezTo>
                    <a:pt x="6979" y="5797"/>
                    <a:pt x="6824" y="5950"/>
                    <a:pt x="6824" y="6135"/>
                  </a:cubicBezTo>
                  <a:cubicBezTo>
                    <a:pt x="6824" y="6321"/>
                    <a:pt x="6979" y="6469"/>
                    <a:pt x="7168" y="6469"/>
                  </a:cubicBezTo>
                  <a:cubicBezTo>
                    <a:pt x="7358" y="6469"/>
                    <a:pt x="7509" y="6321"/>
                    <a:pt x="7509" y="6135"/>
                  </a:cubicBezTo>
                  <a:cubicBezTo>
                    <a:pt x="7509" y="5950"/>
                    <a:pt x="7358" y="5797"/>
                    <a:pt x="7168" y="5797"/>
                  </a:cubicBezTo>
                  <a:close/>
                  <a:moveTo>
                    <a:pt x="9103" y="5797"/>
                  </a:moveTo>
                  <a:cubicBezTo>
                    <a:pt x="8914" y="5797"/>
                    <a:pt x="8760" y="5950"/>
                    <a:pt x="8760" y="6135"/>
                  </a:cubicBezTo>
                  <a:cubicBezTo>
                    <a:pt x="8760" y="6321"/>
                    <a:pt x="8914" y="6469"/>
                    <a:pt x="9103" y="6469"/>
                  </a:cubicBezTo>
                  <a:cubicBezTo>
                    <a:pt x="9292" y="6469"/>
                    <a:pt x="9444" y="6321"/>
                    <a:pt x="9444" y="6135"/>
                  </a:cubicBezTo>
                  <a:cubicBezTo>
                    <a:pt x="9444" y="5950"/>
                    <a:pt x="9292" y="5797"/>
                    <a:pt x="9103" y="5797"/>
                  </a:cubicBezTo>
                  <a:close/>
                  <a:moveTo>
                    <a:pt x="10122" y="5797"/>
                  </a:moveTo>
                  <a:cubicBezTo>
                    <a:pt x="9933" y="5797"/>
                    <a:pt x="9778" y="5950"/>
                    <a:pt x="9778" y="6135"/>
                  </a:cubicBezTo>
                  <a:cubicBezTo>
                    <a:pt x="9778" y="6321"/>
                    <a:pt x="9933" y="6469"/>
                    <a:pt x="10122" y="6469"/>
                  </a:cubicBezTo>
                  <a:cubicBezTo>
                    <a:pt x="10311" y="6469"/>
                    <a:pt x="10463" y="6321"/>
                    <a:pt x="10463" y="6135"/>
                  </a:cubicBezTo>
                  <a:cubicBezTo>
                    <a:pt x="10463" y="5950"/>
                    <a:pt x="10311" y="5797"/>
                    <a:pt x="10122" y="5797"/>
                  </a:cubicBezTo>
                  <a:close/>
                  <a:moveTo>
                    <a:pt x="14094" y="5797"/>
                  </a:moveTo>
                  <a:cubicBezTo>
                    <a:pt x="13905" y="5797"/>
                    <a:pt x="13751" y="5950"/>
                    <a:pt x="13751" y="6135"/>
                  </a:cubicBezTo>
                  <a:cubicBezTo>
                    <a:pt x="13751" y="6321"/>
                    <a:pt x="13905" y="6469"/>
                    <a:pt x="14094" y="6469"/>
                  </a:cubicBezTo>
                  <a:cubicBezTo>
                    <a:pt x="14284" y="6469"/>
                    <a:pt x="14435" y="6321"/>
                    <a:pt x="14435" y="6135"/>
                  </a:cubicBezTo>
                  <a:cubicBezTo>
                    <a:pt x="14435" y="5950"/>
                    <a:pt x="14284" y="5797"/>
                    <a:pt x="14094" y="5797"/>
                  </a:cubicBezTo>
                  <a:close/>
                  <a:moveTo>
                    <a:pt x="15113" y="5797"/>
                  </a:moveTo>
                  <a:cubicBezTo>
                    <a:pt x="14924" y="5797"/>
                    <a:pt x="14769" y="5950"/>
                    <a:pt x="14769" y="6135"/>
                  </a:cubicBezTo>
                  <a:cubicBezTo>
                    <a:pt x="14769" y="6321"/>
                    <a:pt x="14924" y="6469"/>
                    <a:pt x="15113" y="6469"/>
                  </a:cubicBezTo>
                  <a:cubicBezTo>
                    <a:pt x="15302" y="6469"/>
                    <a:pt x="15454" y="6321"/>
                    <a:pt x="15454" y="6135"/>
                  </a:cubicBezTo>
                  <a:cubicBezTo>
                    <a:pt x="15454" y="5950"/>
                    <a:pt x="15302" y="5797"/>
                    <a:pt x="15113" y="5797"/>
                  </a:cubicBezTo>
                  <a:close/>
                  <a:moveTo>
                    <a:pt x="6150" y="6797"/>
                  </a:moveTo>
                  <a:cubicBezTo>
                    <a:pt x="5960" y="6797"/>
                    <a:pt x="5806" y="6949"/>
                    <a:pt x="5806" y="7134"/>
                  </a:cubicBezTo>
                  <a:cubicBezTo>
                    <a:pt x="5806" y="7319"/>
                    <a:pt x="5960" y="7469"/>
                    <a:pt x="6150" y="7469"/>
                  </a:cubicBezTo>
                  <a:cubicBezTo>
                    <a:pt x="6338" y="7469"/>
                    <a:pt x="6490" y="7319"/>
                    <a:pt x="6490" y="7134"/>
                  </a:cubicBezTo>
                  <a:cubicBezTo>
                    <a:pt x="6490" y="6949"/>
                    <a:pt x="6338" y="6797"/>
                    <a:pt x="6150" y="6797"/>
                  </a:cubicBezTo>
                  <a:close/>
                  <a:moveTo>
                    <a:pt x="7168" y="6797"/>
                  </a:moveTo>
                  <a:cubicBezTo>
                    <a:pt x="6979" y="6797"/>
                    <a:pt x="6824" y="6949"/>
                    <a:pt x="6824" y="7134"/>
                  </a:cubicBezTo>
                  <a:cubicBezTo>
                    <a:pt x="6824" y="7319"/>
                    <a:pt x="6979" y="7469"/>
                    <a:pt x="7168" y="7469"/>
                  </a:cubicBezTo>
                  <a:cubicBezTo>
                    <a:pt x="7358" y="7469"/>
                    <a:pt x="7509" y="7319"/>
                    <a:pt x="7509" y="7134"/>
                  </a:cubicBezTo>
                  <a:cubicBezTo>
                    <a:pt x="7509" y="6949"/>
                    <a:pt x="7358" y="6797"/>
                    <a:pt x="7168" y="6797"/>
                  </a:cubicBezTo>
                  <a:close/>
                  <a:moveTo>
                    <a:pt x="8187" y="6797"/>
                  </a:moveTo>
                  <a:cubicBezTo>
                    <a:pt x="7998" y="6797"/>
                    <a:pt x="7843" y="6949"/>
                    <a:pt x="7843" y="7134"/>
                  </a:cubicBezTo>
                  <a:cubicBezTo>
                    <a:pt x="7843" y="7319"/>
                    <a:pt x="7998" y="7469"/>
                    <a:pt x="8187" y="7469"/>
                  </a:cubicBezTo>
                  <a:cubicBezTo>
                    <a:pt x="8376" y="7469"/>
                    <a:pt x="8527" y="7319"/>
                    <a:pt x="8527" y="7134"/>
                  </a:cubicBezTo>
                  <a:cubicBezTo>
                    <a:pt x="8527" y="6949"/>
                    <a:pt x="8376" y="6797"/>
                    <a:pt x="8187" y="6797"/>
                  </a:cubicBezTo>
                  <a:close/>
                  <a:moveTo>
                    <a:pt x="9103" y="6797"/>
                  </a:moveTo>
                  <a:cubicBezTo>
                    <a:pt x="8914" y="6797"/>
                    <a:pt x="8760" y="6949"/>
                    <a:pt x="8760" y="7134"/>
                  </a:cubicBezTo>
                  <a:cubicBezTo>
                    <a:pt x="8760" y="7319"/>
                    <a:pt x="8914" y="7469"/>
                    <a:pt x="9103" y="7469"/>
                  </a:cubicBezTo>
                  <a:cubicBezTo>
                    <a:pt x="9292" y="7469"/>
                    <a:pt x="9444" y="7319"/>
                    <a:pt x="9444" y="7134"/>
                  </a:cubicBezTo>
                  <a:cubicBezTo>
                    <a:pt x="9444" y="6949"/>
                    <a:pt x="9292" y="6797"/>
                    <a:pt x="9103" y="6797"/>
                  </a:cubicBezTo>
                  <a:close/>
                  <a:moveTo>
                    <a:pt x="10122" y="6797"/>
                  </a:moveTo>
                  <a:cubicBezTo>
                    <a:pt x="9933" y="6797"/>
                    <a:pt x="9778" y="6949"/>
                    <a:pt x="9778" y="7134"/>
                  </a:cubicBezTo>
                  <a:cubicBezTo>
                    <a:pt x="9778" y="7319"/>
                    <a:pt x="9933" y="7469"/>
                    <a:pt x="10122" y="7469"/>
                  </a:cubicBezTo>
                  <a:cubicBezTo>
                    <a:pt x="10311" y="7469"/>
                    <a:pt x="10463" y="7319"/>
                    <a:pt x="10463" y="7134"/>
                  </a:cubicBezTo>
                  <a:cubicBezTo>
                    <a:pt x="10463" y="6949"/>
                    <a:pt x="10311" y="6797"/>
                    <a:pt x="10122" y="6797"/>
                  </a:cubicBezTo>
                  <a:close/>
                  <a:moveTo>
                    <a:pt x="11141" y="6797"/>
                  </a:moveTo>
                  <a:cubicBezTo>
                    <a:pt x="10952" y="6797"/>
                    <a:pt x="10797" y="6949"/>
                    <a:pt x="10797" y="7134"/>
                  </a:cubicBezTo>
                  <a:cubicBezTo>
                    <a:pt x="10797" y="7319"/>
                    <a:pt x="10952" y="7469"/>
                    <a:pt x="11141" y="7469"/>
                  </a:cubicBezTo>
                  <a:cubicBezTo>
                    <a:pt x="11329" y="7469"/>
                    <a:pt x="11481" y="7319"/>
                    <a:pt x="11481" y="7134"/>
                  </a:cubicBezTo>
                  <a:cubicBezTo>
                    <a:pt x="11481" y="6949"/>
                    <a:pt x="11329" y="6797"/>
                    <a:pt x="11141" y="6797"/>
                  </a:cubicBezTo>
                  <a:close/>
                  <a:moveTo>
                    <a:pt x="14094" y="6797"/>
                  </a:moveTo>
                  <a:cubicBezTo>
                    <a:pt x="13905" y="6797"/>
                    <a:pt x="13751" y="6949"/>
                    <a:pt x="13751" y="7134"/>
                  </a:cubicBezTo>
                  <a:cubicBezTo>
                    <a:pt x="13751" y="7319"/>
                    <a:pt x="13905" y="7469"/>
                    <a:pt x="14094" y="7469"/>
                  </a:cubicBezTo>
                  <a:cubicBezTo>
                    <a:pt x="14284" y="7469"/>
                    <a:pt x="14435" y="7319"/>
                    <a:pt x="14435" y="7134"/>
                  </a:cubicBezTo>
                  <a:cubicBezTo>
                    <a:pt x="14435" y="6949"/>
                    <a:pt x="14284" y="6797"/>
                    <a:pt x="14094" y="6797"/>
                  </a:cubicBezTo>
                  <a:close/>
                  <a:moveTo>
                    <a:pt x="15113" y="6797"/>
                  </a:moveTo>
                  <a:cubicBezTo>
                    <a:pt x="14924" y="6797"/>
                    <a:pt x="14769" y="6949"/>
                    <a:pt x="14769" y="7134"/>
                  </a:cubicBezTo>
                  <a:cubicBezTo>
                    <a:pt x="14769" y="7319"/>
                    <a:pt x="14924" y="7469"/>
                    <a:pt x="15113" y="7469"/>
                  </a:cubicBezTo>
                  <a:cubicBezTo>
                    <a:pt x="15302" y="7469"/>
                    <a:pt x="15454" y="7319"/>
                    <a:pt x="15454" y="7134"/>
                  </a:cubicBezTo>
                  <a:cubicBezTo>
                    <a:pt x="15454" y="6949"/>
                    <a:pt x="15302" y="6797"/>
                    <a:pt x="15113" y="6797"/>
                  </a:cubicBezTo>
                  <a:close/>
                  <a:moveTo>
                    <a:pt x="5233" y="7797"/>
                  </a:moveTo>
                  <a:cubicBezTo>
                    <a:pt x="5044" y="7797"/>
                    <a:pt x="4889" y="7948"/>
                    <a:pt x="4889" y="8134"/>
                  </a:cubicBezTo>
                  <a:cubicBezTo>
                    <a:pt x="4889" y="8319"/>
                    <a:pt x="5044" y="8471"/>
                    <a:pt x="5233" y="8471"/>
                  </a:cubicBezTo>
                  <a:cubicBezTo>
                    <a:pt x="5422" y="8471"/>
                    <a:pt x="5573" y="8319"/>
                    <a:pt x="5573" y="8134"/>
                  </a:cubicBezTo>
                  <a:cubicBezTo>
                    <a:pt x="5573" y="7948"/>
                    <a:pt x="5422" y="7797"/>
                    <a:pt x="5233" y="7797"/>
                  </a:cubicBezTo>
                  <a:close/>
                  <a:moveTo>
                    <a:pt x="6150" y="7797"/>
                  </a:moveTo>
                  <a:cubicBezTo>
                    <a:pt x="5960" y="7797"/>
                    <a:pt x="5806" y="7948"/>
                    <a:pt x="5806" y="8134"/>
                  </a:cubicBezTo>
                  <a:cubicBezTo>
                    <a:pt x="5806" y="8319"/>
                    <a:pt x="5960" y="8471"/>
                    <a:pt x="6150" y="8471"/>
                  </a:cubicBezTo>
                  <a:cubicBezTo>
                    <a:pt x="6338" y="8471"/>
                    <a:pt x="6490" y="8319"/>
                    <a:pt x="6490" y="8134"/>
                  </a:cubicBezTo>
                  <a:cubicBezTo>
                    <a:pt x="6490" y="7948"/>
                    <a:pt x="6338" y="7797"/>
                    <a:pt x="6150" y="7797"/>
                  </a:cubicBezTo>
                  <a:close/>
                  <a:moveTo>
                    <a:pt x="7168" y="7797"/>
                  </a:moveTo>
                  <a:cubicBezTo>
                    <a:pt x="6979" y="7797"/>
                    <a:pt x="6824" y="7948"/>
                    <a:pt x="6824" y="8134"/>
                  </a:cubicBezTo>
                  <a:cubicBezTo>
                    <a:pt x="6824" y="8319"/>
                    <a:pt x="6979" y="8471"/>
                    <a:pt x="7168" y="8471"/>
                  </a:cubicBezTo>
                  <a:cubicBezTo>
                    <a:pt x="7358" y="8471"/>
                    <a:pt x="7509" y="8319"/>
                    <a:pt x="7509" y="8134"/>
                  </a:cubicBezTo>
                  <a:cubicBezTo>
                    <a:pt x="7509" y="7948"/>
                    <a:pt x="7358" y="7797"/>
                    <a:pt x="7168" y="7797"/>
                  </a:cubicBezTo>
                  <a:close/>
                  <a:moveTo>
                    <a:pt x="8187" y="7797"/>
                  </a:moveTo>
                  <a:cubicBezTo>
                    <a:pt x="7998" y="7797"/>
                    <a:pt x="7843" y="7948"/>
                    <a:pt x="7843" y="8134"/>
                  </a:cubicBezTo>
                  <a:cubicBezTo>
                    <a:pt x="7843" y="8319"/>
                    <a:pt x="7998" y="8471"/>
                    <a:pt x="8187" y="8471"/>
                  </a:cubicBezTo>
                  <a:cubicBezTo>
                    <a:pt x="8376" y="8471"/>
                    <a:pt x="8527" y="8319"/>
                    <a:pt x="8527" y="8134"/>
                  </a:cubicBezTo>
                  <a:cubicBezTo>
                    <a:pt x="8527" y="7948"/>
                    <a:pt x="8376" y="7797"/>
                    <a:pt x="8187" y="7797"/>
                  </a:cubicBezTo>
                  <a:close/>
                  <a:moveTo>
                    <a:pt x="9103" y="7797"/>
                  </a:moveTo>
                  <a:cubicBezTo>
                    <a:pt x="8914" y="7797"/>
                    <a:pt x="8760" y="7948"/>
                    <a:pt x="8760" y="8134"/>
                  </a:cubicBezTo>
                  <a:cubicBezTo>
                    <a:pt x="8760" y="8319"/>
                    <a:pt x="8914" y="8471"/>
                    <a:pt x="9103" y="8471"/>
                  </a:cubicBezTo>
                  <a:cubicBezTo>
                    <a:pt x="9292" y="8471"/>
                    <a:pt x="9444" y="8319"/>
                    <a:pt x="9444" y="8134"/>
                  </a:cubicBezTo>
                  <a:cubicBezTo>
                    <a:pt x="9444" y="7948"/>
                    <a:pt x="9292" y="7797"/>
                    <a:pt x="9103" y="7797"/>
                  </a:cubicBezTo>
                  <a:close/>
                  <a:moveTo>
                    <a:pt x="10122" y="7797"/>
                  </a:moveTo>
                  <a:cubicBezTo>
                    <a:pt x="9933" y="7797"/>
                    <a:pt x="9778" y="7948"/>
                    <a:pt x="9778" y="8134"/>
                  </a:cubicBezTo>
                  <a:cubicBezTo>
                    <a:pt x="9778" y="8319"/>
                    <a:pt x="9933" y="8471"/>
                    <a:pt x="10122" y="8471"/>
                  </a:cubicBezTo>
                  <a:cubicBezTo>
                    <a:pt x="10311" y="8471"/>
                    <a:pt x="10463" y="8319"/>
                    <a:pt x="10463" y="8134"/>
                  </a:cubicBezTo>
                  <a:cubicBezTo>
                    <a:pt x="10463" y="7948"/>
                    <a:pt x="10311" y="7797"/>
                    <a:pt x="10122" y="7797"/>
                  </a:cubicBezTo>
                  <a:close/>
                  <a:moveTo>
                    <a:pt x="11141" y="7797"/>
                  </a:moveTo>
                  <a:cubicBezTo>
                    <a:pt x="10952" y="7797"/>
                    <a:pt x="10797" y="7948"/>
                    <a:pt x="10797" y="8134"/>
                  </a:cubicBezTo>
                  <a:cubicBezTo>
                    <a:pt x="10797" y="8319"/>
                    <a:pt x="10952" y="8471"/>
                    <a:pt x="11141" y="8471"/>
                  </a:cubicBezTo>
                  <a:cubicBezTo>
                    <a:pt x="11329" y="8471"/>
                    <a:pt x="11481" y="8319"/>
                    <a:pt x="11481" y="8134"/>
                  </a:cubicBezTo>
                  <a:cubicBezTo>
                    <a:pt x="11481" y="7948"/>
                    <a:pt x="11329" y="7797"/>
                    <a:pt x="11141" y="7797"/>
                  </a:cubicBezTo>
                  <a:close/>
                  <a:moveTo>
                    <a:pt x="12057" y="7797"/>
                  </a:moveTo>
                  <a:cubicBezTo>
                    <a:pt x="11868" y="7797"/>
                    <a:pt x="11714" y="7948"/>
                    <a:pt x="11714" y="8134"/>
                  </a:cubicBezTo>
                  <a:cubicBezTo>
                    <a:pt x="11714" y="8319"/>
                    <a:pt x="11868" y="8471"/>
                    <a:pt x="12057" y="8471"/>
                  </a:cubicBezTo>
                  <a:cubicBezTo>
                    <a:pt x="12246" y="8471"/>
                    <a:pt x="12398" y="8319"/>
                    <a:pt x="12398" y="8134"/>
                  </a:cubicBezTo>
                  <a:cubicBezTo>
                    <a:pt x="12398" y="7948"/>
                    <a:pt x="12246" y="7797"/>
                    <a:pt x="12057" y="7797"/>
                  </a:cubicBezTo>
                  <a:close/>
                  <a:moveTo>
                    <a:pt x="13076" y="7797"/>
                  </a:moveTo>
                  <a:cubicBezTo>
                    <a:pt x="12887" y="7797"/>
                    <a:pt x="12732" y="7948"/>
                    <a:pt x="12732" y="8134"/>
                  </a:cubicBezTo>
                  <a:cubicBezTo>
                    <a:pt x="12732" y="8319"/>
                    <a:pt x="12887" y="8471"/>
                    <a:pt x="13076" y="8471"/>
                  </a:cubicBezTo>
                  <a:cubicBezTo>
                    <a:pt x="13264" y="8471"/>
                    <a:pt x="13416" y="8319"/>
                    <a:pt x="13416" y="8134"/>
                  </a:cubicBezTo>
                  <a:cubicBezTo>
                    <a:pt x="13416" y="7948"/>
                    <a:pt x="13264" y="7797"/>
                    <a:pt x="13076" y="7797"/>
                  </a:cubicBezTo>
                  <a:close/>
                  <a:moveTo>
                    <a:pt x="14094" y="7797"/>
                  </a:moveTo>
                  <a:cubicBezTo>
                    <a:pt x="13905" y="7797"/>
                    <a:pt x="13751" y="7948"/>
                    <a:pt x="13751" y="8134"/>
                  </a:cubicBezTo>
                  <a:cubicBezTo>
                    <a:pt x="13751" y="8319"/>
                    <a:pt x="13905" y="8471"/>
                    <a:pt x="14094" y="8471"/>
                  </a:cubicBezTo>
                  <a:cubicBezTo>
                    <a:pt x="14284" y="8471"/>
                    <a:pt x="14435" y="8319"/>
                    <a:pt x="14435" y="8134"/>
                  </a:cubicBezTo>
                  <a:cubicBezTo>
                    <a:pt x="14435" y="7948"/>
                    <a:pt x="14284" y="7797"/>
                    <a:pt x="14094" y="7797"/>
                  </a:cubicBezTo>
                  <a:close/>
                  <a:moveTo>
                    <a:pt x="15113" y="7797"/>
                  </a:moveTo>
                  <a:cubicBezTo>
                    <a:pt x="14924" y="7797"/>
                    <a:pt x="14769" y="7948"/>
                    <a:pt x="14769" y="8134"/>
                  </a:cubicBezTo>
                  <a:cubicBezTo>
                    <a:pt x="14769" y="8319"/>
                    <a:pt x="14924" y="8471"/>
                    <a:pt x="15113" y="8471"/>
                  </a:cubicBezTo>
                  <a:cubicBezTo>
                    <a:pt x="15302" y="8471"/>
                    <a:pt x="15454" y="8319"/>
                    <a:pt x="15454" y="8134"/>
                  </a:cubicBezTo>
                  <a:cubicBezTo>
                    <a:pt x="15454" y="7948"/>
                    <a:pt x="15302" y="7797"/>
                    <a:pt x="15113" y="7797"/>
                  </a:cubicBezTo>
                  <a:close/>
                  <a:moveTo>
                    <a:pt x="3196" y="8796"/>
                  </a:moveTo>
                  <a:cubicBezTo>
                    <a:pt x="3007" y="8796"/>
                    <a:pt x="2852" y="8948"/>
                    <a:pt x="2852" y="9134"/>
                  </a:cubicBezTo>
                  <a:cubicBezTo>
                    <a:pt x="2852" y="9319"/>
                    <a:pt x="3007" y="9468"/>
                    <a:pt x="3196" y="9468"/>
                  </a:cubicBezTo>
                  <a:cubicBezTo>
                    <a:pt x="3385" y="9468"/>
                    <a:pt x="3536" y="9319"/>
                    <a:pt x="3536" y="9134"/>
                  </a:cubicBezTo>
                  <a:cubicBezTo>
                    <a:pt x="3536" y="8948"/>
                    <a:pt x="3385" y="8796"/>
                    <a:pt x="3196" y="8796"/>
                  </a:cubicBezTo>
                  <a:close/>
                  <a:moveTo>
                    <a:pt x="4214" y="8796"/>
                  </a:moveTo>
                  <a:cubicBezTo>
                    <a:pt x="4025" y="8796"/>
                    <a:pt x="3871" y="8948"/>
                    <a:pt x="3871" y="9134"/>
                  </a:cubicBezTo>
                  <a:cubicBezTo>
                    <a:pt x="3871" y="9319"/>
                    <a:pt x="4025" y="9468"/>
                    <a:pt x="4214" y="9468"/>
                  </a:cubicBezTo>
                  <a:cubicBezTo>
                    <a:pt x="4404" y="9468"/>
                    <a:pt x="4555" y="9319"/>
                    <a:pt x="4555" y="9134"/>
                  </a:cubicBezTo>
                  <a:cubicBezTo>
                    <a:pt x="4555" y="8948"/>
                    <a:pt x="4404" y="8796"/>
                    <a:pt x="4214" y="8796"/>
                  </a:cubicBezTo>
                  <a:close/>
                  <a:moveTo>
                    <a:pt x="5233" y="8796"/>
                  </a:moveTo>
                  <a:cubicBezTo>
                    <a:pt x="5044" y="8796"/>
                    <a:pt x="4889" y="8948"/>
                    <a:pt x="4889" y="9134"/>
                  </a:cubicBezTo>
                  <a:cubicBezTo>
                    <a:pt x="4889" y="9319"/>
                    <a:pt x="5044" y="9468"/>
                    <a:pt x="5233" y="9468"/>
                  </a:cubicBezTo>
                  <a:cubicBezTo>
                    <a:pt x="5422" y="9468"/>
                    <a:pt x="5573" y="9319"/>
                    <a:pt x="5573" y="9134"/>
                  </a:cubicBezTo>
                  <a:cubicBezTo>
                    <a:pt x="5573" y="8948"/>
                    <a:pt x="5422" y="8796"/>
                    <a:pt x="5233" y="8796"/>
                  </a:cubicBezTo>
                  <a:close/>
                  <a:moveTo>
                    <a:pt x="6150" y="8796"/>
                  </a:moveTo>
                  <a:cubicBezTo>
                    <a:pt x="5960" y="8796"/>
                    <a:pt x="5806" y="8948"/>
                    <a:pt x="5806" y="9134"/>
                  </a:cubicBezTo>
                  <a:cubicBezTo>
                    <a:pt x="5806" y="9319"/>
                    <a:pt x="5960" y="9468"/>
                    <a:pt x="6150" y="9468"/>
                  </a:cubicBezTo>
                  <a:cubicBezTo>
                    <a:pt x="6338" y="9468"/>
                    <a:pt x="6490" y="9319"/>
                    <a:pt x="6490" y="9134"/>
                  </a:cubicBezTo>
                  <a:cubicBezTo>
                    <a:pt x="6490" y="8948"/>
                    <a:pt x="6338" y="8796"/>
                    <a:pt x="6150" y="8796"/>
                  </a:cubicBezTo>
                  <a:close/>
                  <a:moveTo>
                    <a:pt x="7168" y="8796"/>
                  </a:moveTo>
                  <a:cubicBezTo>
                    <a:pt x="6979" y="8796"/>
                    <a:pt x="6824" y="8948"/>
                    <a:pt x="6824" y="9134"/>
                  </a:cubicBezTo>
                  <a:cubicBezTo>
                    <a:pt x="6824" y="9319"/>
                    <a:pt x="6979" y="9468"/>
                    <a:pt x="7168" y="9468"/>
                  </a:cubicBezTo>
                  <a:cubicBezTo>
                    <a:pt x="7358" y="9468"/>
                    <a:pt x="7509" y="9319"/>
                    <a:pt x="7509" y="9134"/>
                  </a:cubicBezTo>
                  <a:cubicBezTo>
                    <a:pt x="7509" y="8948"/>
                    <a:pt x="7358" y="8796"/>
                    <a:pt x="7168" y="8796"/>
                  </a:cubicBezTo>
                  <a:close/>
                  <a:moveTo>
                    <a:pt x="8187" y="8796"/>
                  </a:moveTo>
                  <a:cubicBezTo>
                    <a:pt x="7998" y="8796"/>
                    <a:pt x="7843" y="8948"/>
                    <a:pt x="7843" y="9134"/>
                  </a:cubicBezTo>
                  <a:cubicBezTo>
                    <a:pt x="7843" y="9319"/>
                    <a:pt x="7998" y="9468"/>
                    <a:pt x="8187" y="9468"/>
                  </a:cubicBezTo>
                  <a:cubicBezTo>
                    <a:pt x="8376" y="9468"/>
                    <a:pt x="8527" y="9319"/>
                    <a:pt x="8527" y="9134"/>
                  </a:cubicBezTo>
                  <a:cubicBezTo>
                    <a:pt x="8527" y="8948"/>
                    <a:pt x="8376" y="8796"/>
                    <a:pt x="8187" y="8796"/>
                  </a:cubicBezTo>
                  <a:close/>
                  <a:moveTo>
                    <a:pt x="9103" y="8796"/>
                  </a:moveTo>
                  <a:cubicBezTo>
                    <a:pt x="8914" y="8796"/>
                    <a:pt x="8760" y="8948"/>
                    <a:pt x="8760" y="9134"/>
                  </a:cubicBezTo>
                  <a:cubicBezTo>
                    <a:pt x="8760" y="9319"/>
                    <a:pt x="8914" y="9468"/>
                    <a:pt x="9103" y="9468"/>
                  </a:cubicBezTo>
                  <a:cubicBezTo>
                    <a:pt x="9292" y="9468"/>
                    <a:pt x="9444" y="9319"/>
                    <a:pt x="9444" y="9134"/>
                  </a:cubicBezTo>
                  <a:cubicBezTo>
                    <a:pt x="9444" y="8948"/>
                    <a:pt x="9292" y="8796"/>
                    <a:pt x="9103" y="8796"/>
                  </a:cubicBezTo>
                  <a:close/>
                  <a:moveTo>
                    <a:pt x="10122" y="8796"/>
                  </a:moveTo>
                  <a:cubicBezTo>
                    <a:pt x="9933" y="8796"/>
                    <a:pt x="9778" y="8948"/>
                    <a:pt x="9778" y="9134"/>
                  </a:cubicBezTo>
                  <a:cubicBezTo>
                    <a:pt x="9778" y="9319"/>
                    <a:pt x="9933" y="9468"/>
                    <a:pt x="10122" y="9468"/>
                  </a:cubicBezTo>
                  <a:cubicBezTo>
                    <a:pt x="10311" y="9468"/>
                    <a:pt x="10463" y="9319"/>
                    <a:pt x="10463" y="9134"/>
                  </a:cubicBezTo>
                  <a:cubicBezTo>
                    <a:pt x="10463" y="8948"/>
                    <a:pt x="10311" y="8796"/>
                    <a:pt x="10122" y="8796"/>
                  </a:cubicBezTo>
                  <a:close/>
                  <a:moveTo>
                    <a:pt x="11141" y="8796"/>
                  </a:moveTo>
                  <a:cubicBezTo>
                    <a:pt x="10952" y="8796"/>
                    <a:pt x="10797" y="8948"/>
                    <a:pt x="10797" y="9134"/>
                  </a:cubicBezTo>
                  <a:cubicBezTo>
                    <a:pt x="10797" y="9319"/>
                    <a:pt x="10952" y="9468"/>
                    <a:pt x="11141" y="9468"/>
                  </a:cubicBezTo>
                  <a:cubicBezTo>
                    <a:pt x="11329" y="9468"/>
                    <a:pt x="11481" y="9319"/>
                    <a:pt x="11481" y="9134"/>
                  </a:cubicBezTo>
                  <a:cubicBezTo>
                    <a:pt x="11481" y="8948"/>
                    <a:pt x="11329" y="8796"/>
                    <a:pt x="11141" y="8796"/>
                  </a:cubicBezTo>
                  <a:close/>
                  <a:moveTo>
                    <a:pt x="12057" y="8796"/>
                  </a:moveTo>
                  <a:cubicBezTo>
                    <a:pt x="11868" y="8796"/>
                    <a:pt x="11714" y="8948"/>
                    <a:pt x="11714" y="9134"/>
                  </a:cubicBezTo>
                  <a:cubicBezTo>
                    <a:pt x="11714" y="9319"/>
                    <a:pt x="11868" y="9468"/>
                    <a:pt x="12057" y="9468"/>
                  </a:cubicBezTo>
                  <a:cubicBezTo>
                    <a:pt x="12246" y="9468"/>
                    <a:pt x="12398" y="9319"/>
                    <a:pt x="12398" y="9134"/>
                  </a:cubicBezTo>
                  <a:cubicBezTo>
                    <a:pt x="12398" y="8948"/>
                    <a:pt x="12246" y="8796"/>
                    <a:pt x="12057" y="8796"/>
                  </a:cubicBezTo>
                  <a:close/>
                  <a:moveTo>
                    <a:pt x="13076" y="8796"/>
                  </a:moveTo>
                  <a:cubicBezTo>
                    <a:pt x="12887" y="8796"/>
                    <a:pt x="12732" y="8948"/>
                    <a:pt x="12732" y="9134"/>
                  </a:cubicBezTo>
                  <a:cubicBezTo>
                    <a:pt x="12732" y="9319"/>
                    <a:pt x="12887" y="9468"/>
                    <a:pt x="13076" y="9468"/>
                  </a:cubicBezTo>
                  <a:cubicBezTo>
                    <a:pt x="13264" y="9468"/>
                    <a:pt x="13416" y="9319"/>
                    <a:pt x="13416" y="9134"/>
                  </a:cubicBezTo>
                  <a:cubicBezTo>
                    <a:pt x="13416" y="8948"/>
                    <a:pt x="13264" y="8796"/>
                    <a:pt x="13076" y="8796"/>
                  </a:cubicBezTo>
                  <a:close/>
                  <a:moveTo>
                    <a:pt x="14094" y="8796"/>
                  </a:moveTo>
                  <a:cubicBezTo>
                    <a:pt x="13905" y="8796"/>
                    <a:pt x="13751" y="8948"/>
                    <a:pt x="13751" y="9134"/>
                  </a:cubicBezTo>
                  <a:cubicBezTo>
                    <a:pt x="13751" y="9319"/>
                    <a:pt x="13905" y="9468"/>
                    <a:pt x="14094" y="9468"/>
                  </a:cubicBezTo>
                  <a:cubicBezTo>
                    <a:pt x="14284" y="9468"/>
                    <a:pt x="14435" y="9319"/>
                    <a:pt x="14435" y="9134"/>
                  </a:cubicBezTo>
                  <a:cubicBezTo>
                    <a:pt x="14435" y="8948"/>
                    <a:pt x="14284" y="8796"/>
                    <a:pt x="14094" y="8796"/>
                  </a:cubicBezTo>
                  <a:close/>
                  <a:moveTo>
                    <a:pt x="15113" y="8796"/>
                  </a:moveTo>
                  <a:cubicBezTo>
                    <a:pt x="14924" y="8796"/>
                    <a:pt x="14769" y="8948"/>
                    <a:pt x="14769" y="9134"/>
                  </a:cubicBezTo>
                  <a:cubicBezTo>
                    <a:pt x="14769" y="9319"/>
                    <a:pt x="14924" y="9468"/>
                    <a:pt x="15113" y="9468"/>
                  </a:cubicBezTo>
                  <a:cubicBezTo>
                    <a:pt x="15302" y="9468"/>
                    <a:pt x="15454" y="9319"/>
                    <a:pt x="15454" y="9134"/>
                  </a:cubicBezTo>
                  <a:cubicBezTo>
                    <a:pt x="15454" y="8948"/>
                    <a:pt x="15302" y="8796"/>
                    <a:pt x="15113" y="8796"/>
                  </a:cubicBezTo>
                  <a:close/>
                  <a:moveTo>
                    <a:pt x="16030" y="8796"/>
                  </a:moveTo>
                  <a:cubicBezTo>
                    <a:pt x="15841" y="8796"/>
                    <a:pt x="15686" y="8948"/>
                    <a:pt x="15686" y="9134"/>
                  </a:cubicBezTo>
                  <a:cubicBezTo>
                    <a:pt x="15686" y="9319"/>
                    <a:pt x="15841" y="9468"/>
                    <a:pt x="16030" y="9468"/>
                  </a:cubicBezTo>
                  <a:cubicBezTo>
                    <a:pt x="16219" y="9468"/>
                    <a:pt x="16370" y="9319"/>
                    <a:pt x="16370" y="9134"/>
                  </a:cubicBezTo>
                  <a:cubicBezTo>
                    <a:pt x="16370" y="8948"/>
                    <a:pt x="16219" y="8796"/>
                    <a:pt x="16030" y="8796"/>
                  </a:cubicBezTo>
                  <a:close/>
                  <a:moveTo>
                    <a:pt x="1260" y="9696"/>
                  </a:moveTo>
                  <a:cubicBezTo>
                    <a:pt x="1071" y="9696"/>
                    <a:pt x="917" y="9848"/>
                    <a:pt x="917" y="10033"/>
                  </a:cubicBezTo>
                  <a:cubicBezTo>
                    <a:pt x="917" y="10219"/>
                    <a:pt x="1071" y="10367"/>
                    <a:pt x="1260" y="10367"/>
                  </a:cubicBezTo>
                  <a:cubicBezTo>
                    <a:pt x="1450" y="10367"/>
                    <a:pt x="1601" y="10219"/>
                    <a:pt x="1601" y="10033"/>
                  </a:cubicBezTo>
                  <a:cubicBezTo>
                    <a:pt x="1601" y="9848"/>
                    <a:pt x="1450" y="9696"/>
                    <a:pt x="1260" y="9696"/>
                  </a:cubicBezTo>
                  <a:close/>
                  <a:moveTo>
                    <a:pt x="2279" y="9696"/>
                  </a:moveTo>
                  <a:cubicBezTo>
                    <a:pt x="2090" y="9696"/>
                    <a:pt x="1935" y="9848"/>
                    <a:pt x="1935" y="10033"/>
                  </a:cubicBezTo>
                  <a:cubicBezTo>
                    <a:pt x="1935" y="10219"/>
                    <a:pt x="2090" y="10367"/>
                    <a:pt x="2279" y="10367"/>
                  </a:cubicBezTo>
                  <a:cubicBezTo>
                    <a:pt x="2468" y="10367"/>
                    <a:pt x="2620" y="10219"/>
                    <a:pt x="2620" y="10033"/>
                  </a:cubicBezTo>
                  <a:cubicBezTo>
                    <a:pt x="2620" y="9848"/>
                    <a:pt x="2468" y="9696"/>
                    <a:pt x="2279" y="9696"/>
                  </a:cubicBezTo>
                  <a:close/>
                  <a:moveTo>
                    <a:pt x="3196" y="9696"/>
                  </a:moveTo>
                  <a:cubicBezTo>
                    <a:pt x="3007" y="9696"/>
                    <a:pt x="2852" y="9848"/>
                    <a:pt x="2852" y="10033"/>
                  </a:cubicBezTo>
                  <a:cubicBezTo>
                    <a:pt x="2852" y="10219"/>
                    <a:pt x="3007" y="10367"/>
                    <a:pt x="3196" y="10367"/>
                  </a:cubicBezTo>
                  <a:cubicBezTo>
                    <a:pt x="3385" y="10367"/>
                    <a:pt x="3536" y="10219"/>
                    <a:pt x="3536" y="10033"/>
                  </a:cubicBezTo>
                  <a:cubicBezTo>
                    <a:pt x="3536" y="9848"/>
                    <a:pt x="3385" y="9696"/>
                    <a:pt x="3196" y="9696"/>
                  </a:cubicBezTo>
                  <a:close/>
                  <a:moveTo>
                    <a:pt x="4214" y="9696"/>
                  </a:moveTo>
                  <a:cubicBezTo>
                    <a:pt x="4025" y="9696"/>
                    <a:pt x="3871" y="9848"/>
                    <a:pt x="3871" y="10033"/>
                  </a:cubicBezTo>
                  <a:cubicBezTo>
                    <a:pt x="3871" y="10219"/>
                    <a:pt x="4025" y="10367"/>
                    <a:pt x="4214" y="10367"/>
                  </a:cubicBezTo>
                  <a:cubicBezTo>
                    <a:pt x="4404" y="10367"/>
                    <a:pt x="4555" y="10219"/>
                    <a:pt x="4555" y="10033"/>
                  </a:cubicBezTo>
                  <a:cubicBezTo>
                    <a:pt x="4555" y="9848"/>
                    <a:pt x="4404" y="9696"/>
                    <a:pt x="4214" y="9696"/>
                  </a:cubicBezTo>
                  <a:close/>
                  <a:moveTo>
                    <a:pt x="5233" y="9696"/>
                  </a:moveTo>
                  <a:cubicBezTo>
                    <a:pt x="5044" y="9696"/>
                    <a:pt x="4889" y="9848"/>
                    <a:pt x="4889" y="10033"/>
                  </a:cubicBezTo>
                  <a:cubicBezTo>
                    <a:pt x="4889" y="10219"/>
                    <a:pt x="5044" y="10367"/>
                    <a:pt x="5233" y="10367"/>
                  </a:cubicBezTo>
                  <a:cubicBezTo>
                    <a:pt x="5422" y="10367"/>
                    <a:pt x="5573" y="10219"/>
                    <a:pt x="5573" y="10033"/>
                  </a:cubicBezTo>
                  <a:cubicBezTo>
                    <a:pt x="5573" y="9848"/>
                    <a:pt x="5422" y="9696"/>
                    <a:pt x="5233" y="9696"/>
                  </a:cubicBezTo>
                  <a:close/>
                  <a:moveTo>
                    <a:pt x="6150" y="9696"/>
                  </a:moveTo>
                  <a:cubicBezTo>
                    <a:pt x="5960" y="9696"/>
                    <a:pt x="5806" y="9848"/>
                    <a:pt x="5806" y="10033"/>
                  </a:cubicBezTo>
                  <a:cubicBezTo>
                    <a:pt x="5806" y="10219"/>
                    <a:pt x="5960" y="10367"/>
                    <a:pt x="6150" y="10367"/>
                  </a:cubicBezTo>
                  <a:cubicBezTo>
                    <a:pt x="6338" y="10367"/>
                    <a:pt x="6490" y="10219"/>
                    <a:pt x="6490" y="10033"/>
                  </a:cubicBezTo>
                  <a:cubicBezTo>
                    <a:pt x="6490" y="9848"/>
                    <a:pt x="6338" y="9696"/>
                    <a:pt x="6150" y="9696"/>
                  </a:cubicBezTo>
                  <a:close/>
                  <a:moveTo>
                    <a:pt x="7168" y="9696"/>
                  </a:moveTo>
                  <a:cubicBezTo>
                    <a:pt x="6979" y="9696"/>
                    <a:pt x="6824" y="9848"/>
                    <a:pt x="6824" y="10033"/>
                  </a:cubicBezTo>
                  <a:cubicBezTo>
                    <a:pt x="6824" y="10219"/>
                    <a:pt x="6979" y="10367"/>
                    <a:pt x="7168" y="10367"/>
                  </a:cubicBezTo>
                  <a:cubicBezTo>
                    <a:pt x="7358" y="10367"/>
                    <a:pt x="7509" y="10219"/>
                    <a:pt x="7509" y="10033"/>
                  </a:cubicBezTo>
                  <a:cubicBezTo>
                    <a:pt x="7509" y="9848"/>
                    <a:pt x="7358" y="9696"/>
                    <a:pt x="7168" y="9696"/>
                  </a:cubicBezTo>
                  <a:close/>
                  <a:moveTo>
                    <a:pt x="8187" y="9696"/>
                  </a:moveTo>
                  <a:cubicBezTo>
                    <a:pt x="7998" y="9696"/>
                    <a:pt x="7843" y="9848"/>
                    <a:pt x="7843" y="10033"/>
                  </a:cubicBezTo>
                  <a:cubicBezTo>
                    <a:pt x="7843" y="10219"/>
                    <a:pt x="7998" y="10367"/>
                    <a:pt x="8187" y="10367"/>
                  </a:cubicBezTo>
                  <a:cubicBezTo>
                    <a:pt x="8376" y="10367"/>
                    <a:pt x="8527" y="10219"/>
                    <a:pt x="8527" y="10033"/>
                  </a:cubicBezTo>
                  <a:cubicBezTo>
                    <a:pt x="8527" y="9848"/>
                    <a:pt x="8376" y="9696"/>
                    <a:pt x="8187" y="9696"/>
                  </a:cubicBezTo>
                  <a:close/>
                  <a:moveTo>
                    <a:pt x="9103" y="9696"/>
                  </a:moveTo>
                  <a:cubicBezTo>
                    <a:pt x="8914" y="9696"/>
                    <a:pt x="8760" y="9848"/>
                    <a:pt x="8760" y="10033"/>
                  </a:cubicBezTo>
                  <a:cubicBezTo>
                    <a:pt x="8760" y="10219"/>
                    <a:pt x="8914" y="10367"/>
                    <a:pt x="9103" y="10367"/>
                  </a:cubicBezTo>
                  <a:cubicBezTo>
                    <a:pt x="9292" y="10367"/>
                    <a:pt x="9444" y="10219"/>
                    <a:pt x="9444" y="10033"/>
                  </a:cubicBezTo>
                  <a:cubicBezTo>
                    <a:pt x="9444" y="9848"/>
                    <a:pt x="9292" y="9696"/>
                    <a:pt x="9103" y="9696"/>
                  </a:cubicBezTo>
                  <a:close/>
                  <a:moveTo>
                    <a:pt x="10122" y="9696"/>
                  </a:moveTo>
                  <a:cubicBezTo>
                    <a:pt x="9933" y="9696"/>
                    <a:pt x="9778" y="9848"/>
                    <a:pt x="9778" y="10033"/>
                  </a:cubicBezTo>
                  <a:cubicBezTo>
                    <a:pt x="9778" y="10219"/>
                    <a:pt x="9933" y="10367"/>
                    <a:pt x="10122" y="10367"/>
                  </a:cubicBezTo>
                  <a:cubicBezTo>
                    <a:pt x="10311" y="10367"/>
                    <a:pt x="10463" y="10219"/>
                    <a:pt x="10463" y="10033"/>
                  </a:cubicBezTo>
                  <a:cubicBezTo>
                    <a:pt x="10463" y="9848"/>
                    <a:pt x="10311" y="9696"/>
                    <a:pt x="10122" y="9696"/>
                  </a:cubicBezTo>
                  <a:close/>
                  <a:moveTo>
                    <a:pt x="11141" y="9696"/>
                  </a:moveTo>
                  <a:cubicBezTo>
                    <a:pt x="10952" y="9696"/>
                    <a:pt x="10797" y="9848"/>
                    <a:pt x="10797" y="10033"/>
                  </a:cubicBezTo>
                  <a:cubicBezTo>
                    <a:pt x="10797" y="10219"/>
                    <a:pt x="10952" y="10367"/>
                    <a:pt x="11141" y="10367"/>
                  </a:cubicBezTo>
                  <a:cubicBezTo>
                    <a:pt x="11329" y="10367"/>
                    <a:pt x="11481" y="10219"/>
                    <a:pt x="11481" y="10033"/>
                  </a:cubicBezTo>
                  <a:cubicBezTo>
                    <a:pt x="11481" y="9848"/>
                    <a:pt x="11329" y="9696"/>
                    <a:pt x="11141" y="9696"/>
                  </a:cubicBezTo>
                  <a:close/>
                  <a:moveTo>
                    <a:pt x="12057" y="9696"/>
                  </a:moveTo>
                  <a:cubicBezTo>
                    <a:pt x="11868" y="9696"/>
                    <a:pt x="11714" y="9848"/>
                    <a:pt x="11714" y="10033"/>
                  </a:cubicBezTo>
                  <a:cubicBezTo>
                    <a:pt x="11714" y="10219"/>
                    <a:pt x="11868" y="10367"/>
                    <a:pt x="12057" y="10367"/>
                  </a:cubicBezTo>
                  <a:cubicBezTo>
                    <a:pt x="12246" y="10367"/>
                    <a:pt x="12398" y="10219"/>
                    <a:pt x="12398" y="10033"/>
                  </a:cubicBezTo>
                  <a:cubicBezTo>
                    <a:pt x="12398" y="9848"/>
                    <a:pt x="12246" y="9696"/>
                    <a:pt x="12057" y="9696"/>
                  </a:cubicBezTo>
                  <a:close/>
                  <a:moveTo>
                    <a:pt x="13076" y="9696"/>
                  </a:moveTo>
                  <a:cubicBezTo>
                    <a:pt x="12887" y="9696"/>
                    <a:pt x="12732" y="9848"/>
                    <a:pt x="12732" y="10033"/>
                  </a:cubicBezTo>
                  <a:cubicBezTo>
                    <a:pt x="12732" y="10219"/>
                    <a:pt x="12887" y="10367"/>
                    <a:pt x="13076" y="10367"/>
                  </a:cubicBezTo>
                  <a:cubicBezTo>
                    <a:pt x="13264" y="10367"/>
                    <a:pt x="13416" y="10219"/>
                    <a:pt x="13416" y="10033"/>
                  </a:cubicBezTo>
                  <a:cubicBezTo>
                    <a:pt x="13416" y="9848"/>
                    <a:pt x="13264" y="9696"/>
                    <a:pt x="13076" y="9696"/>
                  </a:cubicBezTo>
                  <a:close/>
                  <a:moveTo>
                    <a:pt x="14094" y="9696"/>
                  </a:moveTo>
                  <a:cubicBezTo>
                    <a:pt x="13905" y="9696"/>
                    <a:pt x="13751" y="9848"/>
                    <a:pt x="13751" y="10033"/>
                  </a:cubicBezTo>
                  <a:cubicBezTo>
                    <a:pt x="13751" y="10219"/>
                    <a:pt x="13905" y="10367"/>
                    <a:pt x="14094" y="10367"/>
                  </a:cubicBezTo>
                  <a:cubicBezTo>
                    <a:pt x="14284" y="10367"/>
                    <a:pt x="14435" y="10219"/>
                    <a:pt x="14435" y="10033"/>
                  </a:cubicBezTo>
                  <a:cubicBezTo>
                    <a:pt x="14435" y="9848"/>
                    <a:pt x="14284" y="9696"/>
                    <a:pt x="14094" y="9696"/>
                  </a:cubicBezTo>
                  <a:close/>
                  <a:moveTo>
                    <a:pt x="15113" y="9696"/>
                  </a:moveTo>
                  <a:cubicBezTo>
                    <a:pt x="14924" y="9696"/>
                    <a:pt x="14769" y="9848"/>
                    <a:pt x="14769" y="10033"/>
                  </a:cubicBezTo>
                  <a:cubicBezTo>
                    <a:pt x="14769" y="10219"/>
                    <a:pt x="14924" y="10367"/>
                    <a:pt x="15113" y="10367"/>
                  </a:cubicBezTo>
                  <a:cubicBezTo>
                    <a:pt x="15302" y="10367"/>
                    <a:pt x="15454" y="10219"/>
                    <a:pt x="15454" y="10033"/>
                  </a:cubicBezTo>
                  <a:cubicBezTo>
                    <a:pt x="15454" y="9848"/>
                    <a:pt x="15302" y="9696"/>
                    <a:pt x="15113" y="9696"/>
                  </a:cubicBezTo>
                  <a:close/>
                  <a:moveTo>
                    <a:pt x="16030" y="9696"/>
                  </a:moveTo>
                  <a:cubicBezTo>
                    <a:pt x="15841" y="9696"/>
                    <a:pt x="15686" y="9848"/>
                    <a:pt x="15686" y="10033"/>
                  </a:cubicBezTo>
                  <a:cubicBezTo>
                    <a:pt x="15686" y="10219"/>
                    <a:pt x="15841" y="10367"/>
                    <a:pt x="16030" y="10367"/>
                  </a:cubicBezTo>
                  <a:cubicBezTo>
                    <a:pt x="16219" y="10367"/>
                    <a:pt x="16370" y="10219"/>
                    <a:pt x="16370" y="10033"/>
                  </a:cubicBezTo>
                  <a:cubicBezTo>
                    <a:pt x="16370" y="9848"/>
                    <a:pt x="16219" y="9696"/>
                    <a:pt x="16030" y="9696"/>
                  </a:cubicBezTo>
                  <a:close/>
                  <a:moveTo>
                    <a:pt x="19560" y="9696"/>
                  </a:moveTo>
                  <a:cubicBezTo>
                    <a:pt x="19389" y="9696"/>
                    <a:pt x="19251" y="9831"/>
                    <a:pt x="19251" y="9999"/>
                  </a:cubicBezTo>
                  <a:cubicBezTo>
                    <a:pt x="19251" y="10166"/>
                    <a:pt x="19389" y="10305"/>
                    <a:pt x="19560" y="10305"/>
                  </a:cubicBezTo>
                  <a:cubicBezTo>
                    <a:pt x="19730" y="10305"/>
                    <a:pt x="19868" y="10166"/>
                    <a:pt x="19868" y="9999"/>
                  </a:cubicBezTo>
                  <a:cubicBezTo>
                    <a:pt x="19868" y="9831"/>
                    <a:pt x="19730" y="9696"/>
                    <a:pt x="19560" y="9696"/>
                  </a:cubicBezTo>
                  <a:close/>
                  <a:moveTo>
                    <a:pt x="344" y="10595"/>
                  </a:moveTo>
                  <a:cubicBezTo>
                    <a:pt x="155" y="10595"/>
                    <a:pt x="0" y="10747"/>
                    <a:pt x="0" y="10933"/>
                  </a:cubicBezTo>
                  <a:cubicBezTo>
                    <a:pt x="0" y="11119"/>
                    <a:pt x="155" y="11270"/>
                    <a:pt x="344" y="11270"/>
                  </a:cubicBezTo>
                  <a:cubicBezTo>
                    <a:pt x="533" y="11270"/>
                    <a:pt x="684" y="11119"/>
                    <a:pt x="684" y="10933"/>
                  </a:cubicBezTo>
                  <a:cubicBezTo>
                    <a:pt x="684" y="10747"/>
                    <a:pt x="533" y="10595"/>
                    <a:pt x="344" y="10595"/>
                  </a:cubicBezTo>
                  <a:close/>
                  <a:moveTo>
                    <a:pt x="1260" y="10595"/>
                  </a:moveTo>
                  <a:cubicBezTo>
                    <a:pt x="1071" y="10595"/>
                    <a:pt x="917" y="10747"/>
                    <a:pt x="917" y="10933"/>
                  </a:cubicBezTo>
                  <a:cubicBezTo>
                    <a:pt x="917" y="11119"/>
                    <a:pt x="1071" y="11270"/>
                    <a:pt x="1260" y="11270"/>
                  </a:cubicBezTo>
                  <a:cubicBezTo>
                    <a:pt x="1450" y="11270"/>
                    <a:pt x="1601" y="11119"/>
                    <a:pt x="1601" y="10933"/>
                  </a:cubicBezTo>
                  <a:cubicBezTo>
                    <a:pt x="1601" y="10747"/>
                    <a:pt x="1450" y="10595"/>
                    <a:pt x="1260" y="10595"/>
                  </a:cubicBezTo>
                  <a:close/>
                  <a:moveTo>
                    <a:pt x="2279" y="10595"/>
                  </a:moveTo>
                  <a:cubicBezTo>
                    <a:pt x="2090" y="10595"/>
                    <a:pt x="1935" y="10747"/>
                    <a:pt x="1935" y="10933"/>
                  </a:cubicBezTo>
                  <a:cubicBezTo>
                    <a:pt x="1935" y="11119"/>
                    <a:pt x="2090" y="11270"/>
                    <a:pt x="2279" y="11270"/>
                  </a:cubicBezTo>
                  <a:cubicBezTo>
                    <a:pt x="2468" y="11270"/>
                    <a:pt x="2620" y="11119"/>
                    <a:pt x="2620" y="10933"/>
                  </a:cubicBezTo>
                  <a:cubicBezTo>
                    <a:pt x="2620" y="10747"/>
                    <a:pt x="2468" y="10595"/>
                    <a:pt x="2279" y="10595"/>
                  </a:cubicBezTo>
                  <a:close/>
                  <a:moveTo>
                    <a:pt x="3196" y="10595"/>
                  </a:moveTo>
                  <a:cubicBezTo>
                    <a:pt x="3007" y="10595"/>
                    <a:pt x="2852" y="10747"/>
                    <a:pt x="2852" y="10933"/>
                  </a:cubicBezTo>
                  <a:cubicBezTo>
                    <a:pt x="2852" y="11119"/>
                    <a:pt x="3007" y="11270"/>
                    <a:pt x="3196" y="11270"/>
                  </a:cubicBezTo>
                  <a:cubicBezTo>
                    <a:pt x="3385" y="11270"/>
                    <a:pt x="3536" y="11119"/>
                    <a:pt x="3536" y="10933"/>
                  </a:cubicBezTo>
                  <a:cubicBezTo>
                    <a:pt x="3536" y="10747"/>
                    <a:pt x="3385" y="10595"/>
                    <a:pt x="3196" y="10595"/>
                  </a:cubicBezTo>
                  <a:close/>
                  <a:moveTo>
                    <a:pt x="4214" y="10595"/>
                  </a:moveTo>
                  <a:cubicBezTo>
                    <a:pt x="4025" y="10595"/>
                    <a:pt x="3871" y="10747"/>
                    <a:pt x="3871" y="10933"/>
                  </a:cubicBezTo>
                  <a:cubicBezTo>
                    <a:pt x="3871" y="11119"/>
                    <a:pt x="4025" y="11270"/>
                    <a:pt x="4214" y="11270"/>
                  </a:cubicBezTo>
                  <a:cubicBezTo>
                    <a:pt x="4404" y="11270"/>
                    <a:pt x="4555" y="11119"/>
                    <a:pt x="4555" y="10933"/>
                  </a:cubicBezTo>
                  <a:cubicBezTo>
                    <a:pt x="4555" y="10747"/>
                    <a:pt x="4404" y="10595"/>
                    <a:pt x="4214" y="10595"/>
                  </a:cubicBezTo>
                  <a:close/>
                  <a:moveTo>
                    <a:pt x="5233" y="10595"/>
                  </a:moveTo>
                  <a:cubicBezTo>
                    <a:pt x="5044" y="10595"/>
                    <a:pt x="4889" y="10747"/>
                    <a:pt x="4889" y="10933"/>
                  </a:cubicBezTo>
                  <a:cubicBezTo>
                    <a:pt x="4889" y="11119"/>
                    <a:pt x="5044" y="11270"/>
                    <a:pt x="5233" y="11270"/>
                  </a:cubicBezTo>
                  <a:cubicBezTo>
                    <a:pt x="5422" y="11270"/>
                    <a:pt x="5573" y="11119"/>
                    <a:pt x="5573" y="10933"/>
                  </a:cubicBezTo>
                  <a:cubicBezTo>
                    <a:pt x="5573" y="10747"/>
                    <a:pt x="5422" y="10595"/>
                    <a:pt x="5233" y="10595"/>
                  </a:cubicBezTo>
                  <a:close/>
                  <a:moveTo>
                    <a:pt x="6150" y="10595"/>
                  </a:moveTo>
                  <a:cubicBezTo>
                    <a:pt x="5960" y="10595"/>
                    <a:pt x="5806" y="10747"/>
                    <a:pt x="5806" y="10933"/>
                  </a:cubicBezTo>
                  <a:cubicBezTo>
                    <a:pt x="5806" y="11119"/>
                    <a:pt x="5960" y="11270"/>
                    <a:pt x="6150" y="11270"/>
                  </a:cubicBezTo>
                  <a:cubicBezTo>
                    <a:pt x="6338" y="11270"/>
                    <a:pt x="6490" y="11119"/>
                    <a:pt x="6490" y="10933"/>
                  </a:cubicBezTo>
                  <a:cubicBezTo>
                    <a:pt x="6490" y="10747"/>
                    <a:pt x="6338" y="10595"/>
                    <a:pt x="6150" y="10595"/>
                  </a:cubicBezTo>
                  <a:close/>
                  <a:moveTo>
                    <a:pt x="7168" y="10595"/>
                  </a:moveTo>
                  <a:cubicBezTo>
                    <a:pt x="6979" y="10595"/>
                    <a:pt x="6824" y="10747"/>
                    <a:pt x="6824" y="10933"/>
                  </a:cubicBezTo>
                  <a:cubicBezTo>
                    <a:pt x="6824" y="11119"/>
                    <a:pt x="6979" y="11270"/>
                    <a:pt x="7168" y="11270"/>
                  </a:cubicBezTo>
                  <a:cubicBezTo>
                    <a:pt x="7358" y="11270"/>
                    <a:pt x="7509" y="11119"/>
                    <a:pt x="7509" y="10933"/>
                  </a:cubicBezTo>
                  <a:cubicBezTo>
                    <a:pt x="7509" y="10747"/>
                    <a:pt x="7358" y="10595"/>
                    <a:pt x="7168" y="10595"/>
                  </a:cubicBezTo>
                  <a:close/>
                  <a:moveTo>
                    <a:pt x="8187" y="10595"/>
                  </a:moveTo>
                  <a:cubicBezTo>
                    <a:pt x="7998" y="10595"/>
                    <a:pt x="7843" y="10747"/>
                    <a:pt x="7843" y="10933"/>
                  </a:cubicBezTo>
                  <a:cubicBezTo>
                    <a:pt x="7843" y="11119"/>
                    <a:pt x="7998" y="11270"/>
                    <a:pt x="8187" y="11270"/>
                  </a:cubicBezTo>
                  <a:cubicBezTo>
                    <a:pt x="8376" y="11270"/>
                    <a:pt x="8527" y="11119"/>
                    <a:pt x="8527" y="10933"/>
                  </a:cubicBezTo>
                  <a:cubicBezTo>
                    <a:pt x="8527" y="10747"/>
                    <a:pt x="8376" y="10595"/>
                    <a:pt x="8187" y="10595"/>
                  </a:cubicBezTo>
                  <a:close/>
                  <a:moveTo>
                    <a:pt x="9103" y="10595"/>
                  </a:moveTo>
                  <a:cubicBezTo>
                    <a:pt x="8914" y="10595"/>
                    <a:pt x="8760" y="10747"/>
                    <a:pt x="8760" y="10933"/>
                  </a:cubicBezTo>
                  <a:cubicBezTo>
                    <a:pt x="8760" y="11119"/>
                    <a:pt x="8914" y="11270"/>
                    <a:pt x="9103" y="11270"/>
                  </a:cubicBezTo>
                  <a:cubicBezTo>
                    <a:pt x="9292" y="11270"/>
                    <a:pt x="9444" y="11119"/>
                    <a:pt x="9444" y="10933"/>
                  </a:cubicBezTo>
                  <a:cubicBezTo>
                    <a:pt x="9444" y="10747"/>
                    <a:pt x="9292" y="10595"/>
                    <a:pt x="9103" y="10595"/>
                  </a:cubicBezTo>
                  <a:close/>
                  <a:moveTo>
                    <a:pt x="10122" y="10595"/>
                  </a:moveTo>
                  <a:cubicBezTo>
                    <a:pt x="9933" y="10595"/>
                    <a:pt x="9778" y="10747"/>
                    <a:pt x="9778" y="10933"/>
                  </a:cubicBezTo>
                  <a:cubicBezTo>
                    <a:pt x="9778" y="11119"/>
                    <a:pt x="9933" y="11270"/>
                    <a:pt x="10122" y="11270"/>
                  </a:cubicBezTo>
                  <a:cubicBezTo>
                    <a:pt x="10311" y="11270"/>
                    <a:pt x="10463" y="11119"/>
                    <a:pt x="10463" y="10933"/>
                  </a:cubicBezTo>
                  <a:cubicBezTo>
                    <a:pt x="10463" y="10747"/>
                    <a:pt x="10311" y="10595"/>
                    <a:pt x="10122" y="10595"/>
                  </a:cubicBezTo>
                  <a:close/>
                  <a:moveTo>
                    <a:pt x="11141" y="10595"/>
                  </a:moveTo>
                  <a:cubicBezTo>
                    <a:pt x="10952" y="10595"/>
                    <a:pt x="10797" y="10747"/>
                    <a:pt x="10797" y="10933"/>
                  </a:cubicBezTo>
                  <a:cubicBezTo>
                    <a:pt x="10797" y="11119"/>
                    <a:pt x="10952" y="11270"/>
                    <a:pt x="11141" y="11270"/>
                  </a:cubicBezTo>
                  <a:cubicBezTo>
                    <a:pt x="11329" y="11270"/>
                    <a:pt x="11481" y="11119"/>
                    <a:pt x="11481" y="10933"/>
                  </a:cubicBezTo>
                  <a:cubicBezTo>
                    <a:pt x="11481" y="10747"/>
                    <a:pt x="11329" y="10595"/>
                    <a:pt x="11141" y="10595"/>
                  </a:cubicBezTo>
                  <a:close/>
                  <a:moveTo>
                    <a:pt x="12057" y="10595"/>
                  </a:moveTo>
                  <a:cubicBezTo>
                    <a:pt x="11868" y="10595"/>
                    <a:pt x="11714" y="10747"/>
                    <a:pt x="11714" y="10933"/>
                  </a:cubicBezTo>
                  <a:cubicBezTo>
                    <a:pt x="11714" y="11119"/>
                    <a:pt x="11868" y="11270"/>
                    <a:pt x="12057" y="11270"/>
                  </a:cubicBezTo>
                  <a:cubicBezTo>
                    <a:pt x="12246" y="11270"/>
                    <a:pt x="12398" y="11119"/>
                    <a:pt x="12398" y="10933"/>
                  </a:cubicBezTo>
                  <a:cubicBezTo>
                    <a:pt x="12398" y="10747"/>
                    <a:pt x="12246" y="10595"/>
                    <a:pt x="12057" y="10595"/>
                  </a:cubicBezTo>
                  <a:close/>
                  <a:moveTo>
                    <a:pt x="13076" y="10595"/>
                  </a:moveTo>
                  <a:cubicBezTo>
                    <a:pt x="12887" y="10595"/>
                    <a:pt x="12732" y="10747"/>
                    <a:pt x="12732" y="10933"/>
                  </a:cubicBezTo>
                  <a:cubicBezTo>
                    <a:pt x="12732" y="11119"/>
                    <a:pt x="12887" y="11270"/>
                    <a:pt x="13076" y="11270"/>
                  </a:cubicBezTo>
                  <a:cubicBezTo>
                    <a:pt x="13264" y="11270"/>
                    <a:pt x="13416" y="11119"/>
                    <a:pt x="13416" y="10933"/>
                  </a:cubicBezTo>
                  <a:cubicBezTo>
                    <a:pt x="13416" y="10747"/>
                    <a:pt x="13264" y="10595"/>
                    <a:pt x="13076" y="10595"/>
                  </a:cubicBezTo>
                  <a:close/>
                  <a:moveTo>
                    <a:pt x="14094" y="10595"/>
                  </a:moveTo>
                  <a:cubicBezTo>
                    <a:pt x="13905" y="10595"/>
                    <a:pt x="13751" y="10747"/>
                    <a:pt x="13751" y="10933"/>
                  </a:cubicBezTo>
                  <a:cubicBezTo>
                    <a:pt x="13751" y="11119"/>
                    <a:pt x="13905" y="11270"/>
                    <a:pt x="14094" y="11270"/>
                  </a:cubicBezTo>
                  <a:cubicBezTo>
                    <a:pt x="14284" y="11270"/>
                    <a:pt x="14435" y="11119"/>
                    <a:pt x="14435" y="10933"/>
                  </a:cubicBezTo>
                  <a:cubicBezTo>
                    <a:pt x="14435" y="10747"/>
                    <a:pt x="14284" y="10595"/>
                    <a:pt x="14094" y="10595"/>
                  </a:cubicBezTo>
                  <a:close/>
                  <a:moveTo>
                    <a:pt x="15113" y="10595"/>
                  </a:moveTo>
                  <a:cubicBezTo>
                    <a:pt x="14924" y="10595"/>
                    <a:pt x="14769" y="10747"/>
                    <a:pt x="14769" y="10933"/>
                  </a:cubicBezTo>
                  <a:cubicBezTo>
                    <a:pt x="14769" y="11119"/>
                    <a:pt x="14924" y="11270"/>
                    <a:pt x="15113" y="11270"/>
                  </a:cubicBezTo>
                  <a:cubicBezTo>
                    <a:pt x="15302" y="11270"/>
                    <a:pt x="15454" y="11119"/>
                    <a:pt x="15454" y="10933"/>
                  </a:cubicBezTo>
                  <a:cubicBezTo>
                    <a:pt x="15454" y="10747"/>
                    <a:pt x="15302" y="10595"/>
                    <a:pt x="15113" y="10595"/>
                  </a:cubicBezTo>
                  <a:close/>
                  <a:moveTo>
                    <a:pt x="16030" y="10595"/>
                  </a:moveTo>
                  <a:cubicBezTo>
                    <a:pt x="15841" y="10595"/>
                    <a:pt x="15686" y="10747"/>
                    <a:pt x="15686" y="10933"/>
                  </a:cubicBezTo>
                  <a:cubicBezTo>
                    <a:pt x="15686" y="11119"/>
                    <a:pt x="15841" y="11270"/>
                    <a:pt x="16030" y="11270"/>
                  </a:cubicBezTo>
                  <a:cubicBezTo>
                    <a:pt x="16219" y="11270"/>
                    <a:pt x="16370" y="11119"/>
                    <a:pt x="16370" y="10933"/>
                  </a:cubicBezTo>
                  <a:cubicBezTo>
                    <a:pt x="16370" y="10747"/>
                    <a:pt x="16219" y="10595"/>
                    <a:pt x="16030" y="10595"/>
                  </a:cubicBezTo>
                  <a:close/>
                  <a:moveTo>
                    <a:pt x="17048" y="10595"/>
                  </a:moveTo>
                  <a:cubicBezTo>
                    <a:pt x="16859" y="10595"/>
                    <a:pt x="16705" y="10747"/>
                    <a:pt x="16705" y="10933"/>
                  </a:cubicBezTo>
                  <a:cubicBezTo>
                    <a:pt x="16705" y="11119"/>
                    <a:pt x="16859" y="11270"/>
                    <a:pt x="17048" y="11270"/>
                  </a:cubicBezTo>
                  <a:cubicBezTo>
                    <a:pt x="17237" y="11270"/>
                    <a:pt x="17389" y="11119"/>
                    <a:pt x="17389" y="10933"/>
                  </a:cubicBezTo>
                  <a:cubicBezTo>
                    <a:pt x="17389" y="10747"/>
                    <a:pt x="17237" y="10595"/>
                    <a:pt x="17048" y="10595"/>
                  </a:cubicBezTo>
                  <a:close/>
                  <a:moveTo>
                    <a:pt x="20273" y="10595"/>
                  </a:moveTo>
                  <a:cubicBezTo>
                    <a:pt x="20102" y="10595"/>
                    <a:pt x="19964" y="10731"/>
                    <a:pt x="19964" y="10898"/>
                  </a:cubicBezTo>
                  <a:cubicBezTo>
                    <a:pt x="19964" y="11065"/>
                    <a:pt x="20102" y="11201"/>
                    <a:pt x="20273" y="11201"/>
                  </a:cubicBezTo>
                  <a:cubicBezTo>
                    <a:pt x="20443" y="11201"/>
                    <a:pt x="20581" y="11065"/>
                    <a:pt x="20581" y="10898"/>
                  </a:cubicBezTo>
                  <a:cubicBezTo>
                    <a:pt x="20581" y="10731"/>
                    <a:pt x="20443" y="10595"/>
                    <a:pt x="20273" y="10595"/>
                  </a:cubicBezTo>
                  <a:close/>
                  <a:moveTo>
                    <a:pt x="344" y="11595"/>
                  </a:moveTo>
                  <a:cubicBezTo>
                    <a:pt x="155" y="11595"/>
                    <a:pt x="0" y="11746"/>
                    <a:pt x="0" y="11932"/>
                  </a:cubicBezTo>
                  <a:cubicBezTo>
                    <a:pt x="0" y="12118"/>
                    <a:pt x="155" y="12267"/>
                    <a:pt x="344" y="12267"/>
                  </a:cubicBezTo>
                  <a:cubicBezTo>
                    <a:pt x="533" y="12267"/>
                    <a:pt x="684" y="12118"/>
                    <a:pt x="684" y="11932"/>
                  </a:cubicBezTo>
                  <a:cubicBezTo>
                    <a:pt x="684" y="11746"/>
                    <a:pt x="533" y="11595"/>
                    <a:pt x="344" y="11595"/>
                  </a:cubicBezTo>
                  <a:close/>
                  <a:moveTo>
                    <a:pt x="1260" y="11595"/>
                  </a:moveTo>
                  <a:cubicBezTo>
                    <a:pt x="1071" y="11595"/>
                    <a:pt x="917" y="11746"/>
                    <a:pt x="917" y="11932"/>
                  </a:cubicBezTo>
                  <a:cubicBezTo>
                    <a:pt x="917" y="12118"/>
                    <a:pt x="1071" y="12267"/>
                    <a:pt x="1260" y="12267"/>
                  </a:cubicBezTo>
                  <a:cubicBezTo>
                    <a:pt x="1450" y="12267"/>
                    <a:pt x="1601" y="12118"/>
                    <a:pt x="1601" y="11932"/>
                  </a:cubicBezTo>
                  <a:cubicBezTo>
                    <a:pt x="1601" y="11746"/>
                    <a:pt x="1450" y="11595"/>
                    <a:pt x="1260" y="11595"/>
                  </a:cubicBezTo>
                  <a:close/>
                  <a:moveTo>
                    <a:pt x="2279" y="11595"/>
                  </a:moveTo>
                  <a:cubicBezTo>
                    <a:pt x="2090" y="11595"/>
                    <a:pt x="1935" y="11746"/>
                    <a:pt x="1935" y="11932"/>
                  </a:cubicBezTo>
                  <a:cubicBezTo>
                    <a:pt x="1935" y="12118"/>
                    <a:pt x="2090" y="12267"/>
                    <a:pt x="2279" y="12267"/>
                  </a:cubicBezTo>
                  <a:cubicBezTo>
                    <a:pt x="2468" y="12267"/>
                    <a:pt x="2620" y="12118"/>
                    <a:pt x="2620" y="11932"/>
                  </a:cubicBezTo>
                  <a:cubicBezTo>
                    <a:pt x="2620" y="11746"/>
                    <a:pt x="2468" y="11595"/>
                    <a:pt x="2279" y="11595"/>
                  </a:cubicBezTo>
                  <a:close/>
                  <a:moveTo>
                    <a:pt x="3196" y="11595"/>
                  </a:moveTo>
                  <a:cubicBezTo>
                    <a:pt x="3007" y="11595"/>
                    <a:pt x="2852" y="11746"/>
                    <a:pt x="2852" y="11932"/>
                  </a:cubicBezTo>
                  <a:cubicBezTo>
                    <a:pt x="2852" y="12118"/>
                    <a:pt x="3007" y="12267"/>
                    <a:pt x="3196" y="12267"/>
                  </a:cubicBezTo>
                  <a:cubicBezTo>
                    <a:pt x="3385" y="12267"/>
                    <a:pt x="3536" y="12118"/>
                    <a:pt x="3536" y="11932"/>
                  </a:cubicBezTo>
                  <a:cubicBezTo>
                    <a:pt x="3536" y="11746"/>
                    <a:pt x="3385" y="11595"/>
                    <a:pt x="3196" y="11595"/>
                  </a:cubicBezTo>
                  <a:close/>
                  <a:moveTo>
                    <a:pt x="4214" y="11595"/>
                  </a:moveTo>
                  <a:cubicBezTo>
                    <a:pt x="4025" y="11595"/>
                    <a:pt x="3871" y="11746"/>
                    <a:pt x="3871" y="11932"/>
                  </a:cubicBezTo>
                  <a:cubicBezTo>
                    <a:pt x="3871" y="12118"/>
                    <a:pt x="4025" y="12267"/>
                    <a:pt x="4214" y="12267"/>
                  </a:cubicBezTo>
                  <a:cubicBezTo>
                    <a:pt x="4404" y="12267"/>
                    <a:pt x="4555" y="12118"/>
                    <a:pt x="4555" y="11932"/>
                  </a:cubicBezTo>
                  <a:cubicBezTo>
                    <a:pt x="4555" y="11746"/>
                    <a:pt x="4404" y="11595"/>
                    <a:pt x="4214" y="11595"/>
                  </a:cubicBezTo>
                  <a:close/>
                  <a:moveTo>
                    <a:pt x="5233" y="11595"/>
                  </a:moveTo>
                  <a:cubicBezTo>
                    <a:pt x="5044" y="11595"/>
                    <a:pt x="4889" y="11746"/>
                    <a:pt x="4889" y="11932"/>
                  </a:cubicBezTo>
                  <a:cubicBezTo>
                    <a:pt x="4889" y="12118"/>
                    <a:pt x="5044" y="12267"/>
                    <a:pt x="5233" y="12267"/>
                  </a:cubicBezTo>
                  <a:cubicBezTo>
                    <a:pt x="5422" y="12267"/>
                    <a:pt x="5573" y="12118"/>
                    <a:pt x="5573" y="11932"/>
                  </a:cubicBezTo>
                  <a:cubicBezTo>
                    <a:pt x="5573" y="11746"/>
                    <a:pt x="5422" y="11595"/>
                    <a:pt x="5233" y="11595"/>
                  </a:cubicBezTo>
                  <a:close/>
                  <a:moveTo>
                    <a:pt x="6150" y="11595"/>
                  </a:moveTo>
                  <a:cubicBezTo>
                    <a:pt x="5960" y="11595"/>
                    <a:pt x="5806" y="11746"/>
                    <a:pt x="5806" y="11932"/>
                  </a:cubicBezTo>
                  <a:cubicBezTo>
                    <a:pt x="5806" y="12118"/>
                    <a:pt x="5960" y="12267"/>
                    <a:pt x="6150" y="12267"/>
                  </a:cubicBezTo>
                  <a:cubicBezTo>
                    <a:pt x="6338" y="12267"/>
                    <a:pt x="6490" y="12118"/>
                    <a:pt x="6490" y="11932"/>
                  </a:cubicBezTo>
                  <a:cubicBezTo>
                    <a:pt x="6490" y="11746"/>
                    <a:pt x="6338" y="11595"/>
                    <a:pt x="6150" y="11595"/>
                  </a:cubicBezTo>
                  <a:close/>
                  <a:moveTo>
                    <a:pt x="7168" y="11595"/>
                  </a:moveTo>
                  <a:cubicBezTo>
                    <a:pt x="6979" y="11595"/>
                    <a:pt x="6824" y="11746"/>
                    <a:pt x="6824" y="11932"/>
                  </a:cubicBezTo>
                  <a:cubicBezTo>
                    <a:pt x="6824" y="12118"/>
                    <a:pt x="6979" y="12267"/>
                    <a:pt x="7168" y="12267"/>
                  </a:cubicBezTo>
                  <a:cubicBezTo>
                    <a:pt x="7358" y="12267"/>
                    <a:pt x="7509" y="12118"/>
                    <a:pt x="7509" y="11932"/>
                  </a:cubicBezTo>
                  <a:cubicBezTo>
                    <a:pt x="7509" y="11746"/>
                    <a:pt x="7358" y="11595"/>
                    <a:pt x="7168" y="11595"/>
                  </a:cubicBezTo>
                  <a:close/>
                  <a:moveTo>
                    <a:pt x="8187" y="11595"/>
                  </a:moveTo>
                  <a:cubicBezTo>
                    <a:pt x="7998" y="11595"/>
                    <a:pt x="7843" y="11746"/>
                    <a:pt x="7843" y="11932"/>
                  </a:cubicBezTo>
                  <a:cubicBezTo>
                    <a:pt x="7843" y="12118"/>
                    <a:pt x="7998" y="12267"/>
                    <a:pt x="8187" y="12267"/>
                  </a:cubicBezTo>
                  <a:cubicBezTo>
                    <a:pt x="8376" y="12267"/>
                    <a:pt x="8527" y="12118"/>
                    <a:pt x="8527" y="11932"/>
                  </a:cubicBezTo>
                  <a:cubicBezTo>
                    <a:pt x="8527" y="11746"/>
                    <a:pt x="8376" y="11595"/>
                    <a:pt x="8187" y="11595"/>
                  </a:cubicBezTo>
                  <a:close/>
                  <a:moveTo>
                    <a:pt x="9103" y="11595"/>
                  </a:moveTo>
                  <a:cubicBezTo>
                    <a:pt x="8914" y="11595"/>
                    <a:pt x="8760" y="11746"/>
                    <a:pt x="8760" y="11932"/>
                  </a:cubicBezTo>
                  <a:cubicBezTo>
                    <a:pt x="8760" y="12118"/>
                    <a:pt x="8914" y="12267"/>
                    <a:pt x="9103" y="12267"/>
                  </a:cubicBezTo>
                  <a:cubicBezTo>
                    <a:pt x="9292" y="12267"/>
                    <a:pt x="9444" y="12118"/>
                    <a:pt x="9444" y="11932"/>
                  </a:cubicBezTo>
                  <a:cubicBezTo>
                    <a:pt x="9444" y="11746"/>
                    <a:pt x="9292" y="11595"/>
                    <a:pt x="9103" y="11595"/>
                  </a:cubicBezTo>
                  <a:close/>
                  <a:moveTo>
                    <a:pt x="10122" y="11595"/>
                  </a:moveTo>
                  <a:cubicBezTo>
                    <a:pt x="9933" y="11595"/>
                    <a:pt x="9778" y="11746"/>
                    <a:pt x="9778" y="11932"/>
                  </a:cubicBezTo>
                  <a:cubicBezTo>
                    <a:pt x="9778" y="12118"/>
                    <a:pt x="9933" y="12267"/>
                    <a:pt x="10122" y="12267"/>
                  </a:cubicBezTo>
                  <a:cubicBezTo>
                    <a:pt x="10311" y="12267"/>
                    <a:pt x="10463" y="12118"/>
                    <a:pt x="10463" y="11932"/>
                  </a:cubicBezTo>
                  <a:cubicBezTo>
                    <a:pt x="10463" y="11746"/>
                    <a:pt x="10311" y="11595"/>
                    <a:pt x="10122" y="11595"/>
                  </a:cubicBezTo>
                  <a:close/>
                  <a:moveTo>
                    <a:pt x="11039" y="11595"/>
                  </a:moveTo>
                  <a:cubicBezTo>
                    <a:pt x="10850" y="11595"/>
                    <a:pt x="10695" y="11746"/>
                    <a:pt x="10695" y="11932"/>
                  </a:cubicBezTo>
                  <a:cubicBezTo>
                    <a:pt x="10695" y="12118"/>
                    <a:pt x="10850" y="12267"/>
                    <a:pt x="11039" y="12267"/>
                  </a:cubicBezTo>
                  <a:cubicBezTo>
                    <a:pt x="11228" y="12267"/>
                    <a:pt x="11379" y="12118"/>
                    <a:pt x="11379" y="11932"/>
                  </a:cubicBezTo>
                  <a:cubicBezTo>
                    <a:pt x="11379" y="11746"/>
                    <a:pt x="11228" y="11595"/>
                    <a:pt x="11039" y="11595"/>
                  </a:cubicBezTo>
                  <a:close/>
                  <a:moveTo>
                    <a:pt x="12057" y="11595"/>
                  </a:moveTo>
                  <a:cubicBezTo>
                    <a:pt x="11868" y="11595"/>
                    <a:pt x="11714" y="11746"/>
                    <a:pt x="11714" y="11932"/>
                  </a:cubicBezTo>
                  <a:cubicBezTo>
                    <a:pt x="11714" y="12118"/>
                    <a:pt x="11868" y="12267"/>
                    <a:pt x="12057" y="12267"/>
                  </a:cubicBezTo>
                  <a:cubicBezTo>
                    <a:pt x="12246" y="12267"/>
                    <a:pt x="12398" y="12118"/>
                    <a:pt x="12398" y="11932"/>
                  </a:cubicBezTo>
                  <a:cubicBezTo>
                    <a:pt x="12398" y="11746"/>
                    <a:pt x="12246" y="11595"/>
                    <a:pt x="12057" y="11595"/>
                  </a:cubicBezTo>
                  <a:close/>
                  <a:moveTo>
                    <a:pt x="12974" y="11595"/>
                  </a:moveTo>
                  <a:cubicBezTo>
                    <a:pt x="12784" y="11595"/>
                    <a:pt x="12630" y="11746"/>
                    <a:pt x="12630" y="11932"/>
                  </a:cubicBezTo>
                  <a:cubicBezTo>
                    <a:pt x="12630" y="12118"/>
                    <a:pt x="12784" y="12267"/>
                    <a:pt x="12974" y="12267"/>
                  </a:cubicBezTo>
                  <a:cubicBezTo>
                    <a:pt x="13163" y="12267"/>
                    <a:pt x="13315" y="12118"/>
                    <a:pt x="13315" y="11932"/>
                  </a:cubicBezTo>
                  <a:cubicBezTo>
                    <a:pt x="13315" y="11746"/>
                    <a:pt x="13163" y="11595"/>
                    <a:pt x="12974" y="11595"/>
                  </a:cubicBezTo>
                  <a:close/>
                  <a:moveTo>
                    <a:pt x="14094" y="11595"/>
                  </a:moveTo>
                  <a:cubicBezTo>
                    <a:pt x="13905" y="11595"/>
                    <a:pt x="13751" y="11746"/>
                    <a:pt x="13751" y="11932"/>
                  </a:cubicBezTo>
                  <a:cubicBezTo>
                    <a:pt x="13751" y="12118"/>
                    <a:pt x="13905" y="12267"/>
                    <a:pt x="14094" y="12267"/>
                  </a:cubicBezTo>
                  <a:cubicBezTo>
                    <a:pt x="14284" y="12267"/>
                    <a:pt x="14435" y="12118"/>
                    <a:pt x="14435" y="11932"/>
                  </a:cubicBezTo>
                  <a:cubicBezTo>
                    <a:pt x="14435" y="11746"/>
                    <a:pt x="14284" y="11595"/>
                    <a:pt x="14094" y="11595"/>
                  </a:cubicBezTo>
                  <a:close/>
                  <a:moveTo>
                    <a:pt x="15113" y="11595"/>
                  </a:moveTo>
                  <a:cubicBezTo>
                    <a:pt x="14924" y="11595"/>
                    <a:pt x="14769" y="11746"/>
                    <a:pt x="14769" y="11932"/>
                  </a:cubicBezTo>
                  <a:cubicBezTo>
                    <a:pt x="14769" y="12118"/>
                    <a:pt x="14924" y="12267"/>
                    <a:pt x="15113" y="12267"/>
                  </a:cubicBezTo>
                  <a:cubicBezTo>
                    <a:pt x="15302" y="12267"/>
                    <a:pt x="15454" y="12118"/>
                    <a:pt x="15454" y="11932"/>
                  </a:cubicBezTo>
                  <a:cubicBezTo>
                    <a:pt x="15454" y="11746"/>
                    <a:pt x="15302" y="11595"/>
                    <a:pt x="15113" y="11595"/>
                  </a:cubicBezTo>
                  <a:close/>
                  <a:moveTo>
                    <a:pt x="16030" y="11595"/>
                  </a:moveTo>
                  <a:cubicBezTo>
                    <a:pt x="15841" y="11595"/>
                    <a:pt x="15686" y="11746"/>
                    <a:pt x="15686" y="11932"/>
                  </a:cubicBezTo>
                  <a:cubicBezTo>
                    <a:pt x="15686" y="12118"/>
                    <a:pt x="15841" y="12267"/>
                    <a:pt x="16030" y="12267"/>
                  </a:cubicBezTo>
                  <a:cubicBezTo>
                    <a:pt x="16219" y="12267"/>
                    <a:pt x="16370" y="12118"/>
                    <a:pt x="16370" y="11932"/>
                  </a:cubicBezTo>
                  <a:cubicBezTo>
                    <a:pt x="16370" y="11746"/>
                    <a:pt x="16219" y="11595"/>
                    <a:pt x="16030" y="11595"/>
                  </a:cubicBezTo>
                  <a:close/>
                  <a:moveTo>
                    <a:pt x="17048" y="11595"/>
                  </a:moveTo>
                  <a:cubicBezTo>
                    <a:pt x="16859" y="11595"/>
                    <a:pt x="16705" y="11746"/>
                    <a:pt x="16705" y="11932"/>
                  </a:cubicBezTo>
                  <a:cubicBezTo>
                    <a:pt x="16705" y="12118"/>
                    <a:pt x="16859" y="12267"/>
                    <a:pt x="17048" y="12267"/>
                  </a:cubicBezTo>
                  <a:cubicBezTo>
                    <a:pt x="17237" y="12267"/>
                    <a:pt x="17389" y="12118"/>
                    <a:pt x="17389" y="11932"/>
                  </a:cubicBezTo>
                  <a:cubicBezTo>
                    <a:pt x="17389" y="11746"/>
                    <a:pt x="17237" y="11595"/>
                    <a:pt x="17048" y="11595"/>
                  </a:cubicBezTo>
                  <a:close/>
                  <a:moveTo>
                    <a:pt x="344" y="12595"/>
                  </a:moveTo>
                  <a:cubicBezTo>
                    <a:pt x="155" y="12595"/>
                    <a:pt x="0" y="12747"/>
                    <a:pt x="0" y="12932"/>
                  </a:cubicBezTo>
                  <a:cubicBezTo>
                    <a:pt x="0" y="13117"/>
                    <a:pt x="155" y="13266"/>
                    <a:pt x="344" y="13266"/>
                  </a:cubicBezTo>
                  <a:cubicBezTo>
                    <a:pt x="533" y="13266"/>
                    <a:pt x="684" y="13117"/>
                    <a:pt x="684" y="12932"/>
                  </a:cubicBezTo>
                  <a:cubicBezTo>
                    <a:pt x="684" y="12747"/>
                    <a:pt x="533" y="12595"/>
                    <a:pt x="344" y="12595"/>
                  </a:cubicBezTo>
                  <a:close/>
                  <a:moveTo>
                    <a:pt x="1260" y="12595"/>
                  </a:moveTo>
                  <a:cubicBezTo>
                    <a:pt x="1071" y="12595"/>
                    <a:pt x="917" y="12747"/>
                    <a:pt x="917" y="12932"/>
                  </a:cubicBezTo>
                  <a:cubicBezTo>
                    <a:pt x="917" y="13117"/>
                    <a:pt x="1071" y="13266"/>
                    <a:pt x="1260" y="13266"/>
                  </a:cubicBezTo>
                  <a:cubicBezTo>
                    <a:pt x="1450" y="13266"/>
                    <a:pt x="1601" y="13117"/>
                    <a:pt x="1601" y="12932"/>
                  </a:cubicBezTo>
                  <a:cubicBezTo>
                    <a:pt x="1601" y="12747"/>
                    <a:pt x="1450" y="12595"/>
                    <a:pt x="1260" y="12595"/>
                  </a:cubicBezTo>
                  <a:close/>
                  <a:moveTo>
                    <a:pt x="2279" y="12595"/>
                  </a:moveTo>
                  <a:cubicBezTo>
                    <a:pt x="2090" y="12595"/>
                    <a:pt x="1935" y="12747"/>
                    <a:pt x="1935" y="12932"/>
                  </a:cubicBezTo>
                  <a:cubicBezTo>
                    <a:pt x="1935" y="13117"/>
                    <a:pt x="2090" y="13266"/>
                    <a:pt x="2279" y="13266"/>
                  </a:cubicBezTo>
                  <a:cubicBezTo>
                    <a:pt x="2468" y="13266"/>
                    <a:pt x="2620" y="13117"/>
                    <a:pt x="2620" y="12932"/>
                  </a:cubicBezTo>
                  <a:cubicBezTo>
                    <a:pt x="2620" y="12747"/>
                    <a:pt x="2468" y="12595"/>
                    <a:pt x="2279" y="12595"/>
                  </a:cubicBezTo>
                  <a:close/>
                  <a:moveTo>
                    <a:pt x="3196" y="12595"/>
                  </a:moveTo>
                  <a:cubicBezTo>
                    <a:pt x="3007" y="12595"/>
                    <a:pt x="2852" y="12747"/>
                    <a:pt x="2852" y="12932"/>
                  </a:cubicBezTo>
                  <a:cubicBezTo>
                    <a:pt x="2852" y="13117"/>
                    <a:pt x="3007" y="13266"/>
                    <a:pt x="3196" y="13266"/>
                  </a:cubicBezTo>
                  <a:cubicBezTo>
                    <a:pt x="3385" y="13266"/>
                    <a:pt x="3536" y="13117"/>
                    <a:pt x="3536" y="12932"/>
                  </a:cubicBezTo>
                  <a:cubicBezTo>
                    <a:pt x="3536" y="12747"/>
                    <a:pt x="3385" y="12595"/>
                    <a:pt x="3196" y="12595"/>
                  </a:cubicBezTo>
                  <a:close/>
                  <a:moveTo>
                    <a:pt x="4214" y="12595"/>
                  </a:moveTo>
                  <a:cubicBezTo>
                    <a:pt x="4025" y="12595"/>
                    <a:pt x="3871" y="12747"/>
                    <a:pt x="3871" y="12932"/>
                  </a:cubicBezTo>
                  <a:cubicBezTo>
                    <a:pt x="3871" y="13117"/>
                    <a:pt x="4025" y="13266"/>
                    <a:pt x="4214" y="13266"/>
                  </a:cubicBezTo>
                  <a:cubicBezTo>
                    <a:pt x="4404" y="13266"/>
                    <a:pt x="4555" y="13117"/>
                    <a:pt x="4555" y="12932"/>
                  </a:cubicBezTo>
                  <a:cubicBezTo>
                    <a:pt x="4555" y="12747"/>
                    <a:pt x="4404" y="12595"/>
                    <a:pt x="4214" y="12595"/>
                  </a:cubicBezTo>
                  <a:close/>
                  <a:moveTo>
                    <a:pt x="5233" y="12595"/>
                  </a:moveTo>
                  <a:cubicBezTo>
                    <a:pt x="5044" y="12595"/>
                    <a:pt x="4889" y="12747"/>
                    <a:pt x="4889" y="12932"/>
                  </a:cubicBezTo>
                  <a:cubicBezTo>
                    <a:pt x="4889" y="13117"/>
                    <a:pt x="5044" y="13266"/>
                    <a:pt x="5233" y="13266"/>
                  </a:cubicBezTo>
                  <a:cubicBezTo>
                    <a:pt x="5422" y="13266"/>
                    <a:pt x="5573" y="13117"/>
                    <a:pt x="5573" y="12932"/>
                  </a:cubicBezTo>
                  <a:cubicBezTo>
                    <a:pt x="5573" y="12747"/>
                    <a:pt x="5422" y="12595"/>
                    <a:pt x="5233" y="12595"/>
                  </a:cubicBezTo>
                  <a:close/>
                  <a:moveTo>
                    <a:pt x="6150" y="12595"/>
                  </a:moveTo>
                  <a:cubicBezTo>
                    <a:pt x="5960" y="12595"/>
                    <a:pt x="5806" y="12747"/>
                    <a:pt x="5806" y="12932"/>
                  </a:cubicBezTo>
                  <a:cubicBezTo>
                    <a:pt x="5806" y="13117"/>
                    <a:pt x="5960" y="13266"/>
                    <a:pt x="6150" y="13266"/>
                  </a:cubicBezTo>
                  <a:cubicBezTo>
                    <a:pt x="6338" y="13266"/>
                    <a:pt x="6490" y="13117"/>
                    <a:pt x="6490" y="12932"/>
                  </a:cubicBezTo>
                  <a:cubicBezTo>
                    <a:pt x="6490" y="12747"/>
                    <a:pt x="6338" y="12595"/>
                    <a:pt x="6150" y="12595"/>
                  </a:cubicBezTo>
                  <a:close/>
                  <a:moveTo>
                    <a:pt x="7168" y="12595"/>
                  </a:moveTo>
                  <a:cubicBezTo>
                    <a:pt x="6979" y="12595"/>
                    <a:pt x="6824" y="12747"/>
                    <a:pt x="6824" y="12932"/>
                  </a:cubicBezTo>
                  <a:cubicBezTo>
                    <a:pt x="6824" y="13117"/>
                    <a:pt x="6979" y="13266"/>
                    <a:pt x="7168" y="13266"/>
                  </a:cubicBezTo>
                  <a:cubicBezTo>
                    <a:pt x="7358" y="13266"/>
                    <a:pt x="7509" y="13117"/>
                    <a:pt x="7509" y="12932"/>
                  </a:cubicBezTo>
                  <a:cubicBezTo>
                    <a:pt x="7509" y="12747"/>
                    <a:pt x="7358" y="12595"/>
                    <a:pt x="7168" y="12595"/>
                  </a:cubicBezTo>
                  <a:close/>
                  <a:moveTo>
                    <a:pt x="8187" y="12595"/>
                  </a:moveTo>
                  <a:cubicBezTo>
                    <a:pt x="7998" y="12595"/>
                    <a:pt x="7843" y="12747"/>
                    <a:pt x="7843" y="12932"/>
                  </a:cubicBezTo>
                  <a:cubicBezTo>
                    <a:pt x="7843" y="13117"/>
                    <a:pt x="7998" y="13266"/>
                    <a:pt x="8187" y="13266"/>
                  </a:cubicBezTo>
                  <a:cubicBezTo>
                    <a:pt x="8376" y="13266"/>
                    <a:pt x="8527" y="13117"/>
                    <a:pt x="8527" y="12932"/>
                  </a:cubicBezTo>
                  <a:cubicBezTo>
                    <a:pt x="8527" y="12747"/>
                    <a:pt x="8376" y="12595"/>
                    <a:pt x="8187" y="12595"/>
                  </a:cubicBezTo>
                  <a:close/>
                  <a:moveTo>
                    <a:pt x="9103" y="12595"/>
                  </a:moveTo>
                  <a:cubicBezTo>
                    <a:pt x="8914" y="12595"/>
                    <a:pt x="8760" y="12747"/>
                    <a:pt x="8760" y="12932"/>
                  </a:cubicBezTo>
                  <a:cubicBezTo>
                    <a:pt x="8760" y="13117"/>
                    <a:pt x="8914" y="13266"/>
                    <a:pt x="9103" y="13266"/>
                  </a:cubicBezTo>
                  <a:cubicBezTo>
                    <a:pt x="9292" y="13266"/>
                    <a:pt x="9444" y="13117"/>
                    <a:pt x="9444" y="12932"/>
                  </a:cubicBezTo>
                  <a:cubicBezTo>
                    <a:pt x="9444" y="12747"/>
                    <a:pt x="9292" y="12595"/>
                    <a:pt x="9103" y="12595"/>
                  </a:cubicBezTo>
                  <a:close/>
                  <a:moveTo>
                    <a:pt x="10122" y="12595"/>
                  </a:moveTo>
                  <a:cubicBezTo>
                    <a:pt x="9933" y="12595"/>
                    <a:pt x="9778" y="12747"/>
                    <a:pt x="9778" y="12932"/>
                  </a:cubicBezTo>
                  <a:cubicBezTo>
                    <a:pt x="9778" y="13117"/>
                    <a:pt x="9933" y="13266"/>
                    <a:pt x="10122" y="13266"/>
                  </a:cubicBezTo>
                  <a:cubicBezTo>
                    <a:pt x="10311" y="13266"/>
                    <a:pt x="10463" y="13117"/>
                    <a:pt x="10463" y="12932"/>
                  </a:cubicBezTo>
                  <a:cubicBezTo>
                    <a:pt x="10463" y="12747"/>
                    <a:pt x="10311" y="12595"/>
                    <a:pt x="10122" y="12595"/>
                  </a:cubicBezTo>
                  <a:close/>
                  <a:moveTo>
                    <a:pt x="11141" y="12595"/>
                  </a:moveTo>
                  <a:cubicBezTo>
                    <a:pt x="10952" y="12595"/>
                    <a:pt x="10797" y="12747"/>
                    <a:pt x="10797" y="12932"/>
                  </a:cubicBezTo>
                  <a:cubicBezTo>
                    <a:pt x="10797" y="13117"/>
                    <a:pt x="10952" y="13266"/>
                    <a:pt x="11141" y="13266"/>
                  </a:cubicBezTo>
                  <a:cubicBezTo>
                    <a:pt x="11329" y="13266"/>
                    <a:pt x="11481" y="13117"/>
                    <a:pt x="11481" y="12932"/>
                  </a:cubicBezTo>
                  <a:cubicBezTo>
                    <a:pt x="11481" y="12747"/>
                    <a:pt x="11329" y="12595"/>
                    <a:pt x="11141" y="12595"/>
                  </a:cubicBezTo>
                  <a:close/>
                  <a:moveTo>
                    <a:pt x="12057" y="12595"/>
                  </a:moveTo>
                  <a:cubicBezTo>
                    <a:pt x="11868" y="12595"/>
                    <a:pt x="11714" y="12747"/>
                    <a:pt x="11714" y="12932"/>
                  </a:cubicBezTo>
                  <a:cubicBezTo>
                    <a:pt x="11714" y="13117"/>
                    <a:pt x="11868" y="13266"/>
                    <a:pt x="12057" y="13266"/>
                  </a:cubicBezTo>
                  <a:cubicBezTo>
                    <a:pt x="12247" y="13266"/>
                    <a:pt x="12398" y="13117"/>
                    <a:pt x="12398" y="12932"/>
                  </a:cubicBezTo>
                  <a:cubicBezTo>
                    <a:pt x="12398" y="12747"/>
                    <a:pt x="12247" y="12595"/>
                    <a:pt x="12057" y="12595"/>
                  </a:cubicBezTo>
                  <a:close/>
                  <a:moveTo>
                    <a:pt x="13076" y="12595"/>
                  </a:moveTo>
                  <a:cubicBezTo>
                    <a:pt x="12886" y="12595"/>
                    <a:pt x="12732" y="12747"/>
                    <a:pt x="12732" y="12932"/>
                  </a:cubicBezTo>
                  <a:cubicBezTo>
                    <a:pt x="12732" y="13117"/>
                    <a:pt x="12886" y="13266"/>
                    <a:pt x="13076" y="13266"/>
                  </a:cubicBezTo>
                  <a:cubicBezTo>
                    <a:pt x="13265" y="13266"/>
                    <a:pt x="13416" y="13117"/>
                    <a:pt x="13416" y="12932"/>
                  </a:cubicBezTo>
                  <a:cubicBezTo>
                    <a:pt x="13416" y="12747"/>
                    <a:pt x="13265" y="12595"/>
                    <a:pt x="13076" y="12595"/>
                  </a:cubicBezTo>
                  <a:close/>
                  <a:moveTo>
                    <a:pt x="14094" y="12595"/>
                  </a:moveTo>
                  <a:cubicBezTo>
                    <a:pt x="13905" y="12595"/>
                    <a:pt x="13751" y="12747"/>
                    <a:pt x="13751" y="12932"/>
                  </a:cubicBezTo>
                  <a:cubicBezTo>
                    <a:pt x="13751" y="13117"/>
                    <a:pt x="13905" y="13266"/>
                    <a:pt x="14094" y="13266"/>
                  </a:cubicBezTo>
                  <a:cubicBezTo>
                    <a:pt x="14284" y="13266"/>
                    <a:pt x="14435" y="13117"/>
                    <a:pt x="14435" y="12932"/>
                  </a:cubicBezTo>
                  <a:cubicBezTo>
                    <a:pt x="14435" y="12747"/>
                    <a:pt x="14284" y="12595"/>
                    <a:pt x="14094" y="12595"/>
                  </a:cubicBezTo>
                  <a:close/>
                  <a:moveTo>
                    <a:pt x="15113" y="12595"/>
                  </a:moveTo>
                  <a:cubicBezTo>
                    <a:pt x="14924" y="12595"/>
                    <a:pt x="14769" y="12747"/>
                    <a:pt x="14769" y="12932"/>
                  </a:cubicBezTo>
                  <a:cubicBezTo>
                    <a:pt x="14769" y="13117"/>
                    <a:pt x="14924" y="13266"/>
                    <a:pt x="15113" y="13266"/>
                  </a:cubicBezTo>
                  <a:cubicBezTo>
                    <a:pt x="15302" y="13266"/>
                    <a:pt x="15454" y="13117"/>
                    <a:pt x="15454" y="12932"/>
                  </a:cubicBezTo>
                  <a:cubicBezTo>
                    <a:pt x="15454" y="12747"/>
                    <a:pt x="15302" y="12595"/>
                    <a:pt x="15113" y="12595"/>
                  </a:cubicBezTo>
                  <a:close/>
                  <a:moveTo>
                    <a:pt x="16030" y="12595"/>
                  </a:moveTo>
                  <a:cubicBezTo>
                    <a:pt x="15841" y="12595"/>
                    <a:pt x="15686" y="12747"/>
                    <a:pt x="15686" y="12932"/>
                  </a:cubicBezTo>
                  <a:cubicBezTo>
                    <a:pt x="15686" y="13117"/>
                    <a:pt x="15841" y="13266"/>
                    <a:pt x="16030" y="13266"/>
                  </a:cubicBezTo>
                  <a:cubicBezTo>
                    <a:pt x="16219" y="13266"/>
                    <a:pt x="16370" y="13117"/>
                    <a:pt x="16370" y="12932"/>
                  </a:cubicBezTo>
                  <a:cubicBezTo>
                    <a:pt x="16370" y="12747"/>
                    <a:pt x="16219" y="12595"/>
                    <a:pt x="16030" y="12595"/>
                  </a:cubicBezTo>
                  <a:close/>
                  <a:moveTo>
                    <a:pt x="17048" y="12595"/>
                  </a:moveTo>
                  <a:cubicBezTo>
                    <a:pt x="16859" y="12595"/>
                    <a:pt x="16705" y="12747"/>
                    <a:pt x="16705" y="12932"/>
                  </a:cubicBezTo>
                  <a:cubicBezTo>
                    <a:pt x="16705" y="13117"/>
                    <a:pt x="16859" y="13266"/>
                    <a:pt x="17048" y="13266"/>
                  </a:cubicBezTo>
                  <a:cubicBezTo>
                    <a:pt x="17237" y="13266"/>
                    <a:pt x="17389" y="13117"/>
                    <a:pt x="17389" y="12932"/>
                  </a:cubicBezTo>
                  <a:cubicBezTo>
                    <a:pt x="17389" y="12747"/>
                    <a:pt x="17237" y="12595"/>
                    <a:pt x="17048" y="12595"/>
                  </a:cubicBezTo>
                  <a:close/>
                  <a:moveTo>
                    <a:pt x="344" y="13494"/>
                  </a:moveTo>
                  <a:cubicBezTo>
                    <a:pt x="155" y="13494"/>
                    <a:pt x="0" y="13646"/>
                    <a:pt x="0" y="13831"/>
                  </a:cubicBezTo>
                  <a:cubicBezTo>
                    <a:pt x="0" y="14017"/>
                    <a:pt x="155" y="14166"/>
                    <a:pt x="344" y="14166"/>
                  </a:cubicBezTo>
                  <a:cubicBezTo>
                    <a:pt x="533" y="14166"/>
                    <a:pt x="684" y="14017"/>
                    <a:pt x="684" y="13831"/>
                  </a:cubicBezTo>
                  <a:cubicBezTo>
                    <a:pt x="684" y="13646"/>
                    <a:pt x="533" y="13494"/>
                    <a:pt x="344" y="13494"/>
                  </a:cubicBezTo>
                  <a:close/>
                  <a:moveTo>
                    <a:pt x="1260" y="13494"/>
                  </a:moveTo>
                  <a:cubicBezTo>
                    <a:pt x="1071" y="13494"/>
                    <a:pt x="917" y="13646"/>
                    <a:pt x="917" y="13831"/>
                  </a:cubicBezTo>
                  <a:cubicBezTo>
                    <a:pt x="917" y="14017"/>
                    <a:pt x="1071" y="14166"/>
                    <a:pt x="1260" y="14166"/>
                  </a:cubicBezTo>
                  <a:cubicBezTo>
                    <a:pt x="1450" y="14166"/>
                    <a:pt x="1601" y="14017"/>
                    <a:pt x="1601" y="13831"/>
                  </a:cubicBezTo>
                  <a:cubicBezTo>
                    <a:pt x="1601" y="13646"/>
                    <a:pt x="1450" y="13494"/>
                    <a:pt x="1260" y="13494"/>
                  </a:cubicBezTo>
                  <a:close/>
                  <a:moveTo>
                    <a:pt x="2279" y="13494"/>
                  </a:moveTo>
                  <a:cubicBezTo>
                    <a:pt x="2090" y="13494"/>
                    <a:pt x="1935" y="13646"/>
                    <a:pt x="1935" y="13831"/>
                  </a:cubicBezTo>
                  <a:cubicBezTo>
                    <a:pt x="1935" y="14017"/>
                    <a:pt x="2090" y="14166"/>
                    <a:pt x="2279" y="14166"/>
                  </a:cubicBezTo>
                  <a:cubicBezTo>
                    <a:pt x="2468" y="14166"/>
                    <a:pt x="2620" y="14017"/>
                    <a:pt x="2620" y="13831"/>
                  </a:cubicBezTo>
                  <a:cubicBezTo>
                    <a:pt x="2620" y="13646"/>
                    <a:pt x="2468" y="13494"/>
                    <a:pt x="2279" y="13494"/>
                  </a:cubicBezTo>
                  <a:close/>
                  <a:moveTo>
                    <a:pt x="3196" y="13494"/>
                  </a:moveTo>
                  <a:cubicBezTo>
                    <a:pt x="3007" y="13494"/>
                    <a:pt x="2852" y="13646"/>
                    <a:pt x="2852" y="13831"/>
                  </a:cubicBezTo>
                  <a:cubicBezTo>
                    <a:pt x="2852" y="14017"/>
                    <a:pt x="3007" y="14166"/>
                    <a:pt x="3196" y="14166"/>
                  </a:cubicBezTo>
                  <a:cubicBezTo>
                    <a:pt x="3385" y="14166"/>
                    <a:pt x="3536" y="14017"/>
                    <a:pt x="3536" y="13831"/>
                  </a:cubicBezTo>
                  <a:cubicBezTo>
                    <a:pt x="3536" y="13646"/>
                    <a:pt x="3385" y="13494"/>
                    <a:pt x="3196" y="13494"/>
                  </a:cubicBezTo>
                  <a:close/>
                  <a:moveTo>
                    <a:pt x="4214" y="13494"/>
                  </a:moveTo>
                  <a:cubicBezTo>
                    <a:pt x="4025" y="13494"/>
                    <a:pt x="3871" y="13646"/>
                    <a:pt x="3871" y="13831"/>
                  </a:cubicBezTo>
                  <a:cubicBezTo>
                    <a:pt x="3871" y="14017"/>
                    <a:pt x="4025" y="14166"/>
                    <a:pt x="4214" y="14166"/>
                  </a:cubicBezTo>
                  <a:cubicBezTo>
                    <a:pt x="4404" y="14166"/>
                    <a:pt x="4555" y="14017"/>
                    <a:pt x="4555" y="13831"/>
                  </a:cubicBezTo>
                  <a:cubicBezTo>
                    <a:pt x="4555" y="13646"/>
                    <a:pt x="4404" y="13494"/>
                    <a:pt x="4214" y="13494"/>
                  </a:cubicBezTo>
                  <a:close/>
                  <a:moveTo>
                    <a:pt x="5233" y="13494"/>
                  </a:moveTo>
                  <a:cubicBezTo>
                    <a:pt x="5044" y="13494"/>
                    <a:pt x="4889" y="13646"/>
                    <a:pt x="4889" y="13831"/>
                  </a:cubicBezTo>
                  <a:cubicBezTo>
                    <a:pt x="4889" y="14017"/>
                    <a:pt x="5044" y="14166"/>
                    <a:pt x="5233" y="14166"/>
                  </a:cubicBezTo>
                  <a:cubicBezTo>
                    <a:pt x="5422" y="14166"/>
                    <a:pt x="5573" y="14017"/>
                    <a:pt x="5573" y="13831"/>
                  </a:cubicBezTo>
                  <a:cubicBezTo>
                    <a:pt x="5573" y="13646"/>
                    <a:pt x="5422" y="13494"/>
                    <a:pt x="5233" y="13494"/>
                  </a:cubicBezTo>
                  <a:close/>
                  <a:moveTo>
                    <a:pt x="6150" y="13494"/>
                  </a:moveTo>
                  <a:cubicBezTo>
                    <a:pt x="5960" y="13494"/>
                    <a:pt x="5806" y="13646"/>
                    <a:pt x="5806" y="13831"/>
                  </a:cubicBezTo>
                  <a:cubicBezTo>
                    <a:pt x="5806" y="14017"/>
                    <a:pt x="5960" y="14166"/>
                    <a:pt x="6150" y="14166"/>
                  </a:cubicBezTo>
                  <a:cubicBezTo>
                    <a:pt x="6338" y="14166"/>
                    <a:pt x="6490" y="14017"/>
                    <a:pt x="6490" y="13831"/>
                  </a:cubicBezTo>
                  <a:cubicBezTo>
                    <a:pt x="6490" y="13646"/>
                    <a:pt x="6338" y="13494"/>
                    <a:pt x="6150" y="13494"/>
                  </a:cubicBezTo>
                  <a:close/>
                  <a:moveTo>
                    <a:pt x="7168" y="13494"/>
                  </a:moveTo>
                  <a:cubicBezTo>
                    <a:pt x="6979" y="13494"/>
                    <a:pt x="6824" y="13646"/>
                    <a:pt x="6824" y="13831"/>
                  </a:cubicBezTo>
                  <a:cubicBezTo>
                    <a:pt x="6824" y="14017"/>
                    <a:pt x="6979" y="14166"/>
                    <a:pt x="7168" y="14166"/>
                  </a:cubicBezTo>
                  <a:cubicBezTo>
                    <a:pt x="7358" y="14166"/>
                    <a:pt x="7509" y="14017"/>
                    <a:pt x="7509" y="13831"/>
                  </a:cubicBezTo>
                  <a:cubicBezTo>
                    <a:pt x="7509" y="13646"/>
                    <a:pt x="7358" y="13494"/>
                    <a:pt x="7168" y="13494"/>
                  </a:cubicBezTo>
                  <a:close/>
                  <a:moveTo>
                    <a:pt x="8187" y="13494"/>
                  </a:moveTo>
                  <a:cubicBezTo>
                    <a:pt x="7998" y="13494"/>
                    <a:pt x="7843" y="13646"/>
                    <a:pt x="7843" y="13831"/>
                  </a:cubicBezTo>
                  <a:cubicBezTo>
                    <a:pt x="7843" y="14017"/>
                    <a:pt x="7998" y="14166"/>
                    <a:pt x="8187" y="14166"/>
                  </a:cubicBezTo>
                  <a:cubicBezTo>
                    <a:pt x="8376" y="14166"/>
                    <a:pt x="8527" y="14017"/>
                    <a:pt x="8527" y="13831"/>
                  </a:cubicBezTo>
                  <a:cubicBezTo>
                    <a:pt x="8527" y="13646"/>
                    <a:pt x="8376" y="13494"/>
                    <a:pt x="8187" y="13494"/>
                  </a:cubicBezTo>
                  <a:close/>
                  <a:moveTo>
                    <a:pt x="9103" y="13494"/>
                  </a:moveTo>
                  <a:cubicBezTo>
                    <a:pt x="8914" y="13494"/>
                    <a:pt x="8760" y="13646"/>
                    <a:pt x="8760" y="13831"/>
                  </a:cubicBezTo>
                  <a:cubicBezTo>
                    <a:pt x="8760" y="14017"/>
                    <a:pt x="8914" y="14166"/>
                    <a:pt x="9103" y="14166"/>
                  </a:cubicBezTo>
                  <a:cubicBezTo>
                    <a:pt x="9292" y="14166"/>
                    <a:pt x="9444" y="14017"/>
                    <a:pt x="9444" y="13831"/>
                  </a:cubicBezTo>
                  <a:cubicBezTo>
                    <a:pt x="9444" y="13646"/>
                    <a:pt x="9292" y="13494"/>
                    <a:pt x="9103" y="13494"/>
                  </a:cubicBezTo>
                  <a:close/>
                  <a:moveTo>
                    <a:pt x="10122" y="13494"/>
                  </a:moveTo>
                  <a:cubicBezTo>
                    <a:pt x="9933" y="13494"/>
                    <a:pt x="9778" y="13646"/>
                    <a:pt x="9778" y="13831"/>
                  </a:cubicBezTo>
                  <a:cubicBezTo>
                    <a:pt x="9778" y="14017"/>
                    <a:pt x="9933" y="14166"/>
                    <a:pt x="10122" y="14166"/>
                  </a:cubicBezTo>
                  <a:cubicBezTo>
                    <a:pt x="10311" y="14166"/>
                    <a:pt x="10463" y="14017"/>
                    <a:pt x="10463" y="13831"/>
                  </a:cubicBezTo>
                  <a:cubicBezTo>
                    <a:pt x="10463" y="13646"/>
                    <a:pt x="10311" y="13494"/>
                    <a:pt x="10122" y="13494"/>
                  </a:cubicBezTo>
                  <a:close/>
                  <a:moveTo>
                    <a:pt x="11141" y="13494"/>
                  </a:moveTo>
                  <a:cubicBezTo>
                    <a:pt x="10952" y="13494"/>
                    <a:pt x="10797" y="13646"/>
                    <a:pt x="10797" y="13831"/>
                  </a:cubicBezTo>
                  <a:cubicBezTo>
                    <a:pt x="10797" y="14017"/>
                    <a:pt x="10952" y="14166"/>
                    <a:pt x="11141" y="14166"/>
                  </a:cubicBezTo>
                  <a:cubicBezTo>
                    <a:pt x="11329" y="14166"/>
                    <a:pt x="11481" y="14017"/>
                    <a:pt x="11481" y="13831"/>
                  </a:cubicBezTo>
                  <a:cubicBezTo>
                    <a:pt x="11481" y="13646"/>
                    <a:pt x="11329" y="13494"/>
                    <a:pt x="11141" y="13494"/>
                  </a:cubicBezTo>
                  <a:close/>
                  <a:moveTo>
                    <a:pt x="12057" y="13494"/>
                  </a:moveTo>
                  <a:cubicBezTo>
                    <a:pt x="11868" y="13494"/>
                    <a:pt x="11714" y="13646"/>
                    <a:pt x="11714" y="13831"/>
                  </a:cubicBezTo>
                  <a:cubicBezTo>
                    <a:pt x="11714" y="14017"/>
                    <a:pt x="11868" y="14166"/>
                    <a:pt x="12057" y="14166"/>
                  </a:cubicBezTo>
                  <a:cubicBezTo>
                    <a:pt x="12247" y="14166"/>
                    <a:pt x="12398" y="14017"/>
                    <a:pt x="12398" y="13831"/>
                  </a:cubicBezTo>
                  <a:cubicBezTo>
                    <a:pt x="12398" y="13646"/>
                    <a:pt x="12247" y="13494"/>
                    <a:pt x="12057" y="13494"/>
                  </a:cubicBezTo>
                  <a:close/>
                  <a:moveTo>
                    <a:pt x="13076" y="13494"/>
                  </a:moveTo>
                  <a:cubicBezTo>
                    <a:pt x="12886" y="13494"/>
                    <a:pt x="12732" y="13646"/>
                    <a:pt x="12732" y="13831"/>
                  </a:cubicBezTo>
                  <a:cubicBezTo>
                    <a:pt x="12732" y="14017"/>
                    <a:pt x="12886" y="14166"/>
                    <a:pt x="13076" y="14166"/>
                  </a:cubicBezTo>
                  <a:cubicBezTo>
                    <a:pt x="13265" y="14166"/>
                    <a:pt x="13416" y="14017"/>
                    <a:pt x="13416" y="13831"/>
                  </a:cubicBezTo>
                  <a:cubicBezTo>
                    <a:pt x="13416" y="13646"/>
                    <a:pt x="13265" y="13494"/>
                    <a:pt x="13076" y="13494"/>
                  </a:cubicBezTo>
                  <a:close/>
                  <a:moveTo>
                    <a:pt x="14094" y="13494"/>
                  </a:moveTo>
                  <a:cubicBezTo>
                    <a:pt x="13905" y="13494"/>
                    <a:pt x="13751" y="13646"/>
                    <a:pt x="13751" y="13831"/>
                  </a:cubicBezTo>
                  <a:cubicBezTo>
                    <a:pt x="13751" y="14017"/>
                    <a:pt x="13905" y="14166"/>
                    <a:pt x="14094" y="14166"/>
                  </a:cubicBezTo>
                  <a:cubicBezTo>
                    <a:pt x="14284" y="14166"/>
                    <a:pt x="14435" y="14017"/>
                    <a:pt x="14435" y="13831"/>
                  </a:cubicBezTo>
                  <a:cubicBezTo>
                    <a:pt x="14435" y="13646"/>
                    <a:pt x="14284" y="13494"/>
                    <a:pt x="14094" y="13494"/>
                  </a:cubicBezTo>
                  <a:close/>
                  <a:moveTo>
                    <a:pt x="15113" y="13494"/>
                  </a:moveTo>
                  <a:cubicBezTo>
                    <a:pt x="14924" y="13494"/>
                    <a:pt x="14769" y="13646"/>
                    <a:pt x="14769" y="13831"/>
                  </a:cubicBezTo>
                  <a:cubicBezTo>
                    <a:pt x="14769" y="14017"/>
                    <a:pt x="14924" y="14166"/>
                    <a:pt x="15113" y="14166"/>
                  </a:cubicBezTo>
                  <a:cubicBezTo>
                    <a:pt x="15302" y="14166"/>
                    <a:pt x="15454" y="14017"/>
                    <a:pt x="15454" y="13831"/>
                  </a:cubicBezTo>
                  <a:cubicBezTo>
                    <a:pt x="15454" y="13646"/>
                    <a:pt x="15302" y="13494"/>
                    <a:pt x="15113" y="13494"/>
                  </a:cubicBezTo>
                  <a:close/>
                  <a:moveTo>
                    <a:pt x="16030" y="13494"/>
                  </a:moveTo>
                  <a:cubicBezTo>
                    <a:pt x="15841" y="13494"/>
                    <a:pt x="15686" y="13646"/>
                    <a:pt x="15686" y="13831"/>
                  </a:cubicBezTo>
                  <a:cubicBezTo>
                    <a:pt x="15686" y="14017"/>
                    <a:pt x="15841" y="14166"/>
                    <a:pt x="16030" y="14166"/>
                  </a:cubicBezTo>
                  <a:cubicBezTo>
                    <a:pt x="16219" y="14166"/>
                    <a:pt x="16370" y="14017"/>
                    <a:pt x="16370" y="13831"/>
                  </a:cubicBezTo>
                  <a:cubicBezTo>
                    <a:pt x="16370" y="13646"/>
                    <a:pt x="16219" y="13494"/>
                    <a:pt x="16030" y="13494"/>
                  </a:cubicBezTo>
                  <a:close/>
                  <a:moveTo>
                    <a:pt x="17048" y="13494"/>
                  </a:moveTo>
                  <a:cubicBezTo>
                    <a:pt x="16859" y="13494"/>
                    <a:pt x="16705" y="13646"/>
                    <a:pt x="16705" y="13831"/>
                  </a:cubicBezTo>
                  <a:cubicBezTo>
                    <a:pt x="16705" y="14017"/>
                    <a:pt x="16859" y="14166"/>
                    <a:pt x="17048" y="14166"/>
                  </a:cubicBezTo>
                  <a:cubicBezTo>
                    <a:pt x="17237" y="14166"/>
                    <a:pt x="17389" y="14017"/>
                    <a:pt x="17389" y="13831"/>
                  </a:cubicBezTo>
                  <a:cubicBezTo>
                    <a:pt x="17389" y="13646"/>
                    <a:pt x="17237" y="13494"/>
                    <a:pt x="17048" y="13494"/>
                  </a:cubicBezTo>
                  <a:close/>
                  <a:moveTo>
                    <a:pt x="344" y="14494"/>
                  </a:moveTo>
                  <a:cubicBezTo>
                    <a:pt x="155" y="14494"/>
                    <a:pt x="0" y="14645"/>
                    <a:pt x="0" y="14831"/>
                  </a:cubicBezTo>
                  <a:cubicBezTo>
                    <a:pt x="0" y="15016"/>
                    <a:pt x="155" y="15165"/>
                    <a:pt x="344" y="15165"/>
                  </a:cubicBezTo>
                  <a:cubicBezTo>
                    <a:pt x="533" y="15165"/>
                    <a:pt x="684" y="15016"/>
                    <a:pt x="684" y="14831"/>
                  </a:cubicBezTo>
                  <a:cubicBezTo>
                    <a:pt x="684" y="14645"/>
                    <a:pt x="533" y="14494"/>
                    <a:pt x="344" y="14494"/>
                  </a:cubicBezTo>
                  <a:close/>
                  <a:moveTo>
                    <a:pt x="1260" y="14494"/>
                  </a:moveTo>
                  <a:cubicBezTo>
                    <a:pt x="1071" y="14494"/>
                    <a:pt x="917" y="14645"/>
                    <a:pt x="917" y="14831"/>
                  </a:cubicBezTo>
                  <a:cubicBezTo>
                    <a:pt x="917" y="15016"/>
                    <a:pt x="1071" y="15165"/>
                    <a:pt x="1260" y="15165"/>
                  </a:cubicBezTo>
                  <a:cubicBezTo>
                    <a:pt x="1450" y="15165"/>
                    <a:pt x="1601" y="15016"/>
                    <a:pt x="1601" y="14831"/>
                  </a:cubicBezTo>
                  <a:cubicBezTo>
                    <a:pt x="1601" y="14645"/>
                    <a:pt x="1450" y="14494"/>
                    <a:pt x="1260" y="14494"/>
                  </a:cubicBezTo>
                  <a:close/>
                  <a:moveTo>
                    <a:pt x="2279" y="14494"/>
                  </a:moveTo>
                  <a:cubicBezTo>
                    <a:pt x="2090" y="14494"/>
                    <a:pt x="1935" y="14645"/>
                    <a:pt x="1935" y="14831"/>
                  </a:cubicBezTo>
                  <a:cubicBezTo>
                    <a:pt x="1935" y="15016"/>
                    <a:pt x="2090" y="15165"/>
                    <a:pt x="2279" y="15165"/>
                  </a:cubicBezTo>
                  <a:cubicBezTo>
                    <a:pt x="2468" y="15165"/>
                    <a:pt x="2620" y="15016"/>
                    <a:pt x="2620" y="14831"/>
                  </a:cubicBezTo>
                  <a:cubicBezTo>
                    <a:pt x="2620" y="14645"/>
                    <a:pt x="2468" y="14494"/>
                    <a:pt x="2279" y="14494"/>
                  </a:cubicBezTo>
                  <a:close/>
                  <a:moveTo>
                    <a:pt x="3196" y="14494"/>
                  </a:moveTo>
                  <a:cubicBezTo>
                    <a:pt x="3007" y="14494"/>
                    <a:pt x="2852" y="14645"/>
                    <a:pt x="2852" y="14831"/>
                  </a:cubicBezTo>
                  <a:cubicBezTo>
                    <a:pt x="2852" y="15016"/>
                    <a:pt x="3007" y="15165"/>
                    <a:pt x="3196" y="15165"/>
                  </a:cubicBezTo>
                  <a:cubicBezTo>
                    <a:pt x="3385" y="15165"/>
                    <a:pt x="3536" y="15016"/>
                    <a:pt x="3536" y="14831"/>
                  </a:cubicBezTo>
                  <a:cubicBezTo>
                    <a:pt x="3536" y="14645"/>
                    <a:pt x="3385" y="14494"/>
                    <a:pt x="3196" y="14494"/>
                  </a:cubicBezTo>
                  <a:close/>
                  <a:moveTo>
                    <a:pt x="4214" y="14494"/>
                  </a:moveTo>
                  <a:cubicBezTo>
                    <a:pt x="4025" y="14494"/>
                    <a:pt x="3871" y="14645"/>
                    <a:pt x="3871" y="14831"/>
                  </a:cubicBezTo>
                  <a:cubicBezTo>
                    <a:pt x="3871" y="15016"/>
                    <a:pt x="4025" y="15165"/>
                    <a:pt x="4214" y="15165"/>
                  </a:cubicBezTo>
                  <a:cubicBezTo>
                    <a:pt x="4404" y="15165"/>
                    <a:pt x="4555" y="15016"/>
                    <a:pt x="4555" y="14831"/>
                  </a:cubicBezTo>
                  <a:cubicBezTo>
                    <a:pt x="4555" y="14645"/>
                    <a:pt x="4404" y="14494"/>
                    <a:pt x="4214" y="14494"/>
                  </a:cubicBezTo>
                  <a:close/>
                  <a:moveTo>
                    <a:pt x="5233" y="14494"/>
                  </a:moveTo>
                  <a:cubicBezTo>
                    <a:pt x="5044" y="14494"/>
                    <a:pt x="4889" y="14645"/>
                    <a:pt x="4889" y="14831"/>
                  </a:cubicBezTo>
                  <a:cubicBezTo>
                    <a:pt x="4889" y="15016"/>
                    <a:pt x="5044" y="15165"/>
                    <a:pt x="5233" y="15165"/>
                  </a:cubicBezTo>
                  <a:cubicBezTo>
                    <a:pt x="5422" y="15165"/>
                    <a:pt x="5573" y="15016"/>
                    <a:pt x="5573" y="14831"/>
                  </a:cubicBezTo>
                  <a:cubicBezTo>
                    <a:pt x="5573" y="14645"/>
                    <a:pt x="5422" y="14494"/>
                    <a:pt x="5233" y="14494"/>
                  </a:cubicBezTo>
                  <a:close/>
                  <a:moveTo>
                    <a:pt x="6150" y="14494"/>
                  </a:moveTo>
                  <a:cubicBezTo>
                    <a:pt x="5960" y="14494"/>
                    <a:pt x="5806" y="14645"/>
                    <a:pt x="5806" y="14831"/>
                  </a:cubicBezTo>
                  <a:cubicBezTo>
                    <a:pt x="5806" y="15016"/>
                    <a:pt x="5960" y="15165"/>
                    <a:pt x="6150" y="15165"/>
                  </a:cubicBezTo>
                  <a:cubicBezTo>
                    <a:pt x="6338" y="15165"/>
                    <a:pt x="6490" y="15016"/>
                    <a:pt x="6490" y="14831"/>
                  </a:cubicBezTo>
                  <a:cubicBezTo>
                    <a:pt x="6490" y="14645"/>
                    <a:pt x="6338" y="14494"/>
                    <a:pt x="6150" y="14494"/>
                  </a:cubicBezTo>
                  <a:close/>
                  <a:moveTo>
                    <a:pt x="7168" y="14494"/>
                  </a:moveTo>
                  <a:cubicBezTo>
                    <a:pt x="6979" y="14494"/>
                    <a:pt x="6824" y="14645"/>
                    <a:pt x="6824" y="14831"/>
                  </a:cubicBezTo>
                  <a:cubicBezTo>
                    <a:pt x="6824" y="15016"/>
                    <a:pt x="6979" y="15165"/>
                    <a:pt x="7168" y="15165"/>
                  </a:cubicBezTo>
                  <a:cubicBezTo>
                    <a:pt x="7358" y="15165"/>
                    <a:pt x="7509" y="15016"/>
                    <a:pt x="7509" y="14831"/>
                  </a:cubicBezTo>
                  <a:cubicBezTo>
                    <a:pt x="7509" y="14645"/>
                    <a:pt x="7358" y="14494"/>
                    <a:pt x="7168" y="14494"/>
                  </a:cubicBezTo>
                  <a:close/>
                  <a:moveTo>
                    <a:pt x="8187" y="14494"/>
                  </a:moveTo>
                  <a:cubicBezTo>
                    <a:pt x="7998" y="14494"/>
                    <a:pt x="7843" y="14645"/>
                    <a:pt x="7843" y="14831"/>
                  </a:cubicBezTo>
                  <a:cubicBezTo>
                    <a:pt x="7843" y="15016"/>
                    <a:pt x="7998" y="15165"/>
                    <a:pt x="8187" y="15165"/>
                  </a:cubicBezTo>
                  <a:cubicBezTo>
                    <a:pt x="8376" y="15165"/>
                    <a:pt x="8527" y="15016"/>
                    <a:pt x="8527" y="14831"/>
                  </a:cubicBezTo>
                  <a:cubicBezTo>
                    <a:pt x="8527" y="14645"/>
                    <a:pt x="8376" y="14494"/>
                    <a:pt x="8187" y="14494"/>
                  </a:cubicBezTo>
                  <a:close/>
                  <a:moveTo>
                    <a:pt x="9103" y="14494"/>
                  </a:moveTo>
                  <a:cubicBezTo>
                    <a:pt x="8914" y="14494"/>
                    <a:pt x="8760" y="14645"/>
                    <a:pt x="8760" y="14831"/>
                  </a:cubicBezTo>
                  <a:cubicBezTo>
                    <a:pt x="8760" y="15016"/>
                    <a:pt x="8914" y="15165"/>
                    <a:pt x="9103" y="15165"/>
                  </a:cubicBezTo>
                  <a:cubicBezTo>
                    <a:pt x="9292" y="15165"/>
                    <a:pt x="9444" y="15016"/>
                    <a:pt x="9444" y="14831"/>
                  </a:cubicBezTo>
                  <a:cubicBezTo>
                    <a:pt x="9444" y="14645"/>
                    <a:pt x="9292" y="14494"/>
                    <a:pt x="9103" y="14494"/>
                  </a:cubicBezTo>
                  <a:close/>
                  <a:moveTo>
                    <a:pt x="10122" y="14494"/>
                  </a:moveTo>
                  <a:cubicBezTo>
                    <a:pt x="9933" y="14494"/>
                    <a:pt x="9778" y="14645"/>
                    <a:pt x="9778" y="14831"/>
                  </a:cubicBezTo>
                  <a:cubicBezTo>
                    <a:pt x="9778" y="15016"/>
                    <a:pt x="9933" y="15165"/>
                    <a:pt x="10122" y="15165"/>
                  </a:cubicBezTo>
                  <a:cubicBezTo>
                    <a:pt x="10311" y="15165"/>
                    <a:pt x="10463" y="15016"/>
                    <a:pt x="10463" y="14831"/>
                  </a:cubicBezTo>
                  <a:cubicBezTo>
                    <a:pt x="10463" y="14645"/>
                    <a:pt x="10311" y="14494"/>
                    <a:pt x="10122" y="14494"/>
                  </a:cubicBezTo>
                  <a:close/>
                  <a:moveTo>
                    <a:pt x="11141" y="14494"/>
                  </a:moveTo>
                  <a:cubicBezTo>
                    <a:pt x="10952" y="14494"/>
                    <a:pt x="10797" y="14645"/>
                    <a:pt x="10797" y="14831"/>
                  </a:cubicBezTo>
                  <a:cubicBezTo>
                    <a:pt x="10797" y="15016"/>
                    <a:pt x="10952" y="15165"/>
                    <a:pt x="11141" y="15165"/>
                  </a:cubicBezTo>
                  <a:cubicBezTo>
                    <a:pt x="11329" y="15165"/>
                    <a:pt x="11481" y="15016"/>
                    <a:pt x="11481" y="14831"/>
                  </a:cubicBezTo>
                  <a:cubicBezTo>
                    <a:pt x="11481" y="14645"/>
                    <a:pt x="11329" y="14494"/>
                    <a:pt x="11141" y="14494"/>
                  </a:cubicBezTo>
                  <a:close/>
                  <a:moveTo>
                    <a:pt x="12057" y="14494"/>
                  </a:moveTo>
                  <a:cubicBezTo>
                    <a:pt x="11868" y="14494"/>
                    <a:pt x="11714" y="14645"/>
                    <a:pt x="11714" y="14831"/>
                  </a:cubicBezTo>
                  <a:cubicBezTo>
                    <a:pt x="11714" y="15016"/>
                    <a:pt x="11868" y="15165"/>
                    <a:pt x="12057" y="15165"/>
                  </a:cubicBezTo>
                  <a:cubicBezTo>
                    <a:pt x="12247" y="15165"/>
                    <a:pt x="12398" y="15016"/>
                    <a:pt x="12398" y="14831"/>
                  </a:cubicBezTo>
                  <a:cubicBezTo>
                    <a:pt x="12398" y="14645"/>
                    <a:pt x="12247" y="14494"/>
                    <a:pt x="12057" y="14494"/>
                  </a:cubicBezTo>
                  <a:close/>
                  <a:moveTo>
                    <a:pt x="13076" y="14494"/>
                  </a:moveTo>
                  <a:cubicBezTo>
                    <a:pt x="12886" y="14494"/>
                    <a:pt x="12732" y="14645"/>
                    <a:pt x="12732" y="14831"/>
                  </a:cubicBezTo>
                  <a:cubicBezTo>
                    <a:pt x="12732" y="15016"/>
                    <a:pt x="12886" y="15165"/>
                    <a:pt x="13076" y="15165"/>
                  </a:cubicBezTo>
                  <a:cubicBezTo>
                    <a:pt x="13265" y="15165"/>
                    <a:pt x="13416" y="15016"/>
                    <a:pt x="13416" y="14831"/>
                  </a:cubicBezTo>
                  <a:cubicBezTo>
                    <a:pt x="13416" y="14645"/>
                    <a:pt x="13265" y="14494"/>
                    <a:pt x="13076" y="14494"/>
                  </a:cubicBezTo>
                  <a:close/>
                  <a:moveTo>
                    <a:pt x="14094" y="14494"/>
                  </a:moveTo>
                  <a:cubicBezTo>
                    <a:pt x="13905" y="14494"/>
                    <a:pt x="13751" y="14645"/>
                    <a:pt x="13751" y="14831"/>
                  </a:cubicBezTo>
                  <a:cubicBezTo>
                    <a:pt x="13751" y="15016"/>
                    <a:pt x="13905" y="15165"/>
                    <a:pt x="14094" y="15165"/>
                  </a:cubicBezTo>
                  <a:cubicBezTo>
                    <a:pt x="14284" y="15165"/>
                    <a:pt x="14435" y="15016"/>
                    <a:pt x="14435" y="14831"/>
                  </a:cubicBezTo>
                  <a:cubicBezTo>
                    <a:pt x="14435" y="14645"/>
                    <a:pt x="14284" y="14494"/>
                    <a:pt x="14094" y="14494"/>
                  </a:cubicBezTo>
                  <a:close/>
                  <a:moveTo>
                    <a:pt x="15113" y="14494"/>
                  </a:moveTo>
                  <a:cubicBezTo>
                    <a:pt x="14924" y="14494"/>
                    <a:pt x="14769" y="14645"/>
                    <a:pt x="14769" y="14831"/>
                  </a:cubicBezTo>
                  <a:cubicBezTo>
                    <a:pt x="14769" y="15016"/>
                    <a:pt x="14924" y="15165"/>
                    <a:pt x="15113" y="15165"/>
                  </a:cubicBezTo>
                  <a:cubicBezTo>
                    <a:pt x="15302" y="15165"/>
                    <a:pt x="15454" y="15016"/>
                    <a:pt x="15454" y="14831"/>
                  </a:cubicBezTo>
                  <a:cubicBezTo>
                    <a:pt x="15454" y="14645"/>
                    <a:pt x="15302" y="14494"/>
                    <a:pt x="15113" y="14494"/>
                  </a:cubicBezTo>
                  <a:close/>
                  <a:moveTo>
                    <a:pt x="16030" y="14494"/>
                  </a:moveTo>
                  <a:cubicBezTo>
                    <a:pt x="15841" y="14494"/>
                    <a:pt x="15686" y="14645"/>
                    <a:pt x="15686" y="14831"/>
                  </a:cubicBezTo>
                  <a:cubicBezTo>
                    <a:pt x="15686" y="15016"/>
                    <a:pt x="15841" y="15165"/>
                    <a:pt x="16030" y="15165"/>
                  </a:cubicBezTo>
                  <a:cubicBezTo>
                    <a:pt x="16219" y="15165"/>
                    <a:pt x="16370" y="15016"/>
                    <a:pt x="16370" y="14831"/>
                  </a:cubicBezTo>
                  <a:cubicBezTo>
                    <a:pt x="16370" y="14645"/>
                    <a:pt x="16219" y="14494"/>
                    <a:pt x="16030" y="14494"/>
                  </a:cubicBezTo>
                  <a:close/>
                  <a:moveTo>
                    <a:pt x="344" y="15493"/>
                  </a:moveTo>
                  <a:cubicBezTo>
                    <a:pt x="155" y="15493"/>
                    <a:pt x="0" y="15645"/>
                    <a:pt x="0" y="15831"/>
                  </a:cubicBezTo>
                  <a:cubicBezTo>
                    <a:pt x="0" y="16016"/>
                    <a:pt x="155" y="16168"/>
                    <a:pt x="344" y="16168"/>
                  </a:cubicBezTo>
                  <a:cubicBezTo>
                    <a:pt x="533" y="16168"/>
                    <a:pt x="684" y="16016"/>
                    <a:pt x="684" y="15831"/>
                  </a:cubicBezTo>
                  <a:cubicBezTo>
                    <a:pt x="684" y="15645"/>
                    <a:pt x="533" y="15493"/>
                    <a:pt x="344" y="15493"/>
                  </a:cubicBezTo>
                  <a:close/>
                  <a:moveTo>
                    <a:pt x="1260" y="15493"/>
                  </a:moveTo>
                  <a:cubicBezTo>
                    <a:pt x="1071" y="15493"/>
                    <a:pt x="917" y="15645"/>
                    <a:pt x="917" y="15831"/>
                  </a:cubicBezTo>
                  <a:cubicBezTo>
                    <a:pt x="917" y="16016"/>
                    <a:pt x="1071" y="16168"/>
                    <a:pt x="1260" y="16168"/>
                  </a:cubicBezTo>
                  <a:cubicBezTo>
                    <a:pt x="1450" y="16168"/>
                    <a:pt x="1601" y="16016"/>
                    <a:pt x="1601" y="15831"/>
                  </a:cubicBezTo>
                  <a:cubicBezTo>
                    <a:pt x="1601" y="15645"/>
                    <a:pt x="1450" y="15493"/>
                    <a:pt x="1260" y="15493"/>
                  </a:cubicBezTo>
                  <a:close/>
                  <a:moveTo>
                    <a:pt x="2279" y="15493"/>
                  </a:moveTo>
                  <a:cubicBezTo>
                    <a:pt x="2090" y="15493"/>
                    <a:pt x="1935" y="15645"/>
                    <a:pt x="1935" y="15831"/>
                  </a:cubicBezTo>
                  <a:cubicBezTo>
                    <a:pt x="1935" y="16016"/>
                    <a:pt x="2090" y="16168"/>
                    <a:pt x="2279" y="16168"/>
                  </a:cubicBezTo>
                  <a:cubicBezTo>
                    <a:pt x="2468" y="16168"/>
                    <a:pt x="2620" y="16016"/>
                    <a:pt x="2620" y="15831"/>
                  </a:cubicBezTo>
                  <a:cubicBezTo>
                    <a:pt x="2620" y="15645"/>
                    <a:pt x="2468" y="15493"/>
                    <a:pt x="2279" y="15493"/>
                  </a:cubicBezTo>
                  <a:close/>
                  <a:moveTo>
                    <a:pt x="8187" y="15493"/>
                  </a:moveTo>
                  <a:cubicBezTo>
                    <a:pt x="7998" y="15493"/>
                    <a:pt x="7843" y="15645"/>
                    <a:pt x="7843" y="15831"/>
                  </a:cubicBezTo>
                  <a:cubicBezTo>
                    <a:pt x="7843" y="16017"/>
                    <a:pt x="7998" y="16168"/>
                    <a:pt x="8187" y="16168"/>
                  </a:cubicBezTo>
                  <a:cubicBezTo>
                    <a:pt x="8376" y="16168"/>
                    <a:pt x="8527" y="16017"/>
                    <a:pt x="8527" y="15831"/>
                  </a:cubicBezTo>
                  <a:cubicBezTo>
                    <a:pt x="8527" y="15645"/>
                    <a:pt x="8376" y="15493"/>
                    <a:pt x="8187" y="15493"/>
                  </a:cubicBezTo>
                  <a:close/>
                  <a:moveTo>
                    <a:pt x="10122" y="15493"/>
                  </a:moveTo>
                  <a:cubicBezTo>
                    <a:pt x="9933" y="15493"/>
                    <a:pt x="9778" y="15645"/>
                    <a:pt x="9778" y="15831"/>
                  </a:cubicBezTo>
                  <a:cubicBezTo>
                    <a:pt x="9778" y="16017"/>
                    <a:pt x="9933" y="16168"/>
                    <a:pt x="10122" y="16168"/>
                  </a:cubicBezTo>
                  <a:cubicBezTo>
                    <a:pt x="10311" y="16168"/>
                    <a:pt x="10463" y="16017"/>
                    <a:pt x="10463" y="15831"/>
                  </a:cubicBezTo>
                  <a:cubicBezTo>
                    <a:pt x="10463" y="15645"/>
                    <a:pt x="10311" y="15493"/>
                    <a:pt x="10122" y="15493"/>
                  </a:cubicBezTo>
                  <a:close/>
                  <a:moveTo>
                    <a:pt x="11141" y="15493"/>
                  </a:moveTo>
                  <a:cubicBezTo>
                    <a:pt x="10952" y="15493"/>
                    <a:pt x="10797" y="15645"/>
                    <a:pt x="10797" y="15831"/>
                  </a:cubicBezTo>
                  <a:cubicBezTo>
                    <a:pt x="10797" y="16017"/>
                    <a:pt x="10952" y="16168"/>
                    <a:pt x="11141" y="16168"/>
                  </a:cubicBezTo>
                  <a:cubicBezTo>
                    <a:pt x="11329" y="16168"/>
                    <a:pt x="11481" y="16017"/>
                    <a:pt x="11481" y="15831"/>
                  </a:cubicBezTo>
                  <a:cubicBezTo>
                    <a:pt x="11481" y="15645"/>
                    <a:pt x="11329" y="15493"/>
                    <a:pt x="11141" y="15493"/>
                  </a:cubicBezTo>
                  <a:close/>
                  <a:moveTo>
                    <a:pt x="12057" y="15493"/>
                  </a:moveTo>
                  <a:cubicBezTo>
                    <a:pt x="11868" y="15493"/>
                    <a:pt x="11714" y="15645"/>
                    <a:pt x="11714" y="15831"/>
                  </a:cubicBezTo>
                  <a:cubicBezTo>
                    <a:pt x="11714" y="16017"/>
                    <a:pt x="11868" y="16168"/>
                    <a:pt x="12057" y="16168"/>
                  </a:cubicBezTo>
                  <a:cubicBezTo>
                    <a:pt x="12247" y="16168"/>
                    <a:pt x="12398" y="16017"/>
                    <a:pt x="12398" y="15831"/>
                  </a:cubicBezTo>
                  <a:cubicBezTo>
                    <a:pt x="12398" y="15645"/>
                    <a:pt x="12247" y="15493"/>
                    <a:pt x="12057" y="15493"/>
                  </a:cubicBezTo>
                  <a:close/>
                  <a:moveTo>
                    <a:pt x="13076" y="15493"/>
                  </a:moveTo>
                  <a:cubicBezTo>
                    <a:pt x="12886" y="15493"/>
                    <a:pt x="12732" y="15645"/>
                    <a:pt x="12732" y="15831"/>
                  </a:cubicBezTo>
                  <a:cubicBezTo>
                    <a:pt x="12732" y="16017"/>
                    <a:pt x="12886" y="16168"/>
                    <a:pt x="13076" y="16168"/>
                  </a:cubicBezTo>
                  <a:cubicBezTo>
                    <a:pt x="13265" y="16168"/>
                    <a:pt x="13416" y="16017"/>
                    <a:pt x="13416" y="15831"/>
                  </a:cubicBezTo>
                  <a:cubicBezTo>
                    <a:pt x="13416" y="15645"/>
                    <a:pt x="13265" y="15493"/>
                    <a:pt x="13076" y="15493"/>
                  </a:cubicBezTo>
                  <a:close/>
                  <a:moveTo>
                    <a:pt x="14094" y="15493"/>
                  </a:moveTo>
                  <a:cubicBezTo>
                    <a:pt x="13905" y="15493"/>
                    <a:pt x="13751" y="15645"/>
                    <a:pt x="13751" y="15831"/>
                  </a:cubicBezTo>
                  <a:cubicBezTo>
                    <a:pt x="13751" y="16017"/>
                    <a:pt x="13905" y="16168"/>
                    <a:pt x="14094" y="16168"/>
                  </a:cubicBezTo>
                  <a:cubicBezTo>
                    <a:pt x="14284" y="16168"/>
                    <a:pt x="14435" y="16017"/>
                    <a:pt x="14435" y="15831"/>
                  </a:cubicBezTo>
                  <a:cubicBezTo>
                    <a:pt x="14435" y="15645"/>
                    <a:pt x="14284" y="15493"/>
                    <a:pt x="14094" y="15493"/>
                  </a:cubicBezTo>
                  <a:close/>
                  <a:moveTo>
                    <a:pt x="15113" y="15493"/>
                  </a:moveTo>
                  <a:cubicBezTo>
                    <a:pt x="14924" y="15493"/>
                    <a:pt x="14769" y="15645"/>
                    <a:pt x="14769" y="15831"/>
                  </a:cubicBezTo>
                  <a:cubicBezTo>
                    <a:pt x="14769" y="16017"/>
                    <a:pt x="14924" y="16168"/>
                    <a:pt x="15113" y="16168"/>
                  </a:cubicBezTo>
                  <a:cubicBezTo>
                    <a:pt x="15302" y="16168"/>
                    <a:pt x="15454" y="16017"/>
                    <a:pt x="15454" y="15831"/>
                  </a:cubicBezTo>
                  <a:cubicBezTo>
                    <a:pt x="15454" y="15645"/>
                    <a:pt x="15302" y="15493"/>
                    <a:pt x="15113" y="15493"/>
                  </a:cubicBezTo>
                  <a:close/>
                  <a:moveTo>
                    <a:pt x="10122" y="16393"/>
                  </a:moveTo>
                  <a:cubicBezTo>
                    <a:pt x="9933" y="16393"/>
                    <a:pt x="9778" y="16545"/>
                    <a:pt x="9778" y="16730"/>
                  </a:cubicBezTo>
                  <a:cubicBezTo>
                    <a:pt x="9778" y="16917"/>
                    <a:pt x="9933" y="17064"/>
                    <a:pt x="10122" y="17064"/>
                  </a:cubicBezTo>
                  <a:cubicBezTo>
                    <a:pt x="10311" y="17064"/>
                    <a:pt x="10463" y="16917"/>
                    <a:pt x="10463" y="16730"/>
                  </a:cubicBezTo>
                  <a:cubicBezTo>
                    <a:pt x="10463" y="16545"/>
                    <a:pt x="10311" y="16393"/>
                    <a:pt x="10122" y="16393"/>
                  </a:cubicBezTo>
                  <a:close/>
                  <a:moveTo>
                    <a:pt x="11141" y="16393"/>
                  </a:moveTo>
                  <a:cubicBezTo>
                    <a:pt x="10952" y="16393"/>
                    <a:pt x="10797" y="16545"/>
                    <a:pt x="10797" y="16730"/>
                  </a:cubicBezTo>
                  <a:cubicBezTo>
                    <a:pt x="10797" y="16917"/>
                    <a:pt x="10952" y="17064"/>
                    <a:pt x="11141" y="17064"/>
                  </a:cubicBezTo>
                  <a:cubicBezTo>
                    <a:pt x="11329" y="17064"/>
                    <a:pt x="11481" y="16917"/>
                    <a:pt x="11481" y="16730"/>
                  </a:cubicBezTo>
                  <a:cubicBezTo>
                    <a:pt x="11481" y="16545"/>
                    <a:pt x="11329" y="16393"/>
                    <a:pt x="11141" y="16393"/>
                  </a:cubicBezTo>
                  <a:close/>
                  <a:moveTo>
                    <a:pt x="12057" y="16393"/>
                  </a:moveTo>
                  <a:cubicBezTo>
                    <a:pt x="11868" y="16393"/>
                    <a:pt x="11714" y="16545"/>
                    <a:pt x="11714" y="16730"/>
                  </a:cubicBezTo>
                  <a:cubicBezTo>
                    <a:pt x="11714" y="16917"/>
                    <a:pt x="11868" y="17064"/>
                    <a:pt x="12057" y="17064"/>
                  </a:cubicBezTo>
                  <a:cubicBezTo>
                    <a:pt x="12247" y="17064"/>
                    <a:pt x="12398" y="16917"/>
                    <a:pt x="12398" y="16730"/>
                  </a:cubicBezTo>
                  <a:cubicBezTo>
                    <a:pt x="12398" y="16545"/>
                    <a:pt x="12247" y="16393"/>
                    <a:pt x="12057" y="16393"/>
                  </a:cubicBezTo>
                  <a:close/>
                  <a:moveTo>
                    <a:pt x="13076" y="16393"/>
                  </a:moveTo>
                  <a:cubicBezTo>
                    <a:pt x="12886" y="16393"/>
                    <a:pt x="12732" y="16545"/>
                    <a:pt x="12732" y="16730"/>
                  </a:cubicBezTo>
                  <a:cubicBezTo>
                    <a:pt x="12732" y="16917"/>
                    <a:pt x="12886" y="17064"/>
                    <a:pt x="13076" y="17064"/>
                  </a:cubicBezTo>
                  <a:cubicBezTo>
                    <a:pt x="13265" y="17064"/>
                    <a:pt x="13416" y="16917"/>
                    <a:pt x="13416" y="16730"/>
                  </a:cubicBezTo>
                  <a:cubicBezTo>
                    <a:pt x="13416" y="16545"/>
                    <a:pt x="13265" y="16393"/>
                    <a:pt x="13076" y="16393"/>
                  </a:cubicBezTo>
                  <a:close/>
                  <a:moveTo>
                    <a:pt x="14094" y="16393"/>
                  </a:moveTo>
                  <a:cubicBezTo>
                    <a:pt x="13905" y="16393"/>
                    <a:pt x="13751" y="16545"/>
                    <a:pt x="13751" y="16730"/>
                  </a:cubicBezTo>
                  <a:cubicBezTo>
                    <a:pt x="13751" y="16917"/>
                    <a:pt x="13905" y="17064"/>
                    <a:pt x="14094" y="17064"/>
                  </a:cubicBezTo>
                  <a:cubicBezTo>
                    <a:pt x="14284" y="17064"/>
                    <a:pt x="14435" y="16917"/>
                    <a:pt x="14435" y="16730"/>
                  </a:cubicBezTo>
                  <a:cubicBezTo>
                    <a:pt x="14435" y="16545"/>
                    <a:pt x="14284" y="16393"/>
                    <a:pt x="14094" y="16393"/>
                  </a:cubicBezTo>
                  <a:close/>
                  <a:moveTo>
                    <a:pt x="10122" y="17392"/>
                  </a:moveTo>
                  <a:cubicBezTo>
                    <a:pt x="9933" y="17392"/>
                    <a:pt x="9778" y="17544"/>
                    <a:pt x="9778" y="17730"/>
                  </a:cubicBezTo>
                  <a:cubicBezTo>
                    <a:pt x="9778" y="17915"/>
                    <a:pt x="9933" y="18067"/>
                    <a:pt x="10122" y="18067"/>
                  </a:cubicBezTo>
                  <a:cubicBezTo>
                    <a:pt x="10311" y="18067"/>
                    <a:pt x="10463" y="17915"/>
                    <a:pt x="10463" y="17730"/>
                  </a:cubicBezTo>
                  <a:cubicBezTo>
                    <a:pt x="10463" y="17544"/>
                    <a:pt x="10311" y="17392"/>
                    <a:pt x="10122" y="17392"/>
                  </a:cubicBezTo>
                  <a:close/>
                  <a:moveTo>
                    <a:pt x="11141" y="17392"/>
                  </a:moveTo>
                  <a:cubicBezTo>
                    <a:pt x="10952" y="17392"/>
                    <a:pt x="10797" y="17544"/>
                    <a:pt x="10797" y="17730"/>
                  </a:cubicBezTo>
                  <a:cubicBezTo>
                    <a:pt x="10797" y="17915"/>
                    <a:pt x="10952" y="18067"/>
                    <a:pt x="11141" y="18067"/>
                  </a:cubicBezTo>
                  <a:cubicBezTo>
                    <a:pt x="11329" y="18067"/>
                    <a:pt x="11481" y="17915"/>
                    <a:pt x="11481" y="17730"/>
                  </a:cubicBezTo>
                  <a:cubicBezTo>
                    <a:pt x="11481" y="17544"/>
                    <a:pt x="11329" y="17392"/>
                    <a:pt x="11141" y="17392"/>
                  </a:cubicBezTo>
                  <a:close/>
                  <a:moveTo>
                    <a:pt x="12057" y="17392"/>
                  </a:moveTo>
                  <a:cubicBezTo>
                    <a:pt x="11868" y="17392"/>
                    <a:pt x="11714" y="17544"/>
                    <a:pt x="11714" y="17730"/>
                  </a:cubicBezTo>
                  <a:cubicBezTo>
                    <a:pt x="11714" y="17915"/>
                    <a:pt x="11868" y="18067"/>
                    <a:pt x="12057" y="18067"/>
                  </a:cubicBezTo>
                  <a:cubicBezTo>
                    <a:pt x="12247" y="18067"/>
                    <a:pt x="12398" y="17915"/>
                    <a:pt x="12398" y="17730"/>
                  </a:cubicBezTo>
                  <a:cubicBezTo>
                    <a:pt x="12398" y="17544"/>
                    <a:pt x="12247" y="17392"/>
                    <a:pt x="12057" y="17392"/>
                  </a:cubicBezTo>
                  <a:close/>
                  <a:moveTo>
                    <a:pt x="13076" y="17392"/>
                  </a:moveTo>
                  <a:cubicBezTo>
                    <a:pt x="12886" y="17392"/>
                    <a:pt x="12732" y="17544"/>
                    <a:pt x="12732" y="17730"/>
                  </a:cubicBezTo>
                  <a:cubicBezTo>
                    <a:pt x="12732" y="17915"/>
                    <a:pt x="12886" y="18067"/>
                    <a:pt x="13076" y="18067"/>
                  </a:cubicBezTo>
                  <a:cubicBezTo>
                    <a:pt x="13265" y="18067"/>
                    <a:pt x="13416" y="17915"/>
                    <a:pt x="13416" y="17730"/>
                  </a:cubicBezTo>
                  <a:cubicBezTo>
                    <a:pt x="13416" y="17544"/>
                    <a:pt x="13265" y="17392"/>
                    <a:pt x="13076" y="17392"/>
                  </a:cubicBezTo>
                  <a:close/>
                  <a:moveTo>
                    <a:pt x="21291" y="17392"/>
                  </a:moveTo>
                  <a:cubicBezTo>
                    <a:pt x="21121" y="17392"/>
                    <a:pt x="20983" y="17528"/>
                    <a:pt x="20982" y="17695"/>
                  </a:cubicBezTo>
                  <a:cubicBezTo>
                    <a:pt x="20982" y="17863"/>
                    <a:pt x="21121" y="17998"/>
                    <a:pt x="21291" y="17998"/>
                  </a:cubicBezTo>
                  <a:cubicBezTo>
                    <a:pt x="21462" y="17998"/>
                    <a:pt x="21600" y="17863"/>
                    <a:pt x="21600" y="17695"/>
                  </a:cubicBezTo>
                  <a:cubicBezTo>
                    <a:pt x="21600" y="17528"/>
                    <a:pt x="21462" y="17392"/>
                    <a:pt x="21291" y="17392"/>
                  </a:cubicBezTo>
                  <a:close/>
                  <a:moveTo>
                    <a:pt x="20375" y="18392"/>
                  </a:moveTo>
                  <a:cubicBezTo>
                    <a:pt x="20204" y="18392"/>
                    <a:pt x="20066" y="18528"/>
                    <a:pt x="20066" y="18695"/>
                  </a:cubicBezTo>
                  <a:cubicBezTo>
                    <a:pt x="20066" y="18862"/>
                    <a:pt x="20204" y="18998"/>
                    <a:pt x="20375" y="18998"/>
                  </a:cubicBezTo>
                  <a:cubicBezTo>
                    <a:pt x="20545" y="18998"/>
                    <a:pt x="20683" y="18862"/>
                    <a:pt x="20683" y="18695"/>
                  </a:cubicBezTo>
                  <a:cubicBezTo>
                    <a:pt x="20683" y="18528"/>
                    <a:pt x="20545" y="18392"/>
                    <a:pt x="20375" y="18392"/>
                  </a:cubicBezTo>
                  <a:close/>
                  <a:moveTo>
                    <a:pt x="11141" y="19192"/>
                  </a:moveTo>
                  <a:cubicBezTo>
                    <a:pt x="10952" y="19192"/>
                    <a:pt x="10797" y="19344"/>
                    <a:pt x="10797" y="19529"/>
                  </a:cubicBezTo>
                  <a:cubicBezTo>
                    <a:pt x="10797" y="19715"/>
                    <a:pt x="10952" y="19863"/>
                    <a:pt x="11141" y="19863"/>
                  </a:cubicBezTo>
                  <a:cubicBezTo>
                    <a:pt x="11329" y="19863"/>
                    <a:pt x="11481" y="19715"/>
                    <a:pt x="11481" y="19529"/>
                  </a:cubicBezTo>
                  <a:cubicBezTo>
                    <a:pt x="11481" y="19344"/>
                    <a:pt x="11329" y="19192"/>
                    <a:pt x="11141" y="19192"/>
                  </a:cubicBezTo>
                  <a:close/>
                  <a:moveTo>
                    <a:pt x="18643" y="19192"/>
                  </a:moveTo>
                  <a:cubicBezTo>
                    <a:pt x="18472" y="19192"/>
                    <a:pt x="18334" y="19328"/>
                    <a:pt x="18334" y="19495"/>
                  </a:cubicBezTo>
                  <a:cubicBezTo>
                    <a:pt x="18334" y="19662"/>
                    <a:pt x="18472" y="19798"/>
                    <a:pt x="18643" y="19798"/>
                  </a:cubicBezTo>
                  <a:cubicBezTo>
                    <a:pt x="18813" y="19798"/>
                    <a:pt x="18952" y="19662"/>
                    <a:pt x="18952" y="19495"/>
                  </a:cubicBezTo>
                  <a:cubicBezTo>
                    <a:pt x="18952" y="19328"/>
                    <a:pt x="18813" y="19192"/>
                    <a:pt x="18643" y="19192"/>
                  </a:cubicBezTo>
                  <a:close/>
                  <a:moveTo>
                    <a:pt x="16810" y="20091"/>
                  </a:moveTo>
                  <a:cubicBezTo>
                    <a:pt x="16639" y="20091"/>
                    <a:pt x="16501" y="20227"/>
                    <a:pt x="16501" y="20394"/>
                  </a:cubicBezTo>
                  <a:cubicBezTo>
                    <a:pt x="16501" y="20562"/>
                    <a:pt x="16639" y="20697"/>
                    <a:pt x="16810" y="20697"/>
                  </a:cubicBezTo>
                  <a:cubicBezTo>
                    <a:pt x="16980" y="20697"/>
                    <a:pt x="17118" y="20562"/>
                    <a:pt x="17118" y="20394"/>
                  </a:cubicBezTo>
                  <a:cubicBezTo>
                    <a:pt x="17118" y="20227"/>
                    <a:pt x="16980" y="20091"/>
                    <a:pt x="16810" y="20091"/>
                  </a:cubicBezTo>
                  <a:close/>
                  <a:moveTo>
                    <a:pt x="17726" y="20091"/>
                  </a:moveTo>
                  <a:cubicBezTo>
                    <a:pt x="17555" y="20091"/>
                    <a:pt x="17418" y="20227"/>
                    <a:pt x="17418" y="20394"/>
                  </a:cubicBezTo>
                  <a:cubicBezTo>
                    <a:pt x="17418" y="20562"/>
                    <a:pt x="17555" y="20697"/>
                    <a:pt x="17726" y="20697"/>
                  </a:cubicBezTo>
                  <a:cubicBezTo>
                    <a:pt x="17897" y="20697"/>
                    <a:pt x="18035" y="20562"/>
                    <a:pt x="18035" y="20394"/>
                  </a:cubicBezTo>
                  <a:cubicBezTo>
                    <a:pt x="18035" y="20227"/>
                    <a:pt x="17897" y="20091"/>
                    <a:pt x="17726" y="20091"/>
                  </a:cubicBezTo>
                  <a:close/>
                  <a:moveTo>
                    <a:pt x="15180" y="20991"/>
                  </a:moveTo>
                  <a:cubicBezTo>
                    <a:pt x="15009" y="20991"/>
                    <a:pt x="14871" y="21127"/>
                    <a:pt x="14871" y="21294"/>
                  </a:cubicBezTo>
                  <a:cubicBezTo>
                    <a:pt x="14871" y="21461"/>
                    <a:pt x="15009" y="21600"/>
                    <a:pt x="15180" y="21600"/>
                  </a:cubicBezTo>
                  <a:cubicBezTo>
                    <a:pt x="15351" y="21600"/>
                    <a:pt x="15489" y="21461"/>
                    <a:pt x="15489" y="21294"/>
                  </a:cubicBezTo>
                  <a:cubicBezTo>
                    <a:pt x="15489" y="21127"/>
                    <a:pt x="15351" y="20991"/>
                    <a:pt x="15180" y="20991"/>
                  </a:cubicBezTo>
                  <a:close/>
                  <a:moveTo>
                    <a:pt x="15893" y="20991"/>
                  </a:moveTo>
                  <a:cubicBezTo>
                    <a:pt x="15722" y="20991"/>
                    <a:pt x="15584" y="21127"/>
                    <a:pt x="15584" y="21294"/>
                  </a:cubicBezTo>
                  <a:cubicBezTo>
                    <a:pt x="15584" y="21461"/>
                    <a:pt x="15722" y="21600"/>
                    <a:pt x="15893" y="21600"/>
                  </a:cubicBezTo>
                  <a:cubicBezTo>
                    <a:pt x="16063" y="21600"/>
                    <a:pt x="16202" y="21461"/>
                    <a:pt x="16202" y="21294"/>
                  </a:cubicBezTo>
                  <a:cubicBezTo>
                    <a:pt x="16202" y="21127"/>
                    <a:pt x="16063" y="20991"/>
                    <a:pt x="15893" y="20991"/>
                  </a:cubicBezTo>
                  <a:close/>
                </a:path>
              </a:pathLst>
            </a:custGeom>
            <a:grp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ptos" panose="020B0004020202020204" pitchFamily="34" charset="0"/>
                <a:ea typeface="Open Sans" panose="020B0606030504020204" pitchFamily="34" charset="0"/>
                <a:cs typeface="Arial" panose="020B0604020202020204" pitchFamily="34" charset="0"/>
              </a:endParaRPr>
            </a:p>
          </p:txBody>
        </p:sp>
        <p:sp>
          <p:nvSpPr>
            <p:cNvPr id="8" name="Shape 18632">
              <a:extLst>
                <a:ext uri="{FF2B5EF4-FFF2-40B4-BE49-F238E27FC236}">
                  <a16:creationId xmlns:a16="http://schemas.microsoft.com/office/drawing/2014/main" id="{CCBE660A-4A9B-A08D-1C5A-0C5CDE0BB80B}"/>
                </a:ext>
              </a:extLst>
            </p:cNvPr>
            <p:cNvSpPr/>
            <p:nvPr/>
          </p:nvSpPr>
          <p:spPr>
            <a:xfrm>
              <a:off x="8661400" y="127000"/>
              <a:ext cx="6676629" cy="5203429"/>
            </a:xfrm>
            <a:custGeom>
              <a:avLst/>
              <a:gdLst/>
              <a:ahLst/>
              <a:cxnLst>
                <a:cxn ang="0">
                  <a:pos x="wd2" y="hd2"/>
                </a:cxn>
                <a:cxn ang="5400000">
                  <a:pos x="wd2" y="hd2"/>
                </a:cxn>
                <a:cxn ang="10800000">
                  <a:pos x="wd2" y="hd2"/>
                </a:cxn>
                <a:cxn ang="16200000">
                  <a:pos x="wd2" y="hd2"/>
                </a:cxn>
              </a:cxnLst>
              <a:rect l="0" t="0" r="r" b="b"/>
              <a:pathLst>
                <a:path w="21600" h="21600" extrusionOk="0">
                  <a:moveTo>
                    <a:pt x="6466" y="0"/>
                  </a:moveTo>
                  <a:cubicBezTo>
                    <a:pt x="6390" y="0"/>
                    <a:pt x="6327" y="80"/>
                    <a:pt x="6327" y="178"/>
                  </a:cubicBezTo>
                  <a:cubicBezTo>
                    <a:pt x="6327" y="276"/>
                    <a:pt x="6390" y="354"/>
                    <a:pt x="6466" y="354"/>
                  </a:cubicBezTo>
                  <a:cubicBezTo>
                    <a:pt x="6542" y="354"/>
                    <a:pt x="6603" y="276"/>
                    <a:pt x="6603" y="178"/>
                  </a:cubicBezTo>
                  <a:cubicBezTo>
                    <a:pt x="6603" y="80"/>
                    <a:pt x="6542" y="0"/>
                    <a:pt x="6466" y="0"/>
                  </a:cubicBezTo>
                  <a:close/>
                  <a:moveTo>
                    <a:pt x="6836" y="0"/>
                  </a:moveTo>
                  <a:cubicBezTo>
                    <a:pt x="6759" y="0"/>
                    <a:pt x="6697" y="80"/>
                    <a:pt x="6697" y="178"/>
                  </a:cubicBezTo>
                  <a:cubicBezTo>
                    <a:pt x="6697" y="276"/>
                    <a:pt x="6759" y="354"/>
                    <a:pt x="6836" y="354"/>
                  </a:cubicBezTo>
                  <a:cubicBezTo>
                    <a:pt x="6912" y="354"/>
                    <a:pt x="6973" y="276"/>
                    <a:pt x="6973" y="178"/>
                  </a:cubicBezTo>
                  <a:cubicBezTo>
                    <a:pt x="6973" y="80"/>
                    <a:pt x="6912" y="0"/>
                    <a:pt x="6836" y="0"/>
                  </a:cubicBezTo>
                  <a:close/>
                  <a:moveTo>
                    <a:pt x="7247" y="0"/>
                  </a:moveTo>
                  <a:cubicBezTo>
                    <a:pt x="7170" y="0"/>
                    <a:pt x="7108" y="80"/>
                    <a:pt x="7108" y="178"/>
                  </a:cubicBezTo>
                  <a:cubicBezTo>
                    <a:pt x="7108" y="276"/>
                    <a:pt x="7170" y="354"/>
                    <a:pt x="7247" y="354"/>
                  </a:cubicBezTo>
                  <a:cubicBezTo>
                    <a:pt x="7323" y="354"/>
                    <a:pt x="7384" y="276"/>
                    <a:pt x="7384" y="178"/>
                  </a:cubicBezTo>
                  <a:cubicBezTo>
                    <a:pt x="7384" y="80"/>
                    <a:pt x="7323" y="0"/>
                    <a:pt x="7247" y="0"/>
                  </a:cubicBezTo>
                  <a:close/>
                  <a:moveTo>
                    <a:pt x="8027" y="474"/>
                  </a:moveTo>
                  <a:cubicBezTo>
                    <a:pt x="7951" y="474"/>
                    <a:pt x="7889" y="554"/>
                    <a:pt x="7889" y="652"/>
                  </a:cubicBezTo>
                  <a:cubicBezTo>
                    <a:pt x="7889" y="750"/>
                    <a:pt x="7951" y="829"/>
                    <a:pt x="8027" y="829"/>
                  </a:cubicBezTo>
                  <a:cubicBezTo>
                    <a:pt x="8104" y="829"/>
                    <a:pt x="8165" y="750"/>
                    <a:pt x="8165" y="652"/>
                  </a:cubicBezTo>
                  <a:cubicBezTo>
                    <a:pt x="8165" y="554"/>
                    <a:pt x="8104" y="474"/>
                    <a:pt x="8027" y="474"/>
                  </a:cubicBezTo>
                  <a:close/>
                  <a:moveTo>
                    <a:pt x="8438" y="474"/>
                  </a:moveTo>
                  <a:cubicBezTo>
                    <a:pt x="8362" y="474"/>
                    <a:pt x="8299" y="554"/>
                    <a:pt x="8299" y="652"/>
                  </a:cubicBezTo>
                  <a:cubicBezTo>
                    <a:pt x="8299" y="750"/>
                    <a:pt x="8362" y="829"/>
                    <a:pt x="8438" y="829"/>
                  </a:cubicBezTo>
                  <a:cubicBezTo>
                    <a:pt x="8515" y="829"/>
                    <a:pt x="8576" y="750"/>
                    <a:pt x="8576" y="652"/>
                  </a:cubicBezTo>
                  <a:cubicBezTo>
                    <a:pt x="8576" y="554"/>
                    <a:pt x="8515" y="474"/>
                    <a:pt x="8438" y="474"/>
                  </a:cubicBezTo>
                  <a:close/>
                  <a:moveTo>
                    <a:pt x="8808" y="474"/>
                  </a:moveTo>
                  <a:cubicBezTo>
                    <a:pt x="8732" y="474"/>
                    <a:pt x="8669" y="554"/>
                    <a:pt x="8669" y="652"/>
                  </a:cubicBezTo>
                  <a:cubicBezTo>
                    <a:pt x="8669" y="750"/>
                    <a:pt x="8732" y="829"/>
                    <a:pt x="8808" y="829"/>
                  </a:cubicBezTo>
                  <a:cubicBezTo>
                    <a:pt x="8884" y="829"/>
                    <a:pt x="8945" y="750"/>
                    <a:pt x="8945" y="652"/>
                  </a:cubicBezTo>
                  <a:cubicBezTo>
                    <a:pt x="8945" y="554"/>
                    <a:pt x="8884" y="474"/>
                    <a:pt x="8808" y="474"/>
                  </a:cubicBezTo>
                  <a:close/>
                  <a:moveTo>
                    <a:pt x="9219" y="474"/>
                  </a:moveTo>
                  <a:cubicBezTo>
                    <a:pt x="9142" y="474"/>
                    <a:pt x="9080" y="554"/>
                    <a:pt x="9080" y="652"/>
                  </a:cubicBezTo>
                  <a:cubicBezTo>
                    <a:pt x="9080" y="750"/>
                    <a:pt x="9142" y="829"/>
                    <a:pt x="9219" y="829"/>
                  </a:cubicBezTo>
                  <a:cubicBezTo>
                    <a:pt x="9295" y="829"/>
                    <a:pt x="9356" y="750"/>
                    <a:pt x="9356" y="652"/>
                  </a:cubicBezTo>
                  <a:cubicBezTo>
                    <a:pt x="9356" y="554"/>
                    <a:pt x="9295" y="474"/>
                    <a:pt x="9219" y="474"/>
                  </a:cubicBezTo>
                  <a:close/>
                  <a:moveTo>
                    <a:pt x="13985" y="896"/>
                  </a:moveTo>
                  <a:cubicBezTo>
                    <a:pt x="13908" y="896"/>
                    <a:pt x="13846" y="976"/>
                    <a:pt x="13846" y="1074"/>
                  </a:cubicBezTo>
                  <a:cubicBezTo>
                    <a:pt x="13846" y="1172"/>
                    <a:pt x="13908" y="1252"/>
                    <a:pt x="13985" y="1252"/>
                  </a:cubicBezTo>
                  <a:cubicBezTo>
                    <a:pt x="14061" y="1252"/>
                    <a:pt x="14122" y="1172"/>
                    <a:pt x="14122" y="1074"/>
                  </a:cubicBezTo>
                  <a:cubicBezTo>
                    <a:pt x="14122" y="976"/>
                    <a:pt x="14061" y="896"/>
                    <a:pt x="13985" y="896"/>
                  </a:cubicBezTo>
                  <a:close/>
                  <a:moveTo>
                    <a:pt x="2891" y="1002"/>
                  </a:moveTo>
                  <a:cubicBezTo>
                    <a:pt x="2815" y="1002"/>
                    <a:pt x="2753" y="1082"/>
                    <a:pt x="2753" y="1180"/>
                  </a:cubicBezTo>
                  <a:cubicBezTo>
                    <a:pt x="2753" y="1278"/>
                    <a:pt x="2815" y="1356"/>
                    <a:pt x="2891" y="1356"/>
                  </a:cubicBezTo>
                  <a:cubicBezTo>
                    <a:pt x="2968" y="1356"/>
                    <a:pt x="3029" y="1278"/>
                    <a:pt x="3029" y="1180"/>
                  </a:cubicBezTo>
                  <a:cubicBezTo>
                    <a:pt x="3029" y="1082"/>
                    <a:pt x="2968" y="1002"/>
                    <a:pt x="2891" y="1002"/>
                  </a:cubicBezTo>
                  <a:close/>
                  <a:moveTo>
                    <a:pt x="3302" y="1002"/>
                  </a:moveTo>
                  <a:cubicBezTo>
                    <a:pt x="3226" y="1002"/>
                    <a:pt x="3164" y="1082"/>
                    <a:pt x="3164" y="1180"/>
                  </a:cubicBezTo>
                  <a:cubicBezTo>
                    <a:pt x="3164" y="1278"/>
                    <a:pt x="3226" y="1356"/>
                    <a:pt x="3302" y="1356"/>
                  </a:cubicBezTo>
                  <a:cubicBezTo>
                    <a:pt x="3379" y="1356"/>
                    <a:pt x="3440" y="1278"/>
                    <a:pt x="3440" y="1180"/>
                  </a:cubicBezTo>
                  <a:cubicBezTo>
                    <a:pt x="3440" y="1082"/>
                    <a:pt x="3379" y="1002"/>
                    <a:pt x="3302" y="1002"/>
                  </a:cubicBezTo>
                  <a:close/>
                  <a:moveTo>
                    <a:pt x="6836" y="1002"/>
                  </a:moveTo>
                  <a:cubicBezTo>
                    <a:pt x="6759" y="1002"/>
                    <a:pt x="6697" y="1082"/>
                    <a:pt x="6697" y="1180"/>
                  </a:cubicBezTo>
                  <a:cubicBezTo>
                    <a:pt x="6697" y="1277"/>
                    <a:pt x="6759" y="1356"/>
                    <a:pt x="6836" y="1356"/>
                  </a:cubicBezTo>
                  <a:cubicBezTo>
                    <a:pt x="6912" y="1356"/>
                    <a:pt x="6973" y="1277"/>
                    <a:pt x="6973" y="1180"/>
                  </a:cubicBezTo>
                  <a:cubicBezTo>
                    <a:pt x="6973" y="1082"/>
                    <a:pt x="6912" y="1002"/>
                    <a:pt x="6836" y="1002"/>
                  </a:cubicBezTo>
                  <a:close/>
                  <a:moveTo>
                    <a:pt x="7247" y="1002"/>
                  </a:moveTo>
                  <a:cubicBezTo>
                    <a:pt x="7170" y="1002"/>
                    <a:pt x="7108" y="1082"/>
                    <a:pt x="7108" y="1180"/>
                  </a:cubicBezTo>
                  <a:cubicBezTo>
                    <a:pt x="7108" y="1277"/>
                    <a:pt x="7170" y="1356"/>
                    <a:pt x="7247" y="1356"/>
                  </a:cubicBezTo>
                  <a:cubicBezTo>
                    <a:pt x="7323" y="1356"/>
                    <a:pt x="7384" y="1277"/>
                    <a:pt x="7384" y="1180"/>
                  </a:cubicBezTo>
                  <a:cubicBezTo>
                    <a:pt x="7384" y="1082"/>
                    <a:pt x="7323" y="1002"/>
                    <a:pt x="7247" y="1002"/>
                  </a:cubicBezTo>
                  <a:close/>
                  <a:moveTo>
                    <a:pt x="7616" y="1002"/>
                  </a:moveTo>
                  <a:cubicBezTo>
                    <a:pt x="7540" y="1002"/>
                    <a:pt x="7478" y="1082"/>
                    <a:pt x="7478" y="1180"/>
                  </a:cubicBezTo>
                  <a:cubicBezTo>
                    <a:pt x="7478" y="1277"/>
                    <a:pt x="7540" y="1356"/>
                    <a:pt x="7616" y="1356"/>
                  </a:cubicBezTo>
                  <a:cubicBezTo>
                    <a:pt x="7693" y="1356"/>
                    <a:pt x="7754" y="1277"/>
                    <a:pt x="7754" y="1180"/>
                  </a:cubicBezTo>
                  <a:cubicBezTo>
                    <a:pt x="7754" y="1082"/>
                    <a:pt x="7693" y="1002"/>
                    <a:pt x="7616" y="1002"/>
                  </a:cubicBezTo>
                  <a:close/>
                  <a:moveTo>
                    <a:pt x="8027" y="1002"/>
                  </a:moveTo>
                  <a:cubicBezTo>
                    <a:pt x="7951" y="1002"/>
                    <a:pt x="7889" y="1082"/>
                    <a:pt x="7889" y="1180"/>
                  </a:cubicBezTo>
                  <a:cubicBezTo>
                    <a:pt x="7889" y="1277"/>
                    <a:pt x="7951" y="1356"/>
                    <a:pt x="8027" y="1356"/>
                  </a:cubicBezTo>
                  <a:cubicBezTo>
                    <a:pt x="8104" y="1356"/>
                    <a:pt x="8165" y="1277"/>
                    <a:pt x="8165" y="1180"/>
                  </a:cubicBezTo>
                  <a:cubicBezTo>
                    <a:pt x="8165" y="1082"/>
                    <a:pt x="8104" y="1002"/>
                    <a:pt x="8027" y="1002"/>
                  </a:cubicBezTo>
                  <a:close/>
                  <a:moveTo>
                    <a:pt x="8438" y="1002"/>
                  </a:moveTo>
                  <a:cubicBezTo>
                    <a:pt x="8362" y="1002"/>
                    <a:pt x="8299" y="1082"/>
                    <a:pt x="8299" y="1180"/>
                  </a:cubicBezTo>
                  <a:cubicBezTo>
                    <a:pt x="8299" y="1277"/>
                    <a:pt x="8362" y="1356"/>
                    <a:pt x="8438" y="1356"/>
                  </a:cubicBezTo>
                  <a:cubicBezTo>
                    <a:pt x="8515" y="1356"/>
                    <a:pt x="8576" y="1277"/>
                    <a:pt x="8576" y="1180"/>
                  </a:cubicBezTo>
                  <a:cubicBezTo>
                    <a:pt x="8576" y="1082"/>
                    <a:pt x="8515" y="1002"/>
                    <a:pt x="8438" y="1002"/>
                  </a:cubicBezTo>
                  <a:close/>
                  <a:moveTo>
                    <a:pt x="8808" y="1002"/>
                  </a:moveTo>
                  <a:cubicBezTo>
                    <a:pt x="8732" y="1002"/>
                    <a:pt x="8669" y="1082"/>
                    <a:pt x="8669" y="1180"/>
                  </a:cubicBezTo>
                  <a:cubicBezTo>
                    <a:pt x="8669" y="1277"/>
                    <a:pt x="8732" y="1356"/>
                    <a:pt x="8808" y="1356"/>
                  </a:cubicBezTo>
                  <a:cubicBezTo>
                    <a:pt x="8884" y="1356"/>
                    <a:pt x="8945" y="1277"/>
                    <a:pt x="8945" y="1180"/>
                  </a:cubicBezTo>
                  <a:cubicBezTo>
                    <a:pt x="8945" y="1082"/>
                    <a:pt x="8884" y="1002"/>
                    <a:pt x="8808" y="1002"/>
                  </a:cubicBezTo>
                  <a:close/>
                  <a:moveTo>
                    <a:pt x="9219" y="1002"/>
                  </a:moveTo>
                  <a:cubicBezTo>
                    <a:pt x="9142" y="1002"/>
                    <a:pt x="9080" y="1082"/>
                    <a:pt x="9080" y="1180"/>
                  </a:cubicBezTo>
                  <a:cubicBezTo>
                    <a:pt x="9080" y="1277"/>
                    <a:pt x="9142" y="1356"/>
                    <a:pt x="9219" y="1356"/>
                  </a:cubicBezTo>
                  <a:cubicBezTo>
                    <a:pt x="9295" y="1356"/>
                    <a:pt x="9356" y="1277"/>
                    <a:pt x="9356" y="1180"/>
                  </a:cubicBezTo>
                  <a:cubicBezTo>
                    <a:pt x="9356" y="1082"/>
                    <a:pt x="9295" y="1002"/>
                    <a:pt x="9219" y="1002"/>
                  </a:cubicBezTo>
                  <a:close/>
                  <a:moveTo>
                    <a:pt x="2891" y="1476"/>
                  </a:moveTo>
                  <a:cubicBezTo>
                    <a:pt x="2815" y="1476"/>
                    <a:pt x="2753" y="1556"/>
                    <a:pt x="2753" y="1654"/>
                  </a:cubicBezTo>
                  <a:cubicBezTo>
                    <a:pt x="2753" y="1752"/>
                    <a:pt x="2815" y="1832"/>
                    <a:pt x="2891" y="1832"/>
                  </a:cubicBezTo>
                  <a:cubicBezTo>
                    <a:pt x="2968" y="1832"/>
                    <a:pt x="3029" y="1752"/>
                    <a:pt x="3029" y="1654"/>
                  </a:cubicBezTo>
                  <a:cubicBezTo>
                    <a:pt x="3029" y="1556"/>
                    <a:pt x="2968" y="1476"/>
                    <a:pt x="2891" y="1476"/>
                  </a:cubicBezTo>
                  <a:close/>
                  <a:moveTo>
                    <a:pt x="4494" y="1529"/>
                  </a:moveTo>
                  <a:cubicBezTo>
                    <a:pt x="4417" y="1529"/>
                    <a:pt x="4355" y="1609"/>
                    <a:pt x="4355" y="1707"/>
                  </a:cubicBezTo>
                  <a:cubicBezTo>
                    <a:pt x="4355" y="1805"/>
                    <a:pt x="4417" y="1883"/>
                    <a:pt x="4494" y="1883"/>
                  </a:cubicBezTo>
                  <a:cubicBezTo>
                    <a:pt x="4570" y="1883"/>
                    <a:pt x="4631" y="1805"/>
                    <a:pt x="4631" y="1707"/>
                  </a:cubicBezTo>
                  <a:cubicBezTo>
                    <a:pt x="4631" y="1609"/>
                    <a:pt x="4570" y="1529"/>
                    <a:pt x="4494" y="1529"/>
                  </a:cubicBezTo>
                  <a:close/>
                  <a:moveTo>
                    <a:pt x="4905" y="1529"/>
                  </a:moveTo>
                  <a:cubicBezTo>
                    <a:pt x="4828" y="1529"/>
                    <a:pt x="4766" y="1609"/>
                    <a:pt x="4766" y="1707"/>
                  </a:cubicBezTo>
                  <a:cubicBezTo>
                    <a:pt x="4766" y="1805"/>
                    <a:pt x="4828" y="1883"/>
                    <a:pt x="4905" y="1883"/>
                  </a:cubicBezTo>
                  <a:cubicBezTo>
                    <a:pt x="4981" y="1883"/>
                    <a:pt x="5042" y="1805"/>
                    <a:pt x="5042" y="1707"/>
                  </a:cubicBezTo>
                  <a:cubicBezTo>
                    <a:pt x="5042" y="1609"/>
                    <a:pt x="4981" y="1529"/>
                    <a:pt x="4905" y="1529"/>
                  </a:cubicBezTo>
                  <a:close/>
                  <a:moveTo>
                    <a:pt x="5685" y="1529"/>
                  </a:moveTo>
                  <a:cubicBezTo>
                    <a:pt x="5609" y="1529"/>
                    <a:pt x="5547" y="1609"/>
                    <a:pt x="5547" y="1707"/>
                  </a:cubicBezTo>
                  <a:cubicBezTo>
                    <a:pt x="5547" y="1805"/>
                    <a:pt x="5609" y="1883"/>
                    <a:pt x="5685" y="1883"/>
                  </a:cubicBezTo>
                  <a:cubicBezTo>
                    <a:pt x="5762" y="1883"/>
                    <a:pt x="5823" y="1805"/>
                    <a:pt x="5823" y="1707"/>
                  </a:cubicBezTo>
                  <a:cubicBezTo>
                    <a:pt x="5823" y="1609"/>
                    <a:pt x="5762" y="1529"/>
                    <a:pt x="5685" y="1529"/>
                  </a:cubicBezTo>
                  <a:close/>
                  <a:moveTo>
                    <a:pt x="6055" y="1529"/>
                  </a:moveTo>
                  <a:cubicBezTo>
                    <a:pt x="5979" y="1529"/>
                    <a:pt x="5916" y="1609"/>
                    <a:pt x="5916" y="1707"/>
                  </a:cubicBezTo>
                  <a:cubicBezTo>
                    <a:pt x="5916" y="1805"/>
                    <a:pt x="5979" y="1883"/>
                    <a:pt x="6055" y="1883"/>
                  </a:cubicBezTo>
                  <a:cubicBezTo>
                    <a:pt x="6132" y="1883"/>
                    <a:pt x="6193" y="1805"/>
                    <a:pt x="6193" y="1707"/>
                  </a:cubicBezTo>
                  <a:cubicBezTo>
                    <a:pt x="6193" y="1609"/>
                    <a:pt x="6132" y="1529"/>
                    <a:pt x="6055" y="1529"/>
                  </a:cubicBezTo>
                  <a:close/>
                  <a:moveTo>
                    <a:pt x="6466" y="1529"/>
                  </a:moveTo>
                  <a:cubicBezTo>
                    <a:pt x="6390" y="1529"/>
                    <a:pt x="6327" y="1609"/>
                    <a:pt x="6327" y="1707"/>
                  </a:cubicBezTo>
                  <a:cubicBezTo>
                    <a:pt x="6327" y="1805"/>
                    <a:pt x="6390" y="1883"/>
                    <a:pt x="6466" y="1883"/>
                  </a:cubicBezTo>
                  <a:cubicBezTo>
                    <a:pt x="6542" y="1883"/>
                    <a:pt x="6603" y="1805"/>
                    <a:pt x="6603" y="1707"/>
                  </a:cubicBezTo>
                  <a:cubicBezTo>
                    <a:pt x="6603" y="1609"/>
                    <a:pt x="6542" y="1529"/>
                    <a:pt x="6466" y="1529"/>
                  </a:cubicBezTo>
                  <a:close/>
                  <a:moveTo>
                    <a:pt x="6836" y="1529"/>
                  </a:moveTo>
                  <a:cubicBezTo>
                    <a:pt x="6759" y="1529"/>
                    <a:pt x="6697" y="1609"/>
                    <a:pt x="6697" y="1707"/>
                  </a:cubicBezTo>
                  <a:cubicBezTo>
                    <a:pt x="6697" y="1805"/>
                    <a:pt x="6759" y="1883"/>
                    <a:pt x="6836" y="1883"/>
                  </a:cubicBezTo>
                  <a:cubicBezTo>
                    <a:pt x="6912" y="1883"/>
                    <a:pt x="6973" y="1805"/>
                    <a:pt x="6973" y="1707"/>
                  </a:cubicBezTo>
                  <a:cubicBezTo>
                    <a:pt x="6973" y="1609"/>
                    <a:pt x="6912" y="1529"/>
                    <a:pt x="6836" y="1529"/>
                  </a:cubicBezTo>
                  <a:close/>
                  <a:moveTo>
                    <a:pt x="7247" y="1529"/>
                  </a:moveTo>
                  <a:cubicBezTo>
                    <a:pt x="7170" y="1529"/>
                    <a:pt x="7108" y="1609"/>
                    <a:pt x="7108" y="1707"/>
                  </a:cubicBezTo>
                  <a:cubicBezTo>
                    <a:pt x="7108" y="1805"/>
                    <a:pt x="7170" y="1883"/>
                    <a:pt x="7247" y="1883"/>
                  </a:cubicBezTo>
                  <a:cubicBezTo>
                    <a:pt x="7323" y="1883"/>
                    <a:pt x="7384" y="1805"/>
                    <a:pt x="7384" y="1707"/>
                  </a:cubicBezTo>
                  <a:cubicBezTo>
                    <a:pt x="7384" y="1609"/>
                    <a:pt x="7323" y="1529"/>
                    <a:pt x="7247" y="1529"/>
                  </a:cubicBezTo>
                  <a:close/>
                  <a:moveTo>
                    <a:pt x="7616" y="1529"/>
                  </a:moveTo>
                  <a:cubicBezTo>
                    <a:pt x="7540" y="1529"/>
                    <a:pt x="7478" y="1609"/>
                    <a:pt x="7478" y="1707"/>
                  </a:cubicBezTo>
                  <a:cubicBezTo>
                    <a:pt x="7478" y="1805"/>
                    <a:pt x="7540" y="1883"/>
                    <a:pt x="7616" y="1883"/>
                  </a:cubicBezTo>
                  <a:cubicBezTo>
                    <a:pt x="7693" y="1883"/>
                    <a:pt x="7754" y="1805"/>
                    <a:pt x="7754" y="1707"/>
                  </a:cubicBezTo>
                  <a:cubicBezTo>
                    <a:pt x="7754" y="1609"/>
                    <a:pt x="7693" y="1529"/>
                    <a:pt x="7616" y="1529"/>
                  </a:cubicBezTo>
                  <a:close/>
                  <a:moveTo>
                    <a:pt x="8027" y="1529"/>
                  </a:moveTo>
                  <a:cubicBezTo>
                    <a:pt x="7951" y="1529"/>
                    <a:pt x="7889" y="1609"/>
                    <a:pt x="7889" y="1707"/>
                  </a:cubicBezTo>
                  <a:cubicBezTo>
                    <a:pt x="7889" y="1805"/>
                    <a:pt x="7951" y="1883"/>
                    <a:pt x="8027" y="1883"/>
                  </a:cubicBezTo>
                  <a:cubicBezTo>
                    <a:pt x="8104" y="1883"/>
                    <a:pt x="8165" y="1805"/>
                    <a:pt x="8165" y="1707"/>
                  </a:cubicBezTo>
                  <a:cubicBezTo>
                    <a:pt x="8165" y="1609"/>
                    <a:pt x="8104" y="1529"/>
                    <a:pt x="8027" y="1529"/>
                  </a:cubicBezTo>
                  <a:close/>
                  <a:moveTo>
                    <a:pt x="8438" y="1529"/>
                  </a:moveTo>
                  <a:cubicBezTo>
                    <a:pt x="8362" y="1529"/>
                    <a:pt x="8299" y="1609"/>
                    <a:pt x="8299" y="1707"/>
                  </a:cubicBezTo>
                  <a:cubicBezTo>
                    <a:pt x="8299" y="1805"/>
                    <a:pt x="8362" y="1883"/>
                    <a:pt x="8438" y="1883"/>
                  </a:cubicBezTo>
                  <a:cubicBezTo>
                    <a:pt x="8515" y="1883"/>
                    <a:pt x="8576" y="1805"/>
                    <a:pt x="8576" y="1707"/>
                  </a:cubicBezTo>
                  <a:cubicBezTo>
                    <a:pt x="8576" y="1609"/>
                    <a:pt x="8515" y="1529"/>
                    <a:pt x="8438" y="1529"/>
                  </a:cubicBezTo>
                  <a:close/>
                  <a:moveTo>
                    <a:pt x="8808" y="1529"/>
                  </a:moveTo>
                  <a:cubicBezTo>
                    <a:pt x="8732" y="1529"/>
                    <a:pt x="8669" y="1609"/>
                    <a:pt x="8669" y="1707"/>
                  </a:cubicBezTo>
                  <a:cubicBezTo>
                    <a:pt x="8669" y="1805"/>
                    <a:pt x="8732" y="1883"/>
                    <a:pt x="8808" y="1883"/>
                  </a:cubicBezTo>
                  <a:cubicBezTo>
                    <a:pt x="8884" y="1883"/>
                    <a:pt x="8945" y="1805"/>
                    <a:pt x="8945" y="1707"/>
                  </a:cubicBezTo>
                  <a:cubicBezTo>
                    <a:pt x="8945" y="1609"/>
                    <a:pt x="8884" y="1529"/>
                    <a:pt x="8808" y="1529"/>
                  </a:cubicBezTo>
                  <a:close/>
                  <a:moveTo>
                    <a:pt x="9219" y="1529"/>
                  </a:moveTo>
                  <a:cubicBezTo>
                    <a:pt x="9142" y="1529"/>
                    <a:pt x="9080" y="1609"/>
                    <a:pt x="9080" y="1707"/>
                  </a:cubicBezTo>
                  <a:cubicBezTo>
                    <a:pt x="9080" y="1805"/>
                    <a:pt x="9142" y="1883"/>
                    <a:pt x="9219" y="1883"/>
                  </a:cubicBezTo>
                  <a:cubicBezTo>
                    <a:pt x="9295" y="1883"/>
                    <a:pt x="9356" y="1805"/>
                    <a:pt x="9356" y="1707"/>
                  </a:cubicBezTo>
                  <a:cubicBezTo>
                    <a:pt x="9356" y="1609"/>
                    <a:pt x="9295" y="1529"/>
                    <a:pt x="9219" y="1529"/>
                  </a:cubicBezTo>
                  <a:close/>
                  <a:moveTo>
                    <a:pt x="9589" y="1529"/>
                  </a:moveTo>
                  <a:cubicBezTo>
                    <a:pt x="9512" y="1529"/>
                    <a:pt x="9450" y="1609"/>
                    <a:pt x="9450" y="1707"/>
                  </a:cubicBezTo>
                  <a:cubicBezTo>
                    <a:pt x="9450" y="1805"/>
                    <a:pt x="9512" y="1883"/>
                    <a:pt x="9589" y="1883"/>
                  </a:cubicBezTo>
                  <a:cubicBezTo>
                    <a:pt x="9665" y="1883"/>
                    <a:pt x="9726" y="1805"/>
                    <a:pt x="9726" y="1707"/>
                  </a:cubicBezTo>
                  <a:cubicBezTo>
                    <a:pt x="9726" y="1609"/>
                    <a:pt x="9665" y="1529"/>
                    <a:pt x="9589" y="1529"/>
                  </a:cubicBezTo>
                  <a:close/>
                  <a:moveTo>
                    <a:pt x="9999" y="1529"/>
                  </a:moveTo>
                  <a:cubicBezTo>
                    <a:pt x="9923" y="1529"/>
                    <a:pt x="9861" y="1609"/>
                    <a:pt x="9861" y="1707"/>
                  </a:cubicBezTo>
                  <a:cubicBezTo>
                    <a:pt x="9861" y="1805"/>
                    <a:pt x="9923" y="1883"/>
                    <a:pt x="9999" y="1883"/>
                  </a:cubicBezTo>
                  <a:cubicBezTo>
                    <a:pt x="10076" y="1883"/>
                    <a:pt x="10137" y="1805"/>
                    <a:pt x="10137" y="1707"/>
                  </a:cubicBezTo>
                  <a:cubicBezTo>
                    <a:pt x="10137" y="1609"/>
                    <a:pt x="10076" y="1529"/>
                    <a:pt x="9999" y="1529"/>
                  </a:cubicBezTo>
                  <a:close/>
                  <a:moveTo>
                    <a:pt x="10410" y="1529"/>
                  </a:moveTo>
                  <a:cubicBezTo>
                    <a:pt x="10334" y="1529"/>
                    <a:pt x="10272" y="1609"/>
                    <a:pt x="10272" y="1707"/>
                  </a:cubicBezTo>
                  <a:cubicBezTo>
                    <a:pt x="10272" y="1805"/>
                    <a:pt x="10334" y="1883"/>
                    <a:pt x="10410" y="1883"/>
                  </a:cubicBezTo>
                  <a:cubicBezTo>
                    <a:pt x="10487" y="1883"/>
                    <a:pt x="10548" y="1805"/>
                    <a:pt x="10548" y="1707"/>
                  </a:cubicBezTo>
                  <a:cubicBezTo>
                    <a:pt x="10548" y="1609"/>
                    <a:pt x="10487" y="1529"/>
                    <a:pt x="10410" y="1529"/>
                  </a:cubicBezTo>
                  <a:close/>
                  <a:moveTo>
                    <a:pt x="10780" y="1529"/>
                  </a:moveTo>
                  <a:cubicBezTo>
                    <a:pt x="10704" y="1529"/>
                    <a:pt x="10641" y="1609"/>
                    <a:pt x="10641" y="1707"/>
                  </a:cubicBezTo>
                  <a:cubicBezTo>
                    <a:pt x="10641" y="1805"/>
                    <a:pt x="10704" y="1883"/>
                    <a:pt x="10780" y="1883"/>
                  </a:cubicBezTo>
                  <a:cubicBezTo>
                    <a:pt x="10856" y="1883"/>
                    <a:pt x="10917" y="1805"/>
                    <a:pt x="10917" y="1707"/>
                  </a:cubicBezTo>
                  <a:cubicBezTo>
                    <a:pt x="10917" y="1609"/>
                    <a:pt x="10856" y="1529"/>
                    <a:pt x="10780" y="1529"/>
                  </a:cubicBezTo>
                  <a:close/>
                  <a:moveTo>
                    <a:pt x="11191" y="1529"/>
                  </a:moveTo>
                  <a:cubicBezTo>
                    <a:pt x="11115" y="1529"/>
                    <a:pt x="11052" y="1609"/>
                    <a:pt x="11052" y="1707"/>
                  </a:cubicBezTo>
                  <a:cubicBezTo>
                    <a:pt x="11052" y="1805"/>
                    <a:pt x="11115" y="1883"/>
                    <a:pt x="11191" y="1883"/>
                  </a:cubicBezTo>
                  <a:cubicBezTo>
                    <a:pt x="11267" y="1883"/>
                    <a:pt x="11328" y="1805"/>
                    <a:pt x="11328" y="1707"/>
                  </a:cubicBezTo>
                  <a:cubicBezTo>
                    <a:pt x="11328" y="1609"/>
                    <a:pt x="11267" y="1529"/>
                    <a:pt x="11191" y="1529"/>
                  </a:cubicBezTo>
                  <a:close/>
                  <a:moveTo>
                    <a:pt x="11602" y="1529"/>
                  </a:moveTo>
                  <a:cubicBezTo>
                    <a:pt x="11526" y="1529"/>
                    <a:pt x="11463" y="1609"/>
                    <a:pt x="11463" y="1707"/>
                  </a:cubicBezTo>
                  <a:cubicBezTo>
                    <a:pt x="11463" y="1805"/>
                    <a:pt x="11526" y="1883"/>
                    <a:pt x="11602" y="1883"/>
                  </a:cubicBezTo>
                  <a:cubicBezTo>
                    <a:pt x="11678" y="1883"/>
                    <a:pt x="11739" y="1805"/>
                    <a:pt x="11739" y="1707"/>
                  </a:cubicBezTo>
                  <a:cubicBezTo>
                    <a:pt x="11739" y="1609"/>
                    <a:pt x="11678" y="1529"/>
                    <a:pt x="11602" y="1529"/>
                  </a:cubicBezTo>
                  <a:close/>
                  <a:moveTo>
                    <a:pt x="11972" y="1529"/>
                  </a:moveTo>
                  <a:cubicBezTo>
                    <a:pt x="11895" y="1529"/>
                    <a:pt x="11833" y="1609"/>
                    <a:pt x="11833" y="1707"/>
                  </a:cubicBezTo>
                  <a:cubicBezTo>
                    <a:pt x="11833" y="1805"/>
                    <a:pt x="11895" y="1883"/>
                    <a:pt x="11972" y="1883"/>
                  </a:cubicBezTo>
                  <a:cubicBezTo>
                    <a:pt x="12048" y="1883"/>
                    <a:pt x="12109" y="1805"/>
                    <a:pt x="12109" y="1707"/>
                  </a:cubicBezTo>
                  <a:cubicBezTo>
                    <a:pt x="12109" y="1609"/>
                    <a:pt x="12048" y="1529"/>
                    <a:pt x="11972" y="1529"/>
                  </a:cubicBezTo>
                  <a:close/>
                  <a:moveTo>
                    <a:pt x="12382" y="1529"/>
                  </a:moveTo>
                  <a:cubicBezTo>
                    <a:pt x="12306" y="1529"/>
                    <a:pt x="12244" y="1609"/>
                    <a:pt x="12244" y="1707"/>
                  </a:cubicBezTo>
                  <a:cubicBezTo>
                    <a:pt x="12244" y="1805"/>
                    <a:pt x="12306" y="1883"/>
                    <a:pt x="12382" y="1883"/>
                  </a:cubicBezTo>
                  <a:cubicBezTo>
                    <a:pt x="12459" y="1883"/>
                    <a:pt x="12520" y="1805"/>
                    <a:pt x="12520" y="1707"/>
                  </a:cubicBezTo>
                  <a:cubicBezTo>
                    <a:pt x="12520" y="1609"/>
                    <a:pt x="12459" y="1529"/>
                    <a:pt x="12382" y="1529"/>
                  </a:cubicBezTo>
                  <a:close/>
                  <a:moveTo>
                    <a:pt x="13985" y="1529"/>
                  </a:moveTo>
                  <a:cubicBezTo>
                    <a:pt x="13908" y="1529"/>
                    <a:pt x="13846" y="1609"/>
                    <a:pt x="13846" y="1707"/>
                  </a:cubicBezTo>
                  <a:cubicBezTo>
                    <a:pt x="13846" y="1805"/>
                    <a:pt x="13908" y="1885"/>
                    <a:pt x="13985" y="1885"/>
                  </a:cubicBezTo>
                  <a:cubicBezTo>
                    <a:pt x="14061" y="1885"/>
                    <a:pt x="14122" y="1805"/>
                    <a:pt x="14122" y="1707"/>
                  </a:cubicBezTo>
                  <a:cubicBezTo>
                    <a:pt x="14122" y="1609"/>
                    <a:pt x="14061" y="1529"/>
                    <a:pt x="13985" y="1529"/>
                  </a:cubicBezTo>
                  <a:close/>
                  <a:moveTo>
                    <a:pt x="14355" y="1529"/>
                  </a:moveTo>
                  <a:cubicBezTo>
                    <a:pt x="14278" y="1529"/>
                    <a:pt x="14216" y="1609"/>
                    <a:pt x="14216" y="1707"/>
                  </a:cubicBezTo>
                  <a:cubicBezTo>
                    <a:pt x="14216" y="1805"/>
                    <a:pt x="14278" y="1885"/>
                    <a:pt x="14355" y="1885"/>
                  </a:cubicBezTo>
                  <a:cubicBezTo>
                    <a:pt x="14431" y="1885"/>
                    <a:pt x="14492" y="1805"/>
                    <a:pt x="14492" y="1707"/>
                  </a:cubicBezTo>
                  <a:cubicBezTo>
                    <a:pt x="14492" y="1609"/>
                    <a:pt x="14431" y="1529"/>
                    <a:pt x="14355" y="1529"/>
                  </a:cubicBezTo>
                  <a:close/>
                  <a:moveTo>
                    <a:pt x="14765" y="1529"/>
                  </a:moveTo>
                  <a:cubicBezTo>
                    <a:pt x="14689" y="1529"/>
                    <a:pt x="14627" y="1609"/>
                    <a:pt x="14627" y="1707"/>
                  </a:cubicBezTo>
                  <a:cubicBezTo>
                    <a:pt x="14627" y="1805"/>
                    <a:pt x="14689" y="1885"/>
                    <a:pt x="14765" y="1885"/>
                  </a:cubicBezTo>
                  <a:cubicBezTo>
                    <a:pt x="14842" y="1885"/>
                    <a:pt x="14903" y="1805"/>
                    <a:pt x="14903" y="1707"/>
                  </a:cubicBezTo>
                  <a:cubicBezTo>
                    <a:pt x="14903" y="1609"/>
                    <a:pt x="14842" y="1529"/>
                    <a:pt x="14765" y="1529"/>
                  </a:cubicBezTo>
                  <a:close/>
                  <a:moveTo>
                    <a:pt x="3713" y="2003"/>
                  </a:moveTo>
                  <a:cubicBezTo>
                    <a:pt x="3637" y="2003"/>
                    <a:pt x="3575" y="2083"/>
                    <a:pt x="3575" y="2181"/>
                  </a:cubicBezTo>
                  <a:cubicBezTo>
                    <a:pt x="3575" y="2279"/>
                    <a:pt x="3637" y="2359"/>
                    <a:pt x="3713" y="2359"/>
                  </a:cubicBezTo>
                  <a:cubicBezTo>
                    <a:pt x="3790" y="2359"/>
                    <a:pt x="3851" y="2279"/>
                    <a:pt x="3851" y="2181"/>
                  </a:cubicBezTo>
                  <a:cubicBezTo>
                    <a:pt x="3851" y="2083"/>
                    <a:pt x="3790" y="2003"/>
                    <a:pt x="3713" y="2003"/>
                  </a:cubicBezTo>
                  <a:close/>
                  <a:moveTo>
                    <a:pt x="4083" y="2003"/>
                  </a:moveTo>
                  <a:cubicBezTo>
                    <a:pt x="4007" y="2003"/>
                    <a:pt x="3944" y="2083"/>
                    <a:pt x="3944" y="2181"/>
                  </a:cubicBezTo>
                  <a:cubicBezTo>
                    <a:pt x="3944" y="2279"/>
                    <a:pt x="4007" y="2359"/>
                    <a:pt x="4083" y="2359"/>
                  </a:cubicBezTo>
                  <a:cubicBezTo>
                    <a:pt x="4159" y="2359"/>
                    <a:pt x="4220" y="2279"/>
                    <a:pt x="4220" y="2181"/>
                  </a:cubicBezTo>
                  <a:cubicBezTo>
                    <a:pt x="4220" y="2083"/>
                    <a:pt x="4159" y="2003"/>
                    <a:pt x="4083" y="2003"/>
                  </a:cubicBezTo>
                  <a:close/>
                  <a:moveTo>
                    <a:pt x="4864" y="2003"/>
                  </a:moveTo>
                  <a:cubicBezTo>
                    <a:pt x="4787" y="2003"/>
                    <a:pt x="4725" y="2083"/>
                    <a:pt x="4725" y="2181"/>
                  </a:cubicBezTo>
                  <a:cubicBezTo>
                    <a:pt x="4725" y="2279"/>
                    <a:pt x="4787" y="2359"/>
                    <a:pt x="4864" y="2359"/>
                  </a:cubicBezTo>
                  <a:cubicBezTo>
                    <a:pt x="4940" y="2359"/>
                    <a:pt x="5001" y="2279"/>
                    <a:pt x="5001" y="2181"/>
                  </a:cubicBezTo>
                  <a:cubicBezTo>
                    <a:pt x="5001" y="2083"/>
                    <a:pt x="4940" y="2003"/>
                    <a:pt x="4864" y="2003"/>
                  </a:cubicBezTo>
                  <a:close/>
                  <a:moveTo>
                    <a:pt x="5274" y="2003"/>
                  </a:moveTo>
                  <a:cubicBezTo>
                    <a:pt x="5198" y="2003"/>
                    <a:pt x="5136" y="2083"/>
                    <a:pt x="5136" y="2181"/>
                  </a:cubicBezTo>
                  <a:cubicBezTo>
                    <a:pt x="5136" y="2279"/>
                    <a:pt x="5198" y="2359"/>
                    <a:pt x="5274" y="2359"/>
                  </a:cubicBezTo>
                  <a:cubicBezTo>
                    <a:pt x="5351" y="2359"/>
                    <a:pt x="5412" y="2279"/>
                    <a:pt x="5412" y="2181"/>
                  </a:cubicBezTo>
                  <a:cubicBezTo>
                    <a:pt x="5412" y="2083"/>
                    <a:pt x="5351" y="2003"/>
                    <a:pt x="5274" y="2003"/>
                  </a:cubicBezTo>
                  <a:close/>
                  <a:moveTo>
                    <a:pt x="5685" y="2003"/>
                  </a:moveTo>
                  <a:cubicBezTo>
                    <a:pt x="5609" y="2003"/>
                    <a:pt x="5547" y="2083"/>
                    <a:pt x="5547" y="2181"/>
                  </a:cubicBezTo>
                  <a:cubicBezTo>
                    <a:pt x="5547" y="2279"/>
                    <a:pt x="5609" y="2358"/>
                    <a:pt x="5685" y="2358"/>
                  </a:cubicBezTo>
                  <a:cubicBezTo>
                    <a:pt x="5762" y="2358"/>
                    <a:pt x="5823" y="2279"/>
                    <a:pt x="5823" y="2181"/>
                  </a:cubicBezTo>
                  <a:cubicBezTo>
                    <a:pt x="5823" y="2083"/>
                    <a:pt x="5762" y="2003"/>
                    <a:pt x="5685" y="2003"/>
                  </a:cubicBezTo>
                  <a:close/>
                  <a:moveTo>
                    <a:pt x="6055" y="2003"/>
                  </a:moveTo>
                  <a:cubicBezTo>
                    <a:pt x="5979" y="2003"/>
                    <a:pt x="5916" y="2083"/>
                    <a:pt x="5916" y="2181"/>
                  </a:cubicBezTo>
                  <a:cubicBezTo>
                    <a:pt x="5916" y="2279"/>
                    <a:pt x="5979" y="2358"/>
                    <a:pt x="6055" y="2358"/>
                  </a:cubicBezTo>
                  <a:cubicBezTo>
                    <a:pt x="6132" y="2358"/>
                    <a:pt x="6193" y="2279"/>
                    <a:pt x="6193" y="2181"/>
                  </a:cubicBezTo>
                  <a:cubicBezTo>
                    <a:pt x="6193" y="2083"/>
                    <a:pt x="6132" y="2003"/>
                    <a:pt x="6055" y="2003"/>
                  </a:cubicBezTo>
                  <a:close/>
                  <a:moveTo>
                    <a:pt x="6466" y="2003"/>
                  </a:moveTo>
                  <a:cubicBezTo>
                    <a:pt x="6390" y="2003"/>
                    <a:pt x="6327" y="2083"/>
                    <a:pt x="6327" y="2181"/>
                  </a:cubicBezTo>
                  <a:cubicBezTo>
                    <a:pt x="6327" y="2279"/>
                    <a:pt x="6390" y="2358"/>
                    <a:pt x="6466" y="2358"/>
                  </a:cubicBezTo>
                  <a:cubicBezTo>
                    <a:pt x="6542" y="2358"/>
                    <a:pt x="6603" y="2279"/>
                    <a:pt x="6603" y="2181"/>
                  </a:cubicBezTo>
                  <a:cubicBezTo>
                    <a:pt x="6603" y="2083"/>
                    <a:pt x="6542" y="2003"/>
                    <a:pt x="6466" y="2003"/>
                  </a:cubicBezTo>
                  <a:close/>
                  <a:moveTo>
                    <a:pt x="6836" y="2003"/>
                  </a:moveTo>
                  <a:cubicBezTo>
                    <a:pt x="6759" y="2003"/>
                    <a:pt x="6697" y="2083"/>
                    <a:pt x="6697" y="2181"/>
                  </a:cubicBezTo>
                  <a:cubicBezTo>
                    <a:pt x="6697" y="2279"/>
                    <a:pt x="6759" y="2358"/>
                    <a:pt x="6836" y="2358"/>
                  </a:cubicBezTo>
                  <a:cubicBezTo>
                    <a:pt x="6912" y="2358"/>
                    <a:pt x="6973" y="2279"/>
                    <a:pt x="6973" y="2181"/>
                  </a:cubicBezTo>
                  <a:cubicBezTo>
                    <a:pt x="6973" y="2083"/>
                    <a:pt x="6912" y="2003"/>
                    <a:pt x="6836" y="2003"/>
                  </a:cubicBezTo>
                  <a:close/>
                  <a:moveTo>
                    <a:pt x="7247" y="2003"/>
                  </a:moveTo>
                  <a:cubicBezTo>
                    <a:pt x="7170" y="2003"/>
                    <a:pt x="7108" y="2083"/>
                    <a:pt x="7108" y="2181"/>
                  </a:cubicBezTo>
                  <a:cubicBezTo>
                    <a:pt x="7108" y="2279"/>
                    <a:pt x="7170" y="2358"/>
                    <a:pt x="7247" y="2358"/>
                  </a:cubicBezTo>
                  <a:cubicBezTo>
                    <a:pt x="7323" y="2358"/>
                    <a:pt x="7384" y="2279"/>
                    <a:pt x="7384" y="2181"/>
                  </a:cubicBezTo>
                  <a:cubicBezTo>
                    <a:pt x="7384" y="2083"/>
                    <a:pt x="7323" y="2003"/>
                    <a:pt x="7247" y="2003"/>
                  </a:cubicBezTo>
                  <a:close/>
                  <a:moveTo>
                    <a:pt x="7616" y="2003"/>
                  </a:moveTo>
                  <a:cubicBezTo>
                    <a:pt x="7540" y="2003"/>
                    <a:pt x="7478" y="2083"/>
                    <a:pt x="7478" y="2181"/>
                  </a:cubicBezTo>
                  <a:cubicBezTo>
                    <a:pt x="7478" y="2279"/>
                    <a:pt x="7540" y="2358"/>
                    <a:pt x="7616" y="2358"/>
                  </a:cubicBezTo>
                  <a:cubicBezTo>
                    <a:pt x="7693" y="2358"/>
                    <a:pt x="7754" y="2279"/>
                    <a:pt x="7754" y="2181"/>
                  </a:cubicBezTo>
                  <a:cubicBezTo>
                    <a:pt x="7754" y="2083"/>
                    <a:pt x="7693" y="2003"/>
                    <a:pt x="7616" y="2003"/>
                  </a:cubicBezTo>
                  <a:close/>
                  <a:moveTo>
                    <a:pt x="8027" y="2003"/>
                  </a:moveTo>
                  <a:cubicBezTo>
                    <a:pt x="7951" y="2003"/>
                    <a:pt x="7889" y="2083"/>
                    <a:pt x="7889" y="2181"/>
                  </a:cubicBezTo>
                  <a:cubicBezTo>
                    <a:pt x="7889" y="2279"/>
                    <a:pt x="7951" y="2358"/>
                    <a:pt x="8027" y="2358"/>
                  </a:cubicBezTo>
                  <a:cubicBezTo>
                    <a:pt x="8104" y="2358"/>
                    <a:pt x="8165" y="2279"/>
                    <a:pt x="8165" y="2181"/>
                  </a:cubicBezTo>
                  <a:cubicBezTo>
                    <a:pt x="8165" y="2083"/>
                    <a:pt x="8104" y="2003"/>
                    <a:pt x="8027" y="2003"/>
                  </a:cubicBezTo>
                  <a:close/>
                  <a:moveTo>
                    <a:pt x="8438" y="2003"/>
                  </a:moveTo>
                  <a:cubicBezTo>
                    <a:pt x="8362" y="2003"/>
                    <a:pt x="8299" y="2083"/>
                    <a:pt x="8299" y="2181"/>
                  </a:cubicBezTo>
                  <a:cubicBezTo>
                    <a:pt x="8299" y="2279"/>
                    <a:pt x="8362" y="2358"/>
                    <a:pt x="8438" y="2358"/>
                  </a:cubicBezTo>
                  <a:cubicBezTo>
                    <a:pt x="8515" y="2358"/>
                    <a:pt x="8576" y="2279"/>
                    <a:pt x="8576" y="2181"/>
                  </a:cubicBezTo>
                  <a:cubicBezTo>
                    <a:pt x="8576" y="2083"/>
                    <a:pt x="8515" y="2003"/>
                    <a:pt x="8438" y="2003"/>
                  </a:cubicBezTo>
                  <a:close/>
                  <a:moveTo>
                    <a:pt x="8808" y="2003"/>
                  </a:moveTo>
                  <a:cubicBezTo>
                    <a:pt x="8732" y="2003"/>
                    <a:pt x="8669" y="2083"/>
                    <a:pt x="8669" y="2181"/>
                  </a:cubicBezTo>
                  <a:cubicBezTo>
                    <a:pt x="8669" y="2279"/>
                    <a:pt x="8732" y="2358"/>
                    <a:pt x="8808" y="2358"/>
                  </a:cubicBezTo>
                  <a:cubicBezTo>
                    <a:pt x="8884" y="2358"/>
                    <a:pt x="8945" y="2279"/>
                    <a:pt x="8945" y="2181"/>
                  </a:cubicBezTo>
                  <a:cubicBezTo>
                    <a:pt x="8945" y="2083"/>
                    <a:pt x="8884" y="2003"/>
                    <a:pt x="8808" y="2003"/>
                  </a:cubicBezTo>
                  <a:close/>
                  <a:moveTo>
                    <a:pt x="9219" y="2003"/>
                  </a:moveTo>
                  <a:cubicBezTo>
                    <a:pt x="9142" y="2003"/>
                    <a:pt x="9080" y="2083"/>
                    <a:pt x="9080" y="2181"/>
                  </a:cubicBezTo>
                  <a:cubicBezTo>
                    <a:pt x="9080" y="2279"/>
                    <a:pt x="9142" y="2358"/>
                    <a:pt x="9219" y="2358"/>
                  </a:cubicBezTo>
                  <a:cubicBezTo>
                    <a:pt x="9295" y="2358"/>
                    <a:pt x="9356" y="2279"/>
                    <a:pt x="9356" y="2181"/>
                  </a:cubicBezTo>
                  <a:cubicBezTo>
                    <a:pt x="9356" y="2083"/>
                    <a:pt x="9295" y="2003"/>
                    <a:pt x="9219" y="2003"/>
                  </a:cubicBezTo>
                  <a:close/>
                  <a:moveTo>
                    <a:pt x="9589" y="2003"/>
                  </a:moveTo>
                  <a:cubicBezTo>
                    <a:pt x="9512" y="2003"/>
                    <a:pt x="9450" y="2083"/>
                    <a:pt x="9450" y="2181"/>
                  </a:cubicBezTo>
                  <a:cubicBezTo>
                    <a:pt x="9450" y="2279"/>
                    <a:pt x="9512" y="2358"/>
                    <a:pt x="9589" y="2358"/>
                  </a:cubicBezTo>
                  <a:cubicBezTo>
                    <a:pt x="9665" y="2358"/>
                    <a:pt x="9726" y="2279"/>
                    <a:pt x="9726" y="2181"/>
                  </a:cubicBezTo>
                  <a:cubicBezTo>
                    <a:pt x="9726" y="2083"/>
                    <a:pt x="9665" y="2003"/>
                    <a:pt x="9589" y="2003"/>
                  </a:cubicBezTo>
                  <a:close/>
                  <a:moveTo>
                    <a:pt x="9999" y="2003"/>
                  </a:moveTo>
                  <a:cubicBezTo>
                    <a:pt x="9923" y="2003"/>
                    <a:pt x="9861" y="2083"/>
                    <a:pt x="9861" y="2181"/>
                  </a:cubicBezTo>
                  <a:cubicBezTo>
                    <a:pt x="9861" y="2279"/>
                    <a:pt x="9923" y="2358"/>
                    <a:pt x="9999" y="2358"/>
                  </a:cubicBezTo>
                  <a:cubicBezTo>
                    <a:pt x="10076" y="2358"/>
                    <a:pt x="10137" y="2279"/>
                    <a:pt x="10137" y="2181"/>
                  </a:cubicBezTo>
                  <a:cubicBezTo>
                    <a:pt x="10137" y="2083"/>
                    <a:pt x="10076" y="2003"/>
                    <a:pt x="9999" y="2003"/>
                  </a:cubicBezTo>
                  <a:close/>
                  <a:moveTo>
                    <a:pt x="10410" y="2003"/>
                  </a:moveTo>
                  <a:cubicBezTo>
                    <a:pt x="10334" y="2003"/>
                    <a:pt x="10272" y="2083"/>
                    <a:pt x="10272" y="2181"/>
                  </a:cubicBezTo>
                  <a:cubicBezTo>
                    <a:pt x="10272" y="2279"/>
                    <a:pt x="10334" y="2358"/>
                    <a:pt x="10410" y="2358"/>
                  </a:cubicBezTo>
                  <a:cubicBezTo>
                    <a:pt x="10487" y="2358"/>
                    <a:pt x="10548" y="2279"/>
                    <a:pt x="10548" y="2181"/>
                  </a:cubicBezTo>
                  <a:cubicBezTo>
                    <a:pt x="10548" y="2083"/>
                    <a:pt x="10487" y="2003"/>
                    <a:pt x="10410" y="2003"/>
                  </a:cubicBezTo>
                  <a:close/>
                  <a:moveTo>
                    <a:pt x="10780" y="2003"/>
                  </a:moveTo>
                  <a:cubicBezTo>
                    <a:pt x="10704" y="2003"/>
                    <a:pt x="10641" y="2083"/>
                    <a:pt x="10641" y="2181"/>
                  </a:cubicBezTo>
                  <a:cubicBezTo>
                    <a:pt x="10641" y="2279"/>
                    <a:pt x="10704" y="2358"/>
                    <a:pt x="10780" y="2358"/>
                  </a:cubicBezTo>
                  <a:cubicBezTo>
                    <a:pt x="10856" y="2358"/>
                    <a:pt x="10917" y="2279"/>
                    <a:pt x="10917" y="2181"/>
                  </a:cubicBezTo>
                  <a:cubicBezTo>
                    <a:pt x="10917" y="2083"/>
                    <a:pt x="10856" y="2003"/>
                    <a:pt x="10780" y="2003"/>
                  </a:cubicBezTo>
                  <a:close/>
                  <a:moveTo>
                    <a:pt x="11191" y="2003"/>
                  </a:moveTo>
                  <a:cubicBezTo>
                    <a:pt x="11115" y="2003"/>
                    <a:pt x="11052" y="2083"/>
                    <a:pt x="11052" y="2181"/>
                  </a:cubicBezTo>
                  <a:cubicBezTo>
                    <a:pt x="11052" y="2279"/>
                    <a:pt x="11115" y="2358"/>
                    <a:pt x="11191" y="2358"/>
                  </a:cubicBezTo>
                  <a:cubicBezTo>
                    <a:pt x="11267" y="2358"/>
                    <a:pt x="11328" y="2279"/>
                    <a:pt x="11328" y="2181"/>
                  </a:cubicBezTo>
                  <a:cubicBezTo>
                    <a:pt x="11328" y="2083"/>
                    <a:pt x="11267" y="2003"/>
                    <a:pt x="11191" y="2003"/>
                  </a:cubicBezTo>
                  <a:close/>
                  <a:moveTo>
                    <a:pt x="11602" y="2003"/>
                  </a:moveTo>
                  <a:cubicBezTo>
                    <a:pt x="11526" y="2003"/>
                    <a:pt x="11463" y="2083"/>
                    <a:pt x="11463" y="2181"/>
                  </a:cubicBezTo>
                  <a:cubicBezTo>
                    <a:pt x="11463" y="2279"/>
                    <a:pt x="11526" y="2358"/>
                    <a:pt x="11602" y="2358"/>
                  </a:cubicBezTo>
                  <a:cubicBezTo>
                    <a:pt x="11678" y="2358"/>
                    <a:pt x="11739" y="2279"/>
                    <a:pt x="11739" y="2181"/>
                  </a:cubicBezTo>
                  <a:cubicBezTo>
                    <a:pt x="11739" y="2083"/>
                    <a:pt x="11678" y="2003"/>
                    <a:pt x="11602" y="2003"/>
                  </a:cubicBezTo>
                  <a:close/>
                  <a:moveTo>
                    <a:pt x="11972" y="2003"/>
                  </a:moveTo>
                  <a:cubicBezTo>
                    <a:pt x="11895" y="2003"/>
                    <a:pt x="11833" y="2083"/>
                    <a:pt x="11833" y="2181"/>
                  </a:cubicBezTo>
                  <a:cubicBezTo>
                    <a:pt x="11833" y="2279"/>
                    <a:pt x="11895" y="2358"/>
                    <a:pt x="11972" y="2358"/>
                  </a:cubicBezTo>
                  <a:cubicBezTo>
                    <a:pt x="12048" y="2358"/>
                    <a:pt x="12109" y="2279"/>
                    <a:pt x="12109" y="2181"/>
                  </a:cubicBezTo>
                  <a:cubicBezTo>
                    <a:pt x="12109" y="2083"/>
                    <a:pt x="12048" y="2003"/>
                    <a:pt x="11972" y="2003"/>
                  </a:cubicBezTo>
                  <a:close/>
                  <a:moveTo>
                    <a:pt x="12382" y="2003"/>
                  </a:moveTo>
                  <a:cubicBezTo>
                    <a:pt x="12306" y="2003"/>
                    <a:pt x="12244" y="2083"/>
                    <a:pt x="12244" y="2181"/>
                  </a:cubicBezTo>
                  <a:cubicBezTo>
                    <a:pt x="12244" y="2279"/>
                    <a:pt x="12306" y="2358"/>
                    <a:pt x="12382" y="2358"/>
                  </a:cubicBezTo>
                  <a:cubicBezTo>
                    <a:pt x="12459" y="2358"/>
                    <a:pt x="12520" y="2279"/>
                    <a:pt x="12520" y="2181"/>
                  </a:cubicBezTo>
                  <a:cubicBezTo>
                    <a:pt x="12520" y="2083"/>
                    <a:pt x="12459" y="2003"/>
                    <a:pt x="12382" y="2003"/>
                  </a:cubicBezTo>
                  <a:close/>
                  <a:moveTo>
                    <a:pt x="12752" y="2003"/>
                  </a:moveTo>
                  <a:cubicBezTo>
                    <a:pt x="12676" y="2003"/>
                    <a:pt x="12614" y="2083"/>
                    <a:pt x="12614" y="2181"/>
                  </a:cubicBezTo>
                  <a:cubicBezTo>
                    <a:pt x="12614" y="2279"/>
                    <a:pt x="12676" y="2358"/>
                    <a:pt x="12752" y="2358"/>
                  </a:cubicBezTo>
                  <a:cubicBezTo>
                    <a:pt x="12829" y="2358"/>
                    <a:pt x="12890" y="2279"/>
                    <a:pt x="12890" y="2181"/>
                  </a:cubicBezTo>
                  <a:cubicBezTo>
                    <a:pt x="12890" y="2083"/>
                    <a:pt x="12829" y="2003"/>
                    <a:pt x="12752" y="2003"/>
                  </a:cubicBezTo>
                  <a:close/>
                  <a:moveTo>
                    <a:pt x="13163" y="2003"/>
                  </a:moveTo>
                  <a:cubicBezTo>
                    <a:pt x="13087" y="2003"/>
                    <a:pt x="13024" y="2083"/>
                    <a:pt x="13024" y="2181"/>
                  </a:cubicBezTo>
                  <a:cubicBezTo>
                    <a:pt x="13024" y="2279"/>
                    <a:pt x="13087" y="2358"/>
                    <a:pt x="13163" y="2358"/>
                  </a:cubicBezTo>
                  <a:cubicBezTo>
                    <a:pt x="13240" y="2358"/>
                    <a:pt x="13301" y="2279"/>
                    <a:pt x="13301" y="2181"/>
                  </a:cubicBezTo>
                  <a:cubicBezTo>
                    <a:pt x="13301" y="2083"/>
                    <a:pt x="13240" y="2003"/>
                    <a:pt x="13163" y="2003"/>
                  </a:cubicBezTo>
                  <a:close/>
                  <a:moveTo>
                    <a:pt x="13574" y="2003"/>
                  </a:moveTo>
                  <a:cubicBezTo>
                    <a:pt x="13498" y="2003"/>
                    <a:pt x="13435" y="2083"/>
                    <a:pt x="13435" y="2181"/>
                  </a:cubicBezTo>
                  <a:cubicBezTo>
                    <a:pt x="13435" y="2279"/>
                    <a:pt x="13498" y="2358"/>
                    <a:pt x="13574" y="2358"/>
                  </a:cubicBezTo>
                  <a:cubicBezTo>
                    <a:pt x="13650" y="2358"/>
                    <a:pt x="13711" y="2279"/>
                    <a:pt x="13711" y="2181"/>
                  </a:cubicBezTo>
                  <a:cubicBezTo>
                    <a:pt x="13711" y="2083"/>
                    <a:pt x="13650" y="2003"/>
                    <a:pt x="13574" y="2003"/>
                  </a:cubicBezTo>
                  <a:close/>
                  <a:moveTo>
                    <a:pt x="13985" y="2003"/>
                  </a:moveTo>
                  <a:cubicBezTo>
                    <a:pt x="13908" y="2003"/>
                    <a:pt x="13846" y="2083"/>
                    <a:pt x="13846" y="2181"/>
                  </a:cubicBezTo>
                  <a:cubicBezTo>
                    <a:pt x="13846" y="2279"/>
                    <a:pt x="13908" y="2358"/>
                    <a:pt x="13985" y="2358"/>
                  </a:cubicBezTo>
                  <a:cubicBezTo>
                    <a:pt x="14061" y="2358"/>
                    <a:pt x="14122" y="2279"/>
                    <a:pt x="14122" y="2181"/>
                  </a:cubicBezTo>
                  <a:cubicBezTo>
                    <a:pt x="14122" y="2083"/>
                    <a:pt x="14061" y="2003"/>
                    <a:pt x="13985" y="2003"/>
                  </a:cubicBezTo>
                  <a:close/>
                  <a:moveTo>
                    <a:pt x="14355" y="2003"/>
                  </a:moveTo>
                  <a:cubicBezTo>
                    <a:pt x="14278" y="2003"/>
                    <a:pt x="14216" y="2083"/>
                    <a:pt x="14216" y="2181"/>
                  </a:cubicBezTo>
                  <a:cubicBezTo>
                    <a:pt x="14216" y="2279"/>
                    <a:pt x="14278" y="2358"/>
                    <a:pt x="14355" y="2358"/>
                  </a:cubicBezTo>
                  <a:cubicBezTo>
                    <a:pt x="14431" y="2358"/>
                    <a:pt x="14492" y="2279"/>
                    <a:pt x="14492" y="2181"/>
                  </a:cubicBezTo>
                  <a:cubicBezTo>
                    <a:pt x="14492" y="2083"/>
                    <a:pt x="14431" y="2003"/>
                    <a:pt x="14355" y="2003"/>
                  </a:cubicBezTo>
                  <a:close/>
                  <a:moveTo>
                    <a:pt x="14765" y="2003"/>
                  </a:moveTo>
                  <a:cubicBezTo>
                    <a:pt x="14689" y="2003"/>
                    <a:pt x="14627" y="2083"/>
                    <a:pt x="14627" y="2181"/>
                  </a:cubicBezTo>
                  <a:cubicBezTo>
                    <a:pt x="14627" y="2279"/>
                    <a:pt x="14689" y="2358"/>
                    <a:pt x="14765" y="2358"/>
                  </a:cubicBezTo>
                  <a:cubicBezTo>
                    <a:pt x="14842" y="2358"/>
                    <a:pt x="14903" y="2279"/>
                    <a:pt x="14903" y="2181"/>
                  </a:cubicBezTo>
                  <a:cubicBezTo>
                    <a:pt x="14903" y="2083"/>
                    <a:pt x="14842" y="2003"/>
                    <a:pt x="14765" y="2003"/>
                  </a:cubicBezTo>
                  <a:close/>
                  <a:moveTo>
                    <a:pt x="15135" y="2003"/>
                  </a:moveTo>
                  <a:cubicBezTo>
                    <a:pt x="15059" y="2003"/>
                    <a:pt x="14997" y="2083"/>
                    <a:pt x="14997" y="2181"/>
                  </a:cubicBezTo>
                  <a:cubicBezTo>
                    <a:pt x="14997" y="2279"/>
                    <a:pt x="15059" y="2358"/>
                    <a:pt x="15135" y="2358"/>
                  </a:cubicBezTo>
                  <a:cubicBezTo>
                    <a:pt x="15212" y="2358"/>
                    <a:pt x="15273" y="2279"/>
                    <a:pt x="15273" y="2181"/>
                  </a:cubicBezTo>
                  <a:cubicBezTo>
                    <a:pt x="15273" y="2083"/>
                    <a:pt x="15212" y="2003"/>
                    <a:pt x="15135" y="2003"/>
                  </a:cubicBezTo>
                  <a:close/>
                  <a:moveTo>
                    <a:pt x="15546" y="2003"/>
                  </a:moveTo>
                  <a:cubicBezTo>
                    <a:pt x="15470" y="2003"/>
                    <a:pt x="15407" y="2083"/>
                    <a:pt x="15407" y="2181"/>
                  </a:cubicBezTo>
                  <a:cubicBezTo>
                    <a:pt x="15407" y="2279"/>
                    <a:pt x="15470" y="2358"/>
                    <a:pt x="15546" y="2358"/>
                  </a:cubicBezTo>
                  <a:cubicBezTo>
                    <a:pt x="15623" y="2358"/>
                    <a:pt x="15684" y="2279"/>
                    <a:pt x="15684" y="2181"/>
                  </a:cubicBezTo>
                  <a:cubicBezTo>
                    <a:pt x="15684" y="2083"/>
                    <a:pt x="15623" y="2003"/>
                    <a:pt x="15546" y="2003"/>
                  </a:cubicBezTo>
                  <a:close/>
                  <a:moveTo>
                    <a:pt x="15957" y="2003"/>
                  </a:moveTo>
                  <a:cubicBezTo>
                    <a:pt x="15881" y="2003"/>
                    <a:pt x="15818" y="2083"/>
                    <a:pt x="15818" y="2181"/>
                  </a:cubicBezTo>
                  <a:cubicBezTo>
                    <a:pt x="15818" y="2279"/>
                    <a:pt x="15881" y="2358"/>
                    <a:pt x="15957" y="2358"/>
                  </a:cubicBezTo>
                  <a:cubicBezTo>
                    <a:pt x="16033" y="2358"/>
                    <a:pt x="16094" y="2279"/>
                    <a:pt x="16094" y="2181"/>
                  </a:cubicBezTo>
                  <a:cubicBezTo>
                    <a:pt x="16094" y="2083"/>
                    <a:pt x="16033" y="2003"/>
                    <a:pt x="15957" y="2003"/>
                  </a:cubicBezTo>
                  <a:close/>
                  <a:moveTo>
                    <a:pt x="16327" y="2003"/>
                  </a:moveTo>
                  <a:cubicBezTo>
                    <a:pt x="16250" y="2003"/>
                    <a:pt x="16188" y="2083"/>
                    <a:pt x="16188" y="2181"/>
                  </a:cubicBezTo>
                  <a:cubicBezTo>
                    <a:pt x="16188" y="2279"/>
                    <a:pt x="16250" y="2358"/>
                    <a:pt x="16327" y="2358"/>
                  </a:cubicBezTo>
                  <a:cubicBezTo>
                    <a:pt x="16403" y="2358"/>
                    <a:pt x="16464" y="2279"/>
                    <a:pt x="16464" y="2181"/>
                  </a:cubicBezTo>
                  <a:cubicBezTo>
                    <a:pt x="16464" y="2083"/>
                    <a:pt x="16403" y="2003"/>
                    <a:pt x="16327" y="2003"/>
                  </a:cubicBezTo>
                  <a:close/>
                  <a:moveTo>
                    <a:pt x="16738" y="2003"/>
                  </a:moveTo>
                  <a:cubicBezTo>
                    <a:pt x="16661" y="2003"/>
                    <a:pt x="16599" y="2083"/>
                    <a:pt x="16599" y="2181"/>
                  </a:cubicBezTo>
                  <a:cubicBezTo>
                    <a:pt x="16599" y="2279"/>
                    <a:pt x="16661" y="2358"/>
                    <a:pt x="16738" y="2358"/>
                  </a:cubicBezTo>
                  <a:cubicBezTo>
                    <a:pt x="16814" y="2358"/>
                    <a:pt x="16875" y="2279"/>
                    <a:pt x="16875" y="2181"/>
                  </a:cubicBezTo>
                  <a:cubicBezTo>
                    <a:pt x="16875" y="2083"/>
                    <a:pt x="16814" y="2003"/>
                    <a:pt x="16738" y="2003"/>
                  </a:cubicBezTo>
                  <a:close/>
                  <a:moveTo>
                    <a:pt x="17149" y="2003"/>
                  </a:moveTo>
                  <a:cubicBezTo>
                    <a:pt x="17072" y="2003"/>
                    <a:pt x="17010" y="2083"/>
                    <a:pt x="17010" y="2181"/>
                  </a:cubicBezTo>
                  <a:cubicBezTo>
                    <a:pt x="17010" y="2279"/>
                    <a:pt x="17072" y="2358"/>
                    <a:pt x="17149" y="2358"/>
                  </a:cubicBezTo>
                  <a:cubicBezTo>
                    <a:pt x="17225" y="2358"/>
                    <a:pt x="17286" y="2279"/>
                    <a:pt x="17286" y="2181"/>
                  </a:cubicBezTo>
                  <a:cubicBezTo>
                    <a:pt x="17286" y="2083"/>
                    <a:pt x="17225" y="2003"/>
                    <a:pt x="17149" y="2003"/>
                  </a:cubicBezTo>
                  <a:close/>
                  <a:moveTo>
                    <a:pt x="17518" y="2003"/>
                  </a:moveTo>
                  <a:cubicBezTo>
                    <a:pt x="17442" y="2003"/>
                    <a:pt x="17380" y="2083"/>
                    <a:pt x="17380" y="2181"/>
                  </a:cubicBezTo>
                  <a:cubicBezTo>
                    <a:pt x="17380" y="2279"/>
                    <a:pt x="17442" y="2358"/>
                    <a:pt x="17518" y="2358"/>
                  </a:cubicBezTo>
                  <a:cubicBezTo>
                    <a:pt x="17595" y="2358"/>
                    <a:pt x="17656" y="2279"/>
                    <a:pt x="17656" y="2181"/>
                  </a:cubicBezTo>
                  <a:cubicBezTo>
                    <a:pt x="17656" y="2083"/>
                    <a:pt x="17595" y="2003"/>
                    <a:pt x="17518" y="2003"/>
                  </a:cubicBezTo>
                  <a:close/>
                  <a:moveTo>
                    <a:pt x="17929" y="2003"/>
                  </a:moveTo>
                  <a:cubicBezTo>
                    <a:pt x="17853" y="2003"/>
                    <a:pt x="17791" y="2083"/>
                    <a:pt x="17791" y="2181"/>
                  </a:cubicBezTo>
                  <a:cubicBezTo>
                    <a:pt x="17791" y="2279"/>
                    <a:pt x="17853" y="2358"/>
                    <a:pt x="17929" y="2358"/>
                  </a:cubicBezTo>
                  <a:cubicBezTo>
                    <a:pt x="18005" y="2358"/>
                    <a:pt x="18067" y="2279"/>
                    <a:pt x="18067" y="2181"/>
                  </a:cubicBezTo>
                  <a:cubicBezTo>
                    <a:pt x="18067" y="2083"/>
                    <a:pt x="18005" y="2003"/>
                    <a:pt x="17929" y="2003"/>
                  </a:cubicBezTo>
                  <a:close/>
                  <a:moveTo>
                    <a:pt x="18299" y="2003"/>
                  </a:moveTo>
                  <a:cubicBezTo>
                    <a:pt x="18223" y="2003"/>
                    <a:pt x="18160" y="2083"/>
                    <a:pt x="18160" y="2181"/>
                  </a:cubicBezTo>
                  <a:cubicBezTo>
                    <a:pt x="18160" y="2279"/>
                    <a:pt x="18223" y="2358"/>
                    <a:pt x="18299" y="2358"/>
                  </a:cubicBezTo>
                  <a:cubicBezTo>
                    <a:pt x="18375" y="2358"/>
                    <a:pt x="18436" y="2279"/>
                    <a:pt x="18436" y="2181"/>
                  </a:cubicBezTo>
                  <a:cubicBezTo>
                    <a:pt x="18436" y="2083"/>
                    <a:pt x="18375" y="2003"/>
                    <a:pt x="18299" y="2003"/>
                  </a:cubicBezTo>
                  <a:close/>
                  <a:moveTo>
                    <a:pt x="18710" y="2003"/>
                  </a:moveTo>
                  <a:cubicBezTo>
                    <a:pt x="18634" y="2003"/>
                    <a:pt x="18571" y="2083"/>
                    <a:pt x="18571" y="2181"/>
                  </a:cubicBezTo>
                  <a:cubicBezTo>
                    <a:pt x="18571" y="2279"/>
                    <a:pt x="18634" y="2358"/>
                    <a:pt x="18710" y="2358"/>
                  </a:cubicBezTo>
                  <a:cubicBezTo>
                    <a:pt x="18786" y="2358"/>
                    <a:pt x="18847" y="2279"/>
                    <a:pt x="18847" y="2181"/>
                  </a:cubicBezTo>
                  <a:cubicBezTo>
                    <a:pt x="18847" y="2083"/>
                    <a:pt x="18786" y="2003"/>
                    <a:pt x="18710" y="2003"/>
                  </a:cubicBezTo>
                  <a:close/>
                  <a:moveTo>
                    <a:pt x="19121" y="2003"/>
                  </a:moveTo>
                  <a:cubicBezTo>
                    <a:pt x="19044" y="2003"/>
                    <a:pt x="18982" y="2083"/>
                    <a:pt x="18982" y="2181"/>
                  </a:cubicBezTo>
                  <a:cubicBezTo>
                    <a:pt x="18982" y="2279"/>
                    <a:pt x="19044" y="2358"/>
                    <a:pt x="19121" y="2358"/>
                  </a:cubicBezTo>
                  <a:cubicBezTo>
                    <a:pt x="19197" y="2358"/>
                    <a:pt x="19258" y="2279"/>
                    <a:pt x="19258" y="2181"/>
                  </a:cubicBezTo>
                  <a:cubicBezTo>
                    <a:pt x="19258" y="2083"/>
                    <a:pt x="19197" y="2003"/>
                    <a:pt x="19121" y="2003"/>
                  </a:cubicBezTo>
                  <a:close/>
                  <a:moveTo>
                    <a:pt x="19490" y="2003"/>
                  </a:moveTo>
                  <a:cubicBezTo>
                    <a:pt x="19414" y="2003"/>
                    <a:pt x="19352" y="2083"/>
                    <a:pt x="19352" y="2181"/>
                  </a:cubicBezTo>
                  <a:cubicBezTo>
                    <a:pt x="19352" y="2279"/>
                    <a:pt x="19414" y="2358"/>
                    <a:pt x="19490" y="2358"/>
                  </a:cubicBezTo>
                  <a:cubicBezTo>
                    <a:pt x="19567" y="2358"/>
                    <a:pt x="19628" y="2279"/>
                    <a:pt x="19628" y="2181"/>
                  </a:cubicBezTo>
                  <a:cubicBezTo>
                    <a:pt x="19628" y="2083"/>
                    <a:pt x="19567" y="2003"/>
                    <a:pt x="19490" y="2003"/>
                  </a:cubicBezTo>
                  <a:close/>
                  <a:moveTo>
                    <a:pt x="1741" y="2531"/>
                  </a:moveTo>
                  <a:cubicBezTo>
                    <a:pt x="1665" y="2531"/>
                    <a:pt x="1602" y="2611"/>
                    <a:pt x="1602" y="2708"/>
                  </a:cubicBezTo>
                  <a:cubicBezTo>
                    <a:pt x="1602" y="2806"/>
                    <a:pt x="1665" y="2885"/>
                    <a:pt x="1741" y="2885"/>
                  </a:cubicBezTo>
                  <a:cubicBezTo>
                    <a:pt x="1817" y="2885"/>
                    <a:pt x="1878" y="2806"/>
                    <a:pt x="1878" y="2708"/>
                  </a:cubicBezTo>
                  <a:cubicBezTo>
                    <a:pt x="1878" y="2611"/>
                    <a:pt x="1817" y="2531"/>
                    <a:pt x="1741" y="2531"/>
                  </a:cubicBezTo>
                  <a:close/>
                  <a:moveTo>
                    <a:pt x="2111" y="2531"/>
                  </a:moveTo>
                  <a:cubicBezTo>
                    <a:pt x="2035" y="2531"/>
                    <a:pt x="1972" y="2611"/>
                    <a:pt x="1972" y="2708"/>
                  </a:cubicBezTo>
                  <a:cubicBezTo>
                    <a:pt x="1972" y="2806"/>
                    <a:pt x="2035" y="2885"/>
                    <a:pt x="2111" y="2885"/>
                  </a:cubicBezTo>
                  <a:cubicBezTo>
                    <a:pt x="2187" y="2885"/>
                    <a:pt x="2248" y="2806"/>
                    <a:pt x="2248" y="2708"/>
                  </a:cubicBezTo>
                  <a:cubicBezTo>
                    <a:pt x="2248" y="2611"/>
                    <a:pt x="2187" y="2531"/>
                    <a:pt x="2111" y="2531"/>
                  </a:cubicBezTo>
                  <a:close/>
                  <a:moveTo>
                    <a:pt x="2522" y="2531"/>
                  </a:moveTo>
                  <a:cubicBezTo>
                    <a:pt x="2445" y="2531"/>
                    <a:pt x="2383" y="2611"/>
                    <a:pt x="2383" y="2708"/>
                  </a:cubicBezTo>
                  <a:cubicBezTo>
                    <a:pt x="2383" y="2806"/>
                    <a:pt x="2445" y="2885"/>
                    <a:pt x="2522" y="2885"/>
                  </a:cubicBezTo>
                  <a:cubicBezTo>
                    <a:pt x="2598" y="2885"/>
                    <a:pt x="2659" y="2806"/>
                    <a:pt x="2659" y="2708"/>
                  </a:cubicBezTo>
                  <a:cubicBezTo>
                    <a:pt x="2659" y="2611"/>
                    <a:pt x="2598" y="2531"/>
                    <a:pt x="2522" y="2531"/>
                  </a:cubicBezTo>
                  <a:close/>
                  <a:moveTo>
                    <a:pt x="2891" y="2531"/>
                  </a:moveTo>
                  <a:cubicBezTo>
                    <a:pt x="2815" y="2531"/>
                    <a:pt x="2753" y="2611"/>
                    <a:pt x="2753" y="2708"/>
                  </a:cubicBezTo>
                  <a:cubicBezTo>
                    <a:pt x="2753" y="2806"/>
                    <a:pt x="2815" y="2885"/>
                    <a:pt x="2891" y="2885"/>
                  </a:cubicBezTo>
                  <a:cubicBezTo>
                    <a:pt x="2968" y="2885"/>
                    <a:pt x="3029" y="2806"/>
                    <a:pt x="3029" y="2708"/>
                  </a:cubicBezTo>
                  <a:cubicBezTo>
                    <a:pt x="3029" y="2611"/>
                    <a:pt x="2968" y="2531"/>
                    <a:pt x="2891" y="2531"/>
                  </a:cubicBezTo>
                  <a:close/>
                  <a:moveTo>
                    <a:pt x="3302" y="2531"/>
                  </a:moveTo>
                  <a:cubicBezTo>
                    <a:pt x="3226" y="2531"/>
                    <a:pt x="3164" y="2611"/>
                    <a:pt x="3164" y="2708"/>
                  </a:cubicBezTo>
                  <a:cubicBezTo>
                    <a:pt x="3164" y="2806"/>
                    <a:pt x="3226" y="2885"/>
                    <a:pt x="3302" y="2885"/>
                  </a:cubicBezTo>
                  <a:cubicBezTo>
                    <a:pt x="3379" y="2885"/>
                    <a:pt x="3440" y="2806"/>
                    <a:pt x="3440" y="2708"/>
                  </a:cubicBezTo>
                  <a:cubicBezTo>
                    <a:pt x="3440" y="2611"/>
                    <a:pt x="3379" y="2531"/>
                    <a:pt x="3302" y="2531"/>
                  </a:cubicBezTo>
                  <a:close/>
                  <a:moveTo>
                    <a:pt x="3713" y="2531"/>
                  </a:moveTo>
                  <a:cubicBezTo>
                    <a:pt x="3637" y="2531"/>
                    <a:pt x="3575" y="2611"/>
                    <a:pt x="3575" y="2708"/>
                  </a:cubicBezTo>
                  <a:cubicBezTo>
                    <a:pt x="3575" y="2806"/>
                    <a:pt x="3637" y="2885"/>
                    <a:pt x="3713" y="2885"/>
                  </a:cubicBezTo>
                  <a:cubicBezTo>
                    <a:pt x="3790" y="2885"/>
                    <a:pt x="3851" y="2806"/>
                    <a:pt x="3851" y="2708"/>
                  </a:cubicBezTo>
                  <a:cubicBezTo>
                    <a:pt x="3851" y="2611"/>
                    <a:pt x="3790" y="2531"/>
                    <a:pt x="3713" y="2531"/>
                  </a:cubicBezTo>
                  <a:close/>
                  <a:moveTo>
                    <a:pt x="4083" y="2531"/>
                  </a:moveTo>
                  <a:cubicBezTo>
                    <a:pt x="4007" y="2531"/>
                    <a:pt x="3944" y="2611"/>
                    <a:pt x="3944" y="2708"/>
                  </a:cubicBezTo>
                  <a:cubicBezTo>
                    <a:pt x="3944" y="2806"/>
                    <a:pt x="4007" y="2885"/>
                    <a:pt x="4083" y="2885"/>
                  </a:cubicBezTo>
                  <a:cubicBezTo>
                    <a:pt x="4159" y="2885"/>
                    <a:pt x="4220" y="2806"/>
                    <a:pt x="4220" y="2708"/>
                  </a:cubicBezTo>
                  <a:cubicBezTo>
                    <a:pt x="4220" y="2611"/>
                    <a:pt x="4159" y="2531"/>
                    <a:pt x="4083" y="2531"/>
                  </a:cubicBezTo>
                  <a:close/>
                  <a:moveTo>
                    <a:pt x="4494" y="2531"/>
                  </a:moveTo>
                  <a:cubicBezTo>
                    <a:pt x="4418" y="2531"/>
                    <a:pt x="4355" y="2611"/>
                    <a:pt x="4355" y="2708"/>
                  </a:cubicBezTo>
                  <a:cubicBezTo>
                    <a:pt x="4355" y="2806"/>
                    <a:pt x="4418" y="2885"/>
                    <a:pt x="4494" y="2885"/>
                  </a:cubicBezTo>
                  <a:cubicBezTo>
                    <a:pt x="4570" y="2885"/>
                    <a:pt x="4631" y="2806"/>
                    <a:pt x="4631" y="2708"/>
                  </a:cubicBezTo>
                  <a:cubicBezTo>
                    <a:pt x="4631" y="2611"/>
                    <a:pt x="4570" y="2531"/>
                    <a:pt x="4494" y="2531"/>
                  </a:cubicBezTo>
                  <a:close/>
                  <a:moveTo>
                    <a:pt x="4864" y="2531"/>
                  </a:moveTo>
                  <a:cubicBezTo>
                    <a:pt x="4787" y="2531"/>
                    <a:pt x="4725" y="2611"/>
                    <a:pt x="4725" y="2708"/>
                  </a:cubicBezTo>
                  <a:cubicBezTo>
                    <a:pt x="4725" y="2806"/>
                    <a:pt x="4787" y="2885"/>
                    <a:pt x="4864" y="2885"/>
                  </a:cubicBezTo>
                  <a:cubicBezTo>
                    <a:pt x="4940" y="2885"/>
                    <a:pt x="5001" y="2806"/>
                    <a:pt x="5001" y="2708"/>
                  </a:cubicBezTo>
                  <a:cubicBezTo>
                    <a:pt x="5001" y="2611"/>
                    <a:pt x="4940" y="2531"/>
                    <a:pt x="4864" y="2531"/>
                  </a:cubicBezTo>
                  <a:close/>
                  <a:moveTo>
                    <a:pt x="5274" y="2531"/>
                  </a:moveTo>
                  <a:cubicBezTo>
                    <a:pt x="5198" y="2531"/>
                    <a:pt x="5136" y="2611"/>
                    <a:pt x="5136" y="2708"/>
                  </a:cubicBezTo>
                  <a:cubicBezTo>
                    <a:pt x="5136" y="2806"/>
                    <a:pt x="5198" y="2885"/>
                    <a:pt x="5274" y="2885"/>
                  </a:cubicBezTo>
                  <a:cubicBezTo>
                    <a:pt x="5351" y="2885"/>
                    <a:pt x="5412" y="2806"/>
                    <a:pt x="5412" y="2708"/>
                  </a:cubicBezTo>
                  <a:cubicBezTo>
                    <a:pt x="5412" y="2611"/>
                    <a:pt x="5351" y="2531"/>
                    <a:pt x="5274" y="2531"/>
                  </a:cubicBezTo>
                  <a:close/>
                  <a:moveTo>
                    <a:pt x="5685" y="2531"/>
                  </a:moveTo>
                  <a:cubicBezTo>
                    <a:pt x="5609" y="2531"/>
                    <a:pt x="5547" y="2610"/>
                    <a:pt x="5547" y="2708"/>
                  </a:cubicBezTo>
                  <a:cubicBezTo>
                    <a:pt x="5547" y="2806"/>
                    <a:pt x="5609" y="2885"/>
                    <a:pt x="5685" y="2885"/>
                  </a:cubicBezTo>
                  <a:cubicBezTo>
                    <a:pt x="5762" y="2885"/>
                    <a:pt x="5823" y="2806"/>
                    <a:pt x="5823" y="2708"/>
                  </a:cubicBezTo>
                  <a:cubicBezTo>
                    <a:pt x="5823" y="2610"/>
                    <a:pt x="5762" y="2531"/>
                    <a:pt x="5685" y="2531"/>
                  </a:cubicBezTo>
                  <a:close/>
                  <a:moveTo>
                    <a:pt x="6055" y="2531"/>
                  </a:moveTo>
                  <a:cubicBezTo>
                    <a:pt x="5979" y="2531"/>
                    <a:pt x="5916" y="2610"/>
                    <a:pt x="5916" y="2708"/>
                  </a:cubicBezTo>
                  <a:cubicBezTo>
                    <a:pt x="5916" y="2806"/>
                    <a:pt x="5979" y="2885"/>
                    <a:pt x="6055" y="2885"/>
                  </a:cubicBezTo>
                  <a:cubicBezTo>
                    <a:pt x="6132" y="2885"/>
                    <a:pt x="6193" y="2806"/>
                    <a:pt x="6193" y="2708"/>
                  </a:cubicBezTo>
                  <a:cubicBezTo>
                    <a:pt x="6193" y="2610"/>
                    <a:pt x="6132" y="2531"/>
                    <a:pt x="6055" y="2531"/>
                  </a:cubicBezTo>
                  <a:close/>
                  <a:moveTo>
                    <a:pt x="6425" y="2531"/>
                  </a:moveTo>
                  <a:cubicBezTo>
                    <a:pt x="6349" y="2531"/>
                    <a:pt x="6286" y="2610"/>
                    <a:pt x="6286" y="2708"/>
                  </a:cubicBezTo>
                  <a:cubicBezTo>
                    <a:pt x="6286" y="2806"/>
                    <a:pt x="6349" y="2885"/>
                    <a:pt x="6425" y="2885"/>
                  </a:cubicBezTo>
                  <a:cubicBezTo>
                    <a:pt x="6501" y="2885"/>
                    <a:pt x="6562" y="2806"/>
                    <a:pt x="6562" y="2708"/>
                  </a:cubicBezTo>
                  <a:cubicBezTo>
                    <a:pt x="6562" y="2610"/>
                    <a:pt x="6501" y="2531"/>
                    <a:pt x="6425" y="2531"/>
                  </a:cubicBezTo>
                  <a:close/>
                  <a:moveTo>
                    <a:pt x="6836" y="2531"/>
                  </a:moveTo>
                  <a:cubicBezTo>
                    <a:pt x="6759" y="2531"/>
                    <a:pt x="6697" y="2610"/>
                    <a:pt x="6697" y="2708"/>
                  </a:cubicBezTo>
                  <a:cubicBezTo>
                    <a:pt x="6697" y="2806"/>
                    <a:pt x="6759" y="2885"/>
                    <a:pt x="6836" y="2885"/>
                  </a:cubicBezTo>
                  <a:cubicBezTo>
                    <a:pt x="6912" y="2885"/>
                    <a:pt x="6973" y="2806"/>
                    <a:pt x="6973" y="2708"/>
                  </a:cubicBezTo>
                  <a:cubicBezTo>
                    <a:pt x="6973" y="2610"/>
                    <a:pt x="6912" y="2531"/>
                    <a:pt x="6836" y="2531"/>
                  </a:cubicBezTo>
                  <a:close/>
                  <a:moveTo>
                    <a:pt x="7247" y="2531"/>
                  </a:moveTo>
                  <a:cubicBezTo>
                    <a:pt x="7170" y="2531"/>
                    <a:pt x="7108" y="2610"/>
                    <a:pt x="7108" y="2708"/>
                  </a:cubicBezTo>
                  <a:cubicBezTo>
                    <a:pt x="7108" y="2806"/>
                    <a:pt x="7170" y="2885"/>
                    <a:pt x="7247" y="2885"/>
                  </a:cubicBezTo>
                  <a:cubicBezTo>
                    <a:pt x="7323" y="2885"/>
                    <a:pt x="7384" y="2806"/>
                    <a:pt x="7384" y="2708"/>
                  </a:cubicBezTo>
                  <a:cubicBezTo>
                    <a:pt x="7384" y="2610"/>
                    <a:pt x="7323" y="2531"/>
                    <a:pt x="7247" y="2531"/>
                  </a:cubicBezTo>
                  <a:close/>
                  <a:moveTo>
                    <a:pt x="7616" y="2531"/>
                  </a:moveTo>
                  <a:cubicBezTo>
                    <a:pt x="7540" y="2531"/>
                    <a:pt x="7478" y="2610"/>
                    <a:pt x="7478" y="2708"/>
                  </a:cubicBezTo>
                  <a:cubicBezTo>
                    <a:pt x="7478" y="2806"/>
                    <a:pt x="7540" y="2885"/>
                    <a:pt x="7616" y="2885"/>
                  </a:cubicBezTo>
                  <a:cubicBezTo>
                    <a:pt x="7693" y="2885"/>
                    <a:pt x="7754" y="2806"/>
                    <a:pt x="7754" y="2708"/>
                  </a:cubicBezTo>
                  <a:cubicBezTo>
                    <a:pt x="7754" y="2610"/>
                    <a:pt x="7693" y="2531"/>
                    <a:pt x="7616" y="2531"/>
                  </a:cubicBezTo>
                  <a:close/>
                  <a:moveTo>
                    <a:pt x="8027" y="2531"/>
                  </a:moveTo>
                  <a:cubicBezTo>
                    <a:pt x="7951" y="2531"/>
                    <a:pt x="7889" y="2610"/>
                    <a:pt x="7889" y="2708"/>
                  </a:cubicBezTo>
                  <a:cubicBezTo>
                    <a:pt x="7889" y="2806"/>
                    <a:pt x="7951" y="2885"/>
                    <a:pt x="8027" y="2885"/>
                  </a:cubicBezTo>
                  <a:cubicBezTo>
                    <a:pt x="8104" y="2885"/>
                    <a:pt x="8165" y="2806"/>
                    <a:pt x="8165" y="2708"/>
                  </a:cubicBezTo>
                  <a:cubicBezTo>
                    <a:pt x="8165" y="2610"/>
                    <a:pt x="8104" y="2531"/>
                    <a:pt x="8027" y="2531"/>
                  </a:cubicBezTo>
                  <a:close/>
                  <a:moveTo>
                    <a:pt x="8438" y="2531"/>
                  </a:moveTo>
                  <a:cubicBezTo>
                    <a:pt x="8362" y="2531"/>
                    <a:pt x="8299" y="2610"/>
                    <a:pt x="8299" y="2708"/>
                  </a:cubicBezTo>
                  <a:cubicBezTo>
                    <a:pt x="8299" y="2806"/>
                    <a:pt x="8362" y="2885"/>
                    <a:pt x="8438" y="2885"/>
                  </a:cubicBezTo>
                  <a:cubicBezTo>
                    <a:pt x="8515" y="2885"/>
                    <a:pt x="8576" y="2806"/>
                    <a:pt x="8576" y="2708"/>
                  </a:cubicBezTo>
                  <a:cubicBezTo>
                    <a:pt x="8576" y="2610"/>
                    <a:pt x="8515" y="2531"/>
                    <a:pt x="8438" y="2531"/>
                  </a:cubicBezTo>
                  <a:close/>
                  <a:moveTo>
                    <a:pt x="8808" y="2531"/>
                  </a:moveTo>
                  <a:cubicBezTo>
                    <a:pt x="8732" y="2531"/>
                    <a:pt x="8669" y="2610"/>
                    <a:pt x="8669" y="2708"/>
                  </a:cubicBezTo>
                  <a:cubicBezTo>
                    <a:pt x="8669" y="2806"/>
                    <a:pt x="8732" y="2885"/>
                    <a:pt x="8808" y="2885"/>
                  </a:cubicBezTo>
                  <a:cubicBezTo>
                    <a:pt x="8884" y="2885"/>
                    <a:pt x="8945" y="2806"/>
                    <a:pt x="8945" y="2708"/>
                  </a:cubicBezTo>
                  <a:cubicBezTo>
                    <a:pt x="8945" y="2610"/>
                    <a:pt x="8884" y="2531"/>
                    <a:pt x="8808" y="2531"/>
                  </a:cubicBezTo>
                  <a:close/>
                  <a:moveTo>
                    <a:pt x="9219" y="2531"/>
                  </a:moveTo>
                  <a:cubicBezTo>
                    <a:pt x="9142" y="2531"/>
                    <a:pt x="9080" y="2610"/>
                    <a:pt x="9080" y="2708"/>
                  </a:cubicBezTo>
                  <a:cubicBezTo>
                    <a:pt x="9080" y="2806"/>
                    <a:pt x="9142" y="2885"/>
                    <a:pt x="9219" y="2885"/>
                  </a:cubicBezTo>
                  <a:cubicBezTo>
                    <a:pt x="9295" y="2885"/>
                    <a:pt x="9356" y="2806"/>
                    <a:pt x="9356" y="2708"/>
                  </a:cubicBezTo>
                  <a:cubicBezTo>
                    <a:pt x="9356" y="2610"/>
                    <a:pt x="9295" y="2531"/>
                    <a:pt x="9219" y="2531"/>
                  </a:cubicBezTo>
                  <a:close/>
                  <a:moveTo>
                    <a:pt x="9589" y="2531"/>
                  </a:moveTo>
                  <a:cubicBezTo>
                    <a:pt x="9512" y="2531"/>
                    <a:pt x="9450" y="2610"/>
                    <a:pt x="9450" y="2708"/>
                  </a:cubicBezTo>
                  <a:cubicBezTo>
                    <a:pt x="9450" y="2806"/>
                    <a:pt x="9512" y="2885"/>
                    <a:pt x="9589" y="2885"/>
                  </a:cubicBezTo>
                  <a:cubicBezTo>
                    <a:pt x="9665" y="2885"/>
                    <a:pt x="9726" y="2806"/>
                    <a:pt x="9726" y="2708"/>
                  </a:cubicBezTo>
                  <a:cubicBezTo>
                    <a:pt x="9726" y="2610"/>
                    <a:pt x="9665" y="2531"/>
                    <a:pt x="9589" y="2531"/>
                  </a:cubicBezTo>
                  <a:close/>
                  <a:moveTo>
                    <a:pt x="9999" y="2531"/>
                  </a:moveTo>
                  <a:cubicBezTo>
                    <a:pt x="9923" y="2531"/>
                    <a:pt x="9861" y="2610"/>
                    <a:pt x="9861" y="2708"/>
                  </a:cubicBezTo>
                  <a:cubicBezTo>
                    <a:pt x="9861" y="2806"/>
                    <a:pt x="9923" y="2885"/>
                    <a:pt x="9999" y="2885"/>
                  </a:cubicBezTo>
                  <a:cubicBezTo>
                    <a:pt x="10076" y="2885"/>
                    <a:pt x="10137" y="2806"/>
                    <a:pt x="10137" y="2708"/>
                  </a:cubicBezTo>
                  <a:cubicBezTo>
                    <a:pt x="10137" y="2610"/>
                    <a:pt x="10076" y="2531"/>
                    <a:pt x="9999" y="2531"/>
                  </a:cubicBezTo>
                  <a:close/>
                  <a:moveTo>
                    <a:pt x="10410" y="2531"/>
                  </a:moveTo>
                  <a:cubicBezTo>
                    <a:pt x="10334" y="2531"/>
                    <a:pt x="10272" y="2610"/>
                    <a:pt x="10272" y="2708"/>
                  </a:cubicBezTo>
                  <a:cubicBezTo>
                    <a:pt x="10272" y="2806"/>
                    <a:pt x="10334" y="2885"/>
                    <a:pt x="10410" y="2885"/>
                  </a:cubicBezTo>
                  <a:cubicBezTo>
                    <a:pt x="10487" y="2885"/>
                    <a:pt x="10548" y="2806"/>
                    <a:pt x="10548" y="2708"/>
                  </a:cubicBezTo>
                  <a:cubicBezTo>
                    <a:pt x="10548" y="2610"/>
                    <a:pt x="10487" y="2531"/>
                    <a:pt x="10410" y="2531"/>
                  </a:cubicBezTo>
                  <a:close/>
                  <a:moveTo>
                    <a:pt x="10780" y="2531"/>
                  </a:moveTo>
                  <a:cubicBezTo>
                    <a:pt x="10704" y="2531"/>
                    <a:pt x="10641" y="2610"/>
                    <a:pt x="10641" y="2708"/>
                  </a:cubicBezTo>
                  <a:cubicBezTo>
                    <a:pt x="10641" y="2806"/>
                    <a:pt x="10704" y="2885"/>
                    <a:pt x="10780" y="2885"/>
                  </a:cubicBezTo>
                  <a:cubicBezTo>
                    <a:pt x="10856" y="2885"/>
                    <a:pt x="10917" y="2806"/>
                    <a:pt x="10917" y="2708"/>
                  </a:cubicBezTo>
                  <a:cubicBezTo>
                    <a:pt x="10917" y="2610"/>
                    <a:pt x="10856" y="2531"/>
                    <a:pt x="10780" y="2531"/>
                  </a:cubicBezTo>
                  <a:close/>
                  <a:moveTo>
                    <a:pt x="11191" y="2531"/>
                  </a:moveTo>
                  <a:cubicBezTo>
                    <a:pt x="11115" y="2531"/>
                    <a:pt x="11052" y="2610"/>
                    <a:pt x="11052" y="2708"/>
                  </a:cubicBezTo>
                  <a:cubicBezTo>
                    <a:pt x="11052" y="2806"/>
                    <a:pt x="11115" y="2885"/>
                    <a:pt x="11191" y="2885"/>
                  </a:cubicBezTo>
                  <a:cubicBezTo>
                    <a:pt x="11267" y="2885"/>
                    <a:pt x="11328" y="2806"/>
                    <a:pt x="11328" y="2708"/>
                  </a:cubicBezTo>
                  <a:cubicBezTo>
                    <a:pt x="11328" y="2610"/>
                    <a:pt x="11267" y="2531"/>
                    <a:pt x="11191" y="2531"/>
                  </a:cubicBezTo>
                  <a:close/>
                  <a:moveTo>
                    <a:pt x="11602" y="2531"/>
                  </a:moveTo>
                  <a:cubicBezTo>
                    <a:pt x="11525" y="2531"/>
                    <a:pt x="11463" y="2610"/>
                    <a:pt x="11463" y="2708"/>
                  </a:cubicBezTo>
                  <a:cubicBezTo>
                    <a:pt x="11463" y="2806"/>
                    <a:pt x="11525" y="2885"/>
                    <a:pt x="11602" y="2885"/>
                  </a:cubicBezTo>
                  <a:cubicBezTo>
                    <a:pt x="11678" y="2885"/>
                    <a:pt x="11739" y="2806"/>
                    <a:pt x="11739" y="2708"/>
                  </a:cubicBezTo>
                  <a:cubicBezTo>
                    <a:pt x="11739" y="2610"/>
                    <a:pt x="11678" y="2531"/>
                    <a:pt x="11602" y="2531"/>
                  </a:cubicBezTo>
                  <a:close/>
                  <a:moveTo>
                    <a:pt x="11972" y="2531"/>
                  </a:moveTo>
                  <a:cubicBezTo>
                    <a:pt x="11895" y="2531"/>
                    <a:pt x="11833" y="2610"/>
                    <a:pt x="11833" y="2708"/>
                  </a:cubicBezTo>
                  <a:cubicBezTo>
                    <a:pt x="11833" y="2806"/>
                    <a:pt x="11895" y="2885"/>
                    <a:pt x="11972" y="2885"/>
                  </a:cubicBezTo>
                  <a:cubicBezTo>
                    <a:pt x="12048" y="2885"/>
                    <a:pt x="12109" y="2806"/>
                    <a:pt x="12109" y="2708"/>
                  </a:cubicBezTo>
                  <a:cubicBezTo>
                    <a:pt x="12109" y="2610"/>
                    <a:pt x="12048" y="2531"/>
                    <a:pt x="11972" y="2531"/>
                  </a:cubicBezTo>
                  <a:close/>
                  <a:moveTo>
                    <a:pt x="12382" y="2531"/>
                  </a:moveTo>
                  <a:cubicBezTo>
                    <a:pt x="12306" y="2531"/>
                    <a:pt x="12244" y="2610"/>
                    <a:pt x="12244" y="2708"/>
                  </a:cubicBezTo>
                  <a:cubicBezTo>
                    <a:pt x="12244" y="2806"/>
                    <a:pt x="12306" y="2885"/>
                    <a:pt x="12382" y="2885"/>
                  </a:cubicBezTo>
                  <a:cubicBezTo>
                    <a:pt x="12459" y="2885"/>
                    <a:pt x="12520" y="2806"/>
                    <a:pt x="12520" y="2708"/>
                  </a:cubicBezTo>
                  <a:cubicBezTo>
                    <a:pt x="12520" y="2610"/>
                    <a:pt x="12459" y="2531"/>
                    <a:pt x="12382" y="2531"/>
                  </a:cubicBezTo>
                  <a:close/>
                  <a:moveTo>
                    <a:pt x="12793" y="2531"/>
                  </a:moveTo>
                  <a:cubicBezTo>
                    <a:pt x="12717" y="2531"/>
                    <a:pt x="12655" y="2610"/>
                    <a:pt x="12655" y="2708"/>
                  </a:cubicBezTo>
                  <a:cubicBezTo>
                    <a:pt x="12655" y="2806"/>
                    <a:pt x="12717" y="2885"/>
                    <a:pt x="12793" y="2885"/>
                  </a:cubicBezTo>
                  <a:cubicBezTo>
                    <a:pt x="12869" y="2885"/>
                    <a:pt x="12931" y="2806"/>
                    <a:pt x="12931" y="2708"/>
                  </a:cubicBezTo>
                  <a:cubicBezTo>
                    <a:pt x="12931" y="2610"/>
                    <a:pt x="12869" y="2531"/>
                    <a:pt x="12793" y="2531"/>
                  </a:cubicBezTo>
                  <a:close/>
                  <a:moveTo>
                    <a:pt x="13163" y="2531"/>
                  </a:moveTo>
                  <a:cubicBezTo>
                    <a:pt x="13087" y="2531"/>
                    <a:pt x="13024" y="2610"/>
                    <a:pt x="13024" y="2708"/>
                  </a:cubicBezTo>
                  <a:cubicBezTo>
                    <a:pt x="13024" y="2806"/>
                    <a:pt x="13087" y="2885"/>
                    <a:pt x="13163" y="2885"/>
                  </a:cubicBezTo>
                  <a:cubicBezTo>
                    <a:pt x="13239" y="2885"/>
                    <a:pt x="13301" y="2806"/>
                    <a:pt x="13301" y="2708"/>
                  </a:cubicBezTo>
                  <a:cubicBezTo>
                    <a:pt x="13301" y="2610"/>
                    <a:pt x="13239" y="2531"/>
                    <a:pt x="13163" y="2531"/>
                  </a:cubicBezTo>
                  <a:close/>
                  <a:moveTo>
                    <a:pt x="13574" y="2531"/>
                  </a:moveTo>
                  <a:cubicBezTo>
                    <a:pt x="13498" y="2531"/>
                    <a:pt x="13435" y="2610"/>
                    <a:pt x="13435" y="2708"/>
                  </a:cubicBezTo>
                  <a:cubicBezTo>
                    <a:pt x="13435" y="2806"/>
                    <a:pt x="13498" y="2885"/>
                    <a:pt x="13574" y="2885"/>
                  </a:cubicBezTo>
                  <a:cubicBezTo>
                    <a:pt x="13650" y="2885"/>
                    <a:pt x="13711" y="2806"/>
                    <a:pt x="13711" y="2708"/>
                  </a:cubicBezTo>
                  <a:cubicBezTo>
                    <a:pt x="13711" y="2610"/>
                    <a:pt x="13650" y="2531"/>
                    <a:pt x="13574" y="2531"/>
                  </a:cubicBezTo>
                  <a:close/>
                  <a:moveTo>
                    <a:pt x="13944" y="2531"/>
                  </a:moveTo>
                  <a:cubicBezTo>
                    <a:pt x="13868" y="2531"/>
                    <a:pt x="13805" y="2610"/>
                    <a:pt x="13805" y="2708"/>
                  </a:cubicBezTo>
                  <a:cubicBezTo>
                    <a:pt x="13805" y="2806"/>
                    <a:pt x="13868" y="2885"/>
                    <a:pt x="13944" y="2885"/>
                  </a:cubicBezTo>
                  <a:cubicBezTo>
                    <a:pt x="14020" y="2885"/>
                    <a:pt x="14081" y="2806"/>
                    <a:pt x="14081" y="2708"/>
                  </a:cubicBezTo>
                  <a:cubicBezTo>
                    <a:pt x="14081" y="2610"/>
                    <a:pt x="14020" y="2531"/>
                    <a:pt x="13944" y="2531"/>
                  </a:cubicBezTo>
                  <a:close/>
                  <a:moveTo>
                    <a:pt x="14355" y="2531"/>
                  </a:moveTo>
                  <a:cubicBezTo>
                    <a:pt x="14278" y="2531"/>
                    <a:pt x="14216" y="2610"/>
                    <a:pt x="14216" y="2708"/>
                  </a:cubicBezTo>
                  <a:cubicBezTo>
                    <a:pt x="14216" y="2806"/>
                    <a:pt x="14278" y="2885"/>
                    <a:pt x="14355" y="2885"/>
                  </a:cubicBezTo>
                  <a:cubicBezTo>
                    <a:pt x="14431" y="2885"/>
                    <a:pt x="14492" y="2806"/>
                    <a:pt x="14492" y="2708"/>
                  </a:cubicBezTo>
                  <a:cubicBezTo>
                    <a:pt x="14492" y="2610"/>
                    <a:pt x="14431" y="2531"/>
                    <a:pt x="14355" y="2531"/>
                  </a:cubicBezTo>
                  <a:close/>
                  <a:moveTo>
                    <a:pt x="14765" y="2531"/>
                  </a:moveTo>
                  <a:cubicBezTo>
                    <a:pt x="14689" y="2531"/>
                    <a:pt x="14627" y="2610"/>
                    <a:pt x="14627" y="2708"/>
                  </a:cubicBezTo>
                  <a:cubicBezTo>
                    <a:pt x="14627" y="2806"/>
                    <a:pt x="14689" y="2885"/>
                    <a:pt x="14765" y="2885"/>
                  </a:cubicBezTo>
                  <a:cubicBezTo>
                    <a:pt x="14842" y="2885"/>
                    <a:pt x="14903" y="2806"/>
                    <a:pt x="14903" y="2708"/>
                  </a:cubicBezTo>
                  <a:cubicBezTo>
                    <a:pt x="14903" y="2610"/>
                    <a:pt x="14842" y="2531"/>
                    <a:pt x="14765" y="2531"/>
                  </a:cubicBezTo>
                  <a:close/>
                  <a:moveTo>
                    <a:pt x="15176" y="2531"/>
                  </a:moveTo>
                  <a:cubicBezTo>
                    <a:pt x="15100" y="2531"/>
                    <a:pt x="15038" y="2610"/>
                    <a:pt x="15038" y="2708"/>
                  </a:cubicBezTo>
                  <a:cubicBezTo>
                    <a:pt x="15038" y="2806"/>
                    <a:pt x="15100" y="2885"/>
                    <a:pt x="15176" y="2885"/>
                  </a:cubicBezTo>
                  <a:cubicBezTo>
                    <a:pt x="15253" y="2885"/>
                    <a:pt x="15314" y="2806"/>
                    <a:pt x="15314" y="2708"/>
                  </a:cubicBezTo>
                  <a:cubicBezTo>
                    <a:pt x="15314" y="2610"/>
                    <a:pt x="15253" y="2531"/>
                    <a:pt x="15176" y="2531"/>
                  </a:cubicBezTo>
                  <a:close/>
                  <a:moveTo>
                    <a:pt x="15546" y="2531"/>
                  </a:moveTo>
                  <a:cubicBezTo>
                    <a:pt x="15470" y="2531"/>
                    <a:pt x="15407" y="2610"/>
                    <a:pt x="15407" y="2708"/>
                  </a:cubicBezTo>
                  <a:cubicBezTo>
                    <a:pt x="15407" y="2806"/>
                    <a:pt x="15470" y="2885"/>
                    <a:pt x="15546" y="2885"/>
                  </a:cubicBezTo>
                  <a:cubicBezTo>
                    <a:pt x="15623" y="2885"/>
                    <a:pt x="15684" y="2806"/>
                    <a:pt x="15684" y="2708"/>
                  </a:cubicBezTo>
                  <a:cubicBezTo>
                    <a:pt x="15684" y="2610"/>
                    <a:pt x="15623" y="2531"/>
                    <a:pt x="15546" y="2531"/>
                  </a:cubicBezTo>
                  <a:close/>
                  <a:moveTo>
                    <a:pt x="15957" y="2531"/>
                  </a:moveTo>
                  <a:cubicBezTo>
                    <a:pt x="15881" y="2531"/>
                    <a:pt x="15818" y="2610"/>
                    <a:pt x="15818" y="2708"/>
                  </a:cubicBezTo>
                  <a:cubicBezTo>
                    <a:pt x="15818" y="2806"/>
                    <a:pt x="15881" y="2885"/>
                    <a:pt x="15957" y="2885"/>
                  </a:cubicBezTo>
                  <a:cubicBezTo>
                    <a:pt x="16033" y="2885"/>
                    <a:pt x="16094" y="2806"/>
                    <a:pt x="16094" y="2708"/>
                  </a:cubicBezTo>
                  <a:cubicBezTo>
                    <a:pt x="16094" y="2610"/>
                    <a:pt x="16033" y="2531"/>
                    <a:pt x="15957" y="2531"/>
                  </a:cubicBezTo>
                  <a:close/>
                  <a:moveTo>
                    <a:pt x="16327" y="2531"/>
                  </a:moveTo>
                  <a:cubicBezTo>
                    <a:pt x="16251" y="2531"/>
                    <a:pt x="16188" y="2610"/>
                    <a:pt x="16188" y="2708"/>
                  </a:cubicBezTo>
                  <a:cubicBezTo>
                    <a:pt x="16188" y="2806"/>
                    <a:pt x="16251" y="2885"/>
                    <a:pt x="16327" y="2885"/>
                  </a:cubicBezTo>
                  <a:cubicBezTo>
                    <a:pt x="16403" y="2885"/>
                    <a:pt x="16464" y="2806"/>
                    <a:pt x="16464" y="2708"/>
                  </a:cubicBezTo>
                  <a:cubicBezTo>
                    <a:pt x="16464" y="2610"/>
                    <a:pt x="16403" y="2531"/>
                    <a:pt x="16327" y="2531"/>
                  </a:cubicBezTo>
                  <a:close/>
                  <a:moveTo>
                    <a:pt x="16738" y="2531"/>
                  </a:moveTo>
                  <a:cubicBezTo>
                    <a:pt x="16661" y="2531"/>
                    <a:pt x="16599" y="2610"/>
                    <a:pt x="16599" y="2708"/>
                  </a:cubicBezTo>
                  <a:cubicBezTo>
                    <a:pt x="16599" y="2806"/>
                    <a:pt x="16661" y="2885"/>
                    <a:pt x="16738" y="2885"/>
                  </a:cubicBezTo>
                  <a:cubicBezTo>
                    <a:pt x="16814" y="2885"/>
                    <a:pt x="16875" y="2806"/>
                    <a:pt x="16875" y="2708"/>
                  </a:cubicBezTo>
                  <a:cubicBezTo>
                    <a:pt x="16875" y="2610"/>
                    <a:pt x="16814" y="2531"/>
                    <a:pt x="16738" y="2531"/>
                  </a:cubicBezTo>
                  <a:close/>
                  <a:moveTo>
                    <a:pt x="17149" y="2531"/>
                  </a:moveTo>
                  <a:cubicBezTo>
                    <a:pt x="17072" y="2531"/>
                    <a:pt x="17010" y="2610"/>
                    <a:pt x="17010" y="2708"/>
                  </a:cubicBezTo>
                  <a:cubicBezTo>
                    <a:pt x="17010" y="2806"/>
                    <a:pt x="17072" y="2885"/>
                    <a:pt x="17149" y="2885"/>
                  </a:cubicBezTo>
                  <a:cubicBezTo>
                    <a:pt x="17225" y="2885"/>
                    <a:pt x="17286" y="2806"/>
                    <a:pt x="17286" y="2708"/>
                  </a:cubicBezTo>
                  <a:cubicBezTo>
                    <a:pt x="17286" y="2610"/>
                    <a:pt x="17225" y="2531"/>
                    <a:pt x="17149" y="2531"/>
                  </a:cubicBezTo>
                  <a:close/>
                  <a:moveTo>
                    <a:pt x="17518" y="2531"/>
                  </a:moveTo>
                  <a:cubicBezTo>
                    <a:pt x="17442" y="2531"/>
                    <a:pt x="17380" y="2610"/>
                    <a:pt x="17380" y="2708"/>
                  </a:cubicBezTo>
                  <a:cubicBezTo>
                    <a:pt x="17380" y="2806"/>
                    <a:pt x="17442" y="2885"/>
                    <a:pt x="17518" y="2885"/>
                  </a:cubicBezTo>
                  <a:cubicBezTo>
                    <a:pt x="17594" y="2885"/>
                    <a:pt x="17656" y="2806"/>
                    <a:pt x="17656" y="2708"/>
                  </a:cubicBezTo>
                  <a:cubicBezTo>
                    <a:pt x="17656" y="2610"/>
                    <a:pt x="17594" y="2531"/>
                    <a:pt x="17518" y="2531"/>
                  </a:cubicBezTo>
                  <a:close/>
                  <a:moveTo>
                    <a:pt x="17929" y="2531"/>
                  </a:moveTo>
                  <a:cubicBezTo>
                    <a:pt x="17853" y="2531"/>
                    <a:pt x="17791" y="2610"/>
                    <a:pt x="17791" y="2708"/>
                  </a:cubicBezTo>
                  <a:cubicBezTo>
                    <a:pt x="17791" y="2806"/>
                    <a:pt x="17853" y="2885"/>
                    <a:pt x="17929" y="2885"/>
                  </a:cubicBezTo>
                  <a:cubicBezTo>
                    <a:pt x="18006" y="2885"/>
                    <a:pt x="18067" y="2806"/>
                    <a:pt x="18067" y="2708"/>
                  </a:cubicBezTo>
                  <a:cubicBezTo>
                    <a:pt x="18067" y="2610"/>
                    <a:pt x="18006" y="2531"/>
                    <a:pt x="17929" y="2531"/>
                  </a:cubicBezTo>
                  <a:close/>
                  <a:moveTo>
                    <a:pt x="18299" y="2531"/>
                  </a:moveTo>
                  <a:cubicBezTo>
                    <a:pt x="18223" y="2531"/>
                    <a:pt x="18160" y="2610"/>
                    <a:pt x="18160" y="2708"/>
                  </a:cubicBezTo>
                  <a:cubicBezTo>
                    <a:pt x="18160" y="2806"/>
                    <a:pt x="18223" y="2885"/>
                    <a:pt x="18299" y="2885"/>
                  </a:cubicBezTo>
                  <a:cubicBezTo>
                    <a:pt x="18375" y="2885"/>
                    <a:pt x="18436" y="2806"/>
                    <a:pt x="18436" y="2708"/>
                  </a:cubicBezTo>
                  <a:cubicBezTo>
                    <a:pt x="18436" y="2610"/>
                    <a:pt x="18375" y="2531"/>
                    <a:pt x="18299" y="2531"/>
                  </a:cubicBezTo>
                  <a:close/>
                  <a:moveTo>
                    <a:pt x="18710" y="2531"/>
                  </a:moveTo>
                  <a:cubicBezTo>
                    <a:pt x="18633" y="2531"/>
                    <a:pt x="18571" y="2610"/>
                    <a:pt x="18571" y="2708"/>
                  </a:cubicBezTo>
                  <a:cubicBezTo>
                    <a:pt x="18571" y="2806"/>
                    <a:pt x="18633" y="2885"/>
                    <a:pt x="18710" y="2885"/>
                  </a:cubicBezTo>
                  <a:cubicBezTo>
                    <a:pt x="18786" y="2885"/>
                    <a:pt x="18847" y="2806"/>
                    <a:pt x="18847" y="2708"/>
                  </a:cubicBezTo>
                  <a:cubicBezTo>
                    <a:pt x="18847" y="2610"/>
                    <a:pt x="18786" y="2531"/>
                    <a:pt x="18710" y="2531"/>
                  </a:cubicBezTo>
                  <a:close/>
                  <a:moveTo>
                    <a:pt x="19121" y="2531"/>
                  </a:moveTo>
                  <a:cubicBezTo>
                    <a:pt x="19044" y="2531"/>
                    <a:pt x="18982" y="2610"/>
                    <a:pt x="18982" y="2708"/>
                  </a:cubicBezTo>
                  <a:cubicBezTo>
                    <a:pt x="18982" y="2806"/>
                    <a:pt x="19044" y="2885"/>
                    <a:pt x="19121" y="2885"/>
                  </a:cubicBezTo>
                  <a:cubicBezTo>
                    <a:pt x="19197" y="2885"/>
                    <a:pt x="19258" y="2806"/>
                    <a:pt x="19258" y="2708"/>
                  </a:cubicBezTo>
                  <a:cubicBezTo>
                    <a:pt x="19258" y="2610"/>
                    <a:pt x="19197" y="2531"/>
                    <a:pt x="19121" y="2531"/>
                  </a:cubicBezTo>
                  <a:close/>
                  <a:moveTo>
                    <a:pt x="19490" y="2531"/>
                  </a:moveTo>
                  <a:cubicBezTo>
                    <a:pt x="19414" y="2531"/>
                    <a:pt x="19352" y="2610"/>
                    <a:pt x="19352" y="2708"/>
                  </a:cubicBezTo>
                  <a:cubicBezTo>
                    <a:pt x="19352" y="2806"/>
                    <a:pt x="19414" y="2885"/>
                    <a:pt x="19490" y="2885"/>
                  </a:cubicBezTo>
                  <a:cubicBezTo>
                    <a:pt x="19567" y="2885"/>
                    <a:pt x="19628" y="2806"/>
                    <a:pt x="19628" y="2708"/>
                  </a:cubicBezTo>
                  <a:cubicBezTo>
                    <a:pt x="19628" y="2610"/>
                    <a:pt x="19567" y="2531"/>
                    <a:pt x="19490" y="2531"/>
                  </a:cubicBezTo>
                  <a:close/>
                  <a:moveTo>
                    <a:pt x="19901" y="2531"/>
                  </a:moveTo>
                  <a:cubicBezTo>
                    <a:pt x="19825" y="2531"/>
                    <a:pt x="19763" y="2610"/>
                    <a:pt x="19763" y="2708"/>
                  </a:cubicBezTo>
                  <a:cubicBezTo>
                    <a:pt x="19763" y="2806"/>
                    <a:pt x="19825" y="2885"/>
                    <a:pt x="19901" y="2885"/>
                  </a:cubicBezTo>
                  <a:cubicBezTo>
                    <a:pt x="19978" y="2885"/>
                    <a:pt x="20039" y="2806"/>
                    <a:pt x="20039" y="2708"/>
                  </a:cubicBezTo>
                  <a:cubicBezTo>
                    <a:pt x="20039" y="2610"/>
                    <a:pt x="19978" y="2531"/>
                    <a:pt x="19901" y="2531"/>
                  </a:cubicBezTo>
                  <a:close/>
                  <a:moveTo>
                    <a:pt x="20270" y="2531"/>
                  </a:moveTo>
                  <a:cubicBezTo>
                    <a:pt x="20194" y="2531"/>
                    <a:pt x="20132" y="2610"/>
                    <a:pt x="20132" y="2708"/>
                  </a:cubicBezTo>
                  <a:cubicBezTo>
                    <a:pt x="20132" y="2806"/>
                    <a:pt x="20194" y="2885"/>
                    <a:pt x="20270" y="2885"/>
                  </a:cubicBezTo>
                  <a:cubicBezTo>
                    <a:pt x="20346" y="2885"/>
                    <a:pt x="20408" y="2806"/>
                    <a:pt x="20408" y="2708"/>
                  </a:cubicBezTo>
                  <a:cubicBezTo>
                    <a:pt x="20408" y="2610"/>
                    <a:pt x="20346" y="2531"/>
                    <a:pt x="20270" y="2531"/>
                  </a:cubicBezTo>
                  <a:close/>
                  <a:moveTo>
                    <a:pt x="20682" y="2531"/>
                  </a:moveTo>
                  <a:cubicBezTo>
                    <a:pt x="20606" y="2531"/>
                    <a:pt x="20543" y="2610"/>
                    <a:pt x="20543" y="2708"/>
                  </a:cubicBezTo>
                  <a:cubicBezTo>
                    <a:pt x="20543" y="2806"/>
                    <a:pt x="20606" y="2885"/>
                    <a:pt x="20682" y="2885"/>
                  </a:cubicBezTo>
                  <a:cubicBezTo>
                    <a:pt x="20758" y="2885"/>
                    <a:pt x="20819" y="2806"/>
                    <a:pt x="20819" y="2708"/>
                  </a:cubicBezTo>
                  <a:cubicBezTo>
                    <a:pt x="20819" y="2610"/>
                    <a:pt x="20758" y="2531"/>
                    <a:pt x="20682" y="2531"/>
                  </a:cubicBezTo>
                  <a:close/>
                  <a:moveTo>
                    <a:pt x="1741" y="3005"/>
                  </a:moveTo>
                  <a:cubicBezTo>
                    <a:pt x="1665" y="3005"/>
                    <a:pt x="1602" y="3085"/>
                    <a:pt x="1602" y="3183"/>
                  </a:cubicBezTo>
                  <a:cubicBezTo>
                    <a:pt x="1602" y="3281"/>
                    <a:pt x="1665" y="3359"/>
                    <a:pt x="1741" y="3359"/>
                  </a:cubicBezTo>
                  <a:cubicBezTo>
                    <a:pt x="1817" y="3359"/>
                    <a:pt x="1878" y="3281"/>
                    <a:pt x="1878" y="3183"/>
                  </a:cubicBezTo>
                  <a:cubicBezTo>
                    <a:pt x="1878" y="3085"/>
                    <a:pt x="1817" y="3005"/>
                    <a:pt x="1741" y="3005"/>
                  </a:cubicBezTo>
                  <a:close/>
                  <a:moveTo>
                    <a:pt x="2111" y="3005"/>
                  </a:moveTo>
                  <a:cubicBezTo>
                    <a:pt x="2035" y="3005"/>
                    <a:pt x="1972" y="3085"/>
                    <a:pt x="1972" y="3183"/>
                  </a:cubicBezTo>
                  <a:cubicBezTo>
                    <a:pt x="1972" y="3281"/>
                    <a:pt x="2035" y="3359"/>
                    <a:pt x="2111" y="3359"/>
                  </a:cubicBezTo>
                  <a:cubicBezTo>
                    <a:pt x="2187" y="3359"/>
                    <a:pt x="2248" y="3281"/>
                    <a:pt x="2248" y="3183"/>
                  </a:cubicBezTo>
                  <a:cubicBezTo>
                    <a:pt x="2248" y="3085"/>
                    <a:pt x="2187" y="3005"/>
                    <a:pt x="2111" y="3005"/>
                  </a:cubicBezTo>
                  <a:close/>
                  <a:moveTo>
                    <a:pt x="2522" y="3005"/>
                  </a:moveTo>
                  <a:cubicBezTo>
                    <a:pt x="2445" y="3005"/>
                    <a:pt x="2383" y="3085"/>
                    <a:pt x="2383" y="3183"/>
                  </a:cubicBezTo>
                  <a:cubicBezTo>
                    <a:pt x="2383" y="3281"/>
                    <a:pt x="2445" y="3359"/>
                    <a:pt x="2522" y="3359"/>
                  </a:cubicBezTo>
                  <a:cubicBezTo>
                    <a:pt x="2598" y="3359"/>
                    <a:pt x="2659" y="3281"/>
                    <a:pt x="2659" y="3183"/>
                  </a:cubicBezTo>
                  <a:cubicBezTo>
                    <a:pt x="2659" y="3085"/>
                    <a:pt x="2598" y="3005"/>
                    <a:pt x="2522" y="3005"/>
                  </a:cubicBezTo>
                  <a:close/>
                  <a:moveTo>
                    <a:pt x="2891" y="3005"/>
                  </a:moveTo>
                  <a:cubicBezTo>
                    <a:pt x="2815" y="3005"/>
                    <a:pt x="2753" y="3085"/>
                    <a:pt x="2753" y="3183"/>
                  </a:cubicBezTo>
                  <a:cubicBezTo>
                    <a:pt x="2753" y="3281"/>
                    <a:pt x="2815" y="3359"/>
                    <a:pt x="2891" y="3359"/>
                  </a:cubicBezTo>
                  <a:cubicBezTo>
                    <a:pt x="2968" y="3359"/>
                    <a:pt x="3029" y="3281"/>
                    <a:pt x="3029" y="3183"/>
                  </a:cubicBezTo>
                  <a:cubicBezTo>
                    <a:pt x="3029" y="3085"/>
                    <a:pt x="2968" y="3005"/>
                    <a:pt x="2891" y="3005"/>
                  </a:cubicBezTo>
                  <a:close/>
                  <a:moveTo>
                    <a:pt x="3302" y="3005"/>
                  </a:moveTo>
                  <a:cubicBezTo>
                    <a:pt x="3226" y="3005"/>
                    <a:pt x="3164" y="3085"/>
                    <a:pt x="3164" y="3183"/>
                  </a:cubicBezTo>
                  <a:cubicBezTo>
                    <a:pt x="3164" y="3281"/>
                    <a:pt x="3226" y="3359"/>
                    <a:pt x="3302" y="3359"/>
                  </a:cubicBezTo>
                  <a:cubicBezTo>
                    <a:pt x="3379" y="3359"/>
                    <a:pt x="3440" y="3281"/>
                    <a:pt x="3440" y="3183"/>
                  </a:cubicBezTo>
                  <a:cubicBezTo>
                    <a:pt x="3440" y="3085"/>
                    <a:pt x="3379" y="3005"/>
                    <a:pt x="3302" y="3005"/>
                  </a:cubicBezTo>
                  <a:close/>
                  <a:moveTo>
                    <a:pt x="3713" y="3005"/>
                  </a:moveTo>
                  <a:cubicBezTo>
                    <a:pt x="3637" y="3005"/>
                    <a:pt x="3575" y="3085"/>
                    <a:pt x="3575" y="3183"/>
                  </a:cubicBezTo>
                  <a:cubicBezTo>
                    <a:pt x="3575" y="3281"/>
                    <a:pt x="3637" y="3359"/>
                    <a:pt x="3713" y="3359"/>
                  </a:cubicBezTo>
                  <a:cubicBezTo>
                    <a:pt x="3790" y="3359"/>
                    <a:pt x="3851" y="3281"/>
                    <a:pt x="3851" y="3183"/>
                  </a:cubicBezTo>
                  <a:cubicBezTo>
                    <a:pt x="3851" y="3085"/>
                    <a:pt x="3790" y="3005"/>
                    <a:pt x="3713" y="3005"/>
                  </a:cubicBezTo>
                  <a:close/>
                  <a:moveTo>
                    <a:pt x="4083" y="3005"/>
                  </a:moveTo>
                  <a:cubicBezTo>
                    <a:pt x="4007" y="3005"/>
                    <a:pt x="3944" y="3085"/>
                    <a:pt x="3944" y="3183"/>
                  </a:cubicBezTo>
                  <a:cubicBezTo>
                    <a:pt x="3944" y="3281"/>
                    <a:pt x="4007" y="3359"/>
                    <a:pt x="4083" y="3359"/>
                  </a:cubicBezTo>
                  <a:cubicBezTo>
                    <a:pt x="4159" y="3359"/>
                    <a:pt x="4220" y="3281"/>
                    <a:pt x="4220" y="3183"/>
                  </a:cubicBezTo>
                  <a:cubicBezTo>
                    <a:pt x="4220" y="3085"/>
                    <a:pt x="4159" y="3005"/>
                    <a:pt x="4083" y="3005"/>
                  </a:cubicBezTo>
                  <a:close/>
                  <a:moveTo>
                    <a:pt x="4494" y="3005"/>
                  </a:moveTo>
                  <a:cubicBezTo>
                    <a:pt x="4418" y="3005"/>
                    <a:pt x="4355" y="3085"/>
                    <a:pt x="4355" y="3183"/>
                  </a:cubicBezTo>
                  <a:cubicBezTo>
                    <a:pt x="4355" y="3281"/>
                    <a:pt x="4418" y="3359"/>
                    <a:pt x="4494" y="3359"/>
                  </a:cubicBezTo>
                  <a:cubicBezTo>
                    <a:pt x="4570" y="3359"/>
                    <a:pt x="4631" y="3281"/>
                    <a:pt x="4631" y="3183"/>
                  </a:cubicBezTo>
                  <a:cubicBezTo>
                    <a:pt x="4631" y="3085"/>
                    <a:pt x="4570" y="3005"/>
                    <a:pt x="4494" y="3005"/>
                  </a:cubicBezTo>
                  <a:close/>
                  <a:moveTo>
                    <a:pt x="4864" y="3005"/>
                  </a:moveTo>
                  <a:cubicBezTo>
                    <a:pt x="4787" y="3005"/>
                    <a:pt x="4725" y="3085"/>
                    <a:pt x="4725" y="3183"/>
                  </a:cubicBezTo>
                  <a:cubicBezTo>
                    <a:pt x="4725" y="3281"/>
                    <a:pt x="4787" y="3359"/>
                    <a:pt x="4864" y="3359"/>
                  </a:cubicBezTo>
                  <a:cubicBezTo>
                    <a:pt x="4940" y="3359"/>
                    <a:pt x="5001" y="3281"/>
                    <a:pt x="5001" y="3183"/>
                  </a:cubicBezTo>
                  <a:cubicBezTo>
                    <a:pt x="5001" y="3085"/>
                    <a:pt x="4940" y="3005"/>
                    <a:pt x="4864" y="3005"/>
                  </a:cubicBezTo>
                  <a:close/>
                  <a:moveTo>
                    <a:pt x="5274" y="3005"/>
                  </a:moveTo>
                  <a:cubicBezTo>
                    <a:pt x="5198" y="3005"/>
                    <a:pt x="5136" y="3085"/>
                    <a:pt x="5136" y="3183"/>
                  </a:cubicBezTo>
                  <a:cubicBezTo>
                    <a:pt x="5136" y="3281"/>
                    <a:pt x="5198" y="3359"/>
                    <a:pt x="5274" y="3359"/>
                  </a:cubicBezTo>
                  <a:cubicBezTo>
                    <a:pt x="5351" y="3359"/>
                    <a:pt x="5412" y="3281"/>
                    <a:pt x="5412" y="3183"/>
                  </a:cubicBezTo>
                  <a:cubicBezTo>
                    <a:pt x="5412" y="3085"/>
                    <a:pt x="5351" y="3005"/>
                    <a:pt x="5274" y="3005"/>
                  </a:cubicBezTo>
                  <a:close/>
                  <a:moveTo>
                    <a:pt x="21463" y="3005"/>
                  </a:moveTo>
                  <a:cubicBezTo>
                    <a:pt x="21386" y="3005"/>
                    <a:pt x="21324" y="3085"/>
                    <a:pt x="21324" y="3183"/>
                  </a:cubicBezTo>
                  <a:cubicBezTo>
                    <a:pt x="21324" y="3281"/>
                    <a:pt x="21386" y="3359"/>
                    <a:pt x="21463" y="3359"/>
                  </a:cubicBezTo>
                  <a:cubicBezTo>
                    <a:pt x="21539" y="3359"/>
                    <a:pt x="21600" y="3281"/>
                    <a:pt x="21600" y="3183"/>
                  </a:cubicBezTo>
                  <a:cubicBezTo>
                    <a:pt x="21600" y="3085"/>
                    <a:pt x="21539" y="3005"/>
                    <a:pt x="21463" y="3005"/>
                  </a:cubicBezTo>
                  <a:close/>
                  <a:moveTo>
                    <a:pt x="5685" y="3058"/>
                  </a:moveTo>
                  <a:cubicBezTo>
                    <a:pt x="5609" y="3058"/>
                    <a:pt x="5547" y="3138"/>
                    <a:pt x="5547" y="3236"/>
                  </a:cubicBezTo>
                  <a:cubicBezTo>
                    <a:pt x="5547" y="3334"/>
                    <a:pt x="5609" y="3412"/>
                    <a:pt x="5685" y="3412"/>
                  </a:cubicBezTo>
                  <a:cubicBezTo>
                    <a:pt x="5762" y="3412"/>
                    <a:pt x="5823" y="3334"/>
                    <a:pt x="5823" y="3236"/>
                  </a:cubicBezTo>
                  <a:cubicBezTo>
                    <a:pt x="5823" y="3138"/>
                    <a:pt x="5762" y="3058"/>
                    <a:pt x="5685" y="3058"/>
                  </a:cubicBezTo>
                  <a:close/>
                  <a:moveTo>
                    <a:pt x="6055" y="3058"/>
                  </a:moveTo>
                  <a:cubicBezTo>
                    <a:pt x="5979" y="3058"/>
                    <a:pt x="5916" y="3138"/>
                    <a:pt x="5916" y="3236"/>
                  </a:cubicBezTo>
                  <a:cubicBezTo>
                    <a:pt x="5916" y="3334"/>
                    <a:pt x="5979" y="3412"/>
                    <a:pt x="6055" y="3412"/>
                  </a:cubicBezTo>
                  <a:cubicBezTo>
                    <a:pt x="6132" y="3412"/>
                    <a:pt x="6193" y="3334"/>
                    <a:pt x="6193" y="3236"/>
                  </a:cubicBezTo>
                  <a:cubicBezTo>
                    <a:pt x="6193" y="3138"/>
                    <a:pt x="6132" y="3058"/>
                    <a:pt x="6055" y="3058"/>
                  </a:cubicBezTo>
                  <a:close/>
                  <a:moveTo>
                    <a:pt x="6425" y="3058"/>
                  </a:moveTo>
                  <a:cubicBezTo>
                    <a:pt x="6349" y="3058"/>
                    <a:pt x="6286" y="3138"/>
                    <a:pt x="6286" y="3236"/>
                  </a:cubicBezTo>
                  <a:cubicBezTo>
                    <a:pt x="6286" y="3334"/>
                    <a:pt x="6349" y="3412"/>
                    <a:pt x="6425" y="3412"/>
                  </a:cubicBezTo>
                  <a:cubicBezTo>
                    <a:pt x="6501" y="3412"/>
                    <a:pt x="6562" y="3334"/>
                    <a:pt x="6562" y="3236"/>
                  </a:cubicBezTo>
                  <a:cubicBezTo>
                    <a:pt x="6562" y="3138"/>
                    <a:pt x="6501" y="3058"/>
                    <a:pt x="6425" y="3058"/>
                  </a:cubicBezTo>
                  <a:close/>
                  <a:moveTo>
                    <a:pt x="6836" y="3058"/>
                  </a:moveTo>
                  <a:cubicBezTo>
                    <a:pt x="6759" y="3058"/>
                    <a:pt x="6697" y="3138"/>
                    <a:pt x="6697" y="3236"/>
                  </a:cubicBezTo>
                  <a:cubicBezTo>
                    <a:pt x="6697" y="3334"/>
                    <a:pt x="6759" y="3412"/>
                    <a:pt x="6836" y="3412"/>
                  </a:cubicBezTo>
                  <a:cubicBezTo>
                    <a:pt x="6912" y="3412"/>
                    <a:pt x="6973" y="3334"/>
                    <a:pt x="6973" y="3236"/>
                  </a:cubicBezTo>
                  <a:cubicBezTo>
                    <a:pt x="6973" y="3138"/>
                    <a:pt x="6912" y="3058"/>
                    <a:pt x="6836" y="3058"/>
                  </a:cubicBezTo>
                  <a:close/>
                  <a:moveTo>
                    <a:pt x="7247" y="3058"/>
                  </a:moveTo>
                  <a:cubicBezTo>
                    <a:pt x="7170" y="3058"/>
                    <a:pt x="7108" y="3138"/>
                    <a:pt x="7108" y="3236"/>
                  </a:cubicBezTo>
                  <a:cubicBezTo>
                    <a:pt x="7108" y="3334"/>
                    <a:pt x="7170" y="3412"/>
                    <a:pt x="7247" y="3412"/>
                  </a:cubicBezTo>
                  <a:cubicBezTo>
                    <a:pt x="7323" y="3412"/>
                    <a:pt x="7384" y="3334"/>
                    <a:pt x="7384" y="3236"/>
                  </a:cubicBezTo>
                  <a:cubicBezTo>
                    <a:pt x="7384" y="3138"/>
                    <a:pt x="7323" y="3058"/>
                    <a:pt x="7247" y="3058"/>
                  </a:cubicBezTo>
                  <a:close/>
                  <a:moveTo>
                    <a:pt x="7616" y="3058"/>
                  </a:moveTo>
                  <a:cubicBezTo>
                    <a:pt x="7540" y="3058"/>
                    <a:pt x="7478" y="3138"/>
                    <a:pt x="7478" y="3236"/>
                  </a:cubicBezTo>
                  <a:cubicBezTo>
                    <a:pt x="7478" y="3334"/>
                    <a:pt x="7540" y="3412"/>
                    <a:pt x="7616" y="3412"/>
                  </a:cubicBezTo>
                  <a:cubicBezTo>
                    <a:pt x="7693" y="3412"/>
                    <a:pt x="7754" y="3334"/>
                    <a:pt x="7754" y="3236"/>
                  </a:cubicBezTo>
                  <a:cubicBezTo>
                    <a:pt x="7754" y="3138"/>
                    <a:pt x="7693" y="3058"/>
                    <a:pt x="7616" y="3058"/>
                  </a:cubicBezTo>
                  <a:close/>
                  <a:moveTo>
                    <a:pt x="8027" y="3058"/>
                  </a:moveTo>
                  <a:cubicBezTo>
                    <a:pt x="7951" y="3058"/>
                    <a:pt x="7889" y="3138"/>
                    <a:pt x="7889" y="3236"/>
                  </a:cubicBezTo>
                  <a:cubicBezTo>
                    <a:pt x="7889" y="3334"/>
                    <a:pt x="7951" y="3412"/>
                    <a:pt x="8027" y="3412"/>
                  </a:cubicBezTo>
                  <a:cubicBezTo>
                    <a:pt x="8104" y="3412"/>
                    <a:pt x="8165" y="3334"/>
                    <a:pt x="8165" y="3236"/>
                  </a:cubicBezTo>
                  <a:cubicBezTo>
                    <a:pt x="8165" y="3138"/>
                    <a:pt x="8104" y="3058"/>
                    <a:pt x="8027" y="3058"/>
                  </a:cubicBezTo>
                  <a:close/>
                  <a:moveTo>
                    <a:pt x="8438" y="3058"/>
                  </a:moveTo>
                  <a:cubicBezTo>
                    <a:pt x="8362" y="3058"/>
                    <a:pt x="8299" y="3138"/>
                    <a:pt x="8299" y="3236"/>
                  </a:cubicBezTo>
                  <a:cubicBezTo>
                    <a:pt x="8299" y="3334"/>
                    <a:pt x="8362" y="3412"/>
                    <a:pt x="8438" y="3412"/>
                  </a:cubicBezTo>
                  <a:cubicBezTo>
                    <a:pt x="8515" y="3412"/>
                    <a:pt x="8576" y="3334"/>
                    <a:pt x="8576" y="3236"/>
                  </a:cubicBezTo>
                  <a:cubicBezTo>
                    <a:pt x="8576" y="3138"/>
                    <a:pt x="8515" y="3058"/>
                    <a:pt x="8438" y="3058"/>
                  </a:cubicBezTo>
                  <a:close/>
                  <a:moveTo>
                    <a:pt x="8808" y="3058"/>
                  </a:moveTo>
                  <a:cubicBezTo>
                    <a:pt x="8732" y="3058"/>
                    <a:pt x="8669" y="3138"/>
                    <a:pt x="8669" y="3236"/>
                  </a:cubicBezTo>
                  <a:cubicBezTo>
                    <a:pt x="8669" y="3334"/>
                    <a:pt x="8732" y="3412"/>
                    <a:pt x="8808" y="3412"/>
                  </a:cubicBezTo>
                  <a:cubicBezTo>
                    <a:pt x="8884" y="3412"/>
                    <a:pt x="8945" y="3334"/>
                    <a:pt x="8945" y="3236"/>
                  </a:cubicBezTo>
                  <a:cubicBezTo>
                    <a:pt x="8945" y="3138"/>
                    <a:pt x="8884" y="3058"/>
                    <a:pt x="8808" y="3058"/>
                  </a:cubicBezTo>
                  <a:close/>
                  <a:moveTo>
                    <a:pt x="9219" y="3058"/>
                  </a:moveTo>
                  <a:cubicBezTo>
                    <a:pt x="9142" y="3058"/>
                    <a:pt x="9080" y="3138"/>
                    <a:pt x="9080" y="3236"/>
                  </a:cubicBezTo>
                  <a:cubicBezTo>
                    <a:pt x="9080" y="3334"/>
                    <a:pt x="9142" y="3412"/>
                    <a:pt x="9219" y="3412"/>
                  </a:cubicBezTo>
                  <a:cubicBezTo>
                    <a:pt x="9295" y="3412"/>
                    <a:pt x="9356" y="3334"/>
                    <a:pt x="9356" y="3236"/>
                  </a:cubicBezTo>
                  <a:cubicBezTo>
                    <a:pt x="9356" y="3138"/>
                    <a:pt x="9295" y="3058"/>
                    <a:pt x="9219" y="3058"/>
                  </a:cubicBezTo>
                  <a:close/>
                  <a:moveTo>
                    <a:pt x="9589" y="3058"/>
                  </a:moveTo>
                  <a:cubicBezTo>
                    <a:pt x="9512" y="3058"/>
                    <a:pt x="9450" y="3138"/>
                    <a:pt x="9450" y="3236"/>
                  </a:cubicBezTo>
                  <a:cubicBezTo>
                    <a:pt x="9450" y="3334"/>
                    <a:pt x="9512" y="3412"/>
                    <a:pt x="9589" y="3412"/>
                  </a:cubicBezTo>
                  <a:cubicBezTo>
                    <a:pt x="9665" y="3412"/>
                    <a:pt x="9726" y="3334"/>
                    <a:pt x="9726" y="3236"/>
                  </a:cubicBezTo>
                  <a:cubicBezTo>
                    <a:pt x="9726" y="3138"/>
                    <a:pt x="9665" y="3058"/>
                    <a:pt x="9589" y="3058"/>
                  </a:cubicBezTo>
                  <a:close/>
                  <a:moveTo>
                    <a:pt x="9999" y="3058"/>
                  </a:moveTo>
                  <a:cubicBezTo>
                    <a:pt x="9923" y="3058"/>
                    <a:pt x="9861" y="3138"/>
                    <a:pt x="9861" y="3236"/>
                  </a:cubicBezTo>
                  <a:cubicBezTo>
                    <a:pt x="9861" y="3334"/>
                    <a:pt x="9923" y="3412"/>
                    <a:pt x="9999" y="3412"/>
                  </a:cubicBezTo>
                  <a:cubicBezTo>
                    <a:pt x="10076" y="3412"/>
                    <a:pt x="10137" y="3334"/>
                    <a:pt x="10137" y="3236"/>
                  </a:cubicBezTo>
                  <a:cubicBezTo>
                    <a:pt x="10137" y="3138"/>
                    <a:pt x="10076" y="3058"/>
                    <a:pt x="9999" y="3058"/>
                  </a:cubicBezTo>
                  <a:close/>
                  <a:moveTo>
                    <a:pt x="10410" y="3058"/>
                  </a:moveTo>
                  <a:cubicBezTo>
                    <a:pt x="10334" y="3058"/>
                    <a:pt x="10272" y="3138"/>
                    <a:pt x="10272" y="3236"/>
                  </a:cubicBezTo>
                  <a:cubicBezTo>
                    <a:pt x="10272" y="3334"/>
                    <a:pt x="10334" y="3412"/>
                    <a:pt x="10410" y="3412"/>
                  </a:cubicBezTo>
                  <a:cubicBezTo>
                    <a:pt x="10487" y="3412"/>
                    <a:pt x="10548" y="3334"/>
                    <a:pt x="10548" y="3236"/>
                  </a:cubicBezTo>
                  <a:cubicBezTo>
                    <a:pt x="10548" y="3138"/>
                    <a:pt x="10487" y="3058"/>
                    <a:pt x="10410" y="3058"/>
                  </a:cubicBezTo>
                  <a:close/>
                  <a:moveTo>
                    <a:pt x="10780" y="3058"/>
                  </a:moveTo>
                  <a:cubicBezTo>
                    <a:pt x="10704" y="3058"/>
                    <a:pt x="10641" y="3138"/>
                    <a:pt x="10641" y="3236"/>
                  </a:cubicBezTo>
                  <a:cubicBezTo>
                    <a:pt x="10641" y="3334"/>
                    <a:pt x="10704" y="3412"/>
                    <a:pt x="10780" y="3412"/>
                  </a:cubicBezTo>
                  <a:cubicBezTo>
                    <a:pt x="10856" y="3412"/>
                    <a:pt x="10917" y="3334"/>
                    <a:pt x="10917" y="3236"/>
                  </a:cubicBezTo>
                  <a:cubicBezTo>
                    <a:pt x="10917" y="3138"/>
                    <a:pt x="10856" y="3058"/>
                    <a:pt x="10780" y="3058"/>
                  </a:cubicBezTo>
                  <a:close/>
                  <a:moveTo>
                    <a:pt x="11191" y="3058"/>
                  </a:moveTo>
                  <a:cubicBezTo>
                    <a:pt x="11115" y="3058"/>
                    <a:pt x="11052" y="3138"/>
                    <a:pt x="11052" y="3236"/>
                  </a:cubicBezTo>
                  <a:cubicBezTo>
                    <a:pt x="11052" y="3334"/>
                    <a:pt x="11115" y="3412"/>
                    <a:pt x="11191" y="3412"/>
                  </a:cubicBezTo>
                  <a:cubicBezTo>
                    <a:pt x="11267" y="3412"/>
                    <a:pt x="11328" y="3334"/>
                    <a:pt x="11328" y="3236"/>
                  </a:cubicBezTo>
                  <a:cubicBezTo>
                    <a:pt x="11328" y="3138"/>
                    <a:pt x="11267" y="3058"/>
                    <a:pt x="11191" y="3058"/>
                  </a:cubicBezTo>
                  <a:close/>
                  <a:moveTo>
                    <a:pt x="11602" y="3058"/>
                  </a:moveTo>
                  <a:cubicBezTo>
                    <a:pt x="11525" y="3058"/>
                    <a:pt x="11463" y="3138"/>
                    <a:pt x="11463" y="3236"/>
                  </a:cubicBezTo>
                  <a:cubicBezTo>
                    <a:pt x="11463" y="3334"/>
                    <a:pt x="11525" y="3412"/>
                    <a:pt x="11602" y="3412"/>
                  </a:cubicBezTo>
                  <a:cubicBezTo>
                    <a:pt x="11678" y="3412"/>
                    <a:pt x="11739" y="3334"/>
                    <a:pt x="11739" y="3236"/>
                  </a:cubicBezTo>
                  <a:cubicBezTo>
                    <a:pt x="11739" y="3138"/>
                    <a:pt x="11678" y="3058"/>
                    <a:pt x="11602" y="3058"/>
                  </a:cubicBezTo>
                  <a:close/>
                  <a:moveTo>
                    <a:pt x="11972" y="3058"/>
                  </a:moveTo>
                  <a:cubicBezTo>
                    <a:pt x="11895" y="3058"/>
                    <a:pt x="11833" y="3138"/>
                    <a:pt x="11833" y="3236"/>
                  </a:cubicBezTo>
                  <a:cubicBezTo>
                    <a:pt x="11833" y="3334"/>
                    <a:pt x="11895" y="3412"/>
                    <a:pt x="11972" y="3412"/>
                  </a:cubicBezTo>
                  <a:cubicBezTo>
                    <a:pt x="12048" y="3412"/>
                    <a:pt x="12109" y="3334"/>
                    <a:pt x="12109" y="3236"/>
                  </a:cubicBezTo>
                  <a:cubicBezTo>
                    <a:pt x="12109" y="3138"/>
                    <a:pt x="12048" y="3058"/>
                    <a:pt x="11972" y="3058"/>
                  </a:cubicBezTo>
                  <a:close/>
                  <a:moveTo>
                    <a:pt x="12382" y="3058"/>
                  </a:moveTo>
                  <a:cubicBezTo>
                    <a:pt x="12306" y="3058"/>
                    <a:pt x="12244" y="3138"/>
                    <a:pt x="12244" y="3236"/>
                  </a:cubicBezTo>
                  <a:cubicBezTo>
                    <a:pt x="12244" y="3334"/>
                    <a:pt x="12306" y="3412"/>
                    <a:pt x="12382" y="3412"/>
                  </a:cubicBezTo>
                  <a:cubicBezTo>
                    <a:pt x="12459" y="3412"/>
                    <a:pt x="12520" y="3334"/>
                    <a:pt x="12520" y="3236"/>
                  </a:cubicBezTo>
                  <a:cubicBezTo>
                    <a:pt x="12520" y="3138"/>
                    <a:pt x="12459" y="3058"/>
                    <a:pt x="12382" y="3058"/>
                  </a:cubicBezTo>
                  <a:close/>
                  <a:moveTo>
                    <a:pt x="12793" y="3058"/>
                  </a:moveTo>
                  <a:cubicBezTo>
                    <a:pt x="12717" y="3058"/>
                    <a:pt x="12655" y="3138"/>
                    <a:pt x="12655" y="3236"/>
                  </a:cubicBezTo>
                  <a:cubicBezTo>
                    <a:pt x="12655" y="3334"/>
                    <a:pt x="12717" y="3412"/>
                    <a:pt x="12793" y="3412"/>
                  </a:cubicBezTo>
                  <a:cubicBezTo>
                    <a:pt x="12869" y="3412"/>
                    <a:pt x="12931" y="3334"/>
                    <a:pt x="12931" y="3236"/>
                  </a:cubicBezTo>
                  <a:cubicBezTo>
                    <a:pt x="12931" y="3138"/>
                    <a:pt x="12869" y="3058"/>
                    <a:pt x="12793" y="3058"/>
                  </a:cubicBezTo>
                  <a:close/>
                  <a:moveTo>
                    <a:pt x="13163" y="3058"/>
                  </a:moveTo>
                  <a:cubicBezTo>
                    <a:pt x="13087" y="3058"/>
                    <a:pt x="13024" y="3138"/>
                    <a:pt x="13024" y="3236"/>
                  </a:cubicBezTo>
                  <a:cubicBezTo>
                    <a:pt x="13024" y="3334"/>
                    <a:pt x="13087" y="3412"/>
                    <a:pt x="13163" y="3412"/>
                  </a:cubicBezTo>
                  <a:cubicBezTo>
                    <a:pt x="13239" y="3412"/>
                    <a:pt x="13301" y="3334"/>
                    <a:pt x="13301" y="3236"/>
                  </a:cubicBezTo>
                  <a:cubicBezTo>
                    <a:pt x="13301" y="3138"/>
                    <a:pt x="13239" y="3058"/>
                    <a:pt x="13163" y="3058"/>
                  </a:cubicBezTo>
                  <a:close/>
                  <a:moveTo>
                    <a:pt x="13574" y="3058"/>
                  </a:moveTo>
                  <a:cubicBezTo>
                    <a:pt x="13498" y="3058"/>
                    <a:pt x="13435" y="3138"/>
                    <a:pt x="13435" y="3236"/>
                  </a:cubicBezTo>
                  <a:cubicBezTo>
                    <a:pt x="13435" y="3334"/>
                    <a:pt x="13498" y="3412"/>
                    <a:pt x="13574" y="3412"/>
                  </a:cubicBezTo>
                  <a:cubicBezTo>
                    <a:pt x="13650" y="3412"/>
                    <a:pt x="13711" y="3334"/>
                    <a:pt x="13711" y="3236"/>
                  </a:cubicBezTo>
                  <a:cubicBezTo>
                    <a:pt x="13711" y="3138"/>
                    <a:pt x="13650" y="3058"/>
                    <a:pt x="13574" y="3058"/>
                  </a:cubicBezTo>
                  <a:close/>
                  <a:moveTo>
                    <a:pt x="13944" y="3058"/>
                  </a:moveTo>
                  <a:cubicBezTo>
                    <a:pt x="13868" y="3058"/>
                    <a:pt x="13805" y="3138"/>
                    <a:pt x="13805" y="3236"/>
                  </a:cubicBezTo>
                  <a:cubicBezTo>
                    <a:pt x="13805" y="3334"/>
                    <a:pt x="13868" y="3412"/>
                    <a:pt x="13944" y="3412"/>
                  </a:cubicBezTo>
                  <a:cubicBezTo>
                    <a:pt x="14020" y="3412"/>
                    <a:pt x="14081" y="3334"/>
                    <a:pt x="14081" y="3236"/>
                  </a:cubicBezTo>
                  <a:cubicBezTo>
                    <a:pt x="14081" y="3138"/>
                    <a:pt x="14020" y="3058"/>
                    <a:pt x="13944" y="3058"/>
                  </a:cubicBezTo>
                  <a:close/>
                  <a:moveTo>
                    <a:pt x="14355" y="3058"/>
                  </a:moveTo>
                  <a:cubicBezTo>
                    <a:pt x="14278" y="3058"/>
                    <a:pt x="14216" y="3138"/>
                    <a:pt x="14216" y="3236"/>
                  </a:cubicBezTo>
                  <a:cubicBezTo>
                    <a:pt x="14216" y="3334"/>
                    <a:pt x="14278" y="3412"/>
                    <a:pt x="14355" y="3412"/>
                  </a:cubicBezTo>
                  <a:cubicBezTo>
                    <a:pt x="14431" y="3412"/>
                    <a:pt x="14492" y="3334"/>
                    <a:pt x="14492" y="3236"/>
                  </a:cubicBezTo>
                  <a:cubicBezTo>
                    <a:pt x="14492" y="3138"/>
                    <a:pt x="14431" y="3058"/>
                    <a:pt x="14355" y="3058"/>
                  </a:cubicBezTo>
                  <a:close/>
                  <a:moveTo>
                    <a:pt x="14765" y="3058"/>
                  </a:moveTo>
                  <a:cubicBezTo>
                    <a:pt x="14689" y="3058"/>
                    <a:pt x="14627" y="3138"/>
                    <a:pt x="14627" y="3236"/>
                  </a:cubicBezTo>
                  <a:cubicBezTo>
                    <a:pt x="14627" y="3334"/>
                    <a:pt x="14689" y="3412"/>
                    <a:pt x="14765" y="3412"/>
                  </a:cubicBezTo>
                  <a:cubicBezTo>
                    <a:pt x="14842" y="3412"/>
                    <a:pt x="14903" y="3334"/>
                    <a:pt x="14903" y="3236"/>
                  </a:cubicBezTo>
                  <a:cubicBezTo>
                    <a:pt x="14903" y="3138"/>
                    <a:pt x="14842" y="3058"/>
                    <a:pt x="14765" y="3058"/>
                  </a:cubicBezTo>
                  <a:close/>
                  <a:moveTo>
                    <a:pt x="15176" y="3058"/>
                  </a:moveTo>
                  <a:cubicBezTo>
                    <a:pt x="15100" y="3058"/>
                    <a:pt x="15038" y="3138"/>
                    <a:pt x="15038" y="3236"/>
                  </a:cubicBezTo>
                  <a:cubicBezTo>
                    <a:pt x="15038" y="3334"/>
                    <a:pt x="15100" y="3412"/>
                    <a:pt x="15176" y="3412"/>
                  </a:cubicBezTo>
                  <a:cubicBezTo>
                    <a:pt x="15253" y="3412"/>
                    <a:pt x="15314" y="3334"/>
                    <a:pt x="15314" y="3236"/>
                  </a:cubicBezTo>
                  <a:cubicBezTo>
                    <a:pt x="15314" y="3138"/>
                    <a:pt x="15253" y="3058"/>
                    <a:pt x="15176" y="3058"/>
                  </a:cubicBezTo>
                  <a:close/>
                  <a:moveTo>
                    <a:pt x="15546" y="3058"/>
                  </a:moveTo>
                  <a:cubicBezTo>
                    <a:pt x="15470" y="3058"/>
                    <a:pt x="15407" y="3138"/>
                    <a:pt x="15407" y="3236"/>
                  </a:cubicBezTo>
                  <a:cubicBezTo>
                    <a:pt x="15407" y="3334"/>
                    <a:pt x="15470" y="3412"/>
                    <a:pt x="15546" y="3412"/>
                  </a:cubicBezTo>
                  <a:cubicBezTo>
                    <a:pt x="15623" y="3412"/>
                    <a:pt x="15684" y="3334"/>
                    <a:pt x="15684" y="3236"/>
                  </a:cubicBezTo>
                  <a:cubicBezTo>
                    <a:pt x="15684" y="3138"/>
                    <a:pt x="15623" y="3058"/>
                    <a:pt x="15546" y="3058"/>
                  </a:cubicBezTo>
                  <a:close/>
                  <a:moveTo>
                    <a:pt x="15957" y="3058"/>
                  </a:moveTo>
                  <a:cubicBezTo>
                    <a:pt x="15881" y="3058"/>
                    <a:pt x="15818" y="3138"/>
                    <a:pt x="15818" y="3236"/>
                  </a:cubicBezTo>
                  <a:cubicBezTo>
                    <a:pt x="15818" y="3334"/>
                    <a:pt x="15881" y="3412"/>
                    <a:pt x="15957" y="3412"/>
                  </a:cubicBezTo>
                  <a:cubicBezTo>
                    <a:pt x="16033" y="3412"/>
                    <a:pt x="16094" y="3334"/>
                    <a:pt x="16094" y="3236"/>
                  </a:cubicBezTo>
                  <a:cubicBezTo>
                    <a:pt x="16094" y="3138"/>
                    <a:pt x="16033" y="3058"/>
                    <a:pt x="15957" y="3058"/>
                  </a:cubicBezTo>
                  <a:close/>
                  <a:moveTo>
                    <a:pt x="16327" y="3058"/>
                  </a:moveTo>
                  <a:cubicBezTo>
                    <a:pt x="16251" y="3058"/>
                    <a:pt x="16188" y="3138"/>
                    <a:pt x="16188" y="3236"/>
                  </a:cubicBezTo>
                  <a:cubicBezTo>
                    <a:pt x="16188" y="3334"/>
                    <a:pt x="16251" y="3412"/>
                    <a:pt x="16327" y="3412"/>
                  </a:cubicBezTo>
                  <a:cubicBezTo>
                    <a:pt x="16403" y="3412"/>
                    <a:pt x="16464" y="3334"/>
                    <a:pt x="16464" y="3236"/>
                  </a:cubicBezTo>
                  <a:cubicBezTo>
                    <a:pt x="16464" y="3138"/>
                    <a:pt x="16403" y="3058"/>
                    <a:pt x="16327" y="3058"/>
                  </a:cubicBezTo>
                  <a:close/>
                  <a:moveTo>
                    <a:pt x="16738" y="3058"/>
                  </a:moveTo>
                  <a:cubicBezTo>
                    <a:pt x="16661" y="3058"/>
                    <a:pt x="16599" y="3138"/>
                    <a:pt x="16599" y="3236"/>
                  </a:cubicBezTo>
                  <a:cubicBezTo>
                    <a:pt x="16599" y="3334"/>
                    <a:pt x="16661" y="3412"/>
                    <a:pt x="16738" y="3412"/>
                  </a:cubicBezTo>
                  <a:cubicBezTo>
                    <a:pt x="16814" y="3412"/>
                    <a:pt x="16875" y="3334"/>
                    <a:pt x="16875" y="3236"/>
                  </a:cubicBezTo>
                  <a:cubicBezTo>
                    <a:pt x="16875" y="3138"/>
                    <a:pt x="16814" y="3058"/>
                    <a:pt x="16738" y="3058"/>
                  </a:cubicBezTo>
                  <a:close/>
                  <a:moveTo>
                    <a:pt x="17149" y="3058"/>
                  </a:moveTo>
                  <a:cubicBezTo>
                    <a:pt x="17072" y="3058"/>
                    <a:pt x="17010" y="3138"/>
                    <a:pt x="17010" y="3236"/>
                  </a:cubicBezTo>
                  <a:cubicBezTo>
                    <a:pt x="17010" y="3334"/>
                    <a:pt x="17072" y="3412"/>
                    <a:pt x="17149" y="3412"/>
                  </a:cubicBezTo>
                  <a:cubicBezTo>
                    <a:pt x="17225" y="3412"/>
                    <a:pt x="17286" y="3334"/>
                    <a:pt x="17286" y="3236"/>
                  </a:cubicBezTo>
                  <a:cubicBezTo>
                    <a:pt x="17286" y="3138"/>
                    <a:pt x="17225" y="3058"/>
                    <a:pt x="17149" y="3058"/>
                  </a:cubicBezTo>
                  <a:close/>
                  <a:moveTo>
                    <a:pt x="17518" y="3058"/>
                  </a:moveTo>
                  <a:cubicBezTo>
                    <a:pt x="17442" y="3058"/>
                    <a:pt x="17380" y="3138"/>
                    <a:pt x="17380" y="3236"/>
                  </a:cubicBezTo>
                  <a:cubicBezTo>
                    <a:pt x="17380" y="3334"/>
                    <a:pt x="17442" y="3412"/>
                    <a:pt x="17518" y="3412"/>
                  </a:cubicBezTo>
                  <a:cubicBezTo>
                    <a:pt x="17594" y="3412"/>
                    <a:pt x="17656" y="3334"/>
                    <a:pt x="17656" y="3236"/>
                  </a:cubicBezTo>
                  <a:cubicBezTo>
                    <a:pt x="17656" y="3138"/>
                    <a:pt x="17594" y="3058"/>
                    <a:pt x="17518" y="3058"/>
                  </a:cubicBezTo>
                  <a:close/>
                  <a:moveTo>
                    <a:pt x="17929" y="3058"/>
                  </a:moveTo>
                  <a:cubicBezTo>
                    <a:pt x="17853" y="3058"/>
                    <a:pt x="17791" y="3138"/>
                    <a:pt x="17791" y="3236"/>
                  </a:cubicBezTo>
                  <a:cubicBezTo>
                    <a:pt x="17791" y="3334"/>
                    <a:pt x="17853" y="3412"/>
                    <a:pt x="17929" y="3412"/>
                  </a:cubicBezTo>
                  <a:cubicBezTo>
                    <a:pt x="18006" y="3412"/>
                    <a:pt x="18067" y="3334"/>
                    <a:pt x="18067" y="3236"/>
                  </a:cubicBezTo>
                  <a:cubicBezTo>
                    <a:pt x="18067" y="3138"/>
                    <a:pt x="18006" y="3058"/>
                    <a:pt x="17929" y="3058"/>
                  </a:cubicBezTo>
                  <a:close/>
                  <a:moveTo>
                    <a:pt x="18299" y="3058"/>
                  </a:moveTo>
                  <a:cubicBezTo>
                    <a:pt x="18223" y="3058"/>
                    <a:pt x="18160" y="3138"/>
                    <a:pt x="18160" y="3236"/>
                  </a:cubicBezTo>
                  <a:cubicBezTo>
                    <a:pt x="18160" y="3334"/>
                    <a:pt x="18223" y="3412"/>
                    <a:pt x="18299" y="3412"/>
                  </a:cubicBezTo>
                  <a:cubicBezTo>
                    <a:pt x="18375" y="3412"/>
                    <a:pt x="18436" y="3334"/>
                    <a:pt x="18436" y="3236"/>
                  </a:cubicBezTo>
                  <a:cubicBezTo>
                    <a:pt x="18436" y="3138"/>
                    <a:pt x="18375" y="3058"/>
                    <a:pt x="18299" y="3058"/>
                  </a:cubicBezTo>
                  <a:close/>
                  <a:moveTo>
                    <a:pt x="18710" y="3058"/>
                  </a:moveTo>
                  <a:cubicBezTo>
                    <a:pt x="18633" y="3058"/>
                    <a:pt x="18571" y="3138"/>
                    <a:pt x="18571" y="3236"/>
                  </a:cubicBezTo>
                  <a:cubicBezTo>
                    <a:pt x="18571" y="3334"/>
                    <a:pt x="18633" y="3412"/>
                    <a:pt x="18710" y="3412"/>
                  </a:cubicBezTo>
                  <a:cubicBezTo>
                    <a:pt x="18786" y="3412"/>
                    <a:pt x="18847" y="3334"/>
                    <a:pt x="18847" y="3236"/>
                  </a:cubicBezTo>
                  <a:cubicBezTo>
                    <a:pt x="18847" y="3138"/>
                    <a:pt x="18786" y="3058"/>
                    <a:pt x="18710" y="3058"/>
                  </a:cubicBezTo>
                  <a:close/>
                  <a:moveTo>
                    <a:pt x="19121" y="3058"/>
                  </a:moveTo>
                  <a:cubicBezTo>
                    <a:pt x="19044" y="3058"/>
                    <a:pt x="18982" y="3138"/>
                    <a:pt x="18982" y="3236"/>
                  </a:cubicBezTo>
                  <a:cubicBezTo>
                    <a:pt x="18982" y="3334"/>
                    <a:pt x="19044" y="3412"/>
                    <a:pt x="19121" y="3412"/>
                  </a:cubicBezTo>
                  <a:cubicBezTo>
                    <a:pt x="19197" y="3412"/>
                    <a:pt x="19258" y="3334"/>
                    <a:pt x="19258" y="3236"/>
                  </a:cubicBezTo>
                  <a:cubicBezTo>
                    <a:pt x="19258" y="3138"/>
                    <a:pt x="19197" y="3058"/>
                    <a:pt x="19121" y="3058"/>
                  </a:cubicBezTo>
                  <a:close/>
                  <a:moveTo>
                    <a:pt x="19490" y="3058"/>
                  </a:moveTo>
                  <a:cubicBezTo>
                    <a:pt x="19414" y="3058"/>
                    <a:pt x="19352" y="3138"/>
                    <a:pt x="19352" y="3236"/>
                  </a:cubicBezTo>
                  <a:cubicBezTo>
                    <a:pt x="19352" y="3334"/>
                    <a:pt x="19414" y="3412"/>
                    <a:pt x="19490" y="3412"/>
                  </a:cubicBezTo>
                  <a:cubicBezTo>
                    <a:pt x="19567" y="3412"/>
                    <a:pt x="19628" y="3334"/>
                    <a:pt x="19628" y="3236"/>
                  </a:cubicBezTo>
                  <a:cubicBezTo>
                    <a:pt x="19628" y="3138"/>
                    <a:pt x="19567" y="3058"/>
                    <a:pt x="19490" y="3058"/>
                  </a:cubicBezTo>
                  <a:close/>
                  <a:moveTo>
                    <a:pt x="19901" y="3058"/>
                  </a:moveTo>
                  <a:cubicBezTo>
                    <a:pt x="19825" y="3058"/>
                    <a:pt x="19763" y="3138"/>
                    <a:pt x="19763" y="3236"/>
                  </a:cubicBezTo>
                  <a:cubicBezTo>
                    <a:pt x="19763" y="3334"/>
                    <a:pt x="19825" y="3412"/>
                    <a:pt x="19901" y="3412"/>
                  </a:cubicBezTo>
                  <a:cubicBezTo>
                    <a:pt x="19978" y="3412"/>
                    <a:pt x="20039" y="3334"/>
                    <a:pt x="20039" y="3236"/>
                  </a:cubicBezTo>
                  <a:cubicBezTo>
                    <a:pt x="20039" y="3138"/>
                    <a:pt x="19978" y="3058"/>
                    <a:pt x="19901" y="3058"/>
                  </a:cubicBezTo>
                  <a:close/>
                  <a:moveTo>
                    <a:pt x="20270" y="3058"/>
                  </a:moveTo>
                  <a:cubicBezTo>
                    <a:pt x="20194" y="3058"/>
                    <a:pt x="20132" y="3138"/>
                    <a:pt x="20132" y="3236"/>
                  </a:cubicBezTo>
                  <a:cubicBezTo>
                    <a:pt x="20132" y="3334"/>
                    <a:pt x="20194" y="3412"/>
                    <a:pt x="20270" y="3412"/>
                  </a:cubicBezTo>
                  <a:cubicBezTo>
                    <a:pt x="20346" y="3412"/>
                    <a:pt x="20408" y="3334"/>
                    <a:pt x="20408" y="3236"/>
                  </a:cubicBezTo>
                  <a:cubicBezTo>
                    <a:pt x="20408" y="3138"/>
                    <a:pt x="20346" y="3058"/>
                    <a:pt x="20270" y="3058"/>
                  </a:cubicBezTo>
                  <a:close/>
                  <a:moveTo>
                    <a:pt x="1741" y="3532"/>
                  </a:moveTo>
                  <a:cubicBezTo>
                    <a:pt x="1665" y="3532"/>
                    <a:pt x="1602" y="3612"/>
                    <a:pt x="1602" y="3710"/>
                  </a:cubicBezTo>
                  <a:cubicBezTo>
                    <a:pt x="1602" y="3808"/>
                    <a:pt x="1665" y="3888"/>
                    <a:pt x="1741" y="3888"/>
                  </a:cubicBezTo>
                  <a:cubicBezTo>
                    <a:pt x="1817" y="3888"/>
                    <a:pt x="1878" y="3808"/>
                    <a:pt x="1878" y="3710"/>
                  </a:cubicBezTo>
                  <a:cubicBezTo>
                    <a:pt x="1878" y="3612"/>
                    <a:pt x="1817" y="3532"/>
                    <a:pt x="1741" y="3532"/>
                  </a:cubicBezTo>
                  <a:close/>
                  <a:moveTo>
                    <a:pt x="2111" y="3532"/>
                  </a:moveTo>
                  <a:cubicBezTo>
                    <a:pt x="2035" y="3532"/>
                    <a:pt x="1972" y="3612"/>
                    <a:pt x="1972" y="3710"/>
                  </a:cubicBezTo>
                  <a:cubicBezTo>
                    <a:pt x="1972" y="3808"/>
                    <a:pt x="2035" y="3888"/>
                    <a:pt x="2111" y="3888"/>
                  </a:cubicBezTo>
                  <a:cubicBezTo>
                    <a:pt x="2187" y="3888"/>
                    <a:pt x="2248" y="3808"/>
                    <a:pt x="2248" y="3710"/>
                  </a:cubicBezTo>
                  <a:cubicBezTo>
                    <a:pt x="2248" y="3612"/>
                    <a:pt x="2187" y="3532"/>
                    <a:pt x="2111" y="3532"/>
                  </a:cubicBezTo>
                  <a:close/>
                  <a:moveTo>
                    <a:pt x="2522" y="3532"/>
                  </a:moveTo>
                  <a:cubicBezTo>
                    <a:pt x="2445" y="3532"/>
                    <a:pt x="2383" y="3612"/>
                    <a:pt x="2383" y="3710"/>
                  </a:cubicBezTo>
                  <a:cubicBezTo>
                    <a:pt x="2383" y="3808"/>
                    <a:pt x="2445" y="3888"/>
                    <a:pt x="2522" y="3888"/>
                  </a:cubicBezTo>
                  <a:cubicBezTo>
                    <a:pt x="2598" y="3888"/>
                    <a:pt x="2659" y="3808"/>
                    <a:pt x="2659" y="3710"/>
                  </a:cubicBezTo>
                  <a:cubicBezTo>
                    <a:pt x="2659" y="3612"/>
                    <a:pt x="2598" y="3532"/>
                    <a:pt x="2522" y="3532"/>
                  </a:cubicBezTo>
                  <a:close/>
                  <a:moveTo>
                    <a:pt x="2891" y="3532"/>
                  </a:moveTo>
                  <a:cubicBezTo>
                    <a:pt x="2815" y="3532"/>
                    <a:pt x="2753" y="3612"/>
                    <a:pt x="2753" y="3710"/>
                  </a:cubicBezTo>
                  <a:cubicBezTo>
                    <a:pt x="2753" y="3808"/>
                    <a:pt x="2815" y="3888"/>
                    <a:pt x="2891" y="3888"/>
                  </a:cubicBezTo>
                  <a:cubicBezTo>
                    <a:pt x="2968" y="3888"/>
                    <a:pt x="3029" y="3808"/>
                    <a:pt x="3029" y="3710"/>
                  </a:cubicBezTo>
                  <a:cubicBezTo>
                    <a:pt x="3029" y="3612"/>
                    <a:pt x="2968" y="3532"/>
                    <a:pt x="2891" y="3532"/>
                  </a:cubicBezTo>
                  <a:close/>
                  <a:moveTo>
                    <a:pt x="3302" y="3532"/>
                  </a:moveTo>
                  <a:cubicBezTo>
                    <a:pt x="3226" y="3532"/>
                    <a:pt x="3164" y="3612"/>
                    <a:pt x="3164" y="3710"/>
                  </a:cubicBezTo>
                  <a:cubicBezTo>
                    <a:pt x="3164" y="3808"/>
                    <a:pt x="3226" y="3888"/>
                    <a:pt x="3302" y="3888"/>
                  </a:cubicBezTo>
                  <a:cubicBezTo>
                    <a:pt x="3379" y="3888"/>
                    <a:pt x="3440" y="3808"/>
                    <a:pt x="3440" y="3710"/>
                  </a:cubicBezTo>
                  <a:cubicBezTo>
                    <a:pt x="3440" y="3612"/>
                    <a:pt x="3379" y="3532"/>
                    <a:pt x="3302" y="3532"/>
                  </a:cubicBezTo>
                  <a:close/>
                  <a:moveTo>
                    <a:pt x="3713" y="3532"/>
                  </a:moveTo>
                  <a:cubicBezTo>
                    <a:pt x="3637" y="3532"/>
                    <a:pt x="3575" y="3612"/>
                    <a:pt x="3575" y="3710"/>
                  </a:cubicBezTo>
                  <a:cubicBezTo>
                    <a:pt x="3575" y="3808"/>
                    <a:pt x="3637" y="3888"/>
                    <a:pt x="3713" y="3888"/>
                  </a:cubicBezTo>
                  <a:cubicBezTo>
                    <a:pt x="3790" y="3888"/>
                    <a:pt x="3851" y="3808"/>
                    <a:pt x="3851" y="3710"/>
                  </a:cubicBezTo>
                  <a:cubicBezTo>
                    <a:pt x="3851" y="3612"/>
                    <a:pt x="3790" y="3532"/>
                    <a:pt x="3713" y="3532"/>
                  </a:cubicBezTo>
                  <a:close/>
                  <a:moveTo>
                    <a:pt x="4083" y="3532"/>
                  </a:moveTo>
                  <a:cubicBezTo>
                    <a:pt x="4007" y="3532"/>
                    <a:pt x="3944" y="3612"/>
                    <a:pt x="3944" y="3710"/>
                  </a:cubicBezTo>
                  <a:cubicBezTo>
                    <a:pt x="3944" y="3808"/>
                    <a:pt x="4007" y="3888"/>
                    <a:pt x="4083" y="3888"/>
                  </a:cubicBezTo>
                  <a:cubicBezTo>
                    <a:pt x="4159" y="3888"/>
                    <a:pt x="4220" y="3808"/>
                    <a:pt x="4220" y="3710"/>
                  </a:cubicBezTo>
                  <a:cubicBezTo>
                    <a:pt x="4220" y="3612"/>
                    <a:pt x="4159" y="3532"/>
                    <a:pt x="4083" y="3532"/>
                  </a:cubicBezTo>
                  <a:close/>
                  <a:moveTo>
                    <a:pt x="4494" y="3532"/>
                  </a:moveTo>
                  <a:cubicBezTo>
                    <a:pt x="4418" y="3532"/>
                    <a:pt x="4355" y="3612"/>
                    <a:pt x="4355" y="3710"/>
                  </a:cubicBezTo>
                  <a:cubicBezTo>
                    <a:pt x="4355" y="3808"/>
                    <a:pt x="4418" y="3888"/>
                    <a:pt x="4494" y="3888"/>
                  </a:cubicBezTo>
                  <a:cubicBezTo>
                    <a:pt x="4570" y="3888"/>
                    <a:pt x="4631" y="3808"/>
                    <a:pt x="4631" y="3710"/>
                  </a:cubicBezTo>
                  <a:cubicBezTo>
                    <a:pt x="4631" y="3612"/>
                    <a:pt x="4570" y="3532"/>
                    <a:pt x="4494" y="3532"/>
                  </a:cubicBezTo>
                  <a:close/>
                  <a:moveTo>
                    <a:pt x="4864" y="3532"/>
                  </a:moveTo>
                  <a:cubicBezTo>
                    <a:pt x="4787" y="3532"/>
                    <a:pt x="4725" y="3612"/>
                    <a:pt x="4725" y="3710"/>
                  </a:cubicBezTo>
                  <a:cubicBezTo>
                    <a:pt x="4725" y="3808"/>
                    <a:pt x="4787" y="3888"/>
                    <a:pt x="4864" y="3888"/>
                  </a:cubicBezTo>
                  <a:cubicBezTo>
                    <a:pt x="4940" y="3888"/>
                    <a:pt x="5001" y="3808"/>
                    <a:pt x="5001" y="3710"/>
                  </a:cubicBezTo>
                  <a:cubicBezTo>
                    <a:pt x="5001" y="3612"/>
                    <a:pt x="4940" y="3532"/>
                    <a:pt x="4864" y="3532"/>
                  </a:cubicBezTo>
                  <a:close/>
                  <a:moveTo>
                    <a:pt x="5274" y="3532"/>
                  </a:moveTo>
                  <a:cubicBezTo>
                    <a:pt x="5198" y="3532"/>
                    <a:pt x="5136" y="3612"/>
                    <a:pt x="5136" y="3710"/>
                  </a:cubicBezTo>
                  <a:cubicBezTo>
                    <a:pt x="5136" y="3808"/>
                    <a:pt x="5198" y="3888"/>
                    <a:pt x="5274" y="3888"/>
                  </a:cubicBezTo>
                  <a:cubicBezTo>
                    <a:pt x="5351" y="3888"/>
                    <a:pt x="5412" y="3808"/>
                    <a:pt x="5412" y="3710"/>
                  </a:cubicBezTo>
                  <a:cubicBezTo>
                    <a:pt x="5412" y="3612"/>
                    <a:pt x="5351" y="3532"/>
                    <a:pt x="5274" y="3532"/>
                  </a:cubicBezTo>
                  <a:close/>
                  <a:moveTo>
                    <a:pt x="5685" y="3585"/>
                  </a:moveTo>
                  <a:cubicBezTo>
                    <a:pt x="5609" y="3585"/>
                    <a:pt x="5547" y="3665"/>
                    <a:pt x="5547" y="3763"/>
                  </a:cubicBezTo>
                  <a:cubicBezTo>
                    <a:pt x="5547" y="3861"/>
                    <a:pt x="5609" y="3939"/>
                    <a:pt x="5685" y="3939"/>
                  </a:cubicBezTo>
                  <a:cubicBezTo>
                    <a:pt x="5762" y="3939"/>
                    <a:pt x="5823" y="3861"/>
                    <a:pt x="5823" y="3763"/>
                  </a:cubicBezTo>
                  <a:cubicBezTo>
                    <a:pt x="5823" y="3665"/>
                    <a:pt x="5762" y="3585"/>
                    <a:pt x="5685" y="3585"/>
                  </a:cubicBezTo>
                  <a:close/>
                  <a:moveTo>
                    <a:pt x="6055" y="3585"/>
                  </a:moveTo>
                  <a:cubicBezTo>
                    <a:pt x="5979" y="3585"/>
                    <a:pt x="5916" y="3665"/>
                    <a:pt x="5916" y="3763"/>
                  </a:cubicBezTo>
                  <a:cubicBezTo>
                    <a:pt x="5916" y="3861"/>
                    <a:pt x="5979" y="3939"/>
                    <a:pt x="6055" y="3939"/>
                  </a:cubicBezTo>
                  <a:cubicBezTo>
                    <a:pt x="6132" y="3939"/>
                    <a:pt x="6193" y="3861"/>
                    <a:pt x="6193" y="3763"/>
                  </a:cubicBezTo>
                  <a:cubicBezTo>
                    <a:pt x="6193" y="3665"/>
                    <a:pt x="6132" y="3585"/>
                    <a:pt x="6055" y="3585"/>
                  </a:cubicBezTo>
                  <a:close/>
                  <a:moveTo>
                    <a:pt x="6425" y="3585"/>
                  </a:moveTo>
                  <a:cubicBezTo>
                    <a:pt x="6349" y="3585"/>
                    <a:pt x="6286" y="3665"/>
                    <a:pt x="6286" y="3763"/>
                  </a:cubicBezTo>
                  <a:cubicBezTo>
                    <a:pt x="6286" y="3861"/>
                    <a:pt x="6349" y="3939"/>
                    <a:pt x="6425" y="3939"/>
                  </a:cubicBezTo>
                  <a:cubicBezTo>
                    <a:pt x="6501" y="3939"/>
                    <a:pt x="6562" y="3861"/>
                    <a:pt x="6562" y="3763"/>
                  </a:cubicBezTo>
                  <a:cubicBezTo>
                    <a:pt x="6562" y="3665"/>
                    <a:pt x="6501" y="3585"/>
                    <a:pt x="6425" y="3585"/>
                  </a:cubicBezTo>
                  <a:close/>
                  <a:moveTo>
                    <a:pt x="6836" y="3585"/>
                  </a:moveTo>
                  <a:cubicBezTo>
                    <a:pt x="6759" y="3585"/>
                    <a:pt x="6697" y="3665"/>
                    <a:pt x="6697" y="3763"/>
                  </a:cubicBezTo>
                  <a:cubicBezTo>
                    <a:pt x="6697" y="3861"/>
                    <a:pt x="6759" y="3939"/>
                    <a:pt x="6836" y="3939"/>
                  </a:cubicBezTo>
                  <a:cubicBezTo>
                    <a:pt x="6912" y="3939"/>
                    <a:pt x="6973" y="3861"/>
                    <a:pt x="6973" y="3763"/>
                  </a:cubicBezTo>
                  <a:cubicBezTo>
                    <a:pt x="6973" y="3665"/>
                    <a:pt x="6912" y="3585"/>
                    <a:pt x="6836" y="3585"/>
                  </a:cubicBezTo>
                  <a:close/>
                  <a:moveTo>
                    <a:pt x="7247" y="3585"/>
                  </a:moveTo>
                  <a:cubicBezTo>
                    <a:pt x="7170" y="3585"/>
                    <a:pt x="7108" y="3665"/>
                    <a:pt x="7108" y="3763"/>
                  </a:cubicBezTo>
                  <a:cubicBezTo>
                    <a:pt x="7108" y="3861"/>
                    <a:pt x="7170" y="3939"/>
                    <a:pt x="7247" y="3939"/>
                  </a:cubicBezTo>
                  <a:cubicBezTo>
                    <a:pt x="7323" y="3939"/>
                    <a:pt x="7384" y="3861"/>
                    <a:pt x="7384" y="3763"/>
                  </a:cubicBezTo>
                  <a:cubicBezTo>
                    <a:pt x="7384" y="3665"/>
                    <a:pt x="7323" y="3585"/>
                    <a:pt x="7247" y="3585"/>
                  </a:cubicBezTo>
                  <a:close/>
                  <a:moveTo>
                    <a:pt x="7616" y="3585"/>
                  </a:moveTo>
                  <a:cubicBezTo>
                    <a:pt x="7540" y="3585"/>
                    <a:pt x="7478" y="3665"/>
                    <a:pt x="7478" y="3763"/>
                  </a:cubicBezTo>
                  <a:cubicBezTo>
                    <a:pt x="7478" y="3861"/>
                    <a:pt x="7540" y="3939"/>
                    <a:pt x="7616" y="3939"/>
                  </a:cubicBezTo>
                  <a:cubicBezTo>
                    <a:pt x="7693" y="3939"/>
                    <a:pt x="7754" y="3861"/>
                    <a:pt x="7754" y="3763"/>
                  </a:cubicBezTo>
                  <a:cubicBezTo>
                    <a:pt x="7754" y="3665"/>
                    <a:pt x="7693" y="3585"/>
                    <a:pt x="7616" y="3585"/>
                  </a:cubicBezTo>
                  <a:close/>
                  <a:moveTo>
                    <a:pt x="8027" y="3585"/>
                  </a:moveTo>
                  <a:cubicBezTo>
                    <a:pt x="7951" y="3585"/>
                    <a:pt x="7889" y="3665"/>
                    <a:pt x="7889" y="3763"/>
                  </a:cubicBezTo>
                  <a:cubicBezTo>
                    <a:pt x="7889" y="3861"/>
                    <a:pt x="7951" y="3939"/>
                    <a:pt x="8027" y="3939"/>
                  </a:cubicBezTo>
                  <a:cubicBezTo>
                    <a:pt x="8104" y="3939"/>
                    <a:pt x="8165" y="3861"/>
                    <a:pt x="8165" y="3763"/>
                  </a:cubicBezTo>
                  <a:cubicBezTo>
                    <a:pt x="8165" y="3665"/>
                    <a:pt x="8104" y="3585"/>
                    <a:pt x="8027" y="3585"/>
                  </a:cubicBezTo>
                  <a:close/>
                  <a:moveTo>
                    <a:pt x="8438" y="3585"/>
                  </a:moveTo>
                  <a:cubicBezTo>
                    <a:pt x="8362" y="3585"/>
                    <a:pt x="8299" y="3665"/>
                    <a:pt x="8299" y="3763"/>
                  </a:cubicBezTo>
                  <a:cubicBezTo>
                    <a:pt x="8299" y="3861"/>
                    <a:pt x="8362" y="3939"/>
                    <a:pt x="8438" y="3939"/>
                  </a:cubicBezTo>
                  <a:cubicBezTo>
                    <a:pt x="8515" y="3939"/>
                    <a:pt x="8576" y="3861"/>
                    <a:pt x="8576" y="3763"/>
                  </a:cubicBezTo>
                  <a:cubicBezTo>
                    <a:pt x="8576" y="3665"/>
                    <a:pt x="8515" y="3585"/>
                    <a:pt x="8438" y="3585"/>
                  </a:cubicBezTo>
                  <a:close/>
                  <a:moveTo>
                    <a:pt x="8808" y="3585"/>
                  </a:moveTo>
                  <a:cubicBezTo>
                    <a:pt x="8732" y="3585"/>
                    <a:pt x="8669" y="3665"/>
                    <a:pt x="8669" y="3763"/>
                  </a:cubicBezTo>
                  <a:cubicBezTo>
                    <a:pt x="8669" y="3861"/>
                    <a:pt x="8732" y="3939"/>
                    <a:pt x="8808" y="3939"/>
                  </a:cubicBezTo>
                  <a:cubicBezTo>
                    <a:pt x="8884" y="3939"/>
                    <a:pt x="8945" y="3861"/>
                    <a:pt x="8945" y="3763"/>
                  </a:cubicBezTo>
                  <a:cubicBezTo>
                    <a:pt x="8945" y="3665"/>
                    <a:pt x="8884" y="3585"/>
                    <a:pt x="8808" y="3585"/>
                  </a:cubicBezTo>
                  <a:close/>
                  <a:moveTo>
                    <a:pt x="9219" y="3585"/>
                  </a:moveTo>
                  <a:cubicBezTo>
                    <a:pt x="9142" y="3585"/>
                    <a:pt x="9080" y="3665"/>
                    <a:pt x="9080" y="3763"/>
                  </a:cubicBezTo>
                  <a:cubicBezTo>
                    <a:pt x="9080" y="3861"/>
                    <a:pt x="9142" y="3939"/>
                    <a:pt x="9219" y="3939"/>
                  </a:cubicBezTo>
                  <a:cubicBezTo>
                    <a:pt x="9295" y="3939"/>
                    <a:pt x="9356" y="3861"/>
                    <a:pt x="9356" y="3763"/>
                  </a:cubicBezTo>
                  <a:cubicBezTo>
                    <a:pt x="9356" y="3665"/>
                    <a:pt x="9295" y="3585"/>
                    <a:pt x="9219" y="3585"/>
                  </a:cubicBezTo>
                  <a:close/>
                  <a:moveTo>
                    <a:pt x="9589" y="3585"/>
                  </a:moveTo>
                  <a:cubicBezTo>
                    <a:pt x="9512" y="3585"/>
                    <a:pt x="9450" y="3665"/>
                    <a:pt x="9450" y="3763"/>
                  </a:cubicBezTo>
                  <a:cubicBezTo>
                    <a:pt x="9450" y="3861"/>
                    <a:pt x="9512" y="3939"/>
                    <a:pt x="9589" y="3939"/>
                  </a:cubicBezTo>
                  <a:cubicBezTo>
                    <a:pt x="9665" y="3939"/>
                    <a:pt x="9726" y="3861"/>
                    <a:pt x="9726" y="3763"/>
                  </a:cubicBezTo>
                  <a:cubicBezTo>
                    <a:pt x="9726" y="3665"/>
                    <a:pt x="9665" y="3585"/>
                    <a:pt x="9589" y="3585"/>
                  </a:cubicBezTo>
                  <a:close/>
                  <a:moveTo>
                    <a:pt x="9999" y="3585"/>
                  </a:moveTo>
                  <a:cubicBezTo>
                    <a:pt x="9923" y="3585"/>
                    <a:pt x="9861" y="3665"/>
                    <a:pt x="9861" y="3763"/>
                  </a:cubicBezTo>
                  <a:cubicBezTo>
                    <a:pt x="9861" y="3861"/>
                    <a:pt x="9923" y="3939"/>
                    <a:pt x="9999" y="3939"/>
                  </a:cubicBezTo>
                  <a:cubicBezTo>
                    <a:pt x="10076" y="3939"/>
                    <a:pt x="10137" y="3861"/>
                    <a:pt x="10137" y="3763"/>
                  </a:cubicBezTo>
                  <a:cubicBezTo>
                    <a:pt x="10137" y="3665"/>
                    <a:pt x="10076" y="3585"/>
                    <a:pt x="9999" y="3585"/>
                  </a:cubicBezTo>
                  <a:close/>
                  <a:moveTo>
                    <a:pt x="10410" y="3585"/>
                  </a:moveTo>
                  <a:cubicBezTo>
                    <a:pt x="10334" y="3585"/>
                    <a:pt x="10272" y="3665"/>
                    <a:pt x="10272" y="3763"/>
                  </a:cubicBezTo>
                  <a:cubicBezTo>
                    <a:pt x="10272" y="3861"/>
                    <a:pt x="10334" y="3939"/>
                    <a:pt x="10410" y="3939"/>
                  </a:cubicBezTo>
                  <a:cubicBezTo>
                    <a:pt x="10487" y="3939"/>
                    <a:pt x="10548" y="3861"/>
                    <a:pt x="10548" y="3763"/>
                  </a:cubicBezTo>
                  <a:cubicBezTo>
                    <a:pt x="10548" y="3665"/>
                    <a:pt x="10487" y="3585"/>
                    <a:pt x="10410" y="3585"/>
                  </a:cubicBezTo>
                  <a:close/>
                  <a:moveTo>
                    <a:pt x="10780" y="3585"/>
                  </a:moveTo>
                  <a:cubicBezTo>
                    <a:pt x="10704" y="3585"/>
                    <a:pt x="10641" y="3665"/>
                    <a:pt x="10641" y="3763"/>
                  </a:cubicBezTo>
                  <a:cubicBezTo>
                    <a:pt x="10641" y="3861"/>
                    <a:pt x="10704" y="3939"/>
                    <a:pt x="10780" y="3939"/>
                  </a:cubicBezTo>
                  <a:cubicBezTo>
                    <a:pt x="10856" y="3939"/>
                    <a:pt x="10917" y="3861"/>
                    <a:pt x="10917" y="3763"/>
                  </a:cubicBezTo>
                  <a:cubicBezTo>
                    <a:pt x="10917" y="3665"/>
                    <a:pt x="10856" y="3585"/>
                    <a:pt x="10780" y="3585"/>
                  </a:cubicBezTo>
                  <a:close/>
                  <a:moveTo>
                    <a:pt x="11191" y="3585"/>
                  </a:moveTo>
                  <a:cubicBezTo>
                    <a:pt x="11115" y="3585"/>
                    <a:pt x="11052" y="3665"/>
                    <a:pt x="11052" y="3763"/>
                  </a:cubicBezTo>
                  <a:cubicBezTo>
                    <a:pt x="11052" y="3861"/>
                    <a:pt x="11115" y="3939"/>
                    <a:pt x="11191" y="3939"/>
                  </a:cubicBezTo>
                  <a:cubicBezTo>
                    <a:pt x="11267" y="3939"/>
                    <a:pt x="11328" y="3861"/>
                    <a:pt x="11328" y="3763"/>
                  </a:cubicBezTo>
                  <a:cubicBezTo>
                    <a:pt x="11328" y="3665"/>
                    <a:pt x="11267" y="3585"/>
                    <a:pt x="11191" y="3585"/>
                  </a:cubicBezTo>
                  <a:close/>
                  <a:moveTo>
                    <a:pt x="11602" y="3585"/>
                  </a:moveTo>
                  <a:cubicBezTo>
                    <a:pt x="11525" y="3585"/>
                    <a:pt x="11463" y="3665"/>
                    <a:pt x="11463" y="3763"/>
                  </a:cubicBezTo>
                  <a:cubicBezTo>
                    <a:pt x="11463" y="3861"/>
                    <a:pt x="11525" y="3939"/>
                    <a:pt x="11602" y="3939"/>
                  </a:cubicBezTo>
                  <a:cubicBezTo>
                    <a:pt x="11678" y="3939"/>
                    <a:pt x="11739" y="3861"/>
                    <a:pt x="11739" y="3763"/>
                  </a:cubicBezTo>
                  <a:cubicBezTo>
                    <a:pt x="11739" y="3665"/>
                    <a:pt x="11678" y="3585"/>
                    <a:pt x="11602" y="3585"/>
                  </a:cubicBezTo>
                  <a:close/>
                  <a:moveTo>
                    <a:pt x="11972" y="3585"/>
                  </a:moveTo>
                  <a:cubicBezTo>
                    <a:pt x="11895" y="3585"/>
                    <a:pt x="11833" y="3665"/>
                    <a:pt x="11833" y="3763"/>
                  </a:cubicBezTo>
                  <a:cubicBezTo>
                    <a:pt x="11833" y="3861"/>
                    <a:pt x="11895" y="3939"/>
                    <a:pt x="11972" y="3939"/>
                  </a:cubicBezTo>
                  <a:cubicBezTo>
                    <a:pt x="12048" y="3939"/>
                    <a:pt x="12109" y="3861"/>
                    <a:pt x="12109" y="3763"/>
                  </a:cubicBezTo>
                  <a:cubicBezTo>
                    <a:pt x="12109" y="3665"/>
                    <a:pt x="12048" y="3585"/>
                    <a:pt x="11972" y="3585"/>
                  </a:cubicBezTo>
                  <a:close/>
                  <a:moveTo>
                    <a:pt x="12382" y="3585"/>
                  </a:moveTo>
                  <a:cubicBezTo>
                    <a:pt x="12306" y="3585"/>
                    <a:pt x="12244" y="3665"/>
                    <a:pt x="12244" y="3763"/>
                  </a:cubicBezTo>
                  <a:cubicBezTo>
                    <a:pt x="12244" y="3861"/>
                    <a:pt x="12306" y="3939"/>
                    <a:pt x="12382" y="3939"/>
                  </a:cubicBezTo>
                  <a:cubicBezTo>
                    <a:pt x="12459" y="3939"/>
                    <a:pt x="12520" y="3861"/>
                    <a:pt x="12520" y="3763"/>
                  </a:cubicBezTo>
                  <a:cubicBezTo>
                    <a:pt x="12520" y="3665"/>
                    <a:pt x="12459" y="3585"/>
                    <a:pt x="12382" y="3585"/>
                  </a:cubicBezTo>
                  <a:close/>
                  <a:moveTo>
                    <a:pt x="12793" y="3585"/>
                  </a:moveTo>
                  <a:cubicBezTo>
                    <a:pt x="12717" y="3585"/>
                    <a:pt x="12655" y="3665"/>
                    <a:pt x="12655" y="3763"/>
                  </a:cubicBezTo>
                  <a:cubicBezTo>
                    <a:pt x="12655" y="3861"/>
                    <a:pt x="12717" y="3939"/>
                    <a:pt x="12793" y="3939"/>
                  </a:cubicBezTo>
                  <a:cubicBezTo>
                    <a:pt x="12869" y="3939"/>
                    <a:pt x="12931" y="3861"/>
                    <a:pt x="12931" y="3763"/>
                  </a:cubicBezTo>
                  <a:cubicBezTo>
                    <a:pt x="12931" y="3665"/>
                    <a:pt x="12869" y="3585"/>
                    <a:pt x="12793" y="3585"/>
                  </a:cubicBezTo>
                  <a:close/>
                  <a:moveTo>
                    <a:pt x="13163" y="3585"/>
                  </a:moveTo>
                  <a:cubicBezTo>
                    <a:pt x="13087" y="3585"/>
                    <a:pt x="13024" y="3665"/>
                    <a:pt x="13024" y="3763"/>
                  </a:cubicBezTo>
                  <a:cubicBezTo>
                    <a:pt x="13024" y="3861"/>
                    <a:pt x="13087" y="3939"/>
                    <a:pt x="13163" y="3939"/>
                  </a:cubicBezTo>
                  <a:cubicBezTo>
                    <a:pt x="13239" y="3939"/>
                    <a:pt x="13301" y="3861"/>
                    <a:pt x="13301" y="3763"/>
                  </a:cubicBezTo>
                  <a:cubicBezTo>
                    <a:pt x="13301" y="3665"/>
                    <a:pt x="13239" y="3585"/>
                    <a:pt x="13163" y="3585"/>
                  </a:cubicBezTo>
                  <a:close/>
                  <a:moveTo>
                    <a:pt x="13574" y="3585"/>
                  </a:moveTo>
                  <a:cubicBezTo>
                    <a:pt x="13498" y="3585"/>
                    <a:pt x="13435" y="3665"/>
                    <a:pt x="13435" y="3763"/>
                  </a:cubicBezTo>
                  <a:cubicBezTo>
                    <a:pt x="13435" y="3861"/>
                    <a:pt x="13498" y="3939"/>
                    <a:pt x="13574" y="3939"/>
                  </a:cubicBezTo>
                  <a:cubicBezTo>
                    <a:pt x="13650" y="3939"/>
                    <a:pt x="13711" y="3861"/>
                    <a:pt x="13711" y="3763"/>
                  </a:cubicBezTo>
                  <a:cubicBezTo>
                    <a:pt x="13711" y="3665"/>
                    <a:pt x="13650" y="3585"/>
                    <a:pt x="13574" y="3585"/>
                  </a:cubicBezTo>
                  <a:close/>
                  <a:moveTo>
                    <a:pt x="13944" y="3585"/>
                  </a:moveTo>
                  <a:cubicBezTo>
                    <a:pt x="13868" y="3585"/>
                    <a:pt x="13805" y="3665"/>
                    <a:pt x="13805" y="3763"/>
                  </a:cubicBezTo>
                  <a:cubicBezTo>
                    <a:pt x="13805" y="3861"/>
                    <a:pt x="13868" y="3939"/>
                    <a:pt x="13944" y="3939"/>
                  </a:cubicBezTo>
                  <a:cubicBezTo>
                    <a:pt x="14020" y="3939"/>
                    <a:pt x="14081" y="3861"/>
                    <a:pt x="14081" y="3763"/>
                  </a:cubicBezTo>
                  <a:cubicBezTo>
                    <a:pt x="14081" y="3665"/>
                    <a:pt x="14020" y="3585"/>
                    <a:pt x="13944" y="3585"/>
                  </a:cubicBezTo>
                  <a:close/>
                  <a:moveTo>
                    <a:pt x="14355" y="3585"/>
                  </a:moveTo>
                  <a:cubicBezTo>
                    <a:pt x="14278" y="3585"/>
                    <a:pt x="14216" y="3665"/>
                    <a:pt x="14216" y="3763"/>
                  </a:cubicBezTo>
                  <a:cubicBezTo>
                    <a:pt x="14216" y="3861"/>
                    <a:pt x="14278" y="3939"/>
                    <a:pt x="14355" y="3939"/>
                  </a:cubicBezTo>
                  <a:cubicBezTo>
                    <a:pt x="14431" y="3939"/>
                    <a:pt x="14492" y="3861"/>
                    <a:pt x="14492" y="3763"/>
                  </a:cubicBezTo>
                  <a:cubicBezTo>
                    <a:pt x="14492" y="3665"/>
                    <a:pt x="14431" y="3585"/>
                    <a:pt x="14355" y="3585"/>
                  </a:cubicBezTo>
                  <a:close/>
                  <a:moveTo>
                    <a:pt x="14765" y="3585"/>
                  </a:moveTo>
                  <a:cubicBezTo>
                    <a:pt x="14689" y="3585"/>
                    <a:pt x="14627" y="3665"/>
                    <a:pt x="14627" y="3763"/>
                  </a:cubicBezTo>
                  <a:cubicBezTo>
                    <a:pt x="14627" y="3861"/>
                    <a:pt x="14689" y="3939"/>
                    <a:pt x="14765" y="3939"/>
                  </a:cubicBezTo>
                  <a:cubicBezTo>
                    <a:pt x="14842" y="3939"/>
                    <a:pt x="14903" y="3861"/>
                    <a:pt x="14903" y="3763"/>
                  </a:cubicBezTo>
                  <a:cubicBezTo>
                    <a:pt x="14903" y="3665"/>
                    <a:pt x="14842" y="3585"/>
                    <a:pt x="14765" y="3585"/>
                  </a:cubicBezTo>
                  <a:close/>
                  <a:moveTo>
                    <a:pt x="15176" y="3585"/>
                  </a:moveTo>
                  <a:cubicBezTo>
                    <a:pt x="15100" y="3585"/>
                    <a:pt x="15038" y="3665"/>
                    <a:pt x="15038" y="3763"/>
                  </a:cubicBezTo>
                  <a:cubicBezTo>
                    <a:pt x="15038" y="3861"/>
                    <a:pt x="15100" y="3939"/>
                    <a:pt x="15176" y="3939"/>
                  </a:cubicBezTo>
                  <a:cubicBezTo>
                    <a:pt x="15253" y="3939"/>
                    <a:pt x="15314" y="3861"/>
                    <a:pt x="15314" y="3763"/>
                  </a:cubicBezTo>
                  <a:cubicBezTo>
                    <a:pt x="15314" y="3665"/>
                    <a:pt x="15253" y="3585"/>
                    <a:pt x="15176" y="3585"/>
                  </a:cubicBezTo>
                  <a:close/>
                  <a:moveTo>
                    <a:pt x="15546" y="3585"/>
                  </a:moveTo>
                  <a:cubicBezTo>
                    <a:pt x="15470" y="3585"/>
                    <a:pt x="15407" y="3665"/>
                    <a:pt x="15407" y="3763"/>
                  </a:cubicBezTo>
                  <a:cubicBezTo>
                    <a:pt x="15407" y="3861"/>
                    <a:pt x="15470" y="3939"/>
                    <a:pt x="15546" y="3939"/>
                  </a:cubicBezTo>
                  <a:cubicBezTo>
                    <a:pt x="15623" y="3939"/>
                    <a:pt x="15684" y="3861"/>
                    <a:pt x="15684" y="3763"/>
                  </a:cubicBezTo>
                  <a:cubicBezTo>
                    <a:pt x="15684" y="3665"/>
                    <a:pt x="15623" y="3585"/>
                    <a:pt x="15546" y="3585"/>
                  </a:cubicBezTo>
                  <a:close/>
                  <a:moveTo>
                    <a:pt x="15957" y="3585"/>
                  </a:moveTo>
                  <a:cubicBezTo>
                    <a:pt x="15881" y="3585"/>
                    <a:pt x="15818" y="3665"/>
                    <a:pt x="15818" y="3763"/>
                  </a:cubicBezTo>
                  <a:cubicBezTo>
                    <a:pt x="15818" y="3861"/>
                    <a:pt x="15881" y="3939"/>
                    <a:pt x="15957" y="3939"/>
                  </a:cubicBezTo>
                  <a:cubicBezTo>
                    <a:pt x="16033" y="3939"/>
                    <a:pt x="16094" y="3861"/>
                    <a:pt x="16094" y="3763"/>
                  </a:cubicBezTo>
                  <a:cubicBezTo>
                    <a:pt x="16094" y="3665"/>
                    <a:pt x="16033" y="3585"/>
                    <a:pt x="15957" y="3585"/>
                  </a:cubicBezTo>
                  <a:close/>
                  <a:moveTo>
                    <a:pt x="16327" y="3585"/>
                  </a:moveTo>
                  <a:cubicBezTo>
                    <a:pt x="16251" y="3585"/>
                    <a:pt x="16188" y="3665"/>
                    <a:pt x="16188" y="3763"/>
                  </a:cubicBezTo>
                  <a:cubicBezTo>
                    <a:pt x="16188" y="3861"/>
                    <a:pt x="16251" y="3939"/>
                    <a:pt x="16327" y="3939"/>
                  </a:cubicBezTo>
                  <a:cubicBezTo>
                    <a:pt x="16403" y="3939"/>
                    <a:pt x="16464" y="3861"/>
                    <a:pt x="16464" y="3763"/>
                  </a:cubicBezTo>
                  <a:cubicBezTo>
                    <a:pt x="16464" y="3665"/>
                    <a:pt x="16403" y="3585"/>
                    <a:pt x="16327" y="3585"/>
                  </a:cubicBezTo>
                  <a:close/>
                  <a:moveTo>
                    <a:pt x="16738" y="3585"/>
                  </a:moveTo>
                  <a:cubicBezTo>
                    <a:pt x="16661" y="3585"/>
                    <a:pt x="16599" y="3665"/>
                    <a:pt x="16599" y="3763"/>
                  </a:cubicBezTo>
                  <a:cubicBezTo>
                    <a:pt x="16599" y="3861"/>
                    <a:pt x="16661" y="3939"/>
                    <a:pt x="16738" y="3939"/>
                  </a:cubicBezTo>
                  <a:cubicBezTo>
                    <a:pt x="16814" y="3939"/>
                    <a:pt x="16875" y="3861"/>
                    <a:pt x="16875" y="3763"/>
                  </a:cubicBezTo>
                  <a:cubicBezTo>
                    <a:pt x="16875" y="3665"/>
                    <a:pt x="16814" y="3585"/>
                    <a:pt x="16738" y="3585"/>
                  </a:cubicBezTo>
                  <a:close/>
                  <a:moveTo>
                    <a:pt x="17149" y="3585"/>
                  </a:moveTo>
                  <a:cubicBezTo>
                    <a:pt x="17072" y="3585"/>
                    <a:pt x="17010" y="3665"/>
                    <a:pt x="17010" y="3763"/>
                  </a:cubicBezTo>
                  <a:cubicBezTo>
                    <a:pt x="17010" y="3861"/>
                    <a:pt x="17072" y="3939"/>
                    <a:pt x="17149" y="3939"/>
                  </a:cubicBezTo>
                  <a:cubicBezTo>
                    <a:pt x="17225" y="3939"/>
                    <a:pt x="17286" y="3861"/>
                    <a:pt x="17286" y="3763"/>
                  </a:cubicBezTo>
                  <a:cubicBezTo>
                    <a:pt x="17286" y="3665"/>
                    <a:pt x="17225" y="3585"/>
                    <a:pt x="17149" y="3585"/>
                  </a:cubicBezTo>
                  <a:close/>
                  <a:moveTo>
                    <a:pt x="17518" y="3585"/>
                  </a:moveTo>
                  <a:cubicBezTo>
                    <a:pt x="17442" y="3585"/>
                    <a:pt x="17380" y="3665"/>
                    <a:pt x="17380" y="3763"/>
                  </a:cubicBezTo>
                  <a:cubicBezTo>
                    <a:pt x="17380" y="3861"/>
                    <a:pt x="17442" y="3939"/>
                    <a:pt x="17518" y="3939"/>
                  </a:cubicBezTo>
                  <a:cubicBezTo>
                    <a:pt x="17594" y="3939"/>
                    <a:pt x="17656" y="3861"/>
                    <a:pt x="17656" y="3763"/>
                  </a:cubicBezTo>
                  <a:cubicBezTo>
                    <a:pt x="17656" y="3665"/>
                    <a:pt x="17594" y="3585"/>
                    <a:pt x="17518" y="3585"/>
                  </a:cubicBezTo>
                  <a:close/>
                  <a:moveTo>
                    <a:pt x="17929" y="3585"/>
                  </a:moveTo>
                  <a:cubicBezTo>
                    <a:pt x="17853" y="3585"/>
                    <a:pt x="17791" y="3665"/>
                    <a:pt x="17791" y="3763"/>
                  </a:cubicBezTo>
                  <a:cubicBezTo>
                    <a:pt x="17791" y="3861"/>
                    <a:pt x="17853" y="3939"/>
                    <a:pt x="17929" y="3939"/>
                  </a:cubicBezTo>
                  <a:cubicBezTo>
                    <a:pt x="18006" y="3939"/>
                    <a:pt x="18067" y="3861"/>
                    <a:pt x="18067" y="3763"/>
                  </a:cubicBezTo>
                  <a:cubicBezTo>
                    <a:pt x="18067" y="3665"/>
                    <a:pt x="18006" y="3585"/>
                    <a:pt x="17929" y="3585"/>
                  </a:cubicBezTo>
                  <a:close/>
                  <a:moveTo>
                    <a:pt x="18299" y="3585"/>
                  </a:moveTo>
                  <a:cubicBezTo>
                    <a:pt x="18223" y="3585"/>
                    <a:pt x="18160" y="3665"/>
                    <a:pt x="18160" y="3763"/>
                  </a:cubicBezTo>
                  <a:cubicBezTo>
                    <a:pt x="18160" y="3861"/>
                    <a:pt x="18223" y="3939"/>
                    <a:pt x="18299" y="3939"/>
                  </a:cubicBezTo>
                  <a:cubicBezTo>
                    <a:pt x="18375" y="3939"/>
                    <a:pt x="18436" y="3861"/>
                    <a:pt x="18436" y="3763"/>
                  </a:cubicBezTo>
                  <a:cubicBezTo>
                    <a:pt x="18436" y="3665"/>
                    <a:pt x="18375" y="3585"/>
                    <a:pt x="18299" y="3585"/>
                  </a:cubicBezTo>
                  <a:close/>
                  <a:moveTo>
                    <a:pt x="18710" y="3585"/>
                  </a:moveTo>
                  <a:cubicBezTo>
                    <a:pt x="18633" y="3585"/>
                    <a:pt x="18571" y="3665"/>
                    <a:pt x="18571" y="3763"/>
                  </a:cubicBezTo>
                  <a:cubicBezTo>
                    <a:pt x="18571" y="3861"/>
                    <a:pt x="18633" y="3939"/>
                    <a:pt x="18710" y="3939"/>
                  </a:cubicBezTo>
                  <a:cubicBezTo>
                    <a:pt x="18786" y="3939"/>
                    <a:pt x="18847" y="3861"/>
                    <a:pt x="18847" y="3763"/>
                  </a:cubicBezTo>
                  <a:cubicBezTo>
                    <a:pt x="18847" y="3665"/>
                    <a:pt x="18786" y="3585"/>
                    <a:pt x="18710" y="3585"/>
                  </a:cubicBezTo>
                  <a:close/>
                  <a:moveTo>
                    <a:pt x="19121" y="3585"/>
                  </a:moveTo>
                  <a:cubicBezTo>
                    <a:pt x="19044" y="3585"/>
                    <a:pt x="18982" y="3665"/>
                    <a:pt x="18982" y="3763"/>
                  </a:cubicBezTo>
                  <a:cubicBezTo>
                    <a:pt x="18982" y="3861"/>
                    <a:pt x="19044" y="3939"/>
                    <a:pt x="19121" y="3939"/>
                  </a:cubicBezTo>
                  <a:cubicBezTo>
                    <a:pt x="19197" y="3939"/>
                    <a:pt x="19258" y="3861"/>
                    <a:pt x="19258" y="3763"/>
                  </a:cubicBezTo>
                  <a:cubicBezTo>
                    <a:pt x="19258" y="3665"/>
                    <a:pt x="19197" y="3585"/>
                    <a:pt x="19121" y="3585"/>
                  </a:cubicBezTo>
                  <a:close/>
                  <a:moveTo>
                    <a:pt x="19490" y="3585"/>
                  </a:moveTo>
                  <a:cubicBezTo>
                    <a:pt x="19414" y="3585"/>
                    <a:pt x="19352" y="3665"/>
                    <a:pt x="19352" y="3763"/>
                  </a:cubicBezTo>
                  <a:cubicBezTo>
                    <a:pt x="19352" y="3861"/>
                    <a:pt x="19414" y="3939"/>
                    <a:pt x="19490" y="3939"/>
                  </a:cubicBezTo>
                  <a:cubicBezTo>
                    <a:pt x="19567" y="3939"/>
                    <a:pt x="19628" y="3861"/>
                    <a:pt x="19628" y="3763"/>
                  </a:cubicBezTo>
                  <a:cubicBezTo>
                    <a:pt x="19628" y="3665"/>
                    <a:pt x="19567" y="3585"/>
                    <a:pt x="19490" y="3585"/>
                  </a:cubicBezTo>
                  <a:close/>
                  <a:moveTo>
                    <a:pt x="19901" y="3585"/>
                  </a:moveTo>
                  <a:cubicBezTo>
                    <a:pt x="19825" y="3585"/>
                    <a:pt x="19763" y="3665"/>
                    <a:pt x="19763" y="3763"/>
                  </a:cubicBezTo>
                  <a:cubicBezTo>
                    <a:pt x="19763" y="3861"/>
                    <a:pt x="19825" y="3939"/>
                    <a:pt x="19901" y="3939"/>
                  </a:cubicBezTo>
                  <a:cubicBezTo>
                    <a:pt x="19978" y="3939"/>
                    <a:pt x="20039" y="3861"/>
                    <a:pt x="20039" y="3763"/>
                  </a:cubicBezTo>
                  <a:cubicBezTo>
                    <a:pt x="20039" y="3665"/>
                    <a:pt x="19978" y="3585"/>
                    <a:pt x="19901" y="3585"/>
                  </a:cubicBezTo>
                  <a:close/>
                  <a:moveTo>
                    <a:pt x="20270" y="3585"/>
                  </a:moveTo>
                  <a:cubicBezTo>
                    <a:pt x="20194" y="3585"/>
                    <a:pt x="20132" y="3665"/>
                    <a:pt x="20132" y="3763"/>
                  </a:cubicBezTo>
                  <a:cubicBezTo>
                    <a:pt x="20132" y="3861"/>
                    <a:pt x="20194" y="3939"/>
                    <a:pt x="20270" y="3939"/>
                  </a:cubicBezTo>
                  <a:cubicBezTo>
                    <a:pt x="20346" y="3939"/>
                    <a:pt x="20408" y="3861"/>
                    <a:pt x="20408" y="3763"/>
                  </a:cubicBezTo>
                  <a:cubicBezTo>
                    <a:pt x="20408" y="3665"/>
                    <a:pt x="20346" y="3585"/>
                    <a:pt x="20270" y="3585"/>
                  </a:cubicBezTo>
                  <a:close/>
                  <a:moveTo>
                    <a:pt x="20682" y="3585"/>
                  </a:moveTo>
                  <a:cubicBezTo>
                    <a:pt x="20606" y="3585"/>
                    <a:pt x="20543" y="3665"/>
                    <a:pt x="20543" y="3763"/>
                  </a:cubicBezTo>
                  <a:cubicBezTo>
                    <a:pt x="20543" y="3861"/>
                    <a:pt x="20606" y="3939"/>
                    <a:pt x="20682" y="3939"/>
                  </a:cubicBezTo>
                  <a:cubicBezTo>
                    <a:pt x="20758" y="3939"/>
                    <a:pt x="20819" y="3861"/>
                    <a:pt x="20819" y="3763"/>
                  </a:cubicBezTo>
                  <a:cubicBezTo>
                    <a:pt x="20819" y="3665"/>
                    <a:pt x="20758" y="3585"/>
                    <a:pt x="20682" y="3585"/>
                  </a:cubicBezTo>
                  <a:close/>
                  <a:moveTo>
                    <a:pt x="21052" y="3585"/>
                  </a:moveTo>
                  <a:cubicBezTo>
                    <a:pt x="20975" y="3585"/>
                    <a:pt x="20913" y="3665"/>
                    <a:pt x="20913" y="3763"/>
                  </a:cubicBezTo>
                  <a:cubicBezTo>
                    <a:pt x="20913" y="3861"/>
                    <a:pt x="20975" y="3939"/>
                    <a:pt x="21052" y="3939"/>
                  </a:cubicBezTo>
                  <a:cubicBezTo>
                    <a:pt x="21128" y="3939"/>
                    <a:pt x="21189" y="3861"/>
                    <a:pt x="21189" y="3763"/>
                  </a:cubicBezTo>
                  <a:cubicBezTo>
                    <a:pt x="21189" y="3665"/>
                    <a:pt x="21128" y="3585"/>
                    <a:pt x="21052" y="3585"/>
                  </a:cubicBezTo>
                  <a:close/>
                  <a:moveTo>
                    <a:pt x="1741" y="4059"/>
                  </a:moveTo>
                  <a:cubicBezTo>
                    <a:pt x="1665" y="4059"/>
                    <a:pt x="1602" y="4139"/>
                    <a:pt x="1602" y="4237"/>
                  </a:cubicBezTo>
                  <a:cubicBezTo>
                    <a:pt x="1602" y="4335"/>
                    <a:pt x="1665" y="4414"/>
                    <a:pt x="1741" y="4414"/>
                  </a:cubicBezTo>
                  <a:cubicBezTo>
                    <a:pt x="1817" y="4414"/>
                    <a:pt x="1878" y="4335"/>
                    <a:pt x="1878" y="4237"/>
                  </a:cubicBezTo>
                  <a:cubicBezTo>
                    <a:pt x="1878" y="4139"/>
                    <a:pt x="1817" y="4059"/>
                    <a:pt x="1741" y="4059"/>
                  </a:cubicBezTo>
                  <a:close/>
                  <a:moveTo>
                    <a:pt x="2111" y="4059"/>
                  </a:moveTo>
                  <a:cubicBezTo>
                    <a:pt x="2035" y="4059"/>
                    <a:pt x="1972" y="4139"/>
                    <a:pt x="1972" y="4237"/>
                  </a:cubicBezTo>
                  <a:cubicBezTo>
                    <a:pt x="1972" y="4335"/>
                    <a:pt x="2035" y="4414"/>
                    <a:pt x="2111" y="4414"/>
                  </a:cubicBezTo>
                  <a:cubicBezTo>
                    <a:pt x="2187" y="4414"/>
                    <a:pt x="2248" y="4335"/>
                    <a:pt x="2248" y="4237"/>
                  </a:cubicBezTo>
                  <a:cubicBezTo>
                    <a:pt x="2248" y="4139"/>
                    <a:pt x="2187" y="4059"/>
                    <a:pt x="2111" y="4059"/>
                  </a:cubicBezTo>
                  <a:close/>
                  <a:moveTo>
                    <a:pt x="2522" y="4059"/>
                  </a:moveTo>
                  <a:cubicBezTo>
                    <a:pt x="2445" y="4059"/>
                    <a:pt x="2383" y="4139"/>
                    <a:pt x="2383" y="4237"/>
                  </a:cubicBezTo>
                  <a:cubicBezTo>
                    <a:pt x="2383" y="4335"/>
                    <a:pt x="2445" y="4414"/>
                    <a:pt x="2522" y="4414"/>
                  </a:cubicBezTo>
                  <a:cubicBezTo>
                    <a:pt x="2598" y="4414"/>
                    <a:pt x="2659" y="4335"/>
                    <a:pt x="2659" y="4237"/>
                  </a:cubicBezTo>
                  <a:cubicBezTo>
                    <a:pt x="2659" y="4139"/>
                    <a:pt x="2598" y="4059"/>
                    <a:pt x="2522" y="4059"/>
                  </a:cubicBezTo>
                  <a:close/>
                  <a:moveTo>
                    <a:pt x="2891" y="4059"/>
                  </a:moveTo>
                  <a:cubicBezTo>
                    <a:pt x="2815" y="4059"/>
                    <a:pt x="2753" y="4139"/>
                    <a:pt x="2753" y="4237"/>
                  </a:cubicBezTo>
                  <a:cubicBezTo>
                    <a:pt x="2753" y="4335"/>
                    <a:pt x="2815" y="4414"/>
                    <a:pt x="2891" y="4414"/>
                  </a:cubicBezTo>
                  <a:cubicBezTo>
                    <a:pt x="2968" y="4414"/>
                    <a:pt x="3029" y="4335"/>
                    <a:pt x="3029" y="4237"/>
                  </a:cubicBezTo>
                  <a:cubicBezTo>
                    <a:pt x="3029" y="4139"/>
                    <a:pt x="2968" y="4059"/>
                    <a:pt x="2891" y="4059"/>
                  </a:cubicBezTo>
                  <a:close/>
                  <a:moveTo>
                    <a:pt x="3302" y="4059"/>
                  </a:moveTo>
                  <a:cubicBezTo>
                    <a:pt x="3226" y="4059"/>
                    <a:pt x="3164" y="4139"/>
                    <a:pt x="3164" y="4237"/>
                  </a:cubicBezTo>
                  <a:cubicBezTo>
                    <a:pt x="3164" y="4335"/>
                    <a:pt x="3226" y="4414"/>
                    <a:pt x="3302" y="4414"/>
                  </a:cubicBezTo>
                  <a:cubicBezTo>
                    <a:pt x="3379" y="4414"/>
                    <a:pt x="3440" y="4335"/>
                    <a:pt x="3440" y="4237"/>
                  </a:cubicBezTo>
                  <a:cubicBezTo>
                    <a:pt x="3440" y="4139"/>
                    <a:pt x="3379" y="4059"/>
                    <a:pt x="3302" y="4059"/>
                  </a:cubicBezTo>
                  <a:close/>
                  <a:moveTo>
                    <a:pt x="3713" y="4059"/>
                  </a:moveTo>
                  <a:cubicBezTo>
                    <a:pt x="3637" y="4059"/>
                    <a:pt x="3575" y="4139"/>
                    <a:pt x="3575" y="4237"/>
                  </a:cubicBezTo>
                  <a:cubicBezTo>
                    <a:pt x="3575" y="4335"/>
                    <a:pt x="3637" y="4414"/>
                    <a:pt x="3713" y="4414"/>
                  </a:cubicBezTo>
                  <a:cubicBezTo>
                    <a:pt x="3790" y="4414"/>
                    <a:pt x="3851" y="4335"/>
                    <a:pt x="3851" y="4237"/>
                  </a:cubicBezTo>
                  <a:cubicBezTo>
                    <a:pt x="3851" y="4139"/>
                    <a:pt x="3790" y="4059"/>
                    <a:pt x="3713" y="4059"/>
                  </a:cubicBezTo>
                  <a:close/>
                  <a:moveTo>
                    <a:pt x="4083" y="4059"/>
                  </a:moveTo>
                  <a:cubicBezTo>
                    <a:pt x="4007" y="4059"/>
                    <a:pt x="3944" y="4139"/>
                    <a:pt x="3944" y="4237"/>
                  </a:cubicBezTo>
                  <a:cubicBezTo>
                    <a:pt x="3944" y="4335"/>
                    <a:pt x="4007" y="4414"/>
                    <a:pt x="4083" y="4414"/>
                  </a:cubicBezTo>
                  <a:cubicBezTo>
                    <a:pt x="4159" y="4414"/>
                    <a:pt x="4220" y="4335"/>
                    <a:pt x="4220" y="4237"/>
                  </a:cubicBezTo>
                  <a:cubicBezTo>
                    <a:pt x="4220" y="4139"/>
                    <a:pt x="4159" y="4059"/>
                    <a:pt x="4083" y="4059"/>
                  </a:cubicBezTo>
                  <a:close/>
                  <a:moveTo>
                    <a:pt x="4494" y="4059"/>
                  </a:moveTo>
                  <a:cubicBezTo>
                    <a:pt x="4418" y="4059"/>
                    <a:pt x="4355" y="4139"/>
                    <a:pt x="4355" y="4237"/>
                  </a:cubicBezTo>
                  <a:cubicBezTo>
                    <a:pt x="4355" y="4335"/>
                    <a:pt x="4418" y="4414"/>
                    <a:pt x="4494" y="4414"/>
                  </a:cubicBezTo>
                  <a:cubicBezTo>
                    <a:pt x="4570" y="4414"/>
                    <a:pt x="4631" y="4335"/>
                    <a:pt x="4631" y="4237"/>
                  </a:cubicBezTo>
                  <a:cubicBezTo>
                    <a:pt x="4631" y="4139"/>
                    <a:pt x="4570" y="4059"/>
                    <a:pt x="4494" y="4059"/>
                  </a:cubicBezTo>
                  <a:close/>
                  <a:moveTo>
                    <a:pt x="4864" y="4059"/>
                  </a:moveTo>
                  <a:cubicBezTo>
                    <a:pt x="4787" y="4059"/>
                    <a:pt x="4725" y="4139"/>
                    <a:pt x="4725" y="4237"/>
                  </a:cubicBezTo>
                  <a:cubicBezTo>
                    <a:pt x="4725" y="4335"/>
                    <a:pt x="4787" y="4414"/>
                    <a:pt x="4864" y="4414"/>
                  </a:cubicBezTo>
                  <a:cubicBezTo>
                    <a:pt x="4940" y="4414"/>
                    <a:pt x="5001" y="4335"/>
                    <a:pt x="5001" y="4237"/>
                  </a:cubicBezTo>
                  <a:cubicBezTo>
                    <a:pt x="5001" y="4139"/>
                    <a:pt x="4940" y="4059"/>
                    <a:pt x="4864" y="4059"/>
                  </a:cubicBezTo>
                  <a:close/>
                  <a:moveTo>
                    <a:pt x="5274" y="4059"/>
                  </a:moveTo>
                  <a:cubicBezTo>
                    <a:pt x="5198" y="4059"/>
                    <a:pt x="5136" y="4139"/>
                    <a:pt x="5136" y="4237"/>
                  </a:cubicBezTo>
                  <a:cubicBezTo>
                    <a:pt x="5136" y="4335"/>
                    <a:pt x="5198" y="4414"/>
                    <a:pt x="5274" y="4414"/>
                  </a:cubicBezTo>
                  <a:cubicBezTo>
                    <a:pt x="5351" y="4414"/>
                    <a:pt x="5412" y="4335"/>
                    <a:pt x="5412" y="4237"/>
                  </a:cubicBezTo>
                  <a:cubicBezTo>
                    <a:pt x="5412" y="4139"/>
                    <a:pt x="5351" y="4059"/>
                    <a:pt x="5274" y="4059"/>
                  </a:cubicBezTo>
                  <a:close/>
                  <a:moveTo>
                    <a:pt x="5685" y="4059"/>
                  </a:moveTo>
                  <a:cubicBezTo>
                    <a:pt x="5609" y="4059"/>
                    <a:pt x="5547" y="4139"/>
                    <a:pt x="5547" y="4237"/>
                  </a:cubicBezTo>
                  <a:cubicBezTo>
                    <a:pt x="5547" y="4335"/>
                    <a:pt x="5609" y="4415"/>
                    <a:pt x="5685" y="4415"/>
                  </a:cubicBezTo>
                  <a:cubicBezTo>
                    <a:pt x="5762" y="4415"/>
                    <a:pt x="5823" y="4335"/>
                    <a:pt x="5823" y="4237"/>
                  </a:cubicBezTo>
                  <a:cubicBezTo>
                    <a:pt x="5823" y="4139"/>
                    <a:pt x="5762" y="4059"/>
                    <a:pt x="5685" y="4059"/>
                  </a:cubicBezTo>
                  <a:close/>
                  <a:moveTo>
                    <a:pt x="6055" y="4059"/>
                  </a:moveTo>
                  <a:cubicBezTo>
                    <a:pt x="5979" y="4059"/>
                    <a:pt x="5916" y="4139"/>
                    <a:pt x="5916" y="4237"/>
                  </a:cubicBezTo>
                  <a:cubicBezTo>
                    <a:pt x="5916" y="4335"/>
                    <a:pt x="5979" y="4415"/>
                    <a:pt x="6055" y="4415"/>
                  </a:cubicBezTo>
                  <a:cubicBezTo>
                    <a:pt x="6132" y="4415"/>
                    <a:pt x="6193" y="4335"/>
                    <a:pt x="6193" y="4237"/>
                  </a:cubicBezTo>
                  <a:cubicBezTo>
                    <a:pt x="6193" y="4139"/>
                    <a:pt x="6132" y="4059"/>
                    <a:pt x="6055" y="4059"/>
                  </a:cubicBezTo>
                  <a:close/>
                  <a:moveTo>
                    <a:pt x="6425" y="4059"/>
                  </a:moveTo>
                  <a:cubicBezTo>
                    <a:pt x="6349" y="4059"/>
                    <a:pt x="6286" y="4139"/>
                    <a:pt x="6286" y="4237"/>
                  </a:cubicBezTo>
                  <a:cubicBezTo>
                    <a:pt x="6286" y="4335"/>
                    <a:pt x="6349" y="4415"/>
                    <a:pt x="6425" y="4415"/>
                  </a:cubicBezTo>
                  <a:cubicBezTo>
                    <a:pt x="6501" y="4415"/>
                    <a:pt x="6562" y="4335"/>
                    <a:pt x="6562" y="4237"/>
                  </a:cubicBezTo>
                  <a:cubicBezTo>
                    <a:pt x="6562" y="4139"/>
                    <a:pt x="6501" y="4059"/>
                    <a:pt x="6425" y="4059"/>
                  </a:cubicBezTo>
                  <a:close/>
                  <a:moveTo>
                    <a:pt x="6836" y="4059"/>
                  </a:moveTo>
                  <a:cubicBezTo>
                    <a:pt x="6759" y="4059"/>
                    <a:pt x="6697" y="4139"/>
                    <a:pt x="6697" y="4237"/>
                  </a:cubicBezTo>
                  <a:cubicBezTo>
                    <a:pt x="6697" y="4335"/>
                    <a:pt x="6759" y="4415"/>
                    <a:pt x="6836" y="4415"/>
                  </a:cubicBezTo>
                  <a:cubicBezTo>
                    <a:pt x="6912" y="4415"/>
                    <a:pt x="6973" y="4335"/>
                    <a:pt x="6973" y="4237"/>
                  </a:cubicBezTo>
                  <a:cubicBezTo>
                    <a:pt x="6973" y="4139"/>
                    <a:pt x="6912" y="4059"/>
                    <a:pt x="6836" y="4059"/>
                  </a:cubicBezTo>
                  <a:close/>
                  <a:moveTo>
                    <a:pt x="7247" y="4059"/>
                  </a:moveTo>
                  <a:cubicBezTo>
                    <a:pt x="7170" y="4059"/>
                    <a:pt x="7108" y="4139"/>
                    <a:pt x="7108" y="4237"/>
                  </a:cubicBezTo>
                  <a:cubicBezTo>
                    <a:pt x="7108" y="4335"/>
                    <a:pt x="7170" y="4415"/>
                    <a:pt x="7247" y="4415"/>
                  </a:cubicBezTo>
                  <a:cubicBezTo>
                    <a:pt x="7323" y="4415"/>
                    <a:pt x="7384" y="4335"/>
                    <a:pt x="7384" y="4237"/>
                  </a:cubicBezTo>
                  <a:cubicBezTo>
                    <a:pt x="7384" y="4139"/>
                    <a:pt x="7323" y="4059"/>
                    <a:pt x="7247" y="4059"/>
                  </a:cubicBezTo>
                  <a:close/>
                  <a:moveTo>
                    <a:pt x="7616" y="4059"/>
                  </a:moveTo>
                  <a:cubicBezTo>
                    <a:pt x="7540" y="4059"/>
                    <a:pt x="7478" y="4139"/>
                    <a:pt x="7478" y="4237"/>
                  </a:cubicBezTo>
                  <a:cubicBezTo>
                    <a:pt x="7478" y="4335"/>
                    <a:pt x="7540" y="4415"/>
                    <a:pt x="7616" y="4415"/>
                  </a:cubicBezTo>
                  <a:cubicBezTo>
                    <a:pt x="7693" y="4415"/>
                    <a:pt x="7754" y="4335"/>
                    <a:pt x="7754" y="4237"/>
                  </a:cubicBezTo>
                  <a:cubicBezTo>
                    <a:pt x="7754" y="4139"/>
                    <a:pt x="7693" y="4059"/>
                    <a:pt x="7616" y="4059"/>
                  </a:cubicBezTo>
                  <a:close/>
                  <a:moveTo>
                    <a:pt x="8027" y="4059"/>
                  </a:moveTo>
                  <a:cubicBezTo>
                    <a:pt x="7951" y="4059"/>
                    <a:pt x="7889" y="4139"/>
                    <a:pt x="7889" y="4237"/>
                  </a:cubicBezTo>
                  <a:cubicBezTo>
                    <a:pt x="7889" y="4335"/>
                    <a:pt x="7951" y="4415"/>
                    <a:pt x="8027" y="4415"/>
                  </a:cubicBezTo>
                  <a:cubicBezTo>
                    <a:pt x="8104" y="4415"/>
                    <a:pt x="8165" y="4335"/>
                    <a:pt x="8165" y="4237"/>
                  </a:cubicBezTo>
                  <a:cubicBezTo>
                    <a:pt x="8165" y="4139"/>
                    <a:pt x="8104" y="4059"/>
                    <a:pt x="8027" y="4059"/>
                  </a:cubicBezTo>
                  <a:close/>
                  <a:moveTo>
                    <a:pt x="8438" y="4059"/>
                  </a:moveTo>
                  <a:cubicBezTo>
                    <a:pt x="8362" y="4059"/>
                    <a:pt x="8299" y="4139"/>
                    <a:pt x="8299" y="4237"/>
                  </a:cubicBezTo>
                  <a:cubicBezTo>
                    <a:pt x="8299" y="4335"/>
                    <a:pt x="8362" y="4415"/>
                    <a:pt x="8438" y="4415"/>
                  </a:cubicBezTo>
                  <a:cubicBezTo>
                    <a:pt x="8515" y="4415"/>
                    <a:pt x="8576" y="4335"/>
                    <a:pt x="8576" y="4237"/>
                  </a:cubicBezTo>
                  <a:cubicBezTo>
                    <a:pt x="8576" y="4139"/>
                    <a:pt x="8515" y="4059"/>
                    <a:pt x="8438" y="4059"/>
                  </a:cubicBezTo>
                  <a:close/>
                  <a:moveTo>
                    <a:pt x="8808" y="4059"/>
                  </a:moveTo>
                  <a:cubicBezTo>
                    <a:pt x="8732" y="4059"/>
                    <a:pt x="8669" y="4139"/>
                    <a:pt x="8669" y="4237"/>
                  </a:cubicBezTo>
                  <a:cubicBezTo>
                    <a:pt x="8669" y="4335"/>
                    <a:pt x="8732" y="4415"/>
                    <a:pt x="8808" y="4415"/>
                  </a:cubicBezTo>
                  <a:cubicBezTo>
                    <a:pt x="8884" y="4415"/>
                    <a:pt x="8945" y="4335"/>
                    <a:pt x="8945" y="4237"/>
                  </a:cubicBezTo>
                  <a:cubicBezTo>
                    <a:pt x="8945" y="4139"/>
                    <a:pt x="8884" y="4059"/>
                    <a:pt x="8808" y="4059"/>
                  </a:cubicBezTo>
                  <a:close/>
                  <a:moveTo>
                    <a:pt x="9219" y="4059"/>
                  </a:moveTo>
                  <a:cubicBezTo>
                    <a:pt x="9142" y="4059"/>
                    <a:pt x="9080" y="4139"/>
                    <a:pt x="9080" y="4237"/>
                  </a:cubicBezTo>
                  <a:cubicBezTo>
                    <a:pt x="9080" y="4335"/>
                    <a:pt x="9142" y="4415"/>
                    <a:pt x="9219" y="4415"/>
                  </a:cubicBezTo>
                  <a:cubicBezTo>
                    <a:pt x="9295" y="4415"/>
                    <a:pt x="9356" y="4335"/>
                    <a:pt x="9356" y="4237"/>
                  </a:cubicBezTo>
                  <a:cubicBezTo>
                    <a:pt x="9356" y="4139"/>
                    <a:pt x="9295" y="4059"/>
                    <a:pt x="9219" y="4059"/>
                  </a:cubicBezTo>
                  <a:close/>
                  <a:moveTo>
                    <a:pt x="9589" y="4059"/>
                  </a:moveTo>
                  <a:cubicBezTo>
                    <a:pt x="9512" y="4059"/>
                    <a:pt x="9450" y="4139"/>
                    <a:pt x="9450" y="4237"/>
                  </a:cubicBezTo>
                  <a:cubicBezTo>
                    <a:pt x="9450" y="4335"/>
                    <a:pt x="9512" y="4415"/>
                    <a:pt x="9589" y="4415"/>
                  </a:cubicBezTo>
                  <a:cubicBezTo>
                    <a:pt x="9665" y="4415"/>
                    <a:pt x="9726" y="4335"/>
                    <a:pt x="9726" y="4237"/>
                  </a:cubicBezTo>
                  <a:cubicBezTo>
                    <a:pt x="9726" y="4139"/>
                    <a:pt x="9665" y="4059"/>
                    <a:pt x="9589" y="4059"/>
                  </a:cubicBezTo>
                  <a:close/>
                  <a:moveTo>
                    <a:pt x="9999" y="4059"/>
                  </a:moveTo>
                  <a:cubicBezTo>
                    <a:pt x="9923" y="4059"/>
                    <a:pt x="9861" y="4139"/>
                    <a:pt x="9861" y="4237"/>
                  </a:cubicBezTo>
                  <a:cubicBezTo>
                    <a:pt x="9861" y="4335"/>
                    <a:pt x="9923" y="4415"/>
                    <a:pt x="9999" y="4415"/>
                  </a:cubicBezTo>
                  <a:cubicBezTo>
                    <a:pt x="10076" y="4415"/>
                    <a:pt x="10137" y="4335"/>
                    <a:pt x="10137" y="4237"/>
                  </a:cubicBezTo>
                  <a:cubicBezTo>
                    <a:pt x="10137" y="4139"/>
                    <a:pt x="10076" y="4059"/>
                    <a:pt x="9999" y="4059"/>
                  </a:cubicBezTo>
                  <a:close/>
                  <a:moveTo>
                    <a:pt x="10410" y="4059"/>
                  </a:moveTo>
                  <a:cubicBezTo>
                    <a:pt x="10334" y="4059"/>
                    <a:pt x="10272" y="4139"/>
                    <a:pt x="10272" y="4237"/>
                  </a:cubicBezTo>
                  <a:cubicBezTo>
                    <a:pt x="10272" y="4335"/>
                    <a:pt x="10334" y="4415"/>
                    <a:pt x="10410" y="4415"/>
                  </a:cubicBezTo>
                  <a:cubicBezTo>
                    <a:pt x="10487" y="4415"/>
                    <a:pt x="10548" y="4335"/>
                    <a:pt x="10548" y="4237"/>
                  </a:cubicBezTo>
                  <a:cubicBezTo>
                    <a:pt x="10548" y="4139"/>
                    <a:pt x="10487" y="4059"/>
                    <a:pt x="10410" y="4059"/>
                  </a:cubicBezTo>
                  <a:close/>
                  <a:moveTo>
                    <a:pt x="10780" y="4059"/>
                  </a:moveTo>
                  <a:cubicBezTo>
                    <a:pt x="10704" y="4059"/>
                    <a:pt x="10641" y="4139"/>
                    <a:pt x="10641" y="4237"/>
                  </a:cubicBezTo>
                  <a:cubicBezTo>
                    <a:pt x="10641" y="4335"/>
                    <a:pt x="10704" y="4415"/>
                    <a:pt x="10780" y="4415"/>
                  </a:cubicBezTo>
                  <a:cubicBezTo>
                    <a:pt x="10856" y="4415"/>
                    <a:pt x="10917" y="4335"/>
                    <a:pt x="10917" y="4237"/>
                  </a:cubicBezTo>
                  <a:cubicBezTo>
                    <a:pt x="10917" y="4139"/>
                    <a:pt x="10856" y="4059"/>
                    <a:pt x="10780" y="4059"/>
                  </a:cubicBezTo>
                  <a:close/>
                  <a:moveTo>
                    <a:pt x="11191" y="4059"/>
                  </a:moveTo>
                  <a:cubicBezTo>
                    <a:pt x="11115" y="4059"/>
                    <a:pt x="11052" y="4139"/>
                    <a:pt x="11052" y="4237"/>
                  </a:cubicBezTo>
                  <a:cubicBezTo>
                    <a:pt x="11052" y="4335"/>
                    <a:pt x="11115" y="4415"/>
                    <a:pt x="11191" y="4415"/>
                  </a:cubicBezTo>
                  <a:cubicBezTo>
                    <a:pt x="11267" y="4415"/>
                    <a:pt x="11328" y="4335"/>
                    <a:pt x="11328" y="4237"/>
                  </a:cubicBezTo>
                  <a:cubicBezTo>
                    <a:pt x="11328" y="4139"/>
                    <a:pt x="11267" y="4059"/>
                    <a:pt x="11191" y="4059"/>
                  </a:cubicBezTo>
                  <a:close/>
                  <a:moveTo>
                    <a:pt x="11602" y="4059"/>
                  </a:moveTo>
                  <a:cubicBezTo>
                    <a:pt x="11525" y="4059"/>
                    <a:pt x="11463" y="4139"/>
                    <a:pt x="11463" y="4237"/>
                  </a:cubicBezTo>
                  <a:cubicBezTo>
                    <a:pt x="11463" y="4335"/>
                    <a:pt x="11525" y="4415"/>
                    <a:pt x="11602" y="4415"/>
                  </a:cubicBezTo>
                  <a:cubicBezTo>
                    <a:pt x="11678" y="4415"/>
                    <a:pt x="11739" y="4335"/>
                    <a:pt x="11739" y="4237"/>
                  </a:cubicBezTo>
                  <a:cubicBezTo>
                    <a:pt x="11739" y="4139"/>
                    <a:pt x="11678" y="4059"/>
                    <a:pt x="11602" y="4059"/>
                  </a:cubicBezTo>
                  <a:close/>
                  <a:moveTo>
                    <a:pt x="11972" y="4059"/>
                  </a:moveTo>
                  <a:cubicBezTo>
                    <a:pt x="11895" y="4059"/>
                    <a:pt x="11833" y="4139"/>
                    <a:pt x="11833" y="4237"/>
                  </a:cubicBezTo>
                  <a:cubicBezTo>
                    <a:pt x="11833" y="4335"/>
                    <a:pt x="11895" y="4415"/>
                    <a:pt x="11972" y="4415"/>
                  </a:cubicBezTo>
                  <a:cubicBezTo>
                    <a:pt x="12048" y="4415"/>
                    <a:pt x="12109" y="4335"/>
                    <a:pt x="12109" y="4237"/>
                  </a:cubicBezTo>
                  <a:cubicBezTo>
                    <a:pt x="12109" y="4139"/>
                    <a:pt x="12048" y="4059"/>
                    <a:pt x="11972" y="4059"/>
                  </a:cubicBezTo>
                  <a:close/>
                  <a:moveTo>
                    <a:pt x="12382" y="4059"/>
                  </a:moveTo>
                  <a:cubicBezTo>
                    <a:pt x="12306" y="4059"/>
                    <a:pt x="12244" y="4139"/>
                    <a:pt x="12244" y="4237"/>
                  </a:cubicBezTo>
                  <a:cubicBezTo>
                    <a:pt x="12244" y="4335"/>
                    <a:pt x="12306" y="4415"/>
                    <a:pt x="12382" y="4415"/>
                  </a:cubicBezTo>
                  <a:cubicBezTo>
                    <a:pt x="12459" y="4415"/>
                    <a:pt x="12520" y="4335"/>
                    <a:pt x="12520" y="4237"/>
                  </a:cubicBezTo>
                  <a:cubicBezTo>
                    <a:pt x="12520" y="4139"/>
                    <a:pt x="12459" y="4059"/>
                    <a:pt x="12382" y="4059"/>
                  </a:cubicBezTo>
                  <a:close/>
                  <a:moveTo>
                    <a:pt x="12793" y="4059"/>
                  </a:moveTo>
                  <a:cubicBezTo>
                    <a:pt x="12717" y="4059"/>
                    <a:pt x="12655" y="4139"/>
                    <a:pt x="12655" y="4237"/>
                  </a:cubicBezTo>
                  <a:cubicBezTo>
                    <a:pt x="12655" y="4335"/>
                    <a:pt x="12717" y="4415"/>
                    <a:pt x="12793" y="4415"/>
                  </a:cubicBezTo>
                  <a:cubicBezTo>
                    <a:pt x="12869" y="4415"/>
                    <a:pt x="12931" y="4335"/>
                    <a:pt x="12931" y="4237"/>
                  </a:cubicBezTo>
                  <a:cubicBezTo>
                    <a:pt x="12931" y="4139"/>
                    <a:pt x="12869" y="4059"/>
                    <a:pt x="12793" y="4059"/>
                  </a:cubicBezTo>
                  <a:close/>
                  <a:moveTo>
                    <a:pt x="13163" y="4059"/>
                  </a:moveTo>
                  <a:cubicBezTo>
                    <a:pt x="13087" y="4059"/>
                    <a:pt x="13024" y="4139"/>
                    <a:pt x="13024" y="4237"/>
                  </a:cubicBezTo>
                  <a:cubicBezTo>
                    <a:pt x="13024" y="4335"/>
                    <a:pt x="13087" y="4415"/>
                    <a:pt x="13163" y="4415"/>
                  </a:cubicBezTo>
                  <a:cubicBezTo>
                    <a:pt x="13239" y="4415"/>
                    <a:pt x="13301" y="4335"/>
                    <a:pt x="13301" y="4237"/>
                  </a:cubicBezTo>
                  <a:cubicBezTo>
                    <a:pt x="13301" y="4139"/>
                    <a:pt x="13239" y="4059"/>
                    <a:pt x="13163" y="4059"/>
                  </a:cubicBezTo>
                  <a:close/>
                  <a:moveTo>
                    <a:pt x="13574" y="4059"/>
                  </a:moveTo>
                  <a:cubicBezTo>
                    <a:pt x="13498" y="4059"/>
                    <a:pt x="13435" y="4139"/>
                    <a:pt x="13435" y="4237"/>
                  </a:cubicBezTo>
                  <a:cubicBezTo>
                    <a:pt x="13435" y="4335"/>
                    <a:pt x="13498" y="4415"/>
                    <a:pt x="13574" y="4415"/>
                  </a:cubicBezTo>
                  <a:cubicBezTo>
                    <a:pt x="13650" y="4415"/>
                    <a:pt x="13711" y="4335"/>
                    <a:pt x="13711" y="4237"/>
                  </a:cubicBezTo>
                  <a:cubicBezTo>
                    <a:pt x="13711" y="4139"/>
                    <a:pt x="13650" y="4059"/>
                    <a:pt x="13574" y="4059"/>
                  </a:cubicBezTo>
                  <a:close/>
                  <a:moveTo>
                    <a:pt x="13944" y="4059"/>
                  </a:moveTo>
                  <a:cubicBezTo>
                    <a:pt x="13868" y="4059"/>
                    <a:pt x="13805" y="4139"/>
                    <a:pt x="13805" y="4237"/>
                  </a:cubicBezTo>
                  <a:cubicBezTo>
                    <a:pt x="13805" y="4335"/>
                    <a:pt x="13868" y="4415"/>
                    <a:pt x="13944" y="4415"/>
                  </a:cubicBezTo>
                  <a:cubicBezTo>
                    <a:pt x="14020" y="4415"/>
                    <a:pt x="14081" y="4335"/>
                    <a:pt x="14081" y="4237"/>
                  </a:cubicBezTo>
                  <a:cubicBezTo>
                    <a:pt x="14081" y="4139"/>
                    <a:pt x="14020" y="4059"/>
                    <a:pt x="13944" y="4059"/>
                  </a:cubicBezTo>
                  <a:close/>
                  <a:moveTo>
                    <a:pt x="14355" y="4059"/>
                  </a:moveTo>
                  <a:cubicBezTo>
                    <a:pt x="14278" y="4059"/>
                    <a:pt x="14216" y="4139"/>
                    <a:pt x="14216" y="4237"/>
                  </a:cubicBezTo>
                  <a:cubicBezTo>
                    <a:pt x="14216" y="4335"/>
                    <a:pt x="14278" y="4415"/>
                    <a:pt x="14355" y="4415"/>
                  </a:cubicBezTo>
                  <a:cubicBezTo>
                    <a:pt x="14431" y="4415"/>
                    <a:pt x="14492" y="4335"/>
                    <a:pt x="14492" y="4237"/>
                  </a:cubicBezTo>
                  <a:cubicBezTo>
                    <a:pt x="14492" y="4139"/>
                    <a:pt x="14431" y="4059"/>
                    <a:pt x="14355" y="4059"/>
                  </a:cubicBezTo>
                  <a:close/>
                  <a:moveTo>
                    <a:pt x="14765" y="4059"/>
                  </a:moveTo>
                  <a:cubicBezTo>
                    <a:pt x="14689" y="4059"/>
                    <a:pt x="14627" y="4139"/>
                    <a:pt x="14627" y="4237"/>
                  </a:cubicBezTo>
                  <a:cubicBezTo>
                    <a:pt x="14627" y="4335"/>
                    <a:pt x="14689" y="4415"/>
                    <a:pt x="14765" y="4415"/>
                  </a:cubicBezTo>
                  <a:cubicBezTo>
                    <a:pt x="14842" y="4415"/>
                    <a:pt x="14903" y="4335"/>
                    <a:pt x="14903" y="4237"/>
                  </a:cubicBezTo>
                  <a:cubicBezTo>
                    <a:pt x="14903" y="4139"/>
                    <a:pt x="14842" y="4059"/>
                    <a:pt x="14765" y="4059"/>
                  </a:cubicBezTo>
                  <a:close/>
                  <a:moveTo>
                    <a:pt x="15176" y="4059"/>
                  </a:moveTo>
                  <a:cubicBezTo>
                    <a:pt x="15100" y="4059"/>
                    <a:pt x="15038" y="4139"/>
                    <a:pt x="15038" y="4237"/>
                  </a:cubicBezTo>
                  <a:cubicBezTo>
                    <a:pt x="15038" y="4335"/>
                    <a:pt x="15100" y="4415"/>
                    <a:pt x="15176" y="4415"/>
                  </a:cubicBezTo>
                  <a:cubicBezTo>
                    <a:pt x="15253" y="4415"/>
                    <a:pt x="15314" y="4335"/>
                    <a:pt x="15314" y="4237"/>
                  </a:cubicBezTo>
                  <a:cubicBezTo>
                    <a:pt x="15314" y="4139"/>
                    <a:pt x="15253" y="4059"/>
                    <a:pt x="15176" y="4059"/>
                  </a:cubicBezTo>
                  <a:close/>
                  <a:moveTo>
                    <a:pt x="15546" y="4059"/>
                  </a:moveTo>
                  <a:cubicBezTo>
                    <a:pt x="15470" y="4059"/>
                    <a:pt x="15407" y="4139"/>
                    <a:pt x="15407" y="4237"/>
                  </a:cubicBezTo>
                  <a:cubicBezTo>
                    <a:pt x="15407" y="4335"/>
                    <a:pt x="15470" y="4415"/>
                    <a:pt x="15546" y="4415"/>
                  </a:cubicBezTo>
                  <a:cubicBezTo>
                    <a:pt x="15623" y="4415"/>
                    <a:pt x="15684" y="4335"/>
                    <a:pt x="15684" y="4237"/>
                  </a:cubicBezTo>
                  <a:cubicBezTo>
                    <a:pt x="15684" y="4139"/>
                    <a:pt x="15623" y="4059"/>
                    <a:pt x="15546" y="4059"/>
                  </a:cubicBezTo>
                  <a:close/>
                  <a:moveTo>
                    <a:pt x="15957" y="4059"/>
                  </a:moveTo>
                  <a:cubicBezTo>
                    <a:pt x="15881" y="4059"/>
                    <a:pt x="15818" y="4139"/>
                    <a:pt x="15818" y="4237"/>
                  </a:cubicBezTo>
                  <a:cubicBezTo>
                    <a:pt x="15818" y="4335"/>
                    <a:pt x="15881" y="4415"/>
                    <a:pt x="15957" y="4415"/>
                  </a:cubicBezTo>
                  <a:cubicBezTo>
                    <a:pt x="16033" y="4415"/>
                    <a:pt x="16094" y="4335"/>
                    <a:pt x="16094" y="4237"/>
                  </a:cubicBezTo>
                  <a:cubicBezTo>
                    <a:pt x="16094" y="4139"/>
                    <a:pt x="16033" y="4059"/>
                    <a:pt x="15957" y="4059"/>
                  </a:cubicBezTo>
                  <a:close/>
                  <a:moveTo>
                    <a:pt x="16327" y="4059"/>
                  </a:moveTo>
                  <a:cubicBezTo>
                    <a:pt x="16251" y="4059"/>
                    <a:pt x="16188" y="4139"/>
                    <a:pt x="16188" y="4237"/>
                  </a:cubicBezTo>
                  <a:cubicBezTo>
                    <a:pt x="16188" y="4335"/>
                    <a:pt x="16251" y="4415"/>
                    <a:pt x="16327" y="4415"/>
                  </a:cubicBezTo>
                  <a:cubicBezTo>
                    <a:pt x="16403" y="4415"/>
                    <a:pt x="16464" y="4335"/>
                    <a:pt x="16464" y="4237"/>
                  </a:cubicBezTo>
                  <a:cubicBezTo>
                    <a:pt x="16464" y="4139"/>
                    <a:pt x="16403" y="4059"/>
                    <a:pt x="16327" y="4059"/>
                  </a:cubicBezTo>
                  <a:close/>
                  <a:moveTo>
                    <a:pt x="16738" y="4059"/>
                  </a:moveTo>
                  <a:cubicBezTo>
                    <a:pt x="16661" y="4059"/>
                    <a:pt x="16599" y="4139"/>
                    <a:pt x="16599" y="4237"/>
                  </a:cubicBezTo>
                  <a:cubicBezTo>
                    <a:pt x="16599" y="4335"/>
                    <a:pt x="16661" y="4415"/>
                    <a:pt x="16738" y="4415"/>
                  </a:cubicBezTo>
                  <a:cubicBezTo>
                    <a:pt x="16814" y="4415"/>
                    <a:pt x="16875" y="4335"/>
                    <a:pt x="16875" y="4237"/>
                  </a:cubicBezTo>
                  <a:cubicBezTo>
                    <a:pt x="16875" y="4139"/>
                    <a:pt x="16814" y="4059"/>
                    <a:pt x="16738" y="4059"/>
                  </a:cubicBezTo>
                  <a:close/>
                  <a:moveTo>
                    <a:pt x="17149" y="4059"/>
                  </a:moveTo>
                  <a:cubicBezTo>
                    <a:pt x="17072" y="4059"/>
                    <a:pt x="17010" y="4139"/>
                    <a:pt x="17010" y="4237"/>
                  </a:cubicBezTo>
                  <a:cubicBezTo>
                    <a:pt x="17010" y="4335"/>
                    <a:pt x="17072" y="4415"/>
                    <a:pt x="17149" y="4415"/>
                  </a:cubicBezTo>
                  <a:cubicBezTo>
                    <a:pt x="17225" y="4415"/>
                    <a:pt x="17286" y="4335"/>
                    <a:pt x="17286" y="4237"/>
                  </a:cubicBezTo>
                  <a:cubicBezTo>
                    <a:pt x="17286" y="4139"/>
                    <a:pt x="17225" y="4059"/>
                    <a:pt x="17149" y="4059"/>
                  </a:cubicBezTo>
                  <a:close/>
                  <a:moveTo>
                    <a:pt x="17518" y="4059"/>
                  </a:moveTo>
                  <a:cubicBezTo>
                    <a:pt x="17442" y="4059"/>
                    <a:pt x="17380" y="4139"/>
                    <a:pt x="17380" y="4237"/>
                  </a:cubicBezTo>
                  <a:cubicBezTo>
                    <a:pt x="17380" y="4335"/>
                    <a:pt x="17442" y="4415"/>
                    <a:pt x="17518" y="4415"/>
                  </a:cubicBezTo>
                  <a:cubicBezTo>
                    <a:pt x="17594" y="4415"/>
                    <a:pt x="17656" y="4335"/>
                    <a:pt x="17656" y="4237"/>
                  </a:cubicBezTo>
                  <a:cubicBezTo>
                    <a:pt x="17656" y="4139"/>
                    <a:pt x="17594" y="4059"/>
                    <a:pt x="17518" y="4059"/>
                  </a:cubicBezTo>
                  <a:close/>
                  <a:moveTo>
                    <a:pt x="17929" y="4059"/>
                  </a:moveTo>
                  <a:cubicBezTo>
                    <a:pt x="17853" y="4059"/>
                    <a:pt x="17791" y="4139"/>
                    <a:pt x="17791" y="4237"/>
                  </a:cubicBezTo>
                  <a:cubicBezTo>
                    <a:pt x="17791" y="4335"/>
                    <a:pt x="17853" y="4415"/>
                    <a:pt x="17929" y="4415"/>
                  </a:cubicBezTo>
                  <a:cubicBezTo>
                    <a:pt x="18006" y="4415"/>
                    <a:pt x="18067" y="4335"/>
                    <a:pt x="18067" y="4237"/>
                  </a:cubicBezTo>
                  <a:cubicBezTo>
                    <a:pt x="18067" y="4139"/>
                    <a:pt x="18006" y="4059"/>
                    <a:pt x="17929" y="4059"/>
                  </a:cubicBezTo>
                  <a:close/>
                  <a:moveTo>
                    <a:pt x="19490" y="4059"/>
                  </a:moveTo>
                  <a:cubicBezTo>
                    <a:pt x="19414" y="4059"/>
                    <a:pt x="19352" y="4139"/>
                    <a:pt x="19352" y="4237"/>
                  </a:cubicBezTo>
                  <a:cubicBezTo>
                    <a:pt x="19352" y="4335"/>
                    <a:pt x="19414" y="4415"/>
                    <a:pt x="19490" y="4415"/>
                  </a:cubicBezTo>
                  <a:cubicBezTo>
                    <a:pt x="19567" y="4415"/>
                    <a:pt x="19628" y="4335"/>
                    <a:pt x="19628" y="4237"/>
                  </a:cubicBezTo>
                  <a:cubicBezTo>
                    <a:pt x="19628" y="4139"/>
                    <a:pt x="19567" y="4059"/>
                    <a:pt x="19490" y="4059"/>
                  </a:cubicBezTo>
                  <a:close/>
                  <a:moveTo>
                    <a:pt x="19901" y="4059"/>
                  </a:moveTo>
                  <a:cubicBezTo>
                    <a:pt x="19825" y="4059"/>
                    <a:pt x="19763" y="4139"/>
                    <a:pt x="19763" y="4237"/>
                  </a:cubicBezTo>
                  <a:cubicBezTo>
                    <a:pt x="19763" y="4335"/>
                    <a:pt x="19825" y="4415"/>
                    <a:pt x="19901" y="4415"/>
                  </a:cubicBezTo>
                  <a:cubicBezTo>
                    <a:pt x="19978" y="4415"/>
                    <a:pt x="20039" y="4335"/>
                    <a:pt x="20039" y="4237"/>
                  </a:cubicBezTo>
                  <a:cubicBezTo>
                    <a:pt x="20039" y="4139"/>
                    <a:pt x="19978" y="4059"/>
                    <a:pt x="19901" y="4059"/>
                  </a:cubicBezTo>
                  <a:close/>
                  <a:moveTo>
                    <a:pt x="20270" y="4059"/>
                  </a:moveTo>
                  <a:cubicBezTo>
                    <a:pt x="20194" y="4059"/>
                    <a:pt x="20132" y="4139"/>
                    <a:pt x="20132" y="4237"/>
                  </a:cubicBezTo>
                  <a:cubicBezTo>
                    <a:pt x="20132" y="4335"/>
                    <a:pt x="20194" y="4415"/>
                    <a:pt x="20270" y="4415"/>
                  </a:cubicBezTo>
                  <a:cubicBezTo>
                    <a:pt x="20346" y="4415"/>
                    <a:pt x="20408" y="4335"/>
                    <a:pt x="20408" y="4237"/>
                  </a:cubicBezTo>
                  <a:cubicBezTo>
                    <a:pt x="20408" y="4139"/>
                    <a:pt x="20346" y="4059"/>
                    <a:pt x="20270" y="4059"/>
                  </a:cubicBezTo>
                  <a:close/>
                  <a:moveTo>
                    <a:pt x="1741" y="4587"/>
                  </a:moveTo>
                  <a:cubicBezTo>
                    <a:pt x="1665" y="4587"/>
                    <a:pt x="1602" y="4667"/>
                    <a:pt x="1602" y="4764"/>
                  </a:cubicBezTo>
                  <a:cubicBezTo>
                    <a:pt x="1602" y="4862"/>
                    <a:pt x="1665" y="4941"/>
                    <a:pt x="1741" y="4941"/>
                  </a:cubicBezTo>
                  <a:cubicBezTo>
                    <a:pt x="1817" y="4941"/>
                    <a:pt x="1878" y="4862"/>
                    <a:pt x="1878" y="4764"/>
                  </a:cubicBezTo>
                  <a:cubicBezTo>
                    <a:pt x="1878" y="4667"/>
                    <a:pt x="1817" y="4587"/>
                    <a:pt x="1741" y="4587"/>
                  </a:cubicBezTo>
                  <a:close/>
                  <a:moveTo>
                    <a:pt x="2111" y="4587"/>
                  </a:moveTo>
                  <a:cubicBezTo>
                    <a:pt x="2035" y="4587"/>
                    <a:pt x="1972" y="4667"/>
                    <a:pt x="1972" y="4764"/>
                  </a:cubicBezTo>
                  <a:cubicBezTo>
                    <a:pt x="1972" y="4862"/>
                    <a:pt x="2035" y="4941"/>
                    <a:pt x="2111" y="4941"/>
                  </a:cubicBezTo>
                  <a:cubicBezTo>
                    <a:pt x="2187" y="4941"/>
                    <a:pt x="2248" y="4862"/>
                    <a:pt x="2248" y="4764"/>
                  </a:cubicBezTo>
                  <a:cubicBezTo>
                    <a:pt x="2248" y="4667"/>
                    <a:pt x="2187" y="4587"/>
                    <a:pt x="2111" y="4587"/>
                  </a:cubicBezTo>
                  <a:close/>
                  <a:moveTo>
                    <a:pt x="2522" y="4587"/>
                  </a:moveTo>
                  <a:cubicBezTo>
                    <a:pt x="2445" y="4587"/>
                    <a:pt x="2383" y="4667"/>
                    <a:pt x="2383" y="4764"/>
                  </a:cubicBezTo>
                  <a:cubicBezTo>
                    <a:pt x="2383" y="4862"/>
                    <a:pt x="2445" y="4941"/>
                    <a:pt x="2522" y="4941"/>
                  </a:cubicBezTo>
                  <a:cubicBezTo>
                    <a:pt x="2598" y="4941"/>
                    <a:pt x="2659" y="4862"/>
                    <a:pt x="2659" y="4764"/>
                  </a:cubicBezTo>
                  <a:cubicBezTo>
                    <a:pt x="2659" y="4667"/>
                    <a:pt x="2598" y="4587"/>
                    <a:pt x="2522" y="4587"/>
                  </a:cubicBezTo>
                  <a:close/>
                  <a:moveTo>
                    <a:pt x="2891" y="4587"/>
                  </a:moveTo>
                  <a:cubicBezTo>
                    <a:pt x="2815" y="4587"/>
                    <a:pt x="2753" y="4667"/>
                    <a:pt x="2753" y="4764"/>
                  </a:cubicBezTo>
                  <a:cubicBezTo>
                    <a:pt x="2753" y="4862"/>
                    <a:pt x="2815" y="4941"/>
                    <a:pt x="2891" y="4941"/>
                  </a:cubicBezTo>
                  <a:cubicBezTo>
                    <a:pt x="2968" y="4941"/>
                    <a:pt x="3029" y="4862"/>
                    <a:pt x="3029" y="4764"/>
                  </a:cubicBezTo>
                  <a:cubicBezTo>
                    <a:pt x="3029" y="4667"/>
                    <a:pt x="2968" y="4587"/>
                    <a:pt x="2891" y="4587"/>
                  </a:cubicBezTo>
                  <a:close/>
                  <a:moveTo>
                    <a:pt x="3302" y="4587"/>
                  </a:moveTo>
                  <a:cubicBezTo>
                    <a:pt x="3226" y="4587"/>
                    <a:pt x="3164" y="4667"/>
                    <a:pt x="3164" y="4764"/>
                  </a:cubicBezTo>
                  <a:cubicBezTo>
                    <a:pt x="3164" y="4862"/>
                    <a:pt x="3226" y="4941"/>
                    <a:pt x="3302" y="4941"/>
                  </a:cubicBezTo>
                  <a:cubicBezTo>
                    <a:pt x="3379" y="4941"/>
                    <a:pt x="3440" y="4862"/>
                    <a:pt x="3440" y="4764"/>
                  </a:cubicBezTo>
                  <a:cubicBezTo>
                    <a:pt x="3440" y="4667"/>
                    <a:pt x="3379" y="4587"/>
                    <a:pt x="3302" y="4587"/>
                  </a:cubicBezTo>
                  <a:close/>
                  <a:moveTo>
                    <a:pt x="3713" y="4587"/>
                  </a:moveTo>
                  <a:cubicBezTo>
                    <a:pt x="3637" y="4587"/>
                    <a:pt x="3575" y="4667"/>
                    <a:pt x="3575" y="4764"/>
                  </a:cubicBezTo>
                  <a:cubicBezTo>
                    <a:pt x="3575" y="4862"/>
                    <a:pt x="3637" y="4941"/>
                    <a:pt x="3713" y="4941"/>
                  </a:cubicBezTo>
                  <a:cubicBezTo>
                    <a:pt x="3790" y="4941"/>
                    <a:pt x="3851" y="4862"/>
                    <a:pt x="3851" y="4764"/>
                  </a:cubicBezTo>
                  <a:cubicBezTo>
                    <a:pt x="3851" y="4667"/>
                    <a:pt x="3790" y="4587"/>
                    <a:pt x="3713" y="4587"/>
                  </a:cubicBezTo>
                  <a:close/>
                  <a:moveTo>
                    <a:pt x="4083" y="4587"/>
                  </a:moveTo>
                  <a:cubicBezTo>
                    <a:pt x="4007" y="4587"/>
                    <a:pt x="3944" y="4667"/>
                    <a:pt x="3944" y="4764"/>
                  </a:cubicBezTo>
                  <a:cubicBezTo>
                    <a:pt x="3944" y="4862"/>
                    <a:pt x="4007" y="4941"/>
                    <a:pt x="4083" y="4941"/>
                  </a:cubicBezTo>
                  <a:cubicBezTo>
                    <a:pt x="4159" y="4941"/>
                    <a:pt x="4220" y="4862"/>
                    <a:pt x="4220" y="4764"/>
                  </a:cubicBezTo>
                  <a:cubicBezTo>
                    <a:pt x="4220" y="4667"/>
                    <a:pt x="4159" y="4587"/>
                    <a:pt x="4083" y="4587"/>
                  </a:cubicBezTo>
                  <a:close/>
                  <a:moveTo>
                    <a:pt x="4494" y="4587"/>
                  </a:moveTo>
                  <a:cubicBezTo>
                    <a:pt x="4418" y="4587"/>
                    <a:pt x="4355" y="4667"/>
                    <a:pt x="4355" y="4764"/>
                  </a:cubicBezTo>
                  <a:cubicBezTo>
                    <a:pt x="4355" y="4862"/>
                    <a:pt x="4418" y="4941"/>
                    <a:pt x="4494" y="4941"/>
                  </a:cubicBezTo>
                  <a:cubicBezTo>
                    <a:pt x="4570" y="4941"/>
                    <a:pt x="4631" y="4862"/>
                    <a:pt x="4631" y="4764"/>
                  </a:cubicBezTo>
                  <a:cubicBezTo>
                    <a:pt x="4631" y="4667"/>
                    <a:pt x="4570" y="4587"/>
                    <a:pt x="4494" y="4587"/>
                  </a:cubicBezTo>
                  <a:close/>
                  <a:moveTo>
                    <a:pt x="4864" y="4587"/>
                  </a:moveTo>
                  <a:cubicBezTo>
                    <a:pt x="4787" y="4587"/>
                    <a:pt x="4725" y="4667"/>
                    <a:pt x="4725" y="4764"/>
                  </a:cubicBezTo>
                  <a:cubicBezTo>
                    <a:pt x="4725" y="4862"/>
                    <a:pt x="4787" y="4941"/>
                    <a:pt x="4864" y="4941"/>
                  </a:cubicBezTo>
                  <a:cubicBezTo>
                    <a:pt x="4940" y="4941"/>
                    <a:pt x="5001" y="4862"/>
                    <a:pt x="5001" y="4764"/>
                  </a:cubicBezTo>
                  <a:cubicBezTo>
                    <a:pt x="5001" y="4667"/>
                    <a:pt x="4940" y="4587"/>
                    <a:pt x="4864" y="4587"/>
                  </a:cubicBezTo>
                  <a:close/>
                  <a:moveTo>
                    <a:pt x="5274" y="4587"/>
                  </a:moveTo>
                  <a:cubicBezTo>
                    <a:pt x="5198" y="4587"/>
                    <a:pt x="5136" y="4667"/>
                    <a:pt x="5136" y="4764"/>
                  </a:cubicBezTo>
                  <a:cubicBezTo>
                    <a:pt x="5136" y="4862"/>
                    <a:pt x="5198" y="4941"/>
                    <a:pt x="5274" y="4941"/>
                  </a:cubicBezTo>
                  <a:cubicBezTo>
                    <a:pt x="5351" y="4941"/>
                    <a:pt x="5412" y="4862"/>
                    <a:pt x="5412" y="4764"/>
                  </a:cubicBezTo>
                  <a:cubicBezTo>
                    <a:pt x="5412" y="4667"/>
                    <a:pt x="5351" y="4587"/>
                    <a:pt x="5274" y="4587"/>
                  </a:cubicBezTo>
                  <a:close/>
                  <a:moveTo>
                    <a:pt x="5685" y="4587"/>
                  </a:moveTo>
                  <a:cubicBezTo>
                    <a:pt x="5609" y="4587"/>
                    <a:pt x="5547" y="4667"/>
                    <a:pt x="5547" y="4764"/>
                  </a:cubicBezTo>
                  <a:cubicBezTo>
                    <a:pt x="5547" y="4862"/>
                    <a:pt x="5609" y="4941"/>
                    <a:pt x="5685" y="4941"/>
                  </a:cubicBezTo>
                  <a:cubicBezTo>
                    <a:pt x="5762" y="4941"/>
                    <a:pt x="5823" y="4862"/>
                    <a:pt x="5823" y="4764"/>
                  </a:cubicBezTo>
                  <a:cubicBezTo>
                    <a:pt x="5823" y="4667"/>
                    <a:pt x="5762" y="4587"/>
                    <a:pt x="5685" y="4587"/>
                  </a:cubicBezTo>
                  <a:close/>
                  <a:moveTo>
                    <a:pt x="6055" y="4587"/>
                  </a:moveTo>
                  <a:cubicBezTo>
                    <a:pt x="5979" y="4587"/>
                    <a:pt x="5916" y="4667"/>
                    <a:pt x="5916" y="4764"/>
                  </a:cubicBezTo>
                  <a:cubicBezTo>
                    <a:pt x="5916" y="4862"/>
                    <a:pt x="5979" y="4941"/>
                    <a:pt x="6055" y="4941"/>
                  </a:cubicBezTo>
                  <a:cubicBezTo>
                    <a:pt x="6132" y="4941"/>
                    <a:pt x="6193" y="4862"/>
                    <a:pt x="6193" y="4764"/>
                  </a:cubicBezTo>
                  <a:cubicBezTo>
                    <a:pt x="6193" y="4667"/>
                    <a:pt x="6132" y="4587"/>
                    <a:pt x="6055" y="4587"/>
                  </a:cubicBezTo>
                  <a:close/>
                  <a:moveTo>
                    <a:pt x="6425" y="4587"/>
                  </a:moveTo>
                  <a:cubicBezTo>
                    <a:pt x="6349" y="4587"/>
                    <a:pt x="6286" y="4667"/>
                    <a:pt x="6286" y="4764"/>
                  </a:cubicBezTo>
                  <a:cubicBezTo>
                    <a:pt x="6286" y="4862"/>
                    <a:pt x="6349" y="4941"/>
                    <a:pt x="6425" y="4941"/>
                  </a:cubicBezTo>
                  <a:cubicBezTo>
                    <a:pt x="6501" y="4941"/>
                    <a:pt x="6562" y="4862"/>
                    <a:pt x="6562" y="4764"/>
                  </a:cubicBezTo>
                  <a:cubicBezTo>
                    <a:pt x="6562" y="4667"/>
                    <a:pt x="6501" y="4587"/>
                    <a:pt x="6425" y="4587"/>
                  </a:cubicBezTo>
                  <a:close/>
                  <a:moveTo>
                    <a:pt x="6836" y="4587"/>
                  </a:moveTo>
                  <a:cubicBezTo>
                    <a:pt x="6759" y="4587"/>
                    <a:pt x="6697" y="4667"/>
                    <a:pt x="6697" y="4764"/>
                  </a:cubicBezTo>
                  <a:cubicBezTo>
                    <a:pt x="6697" y="4862"/>
                    <a:pt x="6759" y="4941"/>
                    <a:pt x="6836" y="4941"/>
                  </a:cubicBezTo>
                  <a:cubicBezTo>
                    <a:pt x="6912" y="4941"/>
                    <a:pt x="6973" y="4862"/>
                    <a:pt x="6973" y="4764"/>
                  </a:cubicBezTo>
                  <a:cubicBezTo>
                    <a:pt x="6973" y="4667"/>
                    <a:pt x="6912" y="4587"/>
                    <a:pt x="6836" y="4587"/>
                  </a:cubicBezTo>
                  <a:close/>
                  <a:moveTo>
                    <a:pt x="7247" y="4587"/>
                  </a:moveTo>
                  <a:cubicBezTo>
                    <a:pt x="7170" y="4587"/>
                    <a:pt x="7108" y="4667"/>
                    <a:pt x="7108" y="4764"/>
                  </a:cubicBezTo>
                  <a:cubicBezTo>
                    <a:pt x="7108" y="4862"/>
                    <a:pt x="7170" y="4941"/>
                    <a:pt x="7247" y="4941"/>
                  </a:cubicBezTo>
                  <a:cubicBezTo>
                    <a:pt x="7323" y="4941"/>
                    <a:pt x="7384" y="4862"/>
                    <a:pt x="7384" y="4764"/>
                  </a:cubicBezTo>
                  <a:cubicBezTo>
                    <a:pt x="7384" y="4667"/>
                    <a:pt x="7323" y="4587"/>
                    <a:pt x="7247" y="4587"/>
                  </a:cubicBezTo>
                  <a:close/>
                  <a:moveTo>
                    <a:pt x="7616" y="4587"/>
                  </a:moveTo>
                  <a:cubicBezTo>
                    <a:pt x="7540" y="4587"/>
                    <a:pt x="7478" y="4667"/>
                    <a:pt x="7478" y="4764"/>
                  </a:cubicBezTo>
                  <a:cubicBezTo>
                    <a:pt x="7478" y="4862"/>
                    <a:pt x="7540" y="4941"/>
                    <a:pt x="7616" y="4941"/>
                  </a:cubicBezTo>
                  <a:cubicBezTo>
                    <a:pt x="7693" y="4941"/>
                    <a:pt x="7754" y="4862"/>
                    <a:pt x="7754" y="4764"/>
                  </a:cubicBezTo>
                  <a:cubicBezTo>
                    <a:pt x="7754" y="4667"/>
                    <a:pt x="7693" y="4587"/>
                    <a:pt x="7616" y="4587"/>
                  </a:cubicBezTo>
                  <a:close/>
                  <a:moveTo>
                    <a:pt x="8027" y="4587"/>
                  </a:moveTo>
                  <a:cubicBezTo>
                    <a:pt x="7951" y="4587"/>
                    <a:pt x="7889" y="4667"/>
                    <a:pt x="7889" y="4764"/>
                  </a:cubicBezTo>
                  <a:cubicBezTo>
                    <a:pt x="7889" y="4862"/>
                    <a:pt x="7951" y="4941"/>
                    <a:pt x="8027" y="4941"/>
                  </a:cubicBezTo>
                  <a:cubicBezTo>
                    <a:pt x="8104" y="4941"/>
                    <a:pt x="8165" y="4862"/>
                    <a:pt x="8165" y="4764"/>
                  </a:cubicBezTo>
                  <a:cubicBezTo>
                    <a:pt x="8165" y="4667"/>
                    <a:pt x="8104" y="4587"/>
                    <a:pt x="8027" y="4587"/>
                  </a:cubicBezTo>
                  <a:close/>
                  <a:moveTo>
                    <a:pt x="8438" y="4587"/>
                  </a:moveTo>
                  <a:cubicBezTo>
                    <a:pt x="8362" y="4587"/>
                    <a:pt x="8299" y="4667"/>
                    <a:pt x="8299" y="4764"/>
                  </a:cubicBezTo>
                  <a:cubicBezTo>
                    <a:pt x="8299" y="4862"/>
                    <a:pt x="8362" y="4941"/>
                    <a:pt x="8438" y="4941"/>
                  </a:cubicBezTo>
                  <a:cubicBezTo>
                    <a:pt x="8515" y="4941"/>
                    <a:pt x="8576" y="4862"/>
                    <a:pt x="8576" y="4764"/>
                  </a:cubicBezTo>
                  <a:cubicBezTo>
                    <a:pt x="8576" y="4667"/>
                    <a:pt x="8515" y="4587"/>
                    <a:pt x="8438" y="4587"/>
                  </a:cubicBezTo>
                  <a:close/>
                  <a:moveTo>
                    <a:pt x="8808" y="4587"/>
                  </a:moveTo>
                  <a:cubicBezTo>
                    <a:pt x="8732" y="4587"/>
                    <a:pt x="8669" y="4667"/>
                    <a:pt x="8669" y="4764"/>
                  </a:cubicBezTo>
                  <a:cubicBezTo>
                    <a:pt x="8669" y="4862"/>
                    <a:pt x="8732" y="4941"/>
                    <a:pt x="8808" y="4941"/>
                  </a:cubicBezTo>
                  <a:cubicBezTo>
                    <a:pt x="8884" y="4941"/>
                    <a:pt x="8945" y="4862"/>
                    <a:pt x="8945" y="4764"/>
                  </a:cubicBezTo>
                  <a:cubicBezTo>
                    <a:pt x="8945" y="4667"/>
                    <a:pt x="8884" y="4587"/>
                    <a:pt x="8808" y="4587"/>
                  </a:cubicBezTo>
                  <a:close/>
                  <a:moveTo>
                    <a:pt x="9219" y="4587"/>
                  </a:moveTo>
                  <a:cubicBezTo>
                    <a:pt x="9142" y="4587"/>
                    <a:pt x="9080" y="4667"/>
                    <a:pt x="9080" y="4764"/>
                  </a:cubicBezTo>
                  <a:cubicBezTo>
                    <a:pt x="9080" y="4862"/>
                    <a:pt x="9142" y="4941"/>
                    <a:pt x="9219" y="4941"/>
                  </a:cubicBezTo>
                  <a:cubicBezTo>
                    <a:pt x="9295" y="4941"/>
                    <a:pt x="9356" y="4862"/>
                    <a:pt x="9356" y="4764"/>
                  </a:cubicBezTo>
                  <a:cubicBezTo>
                    <a:pt x="9356" y="4667"/>
                    <a:pt x="9295" y="4587"/>
                    <a:pt x="9219" y="4587"/>
                  </a:cubicBezTo>
                  <a:close/>
                  <a:moveTo>
                    <a:pt x="9589" y="4587"/>
                  </a:moveTo>
                  <a:cubicBezTo>
                    <a:pt x="9512" y="4587"/>
                    <a:pt x="9450" y="4667"/>
                    <a:pt x="9450" y="4764"/>
                  </a:cubicBezTo>
                  <a:cubicBezTo>
                    <a:pt x="9450" y="4862"/>
                    <a:pt x="9512" y="4941"/>
                    <a:pt x="9589" y="4941"/>
                  </a:cubicBezTo>
                  <a:cubicBezTo>
                    <a:pt x="9665" y="4941"/>
                    <a:pt x="9726" y="4862"/>
                    <a:pt x="9726" y="4764"/>
                  </a:cubicBezTo>
                  <a:cubicBezTo>
                    <a:pt x="9726" y="4667"/>
                    <a:pt x="9665" y="4587"/>
                    <a:pt x="9589" y="4587"/>
                  </a:cubicBezTo>
                  <a:close/>
                  <a:moveTo>
                    <a:pt x="9999" y="4587"/>
                  </a:moveTo>
                  <a:cubicBezTo>
                    <a:pt x="9923" y="4587"/>
                    <a:pt x="9861" y="4667"/>
                    <a:pt x="9861" y="4764"/>
                  </a:cubicBezTo>
                  <a:cubicBezTo>
                    <a:pt x="9861" y="4862"/>
                    <a:pt x="9923" y="4941"/>
                    <a:pt x="9999" y="4941"/>
                  </a:cubicBezTo>
                  <a:cubicBezTo>
                    <a:pt x="10076" y="4941"/>
                    <a:pt x="10137" y="4862"/>
                    <a:pt x="10137" y="4764"/>
                  </a:cubicBezTo>
                  <a:cubicBezTo>
                    <a:pt x="10137" y="4667"/>
                    <a:pt x="10076" y="4587"/>
                    <a:pt x="9999" y="4587"/>
                  </a:cubicBezTo>
                  <a:close/>
                  <a:moveTo>
                    <a:pt x="10410" y="4587"/>
                  </a:moveTo>
                  <a:cubicBezTo>
                    <a:pt x="10334" y="4587"/>
                    <a:pt x="10272" y="4667"/>
                    <a:pt x="10272" y="4764"/>
                  </a:cubicBezTo>
                  <a:cubicBezTo>
                    <a:pt x="10272" y="4862"/>
                    <a:pt x="10334" y="4941"/>
                    <a:pt x="10410" y="4941"/>
                  </a:cubicBezTo>
                  <a:cubicBezTo>
                    <a:pt x="10487" y="4941"/>
                    <a:pt x="10548" y="4862"/>
                    <a:pt x="10548" y="4764"/>
                  </a:cubicBezTo>
                  <a:cubicBezTo>
                    <a:pt x="10548" y="4667"/>
                    <a:pt x="10487" y="4587"/>
                    <a:pt x="10410" y="4587"/>
                  </a:cubicBezTo>
                  <a:close/>
                  <a:moveTo>
                    <a:pt x="10780" y="4587"/>
                  </a:moveTo>
                  <a:cubicBezTo>
                    <a:pt x="10704" y="4587"/>
                    <a:pt x="10641" y="4667"/>
                    <a:pt x="10641" y="4764"/>
                  </a:cubicBezTo>
                  <a:cubicBezTo>
                    <a:pt x="10641" y="4862"/>
                    <a:pt x="10704" y="4941"/>
                    <a:pt x="10780" y="4941"/>
                  </a:cubicBezTo>
                  <a:cubicBezTo>
                    <a:pt x="10856" y="4941"/>
                    <a:pt x="10917" y="4862"/>
                    <a:pt x="10917" y="4764"/>
                  </a:cubicBezTo>
                  <a:cubicBezTo>
                    <a:pt x="10917" y="4667"/>
                    <a:pt x="10856" y="4587"/>
                    <a:pt x="10780" y="4587"/>
                  </a:cubicBezTo>
                  <a:close/>
                  <a:moveTo>
                    <a:pt x="11191" y="4587"/>
                  </a:moveTo>
                  <a:cubicBezTo>
                    <a:pt x="11115" y="4587"/>
                    <a:pt x="11052" y="4667"/>
                    <a:pt x="11052" y="4764"/>
                  </a:cubicBezTo>
                  <a:cubicBezTo>
                    <a:pt x="11052" y="4862"/>
                    <a:pt x="11115" y="4941"/>
                    <a:pt x="11191" y="4941"/>
                  </a:cubicBezTo>
                  <a:cubicBezTo>
                    <a:pt x="11267" y="4941"/>
                    <a:pt x="11328" y="4862"/>
                    <a:pt x="11328" y="4764"/>
                  </a:cubicBezTo>
                  <a:cubicBezTo>
                    <a:pt x="11328" y="4667"/>
                    <a:pt x="11267" y="4587"/>
                    <a:pt x="11191" y="4587"/>
                  </a:cubicBezTo>
                  <a:close/>
                  <a:moveTo>
                    <a:pt x="11602" y="4587"/>
                  </a:moveTo>
                  <a:cubicBezTo>
                    <a:pt x="11525" y="4587"/>
                    <a:pt x="11463" y="4667"/>
                    <a:pt x="11463" y="4764"/>
                  </a:cubicBezTo>
                  <a:cubicBezTo>
                    <a:pt x="11463" y="4862"/>
                    <a:pt x="11525" y="4941"/>
                    <a:pt x="11602" y="4941"/>
                  </a:cubicBezTo>
                  <a:cubicBezTo>
                    <a:pt x="11678" y="4941"/>
                    <a:pt x="11739" y="4862"/>
                    <a:pt x="11739" y="4764"/>
                  </a:cubicBezTo>
                  <a:cubicBezTo>
                    <a:pt x="11739" y="4667"/>
                    <a:pt x="11678" y="4587"/>
                    <a:pt x="11602" y="4587"/>
                  </a:cubicBezTo>
                  <a:close/>
                  <a:moveTo>
                    <a:pt x="11972" y="4587"/>
                  </a:moveTo>
                  <a:cubicBezTo>
                    <a:pt x="11895" y="4587"/>
                    <a:pt x="11833" y="4667"/>
                    <a:pt x="11833" y="4764"/>
                  </a:cubicBezTo>
                  <a:cubicBezTo>
                    <a:pt x="11833" y="4862"/>
                    <a:pt x="11895" y="4941"/>
                    <a:pt x="11972" y="4941"/>
                  </a:cubicBezTo>
                  <a:cubicBezTo>
                    <a:pt x="12048" y="4941"/>
                    <a:pt x="12109" y="4862"/>
                    <a:pt x="12109" y="4764"/>
                  </a:cubicBezTo>
                  <a:cubicBezTo>
                    <a:pt x="12109" y="4667"/>
                    <a:pt x="12048" y="4587"/>
                    <a:pt x="11972" y="4587"/>
                  </a:cubicBezTo>
                  <a:close/>
                  <a:moveTo>
                    <a:pt x="12382" y="4587"/>
                  </a:moveTo>
                  <a:cubicBezTo>
                    <a:pt x="12306" y="4587"/>
                    <a:pt x="12244" y="4667"/>
                    <a:pt x="12244" y="4764"/>
                  </a:cubicBezTo>
                  <a:cubicBezTo>
                    <a:pt x="12244" y="4862"/>
                    <a:pt x="12306" y="4941"/>
                    <a:pt x="12382" y="4941"/>
                  </a:cubicBezTo>
                  <a:cubicBezTo>
                    <a:pt x="12459" y="4941"/>
                    <a:pt x="12520" y="4862"/>
                    <a:pt x="12520" y="4764"/>
                  </a:cubicBezTo>
                  <a:cubicBezTo>
                    <a:pt x="12520" y="4667"/>
                    <a:pt x="12459" y="4587"/>
                    <a:pt x="12382" y="4587"/>
                  </a:cubicBezTo>
                  <a:close/>
                  <a:moveTo>
                    <a:pt x="12793" y="4587"/>
                  </a:moveTo>
                  <a:cubicBezTo>
                    <a:pt x="12717" y="4587"/>
                    <a:pt x="12655" y="4667"/>
                    <a:pt x="12655" y="4764"/>
                  </a:cubicBezTo>
                  <a:cubicBezTo>
                    <a:pt x="12655" y="4862"/>
                    <a:pt x="12717" y="4941"/>
                    <a:pt x="12793" y="4941"/>
                  </a:cubicBezTo>
                  <a:cubicBezTo>
                    <a:pt x="12869" y="4941"/>
                    <a:pt x="12931" y="4862"/>
                    <a:pt x="12931" y="4764"/>
                  </a:cubicBezTo>
                  <a:cubicBezTo>
                    <a:pt x="12931" y="4667"/>
                    <a:pt x="12869" y="4587"/>
                    <a:pt x="12793" y="4587"/>
                  </a:cubicBezTo>
                  <a:close/>
                  <a:moveTo>
                    <a:pt x="13163" y="4587"/>
                  </a:moveTo>
                  <a:cubicBezTo>
                    <a:pt x="13087" y="4587"/>
                    <a:pt x="13024" y="4667"/>
                    <a:pt x="13024" y="4764"/>
                  </a:cubicBezTo>
                  <a:cubicBezTo>
                    <a:pt x="13024" y="4862"/>
                    <a:pt x="13087" y="4941"/>
                    <a:pt x="13163" y="4941"/>
                  </a:cubicBezTo>
                  <a:cubicBezTo>
                    <a:pt x="13239" y="4941"/>
                    <a:pt x="13301" y="4862"/>
                    <a:pt x="13301" y="4764"/>
                  </a:cubicBezTo>
                  <a:cubicBezTo>
                    <a:pt x="13301" y="4667"/>
                    <a:pt x="13239" y="4587"/>
                    <a:pt x="13163" y="4587"/>
                  </a:cubicBezTo>
                  <a:close/>
                  <a:moveTo>
                    <a:pt x="13574" y="4587"/>
                  </a:moveTo>
                  <a:cubicBezTo>
                    <a:pt x="13498" y="4587"/>
                    <a:pt x="13435" y="4667"/>
                    <a:pt x="13435" y="4764"/>
                  </a:cubicBezTo>
                  <a:cubicBezTo>
                    <a:pt x="13435" y="4862"/>
                    <a:pt x="13498" y="4941"/>
                    <a:pt x="13574" y="4941"/>
                  </a:cubicBezTo>
                  <a:cubicBezTo>
                    <a:pt x="13650" y="4941"/>
                    <a:pt x="13711" y="4862"/>
                    <a:pt x="13711" y="4764"/>
                  </a:cubicBezTo>
                  <a:cubicBezTo>
                    <a:pt x="13711" y="4667"/>
                    <a:pt x="13650" y="4587"/>
                    <a:pt x="13574" y="4587"/>
                  </a:cubicBezTo>
                  <a:close/>
                  <a:moveTo>
                    <a:pt x="13944" y="4587"/>
                  </a:moveTo>
                  <a:cubicBezTo>
                    <a:pt x="13868" y="4587"/>
                    <a:pt x="13805" y="4667"/>
                    <a:pt x="13805" y="4764"/>
                  </a:cubicBezTo>
                  <a:cubicBezTo>
                    <a:pt x="13805" y="4862"/>
                    <a:pt x="13868" y="4941"/>
                    <a:pt x="13944" y="4941"/>
                  </a:cubicBezTo>
                  <a:cubicBezTo>
                    <a:pt x="14020" y="4941"/>
                    <a:pt x="14081" y="4862"/>
                    <a:pt x="14081" y="4764"/>
                  </a:cubicBezTo>
                  <a:cubicBezTo>
                    <a:pt x="14081" y="4667"/>
                    <a:pt x="14020" y="4587"/>
                    <a:pt x="13944" y="4587"/>
                  </a:cubicBezTo>
                  <a:close/>
                  <a:moveTo>
                    <a:pt x="14355" y="4587"/>
                  </a:moveTo>
                  <a:cubicBezTo>
                    <a:pt x="14278" y="4587"/>
                    <a:pt x="14216" y="4667"/>
                    <a:pt x="14216" y="4764"/>
                  </a:cubicBezTo>
                  <a:cubicBezTo>
                    <a:pt x="14216" y="4862"/>
                    <a:pt x="14278" y="4941"/>
                    <a:pt x="14355" y="4941"/>
                  </a:cubicBezTo>
                  <a:cubicBezTo>
                    <a:pt x="14431" y="4941"/>
                    <a:pt x="14492" y="4862"/>
                    <a:pt x="14492" y="4764"/>
                  </a:cubicBezTo>
                  <a:cubicBezTo>
                    <a:pt x="14492" y="4667"/>
                    <a:pt x="14431" y="4587"/>
                    <a:pt x="14355" y="4587"/>
                  </a:cubicBezTo>
                  <a:close/>
                  <a:moveTo>
                    <a:pt x="14765" y="4587"/>
                  </a:moveTo>
                  <a:cubicBezTo>
                    <a:pt x="14689" y="4587"/>
                    <a:pt x="14627" y="4667"/>
                    <a:pt x="14627" y="4764"/>
                  </a:cubicBezTo>
                  <a:cubicBezTo>
                    <a:pt x="14627" y="4862"/>
                    <a:pt x="14689" y="4941"/>
                    <a:pt x="14765" y="4941"/>
                  </a:cubicBezTo>
                  <a:cubicBezTo>
                    <a:pt x="14842" y="4941"/>
                    <a:pt x="14903" y="4862"/>
                    <a:pt x="14903" y="4764"/>
                  </a:cubicBezTo>
                  <a:cubicBezTo>
                    <a:pt x="14903" y="4667"/>
                    <a:pt x="14842" y="4587"/>
                    <a:pt x="14765" y="4587"/>
                  </a:cubicBezTo>
                  <a:close/>
                  <a:moveTo>
                    <a:pt x="15176" y="4587"/>
                  </a:moveTo>
                  <a:cubicBezTo>
                    <a:pt x="15100" y="4587"/>
                    <a:pt x="15038" y="4667"/>
                    <a:pt x="15038" y="4764"/>
                  </a:cubicBezTo>
                  <a:cubicBezTo>
                    <a:pt x="15038" y="4862"/>
                    <a:pt x="15100" y="4941"/>
                    <a:pt x="15176" y="4941"/>
                  </a:cubicBezTo>
                  <a:cubicBezTo>
                    <a:pt x="15253" y="4941"/>
                    <a:pt x="15314" y="4862"/>
                    <a:pt x="15314" y="4764"/>
                  </a:cubicBezTo>
                  <a:cubicBezTo>
                    <a:pt x="15314" y="4667"/>
                    <a:pt x="15253" y="4587"/>
                    <a:pt x="15176" y="4587"/>
                  </a:cubicBezTo>
                  <a:close/>
                  <a:moveTo>
                    <a:pt x="15546" y="4587"/>
                  </a:moveTo>
                  <a:cubicBezTo>
                    <a:pt x="15470" y="4587"/>
                    <a:pt x="15407" y="4667"/>
                    <a:pt x="15407" y="4764"/>
                  </a:cubicBezTo>
                  <a:cubicBezTo>
                    <a:pt x="15407" y="4862"/>
                    <a:pt x="15470" y="4941"/>
                    <a:pt x="15546" y="4941"/>
                  </a:cubicBezTo>
                  <a:cubicBezTo>
                    <a:pt x="15623" y="4941"/>
                    <a:pt x="15684" y="4862"/>
                    <a:pt x="15684" y="4764"/>
                  </a:cubicBezTo>
                  <a:cubicBezTo>
                    <a:pt x="15684" y="4667"/>
                    <a:pt x="15623" y="4587"/>
                    <a:pt x="15546" y="4587"/>
                  </a:cubicBezTo>
                  <a:close/>
                  <a:moveTo>
                    <a:pt x="15957" y="4587"/>
                  </a:moveTo>
                  <a:cubicBezTo>
                    <a:pt x="15881" y="4587"/>
                    <a:pt x="15818" y="4667"/>
                    <a:pt x="15818" y="4764"/>
                  </a:cubicBezTo>
                  <a:cubicBezTo>
                    <a:pt x="15818" y="4862"/>
                    <a:pt x="15881" y="4941"/>
                    <a:pt x="15957" y="4941"/>
                  </a:cubicBezTo>
                  <a:cubicBezTo>
                    <a:pt x="16033" y="4941"/>
                    <a:pt x="16094" y="4862"/>
                    <a:pt x="16094" y="4764"/>
                  </a:cubicBezTo>
                  <a:cubicBezTo>
                    <a:pt x="16094" y="4667"/>
                    <a:pt x="16033" y="4587"/>
                    <a:pt x="15957" y="4587"/>
                  </a:cubicBezTo>
                  <a:close/>
                  <a:moveTo>
                    <a:pt x="16327" y="4587"/>
                  </a:moveTo>
                  <a:cubicBezTo>
                    <a:pt x="16251" y="4587"/>
                    <a:pt x="16188" y="4667"/>
                    <a:pt x="16188" y="4764"/>
                  </a:cubicBezTo>
                  <a:cubicBezTo>
                    <a:pt x="16188" y="4862"/>
                    <a:pt x="16251" y="4941"/>
                    <a:pt x="16327" y="4941"/>
                  </a:cubicBezTo>
                  <a:cubicBezTo>
                    <a:pt x="16403" y="4941"/>
                    <a:pt x="16464" y="4862"/>
                    <a:pt x="16464" y="4764"/>
                  </a:cubicBezTo>
                  <a:cubicBezTo>
                    <a:pt x="16464" y="4667"/>
                    <a:pt x="16403" y="4587"/>
                    <a:pt x="16327" y="4587"/>
                  </a:cubicBezTo>
                  <a:close/>
                  <a:moveTo>
                    <a:pt x="19121" y="4587"/>
                  </a:moveTo>
                  <a:cubicBezTo>
                    <a:pt x="19044" y="4587"/>
                    <a:pt x="18982" y="4667"/>
                    <a:pt x="18982" y="4764"/>
                  </a:cubicBezTo>
                  <a:cubicBezTo>
                    <a:pt x="18982" y="4862"/>
                    <a:pt x="19044" y="4942"/>
                    <a:pt x="19121" y="4942"/>
                  </a:cubicBezTo>
                  <a:cubicBezTo>
                    <a:pt x="19197" y="4942"/>
                    <a:pt x="19258" y="4862"/>
                    <a:pt x="19258" y="4764"/>
                  </a:cubicBezTo>
                  <a:cubicBezTo>
                    <a:pt x="19258" y="4667"/>
                    <a:pt x="19197" y="4587"/>
                    <a:pt x="19121" y="4587"/>
                  </a:cubicBezTo>
                  <a:close/>
                  <a:moveTo>
                    <a:pt x="19490" y="4587"/>
                  </a:moveTo>
                  <a:cubicBezTo>
                    <a:pt x="19414" y="4587"/>
                    <a:pt x="19352" y="4667"/>
                    <a:pt x="19352" y="4764"/>
                  </a:cubicBezTo>
                  <a:cubicBezTo>
                    <a:pt x="19352" y="4862"/>
                    <a:pt x="19414" y="4942"/>
                    <a:pt x="19490" y="4942"/>
                  </a:cubicBezTo>
                  <a:cubicBezTo>
                    <a:pt x="19567" y="4942"/>
                    <a:pt x="19628" y="4862"/>
                    <a:pt x="19628" y="4764"/>
                  </a:cubicBezTo>
                  <a:cubicBezTo>
                    <a:pt x="19628" y="4667"/>
                    <a:pt x="19567" y="4587"/>
                    <a:pt x="19490" y="4587"/>
                  </a:cubicBezTo>
                  <a:close/>
                  <a:moveTo>
                    <a:pt x="2111" y="5061"/>
                  </a:moveTo>
                  <a:cubicBezTo>
                    <a:pt x="2035" y="5061"/>
                    <a:pt x="1972" y="5141"/>
                    <a:pt x="1972" y="5239"/>
                  </a:cubicBezTo>
                  <a:cubicBezTo>
                    <a:pt x="1972" y="5337"/>
                    <a:pt x="2035" y="5415"/>
                    <a:pt x="2111" y="5415"/>
                  </a:cubicBezTo>
                  <a:cubicBezTo>
                    <a:pt x="2187" y="5415"/>
                    <a:pt x="2248" y="5337"/>
                    <a:pt x="2248" y="5239"/>
                  </a:cubicBezTo>
                  <a:cubicBezTo>
                    <a:pt x="2248" y="5141"/>
                    <a:pt x="2187" y="5061"/>
                    <a:pt x="2111" y="5061"/>
                  </a:cubicBezTo>
                  <a:close/>
                  <a:moveTo>
                    <a:pt x="2522" y="5061"/>
                  </a:moveTo>
                  <a:cubicBezTo>
                    <a:pt x="2445" y="5061"/>
                    <a:pt x="2383" y="5141"/>
                    <a:pt x="2383" y="5239"/>
                  </a:cubicBezTo>
                  <a:cubicBezTo>
                    <a:pt x="2383" y="5337"/>
                    <a:pt x="2445" y="5415"/>
                    <a:pt x="2522" y="5415"/>
                  </a:cubicBezTo>
                  <a:cubicBezTo>
                    <a:pt x="2598" y="5415"/>
                    <a:pt x="2659" y="5337"/>
                    <a:pt x="2659" y="5239"/>
                  </a:cubicBezTo>
                  <a:cubicBezTo>
                    <a:pt x="2659" y="5141"/>
                    <a:pt x="2598" y="5061"/>
                    <a:pt x="2522" y="5061"/>
                  </a:cubicBezTo>
                  <a:close/>
                  <a:moveTo>
                    <a:pt x="2891" y="5061"/>
                  </a:moveTo>
                  <a:cubicBezTo>
                    <a:pt x="2815" y="5061"/>
                    <a:pt x="2753" y="5141"/>
                    <a:pt x="2753" y="5239"/>
                  </a:cubicBezTo>
                  <a:cubicBezTo>
                    <a:pt x="2753" y="5337"/>
                    <a:pt x="2815" y="5415"/>
                    <a:pt x="2891" y="5415"/>
                  </a:cubicBezTo>
                  <a:cubicBezTo>
                    <a:pt x="2968" y="5415"/>
                    <a:pt x="3029" y="5337"/>
                    <a:pt x="3029" y="5239"/>
                  </a:cubicBezTo>
                  <a:cubicBezTo>
                    <a:pt x="3029" y="5141"/>
                    <a:pt x="2968" y="5061"/>
                    <a:pt x="2891" y="5061"/>
                  </a:cubicBezTo>
                  <a:close/>
                  <a:moveTo>
                    <a:pt x="3302" y="5061"/>
                  </a:moveTo>
                  <a:cubicBezTo>
                    <a:pt x="3226" y="5061"/>
                    <a:pt x="3164" y="5141"/>
                    <a:pt x="3164" y="5239"/>
                  </a:cubicBezTo>
                  <a:cubicBezTo>
                    <a:pt x="3164" y="5337"/>
                    <a:pt x="3226" y="5415"/>
                    <a:pt x="3302" y="5415"/>
                  </a:cubicBezTo>
                  <a:cubicBezTo>
                    <a:pt x="3379" y="5415"/>
                    <a:pt x="3440" y="5337"/>
                    <a:pt x="3440" y="5239"/>
                  </a:cubicBezTo>
                  <a:cubicBezTo>
                    <a:pt x="3440" y="5141"/>
                    <a:pt x="3379" y="5061"/>
                    <a:pt x="3302" y="5061"/>
                  </a:cubicBezTo>
                  <a:close/>
                  <a:moveTo>
                    <a:pt x="3713" y="5061"/>
                  </a:moveTo>
                  <a:cubicBezTo>
                    <a:pt x="3637" y="5061"/>
                    <a:pt x="3575" y="5141"/>
                    <a:pt x="3575" y="5239"/>
                  </a:cubicBezTo>
                  <a:cubicBezTo>
                    <a:pt x="3575" y="5337"/>
                    <a:pt x="3637" y="5415"/>
                    <a:pt x="3713" y="5415"/>
                  </a:cubicBezTo>
                  <a:cubicBezTo>
                    <a:pt x="3790" y="5415"/>
                    <a:pt x="3851" y="5337"/>
                    <a:pt x="3851" y="5239"/>
                  </a:cubicBezTo>
                  <a:cubicBezTo>
                    <a:pt x="3851" y="5141"/>
                    <a:pt x="3790" y="5061"/>
                    <a:pt x="3713" y="5061"/>
                  </a:cubicBezTo>
                  <a:close/>
                  <a:moveTo>
                    <a:pt x="4083" y="5061"/>
                  </a:moveTo>
                  <a:cubicBezTo>
                    <a:pt x="4007" y="5061"/>
                    <a:pt x="3944" y="5141"/>
                    <a:pt x="3944" y="5239"/>
                  </a:cubicBezTo>
                  <a:cubicBezTo>
                    <a:pt x="3944" y="5337"/>
                    <a:pt x="4007" y="5415"/>
                    <a:pt x="4083" y="5415"/>
                  </a:cubicBezTo>
                  <a:cubicBezTo>
                    <a:pt x="4159" y="5415"/>
                    <a:pt x="4220" y="5337"/>
                    <a:pt x="4220" y="5239"/>
                  </a:cubicBezTo>
                  <a:cubicBezTo>
                    <a:pt x="4220" y="5141"/>
                    <a:pt x="4159" y="5061"/>
                    <a:pt x="4083" y="5061"/>
                  </a:cubicBezTo>
                  <a:close/>
                  <a:moveTo>
                    <a:pt x="4494" y="5061"/>
                  </a:moveTo>
                  <a:cubicBezTo>
                    <a:pt x="4418" y="5061"/>
                    <a:pt x="4355" y="5141"/>
                    <a:pt x="4355" y="5239"/>
                  </a:cubicBezTo>
                  <a:cubicBezTo>
                    <a:pt x="4355" y="5337"/>
                    <a:pt x="4418" y="5415"/>
                    <a:pt x="4494" y="5415"/>
                  </a:cubicBezTo>
                  <a:cubicBezTo>
                    <a:pt x="4570" y="5415"/>
                    <a:pt x="4631" y="5337"/>
                    <a:pt x="4631" y="5239"/>
                  </a:cubicBezTo>
                  <a:cubicBezTo>
                    <a:pt x="4631" y="5141"/>
                    <a:pt x="4570" y="5061"/>
                    <a:pt x="4494" y="5061"/>
                  </a:cubicBezTo>
                  <a:close/>
                  <a:moveTo>
                    <a:pt x="4864" y="5061"/>
                  </a:moveTo>
                  <a:cubicBezTo>
                    <a:pt x="4787" y="5061"/>
                    <a:pt x="4725" y="5141"/>
                    <a:pt x="4725" y="5239"/>
                  </a:cubicBezTo>
                  <a:cubicBezTo>
                    <a:pt x="4725" y="5337"/>
                    <a:pt x="4787" y="5415"/>
                    <a:pt x="4864" y="5415"/>
                  </a:cubicBezTo>
                  <a:cubicBezTo>
                    <a:pt x="4940" y="5415"/>
                    <a:pt x="5001" y="5337"/>
                    <a:pt x="5001" y="5239"/>
                  </a:cubicBezTo>
                  <a:cubicBezTo>
                    <a:pt x="5001" y="5141"/>
                    <a:pt x="4940" y="5061"/>
                    <a:pt x="4864" y="5061"/>
                  </a:cubicBezTo>
                  <a:close/>
                  <a:moveTo>
                    <a:pt x="5274" y="5061"/>
                  </a:moveTo>
                  <a:cubicBezTo>
                    <a:pt x="5198" y="5061"/>
                    <a:pt x="5136" y="5141"/>
                    <a:pt x="5136" y="5239"/>
                  </a:cubicBezTo>
                  <a:cubicBezTo>
                    <a:pt x="5136" y="5337"/>
                    <a:pt x="5198" y="5415"/>
                    <a:pt x="5274" y="5415"/>
                  </a:cubicBezTo>
                  <a:cubicBezTo>
                    <a:pt x="5351" y="5415"/>
                    <a:pt x="5412" y="5337"/>
                    <a:pt x="5412" y="5239"/>
                  </a:cubicBezTo>
                  <a:cubicBezTo>
                    <a:pt x="5412" y="5141"/>
                    <a:pt x="5351" y="5061"/>
                    <a:pt x="5274" y="5061"/>
                  </a:cubicBezTo>
                  <a:close/>
                  <a:moveTo>
                    <a:pt x="5685" y="5061"/>
                  </a:moveTo>
                  <a:cubicBezTo>
                    <a:pt x="5609" y="5061"/>
                    <a:pt x="5547" y="5141"/>
                    <a:pt x="5547" y="5239"/>
                  </a:cubicBezTo>
                  <a:cubicBezTo>
                    <a:pt x="5547" y="5337"/>
                    <a:pt x="5609" y="5415"/>
                    <a:pt x="5685" y="5415"/>
                  </a:cubicBezTo>
                  <a:cubicBezTo>
                    <a:pt x="5762" y="5415"/>
                    <a:pt x="5823" y="5337"/>
                    <a:pt x="5823" y="5239"/>
                  </a:cubicBezTo>
                  <a:cubicBezTo>
                    <a:pt x="5823" y="5141"/>
                    <a:pt x="5762" y="5061"/>
                    <a:pt x="5685" y="5061"/>
                  </a:cubicBezTo>
                  <a:close/>
                  <a:moveTo>
                    <a:pt x="6055" y="5061"/>
                  </a:moveTo>
                  <a:cubicBezTo>
                    <a:pt x="5979" y="5061"/>
                    <a:pt x="5916" y="5141"/>
                    <a:pt x="5916" y="5239"/>
                  </a:cubicBezTo>
                  <a:cubicBezTo>
                    <a:pt x="5916" y="5337"/>
                    <a:pt x="5979" y="5415"/>
                    <a:pt x="6055" y="5415"/>
                  </a:cubicBezTo>
                  <a:cubicBezTo>
                    <a:pt x="6132" y="5415"/>
                    <a:pt x="6193" y="5337"/>
                    <a:pt x="6193" y="5239"/>
                  </a:cubicBezTo>
                  <a:cubicBezTo>
                    <a:pt x="6193" y="5141"/>
                    <a:pt x="6132" y="5061"/>
                    <a:pt x="6055" y="5061"/>
                  </a:cubicBezTo>
                  <a:close/>
                  <a:moveTo>
                    <a:pt x="6425" y="5061"/>
                  </a:moveTo>
                  <a:cubicBezTo>
                    <a:pt x="6349" y="5061"/>
                    <a:pt x="6286" y="5141"/>
                    <a:pt x="6286" y="5239"/>
                  </a:cubicBezTo>
                  <a:cubicBezTo>
                    <a:pt x="6286" y="5337"/>
                    <a:pt x="6349" y="5415"/>
                    <a:pt x="6425" y="5415"/>
                  </a:cubicBezTo>
                  <a:cubicBezTo>
                    <a:pt x="6501" y="5415"/>
                    <a:pt x="6562" y="5337"/>
                    <a:pt x="6562" y="5239"/>
                  </a:cubicBezTo>
                  <a:cubicBezTo>
                    <a:pt x="6562" y="5141"/>
                    <a:pt x="6501" y="5061"/>
                    <a:pt x="6425" y="5061"/>
                  </a:cubicBezTo>
                  <a:close/>
                  <a:moveTo>
                    <a:pt x="6836" y="5061"/>
                  </a:moveTo>
                  <a:cubicBezTo>
                    <a:pt x="6759" y="5061"/>
                    <a:pt x="6697" y="5141"/>
                    <a:pt x="6697" y="5239"/>
                  </a:cubicBezTo>
                  <a:cubicBezTo>
                    <a:pt x="6697" y="5337"/>
                    <a:pt x="6759" y="5415"/>
                    <a:pt x="6836" y="5415"/>
                  </a:cubicBezTo>
                  <a:cubicBezTo>
                    <a:pt x="6912" y="5415"/>
                    <a:pt x="6973" y="5337"/>
                    <a:pt x="6973" y="5239"/>
                  </a:cubicBezTo>
                  <a:cubicBezTo>
                    <a:pt x="6973" y="5141"/>
                    <a:pt x="6912" y="5061"/>
                    <a:pt x="6836" y="5061"/>
                  </a:cubicBezTo>
                  <a:close/>
                  <a:moveTo>
                    <a:pt x="7247" y="5061"/>
                  </a:moveTo>
                  <a:cubicBezTo>
                    <a:pt x="7170" y="5061"/>
                    <a:pt x="7108" y="5141"/>
                    <a:pt x="7108" y="5239"/>
                  </a:cubicBezTo>
                  <a:cubicBezTo>
                    <a:pt x="7108" y="5337"/>
                    <a:pt x="7170" y="5415"/>
                    <a:pt x="7247" y="5415"/>
                  </a:cubicBezTo>
                  <a:cubicBezTo>
                    <a:pt x="7323" y="5415"/>
                    <a:pt x="7384" y="5337"/>
                    <a:pt x="7384" y="5239"/>
                  </a:cubicBezTo>
                  <a:cubicBezTo>
                    <a:pt x="7384" y="5141"/>
                    <a:pt x="7323" y="5061"/>
                    <a:pt x="7247" y="5061"/>
                  </a:cubicBezTo>
                  <a:close/>
                  <a:moveTo>
                    <a:pt x="7616" y="5061"/>
                  </a:moveTo>
                  <a:cubicBezTo>
                    <a:pt x="7540" y="5061"/>
                    <a:pt x="7478" y="5141"/>
                    <a:pt x="7478" y="5239"/>
                  </a:cubicBezTo>
                  <a:cubicBezTo>
                    <a:pt x="7478" y="5337"/>
                    <a:pt x="7540" y="5415"/>
                    <a:pt x="7616" y="5415"/>
                  </a:cubicBezTo>
                  <a:cubicBezTo>
                    <a:pt x="7693" y="5415"/>
                    <a:pt x="7754" y="5337"/>
                    <a:pt x="7754" y="5239"/>
                  </a:cubicBezTo>
                  <a:cubicBezTo>
                    <a:pt x="7754" y="5141"/>
                    <a:pt x="7693" y="5061"/>
                    <a:pt x="7616" y="5061"/>
                  </a:cubicBezTo>
                  <a:close/>
                  <a:moveTo>
                    <a:pt x="8027" y="5061"/>
                  </a:moveTo>
                  <a:cubicBezTo>
                    <a:pt x="7951" y="5061"/>
                    <a:pt x="7889" y="5141"/>
                    <a:pt x="7889" y="5239"/>
                  </a:cubicBezTo>
                  <a:cubicBezTo>
                    <a:pt x="7889" y="5337"/>
                    <a:pt x="7951" y="5415"/>
                    <a:pt x="8027" y="5415"/>
                  </a:cubicBezTo>
                  <a:cubicBezTo>
                    <a:pt x="8104" y="5415"/>
                    <a:pt x="8165" y="5337"/>
                    <a:pt x="8165" y="5239"/>
                  </a:cubicBezTo>
                  <a:cubicBezTo>
                    <a:pt x="8165" y="5141"/>
                    <a:pt x="8104" y="5061"/>
                    <a:pt x="8027" y="5061"/>
                  </a:cubicBezTo>
                  <a:close/>
                  <a:moveTo>
                    <a:pt x="8438" y="5061"/>
                  </a:moveTo>
                  <a:cubicBezTo>
                    <a:pt x="8362" y="5061"/>
                    <a:pt x="8299" y="5141"/>
                    <a:pt x="8299" y="5239"/>
                  </a:cubicBezTo>
                  <a:cubicBezTo>
                    <a:pt x="8299" y="5337"/>
                    <a:pt x="8362" y="5415"/>
                    <a:pt x="8438" y="5415"/>
                  </a:cubicBezTo>
                  <a:cubicBezTo>
                    <a:pt x="8515" y="5415"/>
                    <a:pt x="8576" y="5337"/>
                    <a:pt x="8576" y="5239"/>
                  </a:cubicBezTo>
                  <a:cubicBezTo>
                    <a:pt x="8576" y="5141"/>
                    <a:pt x="8515" y="5061"/>
                    <a:pt x="8438" y="5061"/>
                  </a:cubicBezTo>
                  <a:close/>
                  <a:moveTo>
                    <a:pt x="8808" y="5061"/>
                  </a:moveTo>
                  <a:cubicBezTo>
                    <a:pt x="8732" y="5061"/>
                    <a:pt x="8669" y="5141"/>
                    <a:pt x="8669" y="5239"/>
                  </a:cubicBezTo>
                  <a:cubicBezTo>
                    <a:pt x="8669" y="5337"/>
                    <a:pt x="8732" y="5415"/>
                    <a:pt x="8808" y="5415"/>
                  </a:cubicBezTo>
                  <a:cubicBezTo>
                    <a:pt x="8884" y="5415"/>
                    <a:pt x="8945" y="5337"/>
                    <a:pt x="8945" y="5239"/>
                  </a:cubicBezTo>
                  <a:cubicBezTo>
                    <a:pt x="8945" y="5141"/>
                    <a:pt x="8884" y="5061"/>
                    <a:pt x="8808" y="5061"/>
                  </a:cubicBezTo>
                  <a:close/>
                  <a:moveTo>
                    <a:pt x="9219" y="5061"/>
                  </a:moveTo>
                  <a:cubicBezTo>
                    <a:pt x="9142" y="5061"/>
                    <a:pt x="9080" y="5141"/>
                    <a:pt x="9080" y="5239"/>
                  </a:cubicBezTo>
                  <a:cubicBezTo>
                    <a:pt x="9080" y="5337"/>
                    <a:pt x="9142" y="5415"/>
                    <a:pt x="9219" y="5415"/>
                  </a:cubicBezTo>
                  <a:cubicBezTo>
                    <a:pt x="9295" y="5415"/>
                    <a:pt x="9356" y="5337"/>
                    <a:pt x="9356" y="5239"/>
                  </a:cubicBezTo>
                  <a:cubicBezTo>
                    <a:pt x="9356" y="5141"/>
                    <a:pt x="9295" y="5061"/>
                    <a:pt x="9219" y="5061"/>
                  </a:cubicBezTo>
                  <a:close/>
                  <a:moveTo>
                    <a:pt x="9589" y="5061"/>
                  </a:moveTo>
                  <a:cubicBezTo>
                    <a:pt x="9512" y="5061"/>
                    <a:pt x="9450" y="5141"/>
                    <a:pt x="9450" y="5239"/>
                  </a:cubicBezTo>
                  <a:cubicBezTo>
                    <a:pt x="9450" y="5337"/>
                    <a:pt x="9512" y="5415"/>
                    <a:pt x="9589" y="5415"/>
                  </a:cubicBezTo>
                  <a:cubicBezTo>
                    <a:pt x="9665" y="5415"/>
                    <a:pt x="9726" y="5337"/>
                    <a:pt x="9726" y="5239"/>
                  </a:cubicBezTo>
                  <a:cubicBezTo>
                    <a:pt x="9726" y="5141"/>
                    <a:pt x="9665" y="5061"/>
                    <a:pt x="9589" y="5061"/>
                  </a:cubicBezTo>
                  <a:close/>
                  <a:moveTo>
                    <a:pt x="9999" y="5061"/>
                  </a:moveTo>
                  <a:cubicBezTo>
                    <a:pt x="9923" y="5061"/>
                    <a:pt x="9861" y="5141"/>
                    <a:pt x="9861" y="5239"/>
                  </a:cubicBezTo>
                  <a:cubicBezTo>
                    <a:pt x="9861" y="5337"/>
                    <a:pt x="9923" y="5415"/>
                    <a:pt x="9999" y="5415"/>
                  </a:cubicBezTo>
                  <a:cubicBezTo>
                    <a:pt x="10076" y="5415"/>
                    <a:pt x="10137" y="5337"/>
                    <a:pt x="10137" y="5239"/>
                  </a:cubicBezTo>
                  <a:cubicBezTo>
                    <a:pt x="10137" y="5141"/>
                    <a:pt x="10076" y="5061"/>
                    <a:pt x="9999" y="5061"/>
                  </a:cubicBezTo>
                  <a:close/>
                  <a:moveTo>
                    <a:pt x="10410" y="5061"/>
                  </a:moveTo>
                  <a:cubicBezTo>
                    <a:pt x="10334" y="5061"/>
                    <a:pt x="10272" y="5141"/>
                    <a:pt x="10272" y="5239"/>
                  </a:cubicBezTo>
                  <a:cubicBezTo>
                    <a:pt x="10272" y="5337"/>
                    <a:pt x="10334" y="5415"/>
                    <a:pt x="10410" y="5415"/>
                  </a:cubicBezTo>
                  <a:cubicBezTo>
                    <a:pt x="10487" y="5415"/>
                    <a:pt x="10548" y="5337"/>
                    <a:pt x="10548" y="5239"/>
                  </a:cubicBezTo>
                  <a:cubicBezTo>
                    <a:pt x="10548" y="5141"/>
                    <a:pt x="10487" y="5061"/>
                    <a:pt x="10410" y="5061"/>
                  </a:cubicBezTo>
                  <a:close/>
                  <a:moveTo>
                    <a:pt x="10780" y="5061"/>
                  </a:moveTo>
                  <a:cubicBezTo>
                    <a:pt x="10704" y="5061"/>
                    <a:pt x="10641" y="5141"/>
                    <a:pt x="10641" y="5239"/>
                  </a:cubicBezTo>
                  <a:cubicBezTo>
                    <a:pt x="10641" y="5337"/>
                    <a:pt x="10704" y="5415"/>
                    <a:pt x="10780" y="5415"/>
                  </a:cubicBezTo>
                  <a:cubicBezTo>
                    <a:pt x="10856" y="5415"/>
                    <a:pt x="10917" y="5337"/>
                    <a:pt x="10917" y="5239"/>
                  </a:cubicBezTo>
                  <a:cubicBezTo>
                    <a:pt x="10917" y="5141"/>
                    <a:pt x="10856" y="5061"/>
                    <a:pt x="10780" y="5061"/>
                  </a:cubicBezTo>
                  <a:close/>
                  <a:moveTo>
                    <a:pt x="11191" y="5061"/>
                  </a:moveTo>
                  <a:cubicBezTo>
                    <a:pt x="11115" y="5061"/>
                    <a:pt x="11052" y="5141"/>
                    <a:pt x="11052" y="5239"/>
                  </a:cubicBezTo>
                  <a:cubicBezTo>
                    <a:pt x="11052" y="5337"/>
                    <a:pt x="11115" y="5415"/>
                    <a:pt x="11191" y="5415"/>
                  </a:cubicBezTo>
                  <a:cubicBezTo>
                    <a:pt x="11267" y="5415"/>
                    <a:pt x="11328" y="5337"/>
                    <a:pt x="11328" y="5239"/>
                  </a:cubicBezTo>
                  <a:cubicBezTo>
                    <a:pt x="11328" y="5141"/>
                    <a:pt x="11267" y="5061"/>
                    <a:pt x="11191" y="5061"/>
                  </a:cubicBezTo>
                  <a:close/>
                  <a:moveTo>
                    <a:pt x="11602" y="5061"/>
                  </a:moveTo>
                  <a:cubicBezTo>
                    <a:pt x="11525" y="5061"/>
                    <a:pt x="11463" y="5141"/>
                    <a:pt x="11463" y="5239"/>
                  </a:cubicBezTo>
                  <a:cubicBezTo>
                    <a:pt x="11463" y="5337"/>
                    <a:pt x="11525" y="5415"/>
                    <a:pt x="11602" y="5415"/>
                  </a:cubicBezTo>
                  <a:cubicBezTo>
                    <a:pt x="11678" y="5415"/>
                    <a:pt x="11739" y="5337"/>
                    <a:pt x="11739" y="5239"/>
                  </a:cubicBezTo>
                  <a:cubicBezTo>
                    <a:pt x="11739" y="5141"/>
                    <a:pt x="11678" y="5061"/>
                    <a:pt x="11602" y="5061"/>
                  </a:cubicBezTo>
                  <a:close/>
                  <a:moveTo>
                    <a:pt x="11972" y="5061"/>
                  </a:moveTo>
                  <a:cubicBezTo>
                    <a:pt x="11895" y="5061"/>
                    <a:pt x="11833" y="5141"/>
                    <a:pt x="11833" y="5239"/>
                  </a:cubicBezTo>
                  <a:cubicBezTo>
                    <a:pt x="11833" y="5337"/>
                    <a:pt x="11895" y="5415"/>
                    <a:pt x="11972" y="5415"/>
                  </a:cubicBezTo>
                  <a:cubicBezTo>
                    <a:pt x="12048" y="5415"/>
                    <a:pt x="12109" y="5337"/>
                    <a:pt x="12109" y="5239"/>
                  </a:cubicBezTo>
                  <a:cubicBezTo>
                    <a:pt x="12109" y="5141"/>
                    <a:pt x="12048" y="5061"/>
                    <a:pt x="11972" y="5061"/>
                  </a:cubicBezTo>
                  <a:close/>
                  <a:moveTo>
                    <a:pt x="12382" y="5061"/>
                  </a:moveTo>
                  <a:cubicBezTo>
                    <a:pt x="12306" y="5061"/>
                    <a:pt x="12244" y="5141"/>
                    <a:pt x="12244" y="5239"/>
                  </a:cubicBezTo>
                  <a:cubicBezTo>
                    <a:pt x="12244" y="5337"/>
                    <a:pt x="12306" y="5415"/>
                    <a:pt x="12382" y="5415"/>
                  </a:cubicBezTo>
                  <a:cubicBezTo>
                    <a:pt x="12459" y="5415"/>
                    <a:pt x="12520" y="5337"/>
                    <a:pt x="12520" y="5239"/>
                  </a:cubicBezTo>
                  <a:cubicBezTo>
                    <a:pt x="12520" y="5141"/>
                    <a:pt x="12459" y="5061"/>
                    <a:pt x="12382" y="5061"/>
                  </a:cubicBezTo>
                  <a:close/>
                  <a:moveTo>
                    <a:pt x="12793" y="5061"/>
                  </a:moveTo>
                  <a:cubicBezTo>
                    <a:pt x="12717" y="5061"/>
                    <a:pt x="12655" y="5141"/>
                    <a:pt x="12655" y="5239"/>
                  </a:cubicBezTo>
                  <a:cubicBezTo>
                    <a:pt x="12655" y="5337"/>
                    <a:pt x="12717" y="5415"/>
                    <a:pt x="12793" y="5415"/>
                  </a:cubicBezTo>
                  <a:cubicBezTo>
                    <a:pt x="12869" y="5415"/>
                    <a:pt x="12931" y="5337"/>
                    <a:pt x="12931" y="5239"/>
                  </a:cubicBezTo>
                  <a:cubicBezTo>
                    <a:pt x="12931" y="5141"/>
                    <a:pt x="12869" y="5061"/>
                    <a:pt x="12793" y="5061"/>
                  </a:cubicBezTo>
                  <a:close/>
                  <a:moveTo>
                    <a:pt x="13163" y="5061"/>
                  </a:moveTo>
                  <a:cubicBezTo>
                    <a:pt x="13087" y="5061"/>
                    <a:pt x="13024" y="5141"/>
                    <a:pt x="13024" y="5239"/>
                  </a:cubicBezTo>
                  <a:cubicBezTo>
                    <a:pt x="13024" y="5337"/>
                    <a:pt x="13087" y="5415"/>
                    <a:pt x="13163" y="5415"/>
                  </a:cubicBezTo>
                  <a:cubicBezTo>
                    <a:pt x="13239" y="5415"/>
                    <a:pt x="13301" y="5337"/>
                    <a:pt x="13301" y="5239"/>
                  </a:cubicBezTo>
                  <a:cubicBezTo>
                    <a:pt x="13301" y="5141"/>
                    <a:pt x="13239" y="5061"/>
                    <a:pt x="13163" y="5061"/>
                  </a:cubicBezTo>
                  <a:close/>
                  <a:moveTo>
                    <a:pt x="13574" y="5061"/>
                  </a:moveTo>
                  <a:cubicBezTo>
                    <a:pt x="13498" y="5061"/>
                    <a:pt x="13435" y="5141"/>
                    <a:pt x="13435" y="5239"/>
                  </a:cubicBezTo>
                  <a:cubicBezTo>
                    <a:pt x="13435" y="5337"/>
                    <a:pt x="13498" y="5415"/>
                    <a:pt x="13574" y="5415"/>
                  </a:cubicBezTo>
                  <a:cubicBezTo>
                    <a:pt x="13650" y="5415"/>
                    <a:pt x="13711" y="5337"/>
                    <a:pt x="13711" y="5239"/>
                  </a:cubicBezTo>
                  <a:cubicBezTo>
                    <a:pt x="13711" y="5141"/>
                    <a:pt x="13650" y="5061"/>
                    <a:pt x="13574" y="5061"/>
                  </a:cubicBezTo>
                  <a:close/>
                  <a:moveTo>
                    <a:pt x="13944" y="5061"/>
                  </a:moveTo>
                  <a:cubicBezTo>
                    <a:pt x="13868" y="5061"/>
                    <a:pt x="13805" y="5141"/>
                    <a:pt x="13805" y="5239"/>
                  </a:cubicBezTo>
                  <a:cubicBezTo>
                    <a:pt x="13805" y="5337"/>
                    <a:pt x="13868" y="5415"/>
                    <a:pt x="13944" y="5415"/>
                  </a:cubicBezTo>
                  <a:cubicBezTo>
                    <a:pt x="14020" y="5415"/>
                    <a:pt x="14081" y="5337"/>
                    <a:pt x="14081" y="5239"/>
                  </a:cubicBezTo>
                  <a:cubicBezTo>
                    <a:pt x="14081" y="5141"/>
                    <a:pt x="14020" y="5061"/>
                    <a:pt x="13944" y="5061"/>
                  </a:cubicBezTo>
                  <a:close/>
                  <a:moveTo>
                    <a:pt x="14355" y="5061"/>
                  </a:moveTo>
                  <a:cubicBezTo>
                    <a:pt x="14278" y="5061"/>
                    <a:pt x="14216" y="5141"/>
                    <a:pt x="14216" y="5239"/>
                  </a:cubicBezTo>
                  <a:cubicBezTo>
                    <a:pt x="14216" y="5337"/>
                    <a:pt x="14278" y="5415"/>
                    <a:pt x="14355" y="5415"/>
                  </a:cubicBezTo>
                  <a:cubicBezTo>
                    <a:pt x="14431" y="5415"/>
                    <a:pt x="14492" y="5337"/>
                    <a:pt x="14492" y="5239"/>
                  </a:cubicBezTo>
                  <a:cubicBezTo>
                    <a:pt x="14492" y="5141"/>
                    <a:pt x="14431" y="5061"/>
                    <a:pt x="14355" y="5061"/>
                  </a:cubicBezTo>
                  <a:close/>
                  <a:moveTo>
                    <a:pt x="14765" y="5061"/>
                  </a:moveTo>
                  <a:cubicBezTo>
                    <a:pt x="14689" y="5061"/>
                    <a:pt x="14627" y="5141"/>
                    <a:pt x="14627" y="5239"/>
                  </a:cubicBezTo>
                  <a:cubicBezTo>
                    <a:pt x="14627" y="5337"/>
                    <a:pt x="14689" y="5415"/>
                    <a:pt x="14765" y="5415"/>
                  </a:cubicBezTo>
                  <a:cubicBezTo>
                    <a:pt x="14842" y="5415"/>
                    <a:pt x="14903" y="5337"/>
                    <a:pt x="14903" y="5239"/>
                  </a:cubicBezTo>
                  <a:cubicBezTo>
                    <a:pt x="14903" y="5141"/>
                    <a:pt x="14842" y="5061"/>
                    <a:pt x="14765" y="5061"/>
                  </a:cubicBezTo>
                  <a:close/>
                  <a:moveTo>
                    <a:pt x="15176" y="5061"/>
                  </a:moveTo>
                  <a:cubicBezTo>
                    <a:pt x="15100" y="5061"/>
                    <a:pt x="15038" y="5141"/>
                    <a:pt x="15038" y="5239"/>
                  </a:cubicBezTo>
                  <a:cubicBezTo>
                    <a:pt x="15038" y="5337"/>
                    <a:pt x="15100" y="5415"/>
                    <a:pt x="15176" y="5415"/>
                  </a:cubicBezTo>
                  <a:cubicBezTo>
                    <a:pt x="15253" y="5415"/>
                    <a:pt x="15314" y="5337"/>
                    <a:pt x="15314" y="5239"/>
                  </a:cubicBezTo>
                  <a:cubicBezTo>
                    <a:pt x="15314" y="5141"/>
                    <a:pt x="15253" y="5061"/>
                    <a:pt x="15176" y="5061"/>
                  </a:cubicBezTo>
                  <a:close/>
                  <a:moveTo>
                    <a:pt x="15546" y="5061"/>
                  </a:moveTo>
                  <a:cubicBezTo>
                    <a:pt x="15470" y="5061"/>
                    <a:pt x="15407" y="5141"/>
                    <a:pt x="15407" y="5239"/>
                  </a:cubicBezTo>
                  <a:cubicBezTo>
                    <a:pt x="15407" y="5337"/>
                    <a:pt x="15470" y="5415"/>
                    <a:pt x="15546" y="5415"/>
                  </a:cubicBezTo>
                  <a:cubicBezTo>
                    <a:pt x="15623" y="5415"/>
                    <a:pt x="15684" y="5337"/>
                    <a:pt x="15684" y="5239"/>
                  </a:cubicBezTo>
                  <a:cubicBezTo>
                    <a:pt x="15684" y="5141"/>
                    <a:pt x="15623" y="5061"/>
                    <a:pt x="15546" y="5061"/>
                  </a:cubicBezTo>
                  <a:close/>
                  <a:moveTo>
                    <a:pt x="15957" y="5061"/>
                  </a:moveTo>
                  <a:cubicBezTo>
                    <a:pt x="15881" y="5061"/>
                    <a:pt x="15818" y="5141"/>
                    <a:pt x="15818" y="5239"/>
                  </a:cubicBezTo>
                  <a:cubicBezTo>
                    <a:pt x="15818" y="5337"/>
                    <a:pt x="15881" y="5415"/>
                    <a:pt x="15957" y="5415"/>
                  </a:cubicBezTo>
                  <a:cubicBezTo>
                    <a:pt x="16033" y="5415"/>
                    <a:pt x="16094" y="5337"/>
                    <a:pt x="16094" y="5239"/>
                  </a:cubicBezTo>
                  <a:cubicBezTo>
                    <a:pt x="16094" y="5141"/>
                    <a:pt x="16033" y="5061"/>
                    <a:pt x="15957" y="5061"/>
                  </a:cubicBezTo>
                  <a:close/>
                  <a:moveTo>
                    <a:pt x="16327" y="5061"/>
                  </a:moveTo>
                  <a:cubicBezTo>
                    <a:pt x="16251" y="5061"/>
                    <a:pt x="16188" y="5141"/>
                    <a:pt x="16188" y="5239"/>
                  </a:cubicBezTo>
                  <a:cubicBezTo>
                    <a:pt x="16188" y="5337"/>
                    <a:pt x="16251" y="5415"/>
                    <a:pt x="16327" y="5415"/>
                  </a:cubicBezTo>
                  <a:cubicBezTo>
                    <a:pt x="16403" y="5415"/>
                    <a:pt x="16464" y="5337"/>
                    <a:pt x="16464" y="5239"/>
                  </a:cubicBezTo>
                  <a:cubicBezTo>
                    <a:pt x="16464" y="5141"/>
                    <a:pt x="16403" y="5061"/>
                    <a:pt x="16327" y="5061"/>
                  </a:cubicBezTo>
                  <a:close/>
                  <a:moveTo>
                    <a:pt x="19490" y="5061"/>
                  </a:moveTo>
                  <a:cubicBezTo>
                    <a:pt x="19414" y="5061"/>
                    <a:pt x="19352" y="5141"/>
                    <a:pt x="19352" y="5239"/>
                  </a:cubicBezTo>
                  <a:cubicBezTo>
                    <a:pt x="19352" y="5337"/>
                    <a:pt x="19414" y="5415"/>
                    <a:pt x="19490" y="5415"/>
                  </a:cubicBezTo>
                  <a:cubicBezTo>
                    <a:pt x="19567" y="5415"/>
                    <a:pt x="19628" y="5337"/>
                    <a:pt x="19628" y="5239"/>
                  </a:cubicBezTo>
                  <a:cubicBezTo>
                    <a:pt x="19628" y="5141"/>
                    <a:pt x="19567" y="5061"/>
                    <a:pt x="19490" y="5061"/>
                  </a:cubicBezTo>
                  <a:close/>
                  <a:moveTo>
                    <a:pt x="19901" y="5114"/>
                  </a:moveTo>
                  <a:cubicBezTo>
                    <a:pt x="19825" y="5114"/>
                    <a:pt x="19763" y="5194"/>
                    <a:pt x="19763" y="5292"/>
                  </a:cubicBezTo>
                  <a:cubicBezTo>
                    <a:pt x="19763" y="5390"/>
                    <a:pt x="19825" y="5468"/>
                    <a:pt x="19901" y="5468"/>
                  </a:cubicBezTo>
                  <a:cubicBezTo>
                    <a:pt x="19978" y="5468"/>
                    <a:pt x="20039" y="5390"/>
                    <a:pt x="20039" y="5292"/>
                  </a:cubicBezTo>
                  <a:cubicBezTo>
                    <a:pt x="20039" y="5194"/>
                    <a:pt x="19978" y="5114"/>
                    <a:pt x="19901" y="5114"/>
                  </a:cubicBezTo>
                  <a:close/>
                  <a:moveTo>
                    <a:pt x="2111" y="5588"/>
                  </a:moveTo>
                  <a:cubicBezTo>
                    <a:pt x="2035" y="5588"/>
                    <a:pt x="1972" y="5668"/>
                    <a:pt x="1972" y="5766"/>
                  </a:cubicBezTo>
                  <a:cubicBezTo>
                    <a:pt x="1972" y="5864"/>
                    <a:pt x="2035" y="5942"/>
                    <a:pt x="2111" y="5942"/>
                  </a:cubicBezTo>
                  <a:cubicBezTo>
                    <a:pt x="2187" y="5942"/>
                    <a:pt x="2248" y="5864"/>
                    <a:pt x="2248" y="5766"/>
                  </a:cubicBezTo>
                  <a:cubicBezTo>
                    <a:pt x="2248" y="5668"/>
                    <a:pt x="2187" y="5588"/>
                    <a:pt x="2111" y="5588"/>
                  </a:cubicBezTo>
                  <a:close/>
                  <a:moveTo>
                    <a:pt x="2522" y="5588"/>
                  </a:moveTo>
                  <a:cubicBezTo>
                    <a:pt x="2445" y="5588"/>
                    <a:pt x="2383" y="5668"/>
                    <a:pt x="2383" y="5766"/>
                  </a:cubicBezTo>
                  <a:cubicBezTo>
                    <a:pt x="2383" y="5864"/>
                    <a:pt x="2445" y="5942"/>
                    <a:pt x="2522" y="5942"/>
                  </a:cubicBezTo>
                  <a:cubicBezTo>
                    <a:pt x="2598" y="5942"/>
                    <a:pt x="2659" y="5864"/>
                    <a:pt x="2659" y="5766"/>
                  </a:cubicBezTo>
                  <a:cubicBezTo>
                    <a:pt x="2659" y="5668"/>
                    <a:pt x="2598" y="5588"/>
                    <a:pt x="2522" y="5588"/>
                  </a:cubicBezTo>
                  <a:close/>
                  <a:moveTo>
                    <a:pt x="2891" y="5588"/>
                  </a:moveTo>
                  <a:cubicBezTo>
                    <a:pt x="2815" y="5588"/>
                    <a:pt x="2753" y="5668"/>
                    <a:pt x="2753" y="5766"/>
                  </a:cubicBezTo>
                  <a:cubicBezTo>
                    <a:pt x="2753" y="5864"/>
                    <a:pt x="2815" y="5942"/>
                    <a:pt x="2891" y="5942"/>
                  </a:cubicBezTo>
                  <a:cubicBezTo>
                    <a:pt x="2968" y="5942"/>
                    <a:pt x="3029" y="5864"/>
                    <a:pt x="3029" y="5766"/>
                  </a:cubicBezTo>
                  <a:cubicBezTo>
                    <a:pt x="3029" y="5668"/>
                    <a:pt x="2968" y="5588"/>
                    <a:pt x="2891" y="5588"/>
                  </a:cubicBezTo>
                  <a:close/>
                  <a:moveTo>
                    <a:pt x="3302" y="5588"/>
                  </a:moveTo>
                  <a:cubicBezTo>
                    <a:pt x="3226" y="5588"/>
                    <a:pt x="3164" y="5668"/>
                    <a:pt x="3164" y="5766"/>
                  </a:cubicBezTo>
                  <a:cubicBezTo>
                    <a:pt x="3164" y="5864"/>
                    <a:pt x="3226" y="5942"/>
                    <a:pt x="3302" y="5942"/>
                  </a:cubicBezTo>
                  <a:cubicBezTo>
                    <a:pt x="3379" y="5942"/>
                    <a:pt x="3440" y="5864"/>
                    <a:pt x="3440" y="5766"/>
                  </a:cubicBezTo>
                  <a:cubicBezTo>
                    <a:pt x="3440" y="5668"/>
                    <a:pt x="3379" y="5588"/>
                    <a:pt x="3302" y="5588"/>
                  </a:cubicBezTo>
                  <a:close/>
                  <a:moveTo>
                    <a:pt x="3713" y="5588"/>
                  </a:moveTo>
                  <a:cubicBezTo>
                    <a:pt x="3637" y="5588"/>
                    <a:pt x="3575" y="5668"/>
                    <a:pt x="3575" y="5766"/>
                  </a:cubicBezTo>
                  <a:cubicBezTo>
                    <a:pt x="3575" y="5864"/>
                    <a:pt x="3637" y="5942"/>
                    <a:pt x="3713" y="5942"/>
                  </a:cubicBezTo>
                  <a:cubicBezTo>
                    <a:pt x="3790" y="5942"/>
                    <a:pt x="3851" y="5864"/>
                    <a:pt x="3851" y="5766"/>
                  </a:cubicBezTo>
                  <a:cubicBezTo>
                    <a:pt x="3851" y="5668"/>
                    <a:pt x="3790" y="5588"/>
                    <a:pt x="3713" y="5588"/>
                  </a:cubicBezTo>
                  <a:close/>
                  <a:moveTo>
                    <a:pt x="4083" y="5588"/>
                  </a:moveTo>
                  <a:cubicBezTo>
                    <a:pt x="4007" y="5588"/>
                    <a:pt x="3944" y="5668"/>
                    <a:pt x="3944" y="5766"/>
                  </a:cubicBezTo>
                  <a:cubicBezTo>
                    <a:pt x="3944" y="5864"/>
                    <a:pt x="4007" y="5942"/>
                    <a:pt x="4083" y="5942"/>
                  </a:cubicBezTo>
                  <a:cubicBezTo>
                    <a:pt x="4159" y="5942"/>
                    <a:pt x="4220" y="5864"/>
                    <a:pt x="4220" y="5766"/>
                  </a:cubicBezTo>
                  <a:cubicBezTo>
                    <a:pt x="4220" y="5668"/>
                    <a:pt x="4159" y="5588"/>
                    <a:pt x="4083" y="5588"/>
                  </a:cubicBezTo>
                  <a:close/>
                  <a:moveTo>
                    <a:pt x="4494" y="5588"/>
                  </a:moveTo>
                  <a:cubicBezTo>
                    <a:pt x="4418" y="5588"/>
                    <a:pt x="4355" y="5668"/>
                    <a:pt x="4355" y="5766"/>
                  </a:cubicBezTo>
                  <a:cubicBezTo>
                    <a:pt x="4355" y="5864"/>
                    <a:pt x="4418" y="5942"/>
                    <a:pt x="4494" y="5942"/>
                  </a:cubicBezTo>
                  <a:cubicBezTo>
                    <a:pt x="4570" y="5942"/>
                    <a:pt x="4631" y="5864"/>
                    <a:pt x="4631" y="5766"/>
                  </a:cubicBezTo>
                  <a:cubicBezTo>
                    <a:pt x="4631" y="5668"/>
                    <a:pt x="4570" y="5588"/>
                    <a:pt x="4494" y="5588"/>
                  </a:cubicBezTo>
                  <a:close/>
                  <a:moveTo>
                    <a:pt x="4864" y="5588"/>
                  </a:moveTo>
                  <a:cubicBezTo>
                    <a:pt x="4787" y="5588"/>
                    <a:pt x="4725" y="5668"/>
                    <a:pt x="4725" y="5766"/>
                  </a:cubicBezTo>
                  <a:cubicBezTo>
                    <a:pt x="4725" y="5864"/>
                    <a:pt x="4787" y="5942"/>
                    <a:pt x="4864" y="5942"/>
                  </a:cubicBezTo>
                  <a:cubicBezTo>
                    <a:pt x="4940" y="5942"/>
                    <a:pt x="5001" y="5864"/>
                    <a:pt x="5001" y="5766"/>
                  </a:cubicBezTo>
                  <a:cubicBezTo>
                    <a:pt x="5001" y="5668"/>
                    <a:pt x="4940" y="5588"/>
                    <a:pt x="4864" y="5588"/>
                  </a:cubicBezTo>
                  <a:close/>
                  <a:moveTo>
                    <a:pt x="5274" y="5588"/>
                  </a:moveTo>
                  <a:cubicBezTo>
                    <a:pt x="5198" y="5588"/>
                    <a:pt x="5136" y="5668"/>
                    <a:pt x="5136" y="5766"/>
                  </a:cubicBezTo>
                  <a:cubicBezTo>
                    <a:pt x="5136" y="5864"/>
                    <a:pt x="5198" y="5942"/>
                    <a:pt x="5274" y="5942"/>
                  </a:cubicBezTo>
                  <a:cubicBezTo>
                    <a:pt x="5351" y="5942"/>
                    <a:pt x="5412" y="5864"/>
                    <a:pt x="5412" y="5766"/>
                  </a:cubicBezTo>
                  <a:cubicBezTo>
                    <a:pt x="5412" y="5668"/>
                    <a:pt x="5351" y="5588"/>
                    <a:pt x="5274" y="5588"/>
                  </a:cubicBezTo>
                  <a:close/>
                  <a:moveTo>
                    <a:pt x="5637" y="5588"/>
                  </a:moveTo>
                  <a:cubicBezTo>
                    <a:pt x="5564" y="5588"/>
                    <a:pt x="5506" y="5664"/>
                    <a:pt x="5506" y="5756"/>
                  </a:cubicBezTo>
                  <a:cubicBezTo>
                    <a:pt x="5506" y="5849"/>
                    <a:pt x="5564" y="5924"/>
                    <a:pt x="5637" y="5924"/>
                  </a:cubicBezTo>
                  <a:cubicBezTo>
                    <a:pt x="5709" y="5924"/>
                    <a:pt x="5768" y="5849"/>
                    <a:pt x="5768" y="5756"/>
                  </a:cubicBezTo>
                  <a:cubicBezTo>
                    <a:pt x="5768" y="5664"/>
                    <a:pt x="5709" y="5588"/>
                    <a:pt x="5637" y="5588"/>
                  </a:cubicBezTo>
                  <a:close/>
                  <a:moveTo>
                    <a:pt x="6047" y="5588"/>
                  </a:moveTo>
                  <a:cubicBezTo>
                    <a:pt x="5975" y="5588"/>
                    <a:pt x="5916" y="5664"/>
                    <a:pt x="5916" y="5756"/>
                  </a:cubicBezTo>
                  <a:cubicBezTo>
                    <a:pt x="5916" y="5849"/>
                    <a:pt x="5975" y="5924"/>
                    <a:pt x="6047" y="5924"/>
                  </a:cubicBezTo>
                  <a:cubicBezTo>
                    <a:pt x="6120" y="5924"/>
                    <a:pt x="6178" y="5849"/>
                    <a:pt x="6178" y="5756"/>
                  </a:cubicBezTo>
                  <a:cubicBezTo>
                    <a:pt x="6178" y="5664"/>
                    <a:pt x="6120" y="5588"/>
                    <a:pt x="6047" y="5588"/>
                  </a:cubicBezTo>
                  <a:close/>
                  <a:moveTo>
                    <a:pt x="6466" y="5588"/>
                  </a:moveTo>
                  <a:cubicBezTo>
                    <a:pt x="6390" y="5588"/>
                    <a:pt x="6327" y="5668"/>
                    <a:pt x="6327" y="5766"/>
                  </a:cubicBezTo>
                  <a:cubicBezTo>
                    <a:pt x="6327" y="5864"/>
                    <a:pt x="6390" y="5942"/>
                    <a:pt x="6466" y="5942"/>
                  </a:cubicBezTo>
                  <a:cubicBezTo>
                    <a:pt x="6542" y="5942"/>
                    <a:pt x="6603" y="5864"/>
                    <a:pt x="6603" y="5766"/>
                  </a:cubicBezTo>
                  <a:cubicBezTo>
                    <a:pt x="6603" y="5668"/>
                    <a:pt x="6542" y="5588"/>
                    <a:pt x="6466" y="5588"/>
                  </a:cubicBezTo>
                  <a:close/>
                  <a:moveTo>
                    <a:pt x="6836" y="5588"/>
                  </a:moveTo>
                  <a:cubicBezTo>
                    <a:pt x="6759" y="5588"/>
                    <a:pt x="6697" y="5668"/>
                    <a:pt x="6697" y="5766"/>
                  </a:cubicBezTo>
                  <a:cubicBezTo>
                    <a:pt x="6697" y="5864"/>
                    <a:pt x="6759" y="5942"/>
                    <a:pt x="6836" y="5942"/>
                  </a:cubicBezTo>
                  <a:cubicBezTo>
                    <a:pt x="6912" y="5942"/>
                    <a:pt x="6973" y="5864"/>
                    <a:pt x="6973" y="5766"/>
                  </a:cubicBezTo>
                  <a:cubicBezTo>
                    <a:pt x="6973" y="5668"/>
                    <a:pt x="6912" y="5588"/>
                    <a:pt x="6836" y="5588"/>
                  </a:cubicBezTo>
                  <a:close/>
                  <a:moveTo>
                    <a:pt x="7247" y="5588"/>
                  </a:moveTo>
                  <a:cubicBezTo>
                    <a:pt x="7170" y="5588"/>
                    <a:pt x="7108" y="5668"/>
                    <a:pt x="7108" y="5766"/>
                  </a:cubicBezTo>
                  <a:cubicBezTo>
                    <a:pt x="7108" y="5864"/>
                    <a:pt x="7170" y="5942"/>
                    <a:pt x="7247" y="5942"/>
                  </a:cubicBezTo>
                  <a:cubicBezTo>
                    <a:pt x="7323" y="5942"/>
                    <a:pt x="7384" y="5864"/>
                    <a:pt x="7384" y="5766"/>
                  </a:cubicBezTo>
                  <a:cubicBezTo>
                    <a:pt x="7384" y="5668"/>
                    <a:pt x="7323" y="5588"/>
                    <a:pt x="7247" y="5588"/>
                  </a:cubicBezTo>
                  <a:close/>
                  <a:moveTo>
                    <a:pt x="7616" y="5588"/>
                  </a:moveTo>
                  <a:cubicBezTo>
                    <a:pt x="7540" y="5588"/>
                    <a:pt x="7478" y="5668"/>
                    <a:pt x="7478" y="5766"/>
                  </a:cubicBezTo>
                  <a:cubicBezTo>
                    <a:pt x="7478" y="5864"/>
                    <a:pt x="7540" y="5942"/>
                    <a:pt x="7616" y="5942"/>
                  </a:cubicBezTo>
                  <a:cubicBezTo>
                    <a:pt x="7693" y="5942"/>
                    <a:pt x="7754" y="5864"/>
                    <a:pt x="7754" y="5766"/>
                  </a:cubicBezTo>
                  <a:cubicBezTo>
                    <a:pt x="7754" y="5668"/>
                    <a:pt x="7693" y="5588"/>
                    <a:pt x="7616" y="5588"/>
                  </a:cubicBezTo>
                  <a:close/>
                  <a:moveTo>
                    <a:pt x="8027" y="5588"/>
                  </a:moveTo>
                  <a:cubicBezTo>
                    <a:pt x="7951" y="5588"/>
                    <a:pt x="7889" y="5668"/>
                    <a:pt x="7889" y="5766"/>
                  </a:cubicBezTo>
                  <a:cubicBezTo>
                    <a:pt x="7889" y="5864"/>
                    <a:pt x="7951" y="5942"/>
                    <a:pt x="8027" y="5942"/>
                  </a:cubicBezTo>
                  <a:cubicBezTo>
                    <a:pt x="8104" y="5942"/>
                    <a:pt x="8165" y="5864"/>
                    <a:pt x="8165" y="5766"/>
                  </a:cubicBezTo>
                  <a:cubicBezTo>
                    <a:pt x="8165" y="5668"/>
                    <a:pt x="8104" y="5588"/>
                    <a:pt x="8027" y="5588"/>
                  </a:cubicBezTo>
                  <a:close/>
                  <a:moveTo>
                    <a:pt x="8438" y="5588"/>
                  </a:moveTo>
                  <a:cubicBezTo>
                    <a:pt x="8362" y="5588"/>
                    <a:pt x="8299" y="5668"/>
                    <a:pt x="8299" y="5766"/>
                  </a:cubicBezTo>
                  <a:cubicBezTo>
                    <a:pt x="8299" y="5864"/>
                    <a:pt x="8362" y="5942"/>
                    <a:pt x="8438" y="5942"/>
                  </a:cubicBezTo>
                  <a:cubicBezTo>
                    <a:pt x="8515" y="5942"/>
                    <a:pt x="8576" y="5864"/>
                    <a:pt x="8576" y="5766"/>
                  </a:cubicBezTo>
                  <a:cubicBezTo>
                    <a:pt x="8576" y="5668"/>
                    <a:pt x="8515" y="5588"/>
                    <a:pt x="8438" y="5588"/>
                  </a:cubicBezTo>
                  <a:close/>
                  <a:moveTo>
                    <a:pt x="8808" y="5588"/>
                  </a:moveTo>
                  <a:cubicBezTo>
                    <a:pt x="8732" y="5588"/>
                    <a:pt x="8669" y="5668"/>
                    <a:pt x="8669" y="5766"/>
                  </a:cubicBezTo>
                  <a:cubicBezTo>
                    <a:pt x="8669" y="5864"/>
                    <a:pt x="8732" y="5942"/>
                    <a:pt x="8808" y="5942"/>
                  </a:cubicBezTo>
                  <a:cubicBezTo>
                    <a:pt x="8884" y="5942"/>
                    <a:pt x="8945" y="5864"/>
                    <a:pt x="8945" y="5766"/>
                  </a:cubicBezTo>
                  <a:cubicBezTo>
                    <a:pt x="8945" y="5668"/>
                    <a:pt x="8884" y="5588"/>
                    <a:pt x="8808" y="5588"/>
                  </a:cubicBezTo>
                  <a:close/>
                  <a:moveTo>
                    <a:pt x="9219" y="5588"/>
                  </a:moveTo>
                  <a:cubicBezTo>
                    <a:pt x="9142" y="5588"/>
                    <a:pt x="9080" y="5668"/>
                    <a:pt x="9080" y="5766"/>
                  </a:cubicBezTo>
                  <a:cubicBezTo>
                    <a:pt x="9080" y="5864"/>
                    <a:pt x="9142" y="5942"/>
                    <a:pt x="9219" y="5942"/>
                  </a:cubicBezTo>
                  <a:cubicBezTo>
                    <a:pt x="9295" y="5942"/>
                    <a:pt x="9356" y="5864"/>
                    <a:pt x="9356" y="5766"/>
                  </a:cubicBezTo>
                  <a:cubicBezTo>
                    <a:pt x="9356" y="5668"/>
                    <a:pt x="9295" y="5588"/>
                    <a:pt x="9219" y="5588"/>
                  </a:cubicBezTo>
                  <a:close/>
                  <a:moveTo>
                    <a:pt x="9589" y="5588"/>
                  </a:moveTo>
                  <a:cubicBezTo>
                    <a:pt x="9512" y="5588"/>
                    <a:pt x="9450" y="5668"/>
                    <a:pt x="9450" y="5766"/>
                  </a:cubicBezTo>
                  <a:cubicBezTo>
                    <a:pt x="9450" y="5864"/>
                    <a:pt x="9512" y="5942"/>
                    <a:pt x="9589" y="5942"/>
                  </a:cubicBezTo>
                  <a:cubicBezTo>
                    <a:pt x="9665" y="5942"/>
                    <a:pt x="9726" y="5864"/>
                    <a:pt x="9726" y="5766"/>
                  </a:cubicBezTo>
                  <a:cubicBezTo>
                    <a:pt x="9726" y="5668"/>
                    <a:pt x="9665" y="5588"/>
                    <a:pt x="9589" y="5588"/>
                  </a:cubicBezTo>
                  <a:close/>
                  <a:moveTo>
                    <a:pt x="9999" y="5588"/>
                  </a:moveTo>
                  <a:cubicBezTo>
                    <a:pt x="9923" y="5588"/>
                    <a:pt x="9861" y="5668"/>
                    <a:pt x="9861" y="5766"/>
                  </a:cubicBezTo>
                  <a:cubicBezTo>
                    <a:pt x="9861" y="5864"/>
                    <a:pt x="9923" y="5942"/>
                    <a:pt x="9999" y="5942"/>
                  </a:cubicBezTo>
                  <a:cubicBezTo>
                    <a:pt x="10076" y="5942"/>
                    <a:pt x="10137" y="5864"/>
                    <a:pt x="10137" y="5766"/>
                  </a:cubicBezTo>
                  <a:cubicBezTo>
                    <a:pt x="10137" y="5668"/>
                    <a:pt x="10076" y="5588"/>
                    <a:pt x="9999" y="5588"/>
                  </a:cubicBezTo>
                  <a:close/>
                  <a:moveTo>
                    <a:pt x="10410" y="5588"/>
                  </a:moveTo>
                  <a:cubicBezTo>
                    <a:pt x="10334" y="5588"/>
                    <a:pt x="10272" y="5668"/>
                    <a:pt x="10272" y="5766"/>
                  </a:cubicBezTo>
                  <a:cubicBezTo>
                    <a:pt x="10272" y="5864"/>
                    <a:pt x="10334" y="5942"/>
                    <a:pt x="10410" y="5942"/>
                  </a:cubicBezTo>
                  <a:cubicBezTo>
                    <a:pt x="10487" y="5942"/>
                    <a:pt x="10548" y="5864"/>
                    <a:pt x="10548" y="5766"/>
                  </a:cubicBezTo>
                  <a:cubicBezTo>
                    <a:pt x="10548" y="5668"/>
                    <a:pt x="10487" y="5588"/>
                    <a:pt x="10410" y="5588"/>
                  </a:cubicBezTo>
                  <a:close/>
                  <a:moveTo>
                    <a:pt x="10780" y="5588"/>
                  </a:moveTo>
                  <a:cubicBezTo>
                    <a:pt x="10704" y="5588"/>
                    <a:pt x="10641" y="5668"/>
                    <a:pt x="10641" y="5766"/>
                  </a:cubicBezTo>
                  <a:cubicBezTo>
                    <a:pt x="10641" y="5864"/>
                    <a:pt x="10704" y="5942"/>
                    <a:pt x="10780" y="5942"/>
                  </a:cubicBezTo>
                  <a:cubicBezTo>
                    <a:pt x="10856" y="5942"/>
                    <a:pt x="10917" y="5864"/>
                    <a:pt x="10917" y="5766"/>
                  </a:cubicBezTo>
                  <a:cubicBezTo>
                    <a:pt x="10917" y="5668"/>
                    <a:pt x="10856" y="5588"/>
                    <a:pt x="10780" y="5588"/>
                  </a:cubicBezTo>
                  <a:close/>
                  <a:moveTo>
                    <a:pt x="11191" y="5588"/>
                  </a:moveTo>
                  <a:cubicBezTo>
                    <a:pt x="11115" y="5588"/>
                    <a:pt x="11052" y="5668"/>
                    <a:pt x="11052" y="5766"/>
                  </a:cubicBezTo>
                  <a:cubicBezTo>
                    <a:pt x="11052" y="5864"/>
                    <a:pt x="11115" y="5942"/>
                    <a:pt x="11191" y="5942"/>
                  </a:cubicBezTo>
                  <a:cubicBezTo>
                    <a:pt x="11267" y="5942"/>
                    <a:pt x="11328" y="5864"/>
                    <a:pt x="11328" y="5766"/>
                  </a:cubicBezTo>
                  <a:cubicBezTo>
                    <a:pt x="11328" y="5668"/>
                    <a:pt x="11267" y="5588"/>
                    <a:pt x="11191" y="5588"/>
                  </a:cubicBezTo>
                  <a:close/>
                  <a:moveTo>
                    <a:pt x="11602" y="5588"/>
                  </a:moveTo>
                  <a:cubicBezTo>
                    <a:pt x="11526" y="5588"/>
                    <a:pt x="11463" y="5668"/>
                    <a:pt x="11463" y="5766"/>
                  </a:cubicBezTo>
                  <a:cubicBezTo>
                    <a:pt x="11463" y="5864"/>
                    <a:pt x="11526" y="5942"/>
                    <a:pt x="11602" y="5942"/>
                  </a:cubicBezTo>
                  <a:cubicBezTo>
                    <a:pt x="11678" y="5942"/>
                    <a:pt x="11739" y="5864"/>
                    <a:pt x="11739" y="5766"/>
                  </a:cubicBezTo>
                  <a:cubicBezTo>
                    <a:pt x="11739" y="5668"/>
                    <a:pt x="11678" y="5588"/>
                    <a:pt x="11602" y="5588"/>
                  </a:cubicBezTo>
                  <a:close/>
                  <a:moveTo>
                    <a:pt x="11972" y="5588"/>
                  </a:moveTo>
                  <a:cubicBezTo>
                    <a:pt x="11895" y="5588"/>
                    <a:pt x="11833" y="5668"/>
                    <a:pt x="11833" y="5766"/>
                  </a:cubicBezTo>
                  <a:cubicBezTo>
                    <a:pt x="11833" y="5864"/>
                    <a:pt x="11895" y="5942"/>
                    <a:pt x="11972" y="5942"/>
                  </a:cubicBezTo>
                  <a:cubicBezTo>
                    <a:pt x="12048" y="5942"/>
                    <a:pt x="12109" y="5864"/>
                    <a:pt x="12109" y="5766"/>
                  </a:cubicBezTo>
                  <a:cubicBezTo>
                    <a:pt x="12109" y="5668"/>
                    <a:pt x="12048" y="5588"/>
                    <a:pt x="11972" y="5588"/>
                  </a:cubicBezTo>
                  <a:close/>
                  <a:moveTo>
                    <a:pt x="12382" y="5588"/>
                  </a:moveTo>
                  <a:cubicBezTo>
                    <a:pt x="12306" y="5588"/>
                    <a:pt x="12244" y="5668"/>
                    <a:pt x="12244" y="5766"/>
                  </a:cubicBezTo>
                  <a:cubicBezTo>
                    <a:pt x="12244" y="5864"/>
                    <a:pt x="12306" y="5942"/>
                    <a:pt x="12382" y="5942"/>
                  </a:cubicBezTo>
                  <a:cubicBezTo>
                    <a:pt x="12459" y="5942"/>
                    <a:pt x="12520" y="5864"/>
                    <a:pt x="12520" y="5766"/>
                  </a:cubicBezTo>
                  <a:cubicBezTo>
                    <a:pt x="12520" y="5668"/>
                    <a:pt x="12459" y="5588"/>
                    <a:pt x="12382" y="5588"/>
                  </a:cubicBezTo>
                  <a:close/>
                  <a:moveTo>
                    <a:pt x="12752" y="5588"/>
                  </a:moveTo>
                  <a:cubicBezTo>
                    <a:pt x="12676" y="5588"/>
                    <a:pt x="12614" y="5668"/>
                    <a:pt x="12614" y="5766"/>
                  </a:cubicBezTo>
                  <a:cubicBezTo>
                    <a:pt x="12614" y="5864"/>
                    <a:pt x="12676" y="5942"/>
                    <a:pt x="12752" y="5942"/>
                  </a:cubicBezTo>
                  <a:cubicBezTo>
                    <a:pt x="12829" y="5942"/>
                    <a:pt x="12890" y="5864"/>
                    <a:pt x="12890" y="5766"/>
                  </a:cubicBezTo>
                  <a:cubicBezTo>
                    <a:pt x="12890" y="5668"/>
                    <a:pt x="12829" y="5588"/>
                    <a:pt x="12752" y="5588"/>
                  </a:cubicBezTo>
                  <a:close/>
                  <a:moveTo>
                    <a:pt x="13163" y="5588"/>
                  </a:moveTo>
                  <a:cubicBezTo>
                    <a:pt x="13087" y="5588"/>
                    <a:pt x="13024" y="5668"/>
                    <a:pt x="13024" y="5766"/>
                  </a:cubicBezTo>
                  <a:cubicBezTo>
                    <a:pt x="13024" y="5864"/>
                    <a:pt x="13087" y="5942"/>
                    <a:pt x="13163" y="5942"/>
                  </a:cubicBezTo>
                  <a:cubicBezTo>
                    <a:pt x="13240" y="5942"/>
                    <a:pt x="13301" y="5864"/>
                    <a:pt x="13301" y="5766"/>
                  </a:cubicBezTo>
                  <a:cubicBezTo>
                    <a:pt x="13301" y="5668"/>
                    <a:pt x="13240" y="5588"/>
                    <a:pt x="13163" y="5588"/>
                  </a:cubicBezTo>
                  <a:close/>
                  <a:moveTo>
                    <a:pt x="13574" y="5588"/>
                  </a:moveTo>
                  <a:cubicBezTo>
                    <a:pt x="13498" y="5588"/>
                    <a:pt x="13435" y="5668"/>
                    <a:pt x="13435" y="5766"/>
                  </a:cubicBezTo>
                  <a:cubicBezTo>
                    <a:pt x="13435" y="5864"/>
                    <a:pt x="13498" y="5942"/>
                    <a:pt x="13574" y="5942"/>
                  </a:cubicBezTo>
                  <a:cubicBezTo>
                    <a:pt x="13650" y="5942"/>
                    <a:pt x="13711" y="5864"/>
                    <a:pt x="13711" y="5766"/>
                  </a:cubicBezTo>
                  <a:cubicBezTo>
                    <a:pt x="13711" y="5668"/>
                    <a:pt x="13650" y="5588"/>
                    <a:pt x="13574" y="5588"/>
                  </a:cubicBezTo>
                  <a:close/>
                  <a:moveTo>
                    <a:pt x="13985" y="5588"/>
                  </a:moveTo>
                  <a:cubicBezTo>
                    <a:pt x="13908" y="5588"/>
                    <a:pt x="13846" y="5668"/>
                    <a:pt x="13846" y="5766"/>
                  </a:cubicBezTo>
                  <a:cubicBezTo>
                    <a:pt x="13846" y="5864"/>
                    <a:pt x="13908" y="5942"/>
                    <a:pt x="13985" y="5942"/>
                  </a:cubicBezTo>
                  <a:cubicBezTo>
                    <a:pt x="14061" y="5942"/>
                    <a:pt x="14122" y="5864"/>
                    <a:pt x="14122" y="5766"/>
                  </a:cubicBezTo>
                  <a:cubicBezTo>
                    <a:pt x="14122" y="5668"/>
                    <a:pt x="14061" y="5588"/>
                    <a:pt x="13985" y="5588"/>
                  </a:cubicBezTo>
                  <a:close/>
                  <a:moveTo>
                    <a:pt x="14355" y="5588"/>
                  </a:moveTo>
                  <a:cubicBezTo>
                    <a:pt x="14278" y="5588"/>
                    <a:pt x="14216" y="5668"/>
                    <a:pt x="14216" y="5766"/>
                  </a:cubicBezTo>
                  <a:cubicBezTo>
                    <a:pt x="14216" y="5864"/>
                    <a:pt x="14278" y="5942"/>
                    <a:pt x="14355" y="5942"/>
                  </a:cubicBezTo>
                  <a:cubicBezTo>
                    <a:pt x="14431" y="5942"/>
                    <a:pt x="14492" y="5864"/>
                    <a:pt x="14492" y="5766"/>
                  </a:cubicBezTo>
                  <a:cubicBezTo>
                    <a:pt x="14492" y="5668"/>
                    <a:pt x="14431" y="5588"/>
                    <a:pt x="14355" y="5588"/>
                  </a:cubicBezTo>
                  <a:close/>
                  <a:moveTo>
                    <a:pt x="14765" y="5588"/>
                  </a:moveTo>
                  <a:cubicBezTo>
                    <a:pt x="14689" y="5588"/>
                    <a:pt x="14627" y="5668"/>
                    <a:pt x="14627" y="5766"/>
                  </a:cubicBezTo>
                  <a:cubicBezTo>
                    <a:pt x="14627" y="5864"/>
                    <a:pt x="14689" y="5942"/>
                    <a:pt x="14765" y="5942"/>
                  </a:cubicBezTo>
                  <a:cubicBezTo>
                    <a:pt x="14842" y="5942"/>
                    <a:pt x="14903" y="5864"/>
                    <a:pt x="14903" y="5766"/>
                  </a:cubicBezTo>
                  <a:cubicBezTo>
                    <a:pt x="14903" y="5668"/>
                    <a:pt x="14842" y="5588"/>
                    <a:pt x="14765" y="5588"/>
                  </a:cubicBezTo>
                  <a:close/>
                  <a:moveTo>
                    <a:pt x="15135" y="5588"/>
                  </a:moveTo>
                  <a:cubicBezTo>
                    <a:pt x="15059" y="5588"/>
                    <a:pt x="14997" y="5668"/>
                    <a:pt x="14997" y="5766"/>
                  </a:cubicBezTo>
                  <a:cubicBezTo>
                    <a:pt x="14997" y="5864"/>
                    <a:pt x="15059" y="5942"/>
                    <a:pt x="15135" y="5942"/>
                  </a:cubicBezTo>
                  <a:cubicBezTo>
                    <a:pt x="15212" y="5942"/>
                    <a:pt x="15273" y="5864"/>
                    <a:pt x="15273" y="5766"/>
                  </a:cubicBezTo>
                  <a:cubicBezTo>
                    <a:pt x="15273" y="5668"/>
                    <a:pt x="15212" y="5588"/>
                    <a:pt x="15135" y="5588"/>
                  </a:cubicBezTo>
                  <a:close/>
                  <a:moveTo>
                    <a:pt x="15546" y="5588"/>
                  </a:moveTo>
                  <a:cubicBezTo>
                    <a:pt x="15470" y="5588"/>
                    <a:pt x="15407" y="5668"/>
                    <a:pt x="15407" y="5766"/>
                  </a:cubicBezTo>
                  <a:cubicBezTo>
                    <a:pt x="15407" y="5864"/>
                    <a:pt x="15470" y="5942"/>
                    <a:pt x="15546" y="5942"/>
                  </a:cubicBezTo>
                  <a:cubicBezTo>
                    <a:pt x="15623" y="5942"/>
                    <a:pt x="15684" y="5864"/>
                    <a:pt x="15684" y="5766"/>
                  </a:cubicBezTo>
                  <a:cubicBezTo>
                    <a:pt x="15684" y="5668"/>
                    <a:pt x="15623" y="5588"/>
                    <a:pt x="15546" y="5588"/>
                  </a:cubicBezTo>
                  <a:close/>
                  <a:moveTo>
                    <a:pt x="15957" y="5588"/>
                  </a:moveTo>
                  <a:cubicBezTo>
                    <a:pt x="15881" y="5588"/>
                    <a:pt x="15818" y="5668"/>
                    <a:pt x="15818" y="5766"/>
                  </a:cubicBezTo>
                  <a:cubicBezTo>
                    <a:pt x="15818" y="5864"/>
                    <a:pt x="15881" y="5942"/>
                    <a:pt x="15957" y="5942"/>
                  </a:cubicBezTo>
                  <a:cubicBezTo>
                    <a:pt x="16033" y="5942"/>
                    <a:pt x="16094" y="5864"/>
                    <a:pt x="16094" y="5766"/>
                  </a:cubicBezTo>
                  <a:cubicBezTo>
                    <a:pt x="16094" y="5668"/>
                    <a:pt x="16033" y="5588"/>
                    <a:pt x="15957" y="5588"/>
                  </a:cubicBezTo>
                  <a:close/>
                  <a:moveTo>
                    <a:pt x="16327" y="5588"/>
                  </a:moveTo>
                  <a:cubicBezTo>
                    <a:pt x="16250" y="5588"/>
                    <a:pt x="16188" y="5668"/>
                    <a:pt x="16188" y="5766"/>
                  </a:cubicBezTo>
                  <a:cubicBezTo>
                    <a:pt x="16188" y="5864"/>
                    <a:pt x="16250" y="5942"/>
                    <a:pt x="16327" y="5942"/>
                  </a:cubicBezTo>
                  <a:cubicBezTo>
                    <a:pt x="16403" y="5942"/>
                    <a:pt x="16464" y="5864"/>
                    <a:pt x="16464" y="5766"/>
                  </a:cubicBezTo>
                  <a:cubicBezTo>
                    <a:pt x="16464" y="5668"/>
                    <a:pt x="16403" y="5588"/>
                    <a:pt x="16327" y="5588"/>
                  </a:cubicBezTo>
                  <a:close/>
                  <a:moveTo>
                    <a:pt x="16738" y="5588"/>
                  </a:moveTo>
                  <a:cubicBezTo>
                    <a:pt x="16661" y="5588"/>
                    <a:pt x="16599" y="5668"/>
                    <a:pt x="16599" y="5766"/>
                  </a:cubicBezTo>
                  <a:cubicBezTo>
                    <a:pt x="16599" y="5864"/>
                    <a:pt x="16661" y="5942"/>
                    <a:pt x="16738" y="5942"/>
                  </a:cubicBezTo>
                  <a:cubicBezTo>
                    <a:pt x="16814" y="5942"/>
                    <a:pt x="16875" y="5864"/>
                    <a:pt x="16875" y="5766"/>
                  </a:cubicBezTo>
                  <a:cubicBezTo>
                    <a:pt x="16875" y="5668"/>
                    <a:pt x="16814" y="5588"/>
                    <a:pt x="16738" y="5588"/>
                  </a:cubicBezTo>
                  <a:close/>
                  <a:moveTo>
                    <a:pt x="17149" y="5588"/>
                  </a:moveTo>
                  <a:cubicBezTo>
                    <a:pt x="17072" y="5588"/>
                    <a:pt x="17010" y="5668"/>
                    <a:pt x="17010" y="5766"/>
                  </a:cubicBezTo>
                  <a:cubicBezTo>
                    <a:pt x="17010" y="5864"/>
                    <a:pt x="17072" y="5942"/>
                    <a:pt x="17149" y="5942"/>
                  </a:cubicBezTo>
                  <a:cubicBezTo>
                    <a:pt x="17225" y="5942"/>
                    <a:pt x="17286" y="5864"/>
                    <a:pt x="17286" y="5766"/>
                  </a:cubicBezTo>
                  <a:cubicBezTo>
                    <a:pt x="17286" y="5668"/>
                    <a:pt x="17225" y="5588"/>
                    <a:pt x="17149" y="5588"/>
                  </a:cubicBezTo>
                  <a:close/>
                  <a:moveTo>
                    <a:pt x="19490" y="5588"/>
                  </a:moveTo>
                  <a:cubicBezTo>
                    <a:pt x="19414" y="5588"/>
                    <a:pt x="19352" y="5668"/>
                    <a:pt x="19352" y="5766"/>
                  </a:cubicBezTo>
                  <a:cubicBezTo>
                    <a:pt x="19352" y="5864"/>
                    <a:pt x="19414" y="5942"/>
                    <a:pt x="19490" y="5942"/>
                  </a:cubicBezTo>
                  <a:cubicBezTo>
                    <a:pt x="19567" y="5942"/>
                    <a:pt x="19628" y="5864"/>
                    <a:pt x="19628" y="5766"/>
                  </a:cubicBezTo>
                  <a:cubicBezTo>
                    <a:pt x="19628" y="5668"/>
                    <a:pt x="19567" y="5588"/>
                    <a:pt x="19490" y="5588"/>
                  </a:cubicBezTo>
                  <a:close/>
                  <a:moveTo>
                    <a:pt x="19901" y="5588"/>
                  </a:moveTo>
                  <a:cubicBezTo>
                    <a:pt x="19825" y="5588"/>
                    <a:pt x="19763" y="5668"/>
                    <a:pt x="19763" y="5766"/>
                  </a:cubicBezTo>
                  <a:cubicBezTo>
                    <a:pt x="19763" y="5864"/>
                    <a:pt x="19825" y="5942"/>
                    <a:pt x="19901" y="5942"/>
                  </a:cubicBezTo>
                  <a:cubicBezTo>
                    <a:pt x="19978" y="5942"/>
                    <a:pt x="20039" y="5864"/>
                    <a:pt x="20039" y="5766"/>
                  </a:cubicBezTo>
                  <a:cubicBezTo>
                    <a:pt x="20039" y="5668"/>
                    <a:pt x="19978" y="5588"/>
                    <a:pt x="19901" y="5588"/>
                  </a:cubicBezTo>
                  <a:close/>
                  <a:moveTo>
                    <a:pt x="1741" y="6063"/>
                  </a:moveTo>
                  <a:cubicBezTo>
                    <a:pt x="1665" y="6063"/>
                    <a:pt x="1602" y="6143"/>
                    <a:pt x="1602" y="6241"/>
                  </a:cubicBezTo>
                  <a:cubicBezTo>
                    <a:pt x="1602" y="6339"/>
                    <a:pt x="1665" y="6417"/>
                    <a:pt x="1741" y="6417"/>
                  </a:cubicBezTo>
                  <a:cubicBezTo>
                    <a:pt x="1817" y="6417"/>
                    <a:pt x="1878" y="6339"/>
                    <a:pt x="1878" y="6241"/>
                  </a:cubicBezTo>
                  <a:cubicBezTo>
                    <a:pt x="1878" y="6143"/>
                    <a:pt x="1817" y="6063"/>
                    <a:pt x="1741" y="6063"/>
                  </a:cubicBezTo>
                  <a:close/>
                  <a:moveTo>
                    <a:pt x="2111" y="6063"/>
                  </a:moveTo>
                  <a:cubicBezTo>
                    <a:pt x="2035" y="6063"/>
                    <a:pt x="1972" y="6143"/>
                    <a:pt x="1972" y="6241"/>
                  </a:cubicBezTo>
                  <a:cubicBezTo>
                    <a:pt x="1972" y="6339"/>
                    <a:pt x="2035" y="6417"/>
                    <a:pt x="2111" y="6417"/>
                  </a:cubicBezTo>
                  <a:cubicBezTo>
                    <a:pt x="2187" y="6417"/>
                    <a:pt x="2248" y="6339"/>
                    <a:pt x="2248" y="6241"/>
                  </a:cubicBezTo>
                  <a:cubicBezTo>
                    <a:pt x="2248" y="6143"/>
                    <a:pt x="2187" y="6063"/>
                    <a:pt x="2111" y="6063"/>
                  </a:cubicBezTo>
                  <a:close/>
                  <a:moveTo>
                    <a:pt x="2522" y="6063"/>
                  </a:moveTo>
                  <a:cubicBezTo>
                    <a:pt x="2445" y="6063"/>
                    <a:pt x="2383" y="6143"/>
                    <a:pt x="2383" y="6241"/>
                  </a:cubicBezTo>
                  <a:cubicBezTo>
                    <a:pt x="2383" y="6339"/>
                    <a:pt x="2445" y="6417"/>
                    <a:pt x="2522" y="6417"/>
                  </a:cubicBezTo>
                  <a:cubicBezTo>
                    <a:pt x="2598" y="6417"/>
                    <a:pt x="2659" y="6339"/>
                    <a:pt x="2659" y="6241"/>
                  </a:cubicBezTo>
                  <a:cubicBezTo>
                    <a:pt x="2659" y="6143"/>
                    <a:pt x="2598" y="6063"/>
                    <a:pt x="2522" y="6063"/>
                  </a:cubicBezTo>
                  <a:close/>
                  <a:moveTo>
                    <a:pt x="2891" y="6063"/>
                  </a:moveTo>
                  <a:cubicBezTo>
                    <a:pt x="2815" y="6063"/>
                    <a:pt x="2753" y="6143"/>
                    <a:pt x="2753" y="6241"/>
                  </a:cubicBezTo>
                  <a:cubicBezTo>
                    <a:pt x="2753" y="6339"/>
                    <a:pt x="2815" y="6417"/>
                    <a:pt x="2891" y="6417"/>
                  </a:cubicBezTo>
                  <a:cubicBezTo>
                    <a:pt x="2968" y="6417"/>
                    <a:pt x="3029" y="6339"/>
                    <a:pt x="3029" y="6241"/>
                  </a:cubicBezTo>
                  <a:cubicBezTo>
                    <a:pt x="3029" y="6143"/>
                    <a:pt x="2968" y="6063"/>
                    <a:pt x="2891" y="6063"/>
                  </a:cubicBezTo>
                  <a:close/>
                  <a:moveTo>
                    <a:pt x="3302" y="6063"/>
                  </a:moveTo>
                  <a:cubicBezTo>
                    <a:pt x="3226" y="6063"/>
                    <a:pt x="3164" y="6143"/>
                    <a:pt x="3164" y="6241"/>
                  </a:cubicBezTo>
                  <a:cubicBezTo>
                    <a:pt x="3164" y="6339"/>
                    <a:pt x="3226" y="6417"/>
                    <a:pt x="3302" y="6417"/>
                  </a:cubicBezTo>
                  <a:cubicBezTo>
                    <a:pt x="3379" y="6417"/>
                    <a:pt x="3440" y="6339"/>
                    <a:pt x="3440" y="6241"/>
                  </a:cubicBezTo>
                  <a:cubicBezTo>
                    <a:pt x="3440" y="6143"/>
                    <a:pt x="3379" y="6063"/>
                    <a:pt x="3302" y="6063"/>
                  </a:cubicBezTo>
                  <a:close/>
                  <a:moveTo>
                    <a:pt x="3713" y="6063"/>
                  </a:moveTo>
                  <a:cubicBezTo>
                    <a:pt x="3637" y="6063"/>
                    <a:pt x="3575" y="6143"/>
                    <a:pt x="3575" y="6241"/>
                  </a:cubicBezTo>
                  <a:cubicBezTo>
                    <a:pt x="3575" y="6339"/>
                    <a:pt x="3637" y="6417"/>
                    <a:pt x="3713" y="6417"/>
                  </a:cubicBezTo>
                  <a:cubicBezTo>
                    <a:pt x="3790" y="6417"/>
                    <a:pt x="3851" y="6339"/>
                    <a:pt x="3851" y="6241"/>
                  </a:cubicBezTo>
                  <a:cubicBezTo>
                    <a:pt x="3851" y="6143"/>
                    <a:pt x="3790" y="6063"/>
                    <a:pt x="3713" y="6063"/>
                  </a:cubicBezTo>
                  <a:close/>
                  <a:moveTo>
                    <a:pt x="4083" y="6063"/>
                  </a:moveTo>
                  <a:cubicBezTo>
                    <a:pt x="4007" y="6063"/>
                    <a:pt x="3944" y="6143"/>
                    <a:pt x="3944" y="6241"/>
                  </a:cubicBezTo>
                  <a:cubicBezTo>
                    <a:pt x="3944" y="6339"/>
                    <a:pt x="4007" y="6417"/>
                    <a:pt x="4083" y="6417"/>
                  </a:cubicBezTo>
                  <a:cubicBezTo>
                    <a:pt x="4159" y="6417"/>
                    <a:pt x="4220" y="6339"/>
                    <a:pt x="4220" y="6241"/>
                  </a:cubicBezTo>
                  <a:cubicBezTo>
                    <a:pt x="4220" y="6143"/>
                    <a:pt x="4159" y="6063"/>
                    <a:pt x="4083" y="6063"/>
                  </a:cubicBezTo>
                  <a:close/>
                  <a:moveTo>
                    <a:pt x="4494" y="6063"/>
                  </a:moveTo>
                  <a:cubicBezTo>
                    <a:pt x="4418" y="6063"/>
                    <a:pt x="4355" y="6143"/>
                    <a:pt x="4355" y="6241"/>
                  </a:cubicBezTo>
                  <a:cubicBezTo>
                    <a:pt x="4355" y="6339"/>
                    <a:pt x="4418" y="6417"/>
                    <a:pt x="4494" y="6417"/>
                  </a:cubicBezTo>
                  <a:cubicBezTo>
                    <a:pt x="4570" y="6417"/>
                    <a:pt x="4631" y="6339"/>
                    <a:pt x="4631" y="6241"/>
                  </a:cubicBezTo>
                  <a:cubicBezTo>
                    <a:pt x="4631" y="6143"/>
                    <a:pt x="4570" y="6063"/>
                    <a:pt x="4494" y="6063"/>
                  </a:cubicBezTo>
                  <a:close/>
                  <a:moveTo>
                    <a:pt x="4864" y="6063"/>
                  </a:moveTo>
                  <a:cubicBezTo>
                    <a:pt x="4787" y="6063"/>
                    <a:pt x="4725" y="6143"/>
                    <a:pt x="4725" y="6241"/>
                  </a:cubicBezTo>
                  <a:cubicBezTo>
                    <a:pt x="4725" y="6339"/>
                    <a:pt x="4787" y="6417"/>
                    <a:pt x="4864" y="6417"/>
                  </a:cubicBezTo>
                  <a:cubicBezTo>
                    <a:pt x="4940" y="6417"/>
                    <a:pt x="5001" y="6339"/>
                    <a:pt x="5001" y="6241"/>
                  </a:cubicBezTo>
                  <a:cubicBezTo>
                    <a:pt x="5001" y="6143"/>
                    <a:pt x="4940" y="6063"/>
                    <a:pt x="4864" y="6063"/>
                  </a:cubicBezTo>
                  <a:close/>
                  <a:moveTo>
                    <a:pt x="5274" y="6063"/>
                  </a:moveTo>
                  <a:cubicBezTo>
                    <a:pt x="5198" y="6063"/>
                    <a:pt x="5136" y="6143"/>
                    <a:pt x="5136" y="6241"/>
                  </a:cubicBezTo>
                  <a:cubicBezTo>
                    <a:pt x="5136" y="6339"/>
                    <a:pt x="5198" y="6417"/>
                    <a:pt x="5274" y="6417"/>
                  </a:cubicBezTo>
                  <a:cubicBezTo>
                    <a:pt x="5351" y="6417"/>
                    <a:pt x="5412" y="6339"/>
                    <a:pt x="5412" y="6241"/>
                  </a:cubicBezTo>
                  <a:cubicBezTo>
                    <a:pt x="5412" y="6143"/>
                    <a:pt x="5351" y="6063"/>
                    <a:pt x="5274" y="6063"/>
                  </a:cubicBezTo>
                  <a:close/>
                  <a:moveTo>
                    <a:pt x="5637" y="6063"/>
                  </a:moveTo>
                  <a:cubicBezTo>
                    <a:pt x="5564" y="6063"/>
                    <a:pt x="5506" y="6138"/>
                    <a:pt x="5506" y="6231"/>
                  </a:cubicBezTo>
                  <a:cubicBezTo>
                    <a:pt x="5506" y="6323"/>
                    <a:pt x="5564" y="6399"/>
                    <a:pt x="5637" y="6399"/>
                  </a:cubicBezTo>
                  <a:cubicBezTo>
                    <a:pt x="5709" y="6399"/>
                    <a:pt x="5768" y="6323"/>
                    <a:pt x="5768" y="6231"/>
                  </a:cubicBezTo>
                  <a:cubicBezTo>
                    <a:pt x="5768" y="6138"/>
                    <a:pt x="5709" y="6063"/>
                    <a:pt x="5637" y="6063"/>
                  </a:cubicBezTo>
                  <a:close/>
                  <a:moveTo>
                    <a:pt x="6047" y="6063"/>
                  </a:moveTo>
                  <a:cubicBezTo>
                    <a:pt x="5975" y="6063"/>
                    <a:pt x="5916" y="6138"/>
                    <a:pt x="5916" y="6231"/>
                  </a:cubicBezTo>
                  <a:cubicBezTo>
                    <a:pt x="5916" y="6323"/>
                    <a:pt x="5975" y="6399"/>
                    <a:pt x="6047" y="6399"/>
                  </a:cubicBezTo>
                  <a:cubicBezTo>
                    <a:pt x="6120" y="6399"/>
                    <a:pt x="6178" y="6323"/>
                    <a:pt x="6178" y="6231"/>
                  </a:cubicBezTo>
                  <a:cubicBezTo>
                    <a:pt x="6178" y="6138"/>
                    <a:pt x="6120" y="6063"/>
                    <a:pt x="6047" y="6063"/>
                  </a:cubicBezTo>
                  <a:close/>
                  <a:moveTo>
                    <a:pt x="6466" y="6063"/>
                  </a:moveTo>
                  <a:cubicBezTo>
                    <a:pt x="6390" y="6063"/>
                    <a:pt x="6327" y="6143"/>
                    <a:pt x="6327" y="6241"/>
                  </a:cubicBezTo>
                  <a:cubicBezTo>
                    <a:pt x="6327" y="6339"/>
                    <a:pt x="6390" y="6417"/>
                    <a:pt x="6466" y="6417"/>
                  </a:cubicBezTo>
                  <a:cubicBezTo>
                    <a:pt x="6542" y="6417"/>
                    <a:pt x="6603" y="6339"/>
                    <a:pt x="6603" y="6241"/>
                  </a:cubicBezTo>
                  <a:cubicBezTo>
                    <a:pt x="6603" y="6143"/>
                    <a:pt x="6542" y="6063"/>
                    <a:pt x="6466" y="6063"/>
                  </a:cubicBezTo>
                  <a:close/>
                  <a:moveTo>
                    <a:pt x="6836" y="6063"/>
                  </a:moveTo>
                  <a:cubicBezTo>
                    <a:pt x="6759" y="6063"/>
                    <a:pt x="6697" y="6143"/>
                    <a:pt x="6697" y="6241"/>
                  </a:cubicBezTo>
                  <a:cubicBezTo>
                    <a:pt x="6697" y="6339"/>
                    <a:pt x="6759" y="6417"/>
                    <a:pt x="6836" y="6417"/>
                  </a:cubicBezTo>
                  <a:cubicBezTo>
                    <a:pt x="6912" y="6417"/>
                    <a:pt x="6973" y="6339"/>
                    <a:pt x="6973" y="6241"/>
                  </a:cubicBezTo>
                  <a:cubicBezTo>
                    <a:pt x="6973" y="6143"/>
                    <a:pt x="6912" y="6063"/>
                    <a:pt x="6836" y="6063"/>
                  </a:cubicBezTo>
                  <a:close/>
                  <a:moveTo>
                    <a:pt x="7247" y="6063"/>
                  </a:moveTo>
                  <a:cubicBezTo>
                    <a:pt x="7170" y="6063"/>
                    <a:pt x="7108" y="6143"/>
                    <a:pt x="7108" y="6241"/>
                  </a:cubicBezTo>
                  <a:cubicBezTo>
                    <a:pt x="7108" y="6339"/>
                    <a:pt x="7170" y="6417"/>
                    <a:pt x="7247" y="6417"/>
                  </a:cubicBezTo>
                  <a:cubicBezTo>
                    <a:pt x="7323" y="6417"/>
                    <a:pt x="7384" y="6339"/>
                    <a:pt x="7384" y="6241"/>
                  </a:cubicBezTo>
                  <a:cubicBezTo>
                    <a:pt x="7384" y="6143"/>
                    <a:pt x="7323" y="6063"/>
                    <a:pt x="7247" y="6063"/>
                  </a:cubicBezTo>
                  <a:close/>
                  <a:moveTo>
                    <a:pt x="7616" y="6063"/>
                  </a:moveTo>
                  <a:cubicBezTo>
                    <a:pt x="7540" y="6063"/>
                    <a:pt x="7478" y="6143"/>
                    <a:pt x="7478" y="6241"/>
                  </a:cubicBezTo>
                  <a:cubicBezTo>
                    <a:pt x="7478" y="6339"/>
                    <a:pt x="7540" y="6417"/>
                    <a:pt x="7616" y="6417"/>
                  </a:cubicBezTo>
                  <a:cubicBezTo>
                    <a:pt x="7693" y="6417"/>
                    <a:pt x="7754" y="6339"/>
                    <a:pt x="7754" y="6241"/>
                  </a:cubicBezTo>
                  <a:cubicBezTo>
                    <a:pt x="7754" y="6143"/>
                    <a:pt x="7693" y="6063"/>
                    <a:pt x="7616" y="6063"/>
                  </a:cubicBezTo>
                  <a:close/>
                  <a:moveTo>
                    <a:pt x="8027" y="6063"/>
                  </a:moveTo>
                  <a:cubicBezTo>
                    <a:pt x="7951" y="6063"/>
                    <a:pt x="7889" y="6143"/>
                    <a:pt x="7889" y="6241"/>
                  </a:cubicBezTo>
                  <a:cubicBezTo>
                    <a:pt x="7889" y="6339"/>
                    <a:pt x="7951" y="6417"/>
                    <a:pt x="8027" y="6417"/>
                  </a:cubicBezTo>
                  <a:cubicBezTo>
                    <a:pt x="8104" y="6417"/>
                    <a:pt x="8165" y="6339"/>
                    <a:pt x="8165" y="6241"/>
                  </a:cubicBezTo>
                  <a:cubicBezTo>
                    <a:pt x="8165" y="6143"/>
                    <a:pt x="8104" y="6063"/>
                    <a:pt x="8027" y="6063"/>
                  </a:cubicBezTo>
                  <a:close/>
                  <a:moveTo>
                    <a:pt x="8438" y="6063"/>
                  </a:moveTo>
                  <a:cubicBezTo>
                    <a:pt x="8362" y="6063"/>
                    <a:pt x="8299" y="6143"/>
                    <a:pt x="8299" y="6241"/>
                  </a:cubicBezTo>
                  <a:cubicBezTo>
                    <a:pt x="8299" y="6339"/>
                    <a:pt x="8362" y="6417"/>
                    <a:pt x="8438" y="6417"/>
                  </a:cubicBezTo>
                  <a:cubicBezTo>
                    <a:pt x="8515" y="6417"/>
                    <a:pt x="8576" y="6339"/>
                    <a:pt x="8576" y="6241"/>
                  </a:cubicBezTo>
                  <a:cubicBezTo>
                    <a:pt x="8576" y="6143"/>
                    <a:pt x="8515" y="6063"/>
                    <a:pt x="8438" y="6063"/>
                  </a:cubicBezTo>
                  <a:close/>
                  <a:moveTo>
                    <a:pt x="8808" y="6063"/>
                  </a:moveTo>
                  <a:cubicBezTo>
                    <a:pt x="8732" y="6063"/>
                    <a:pt x="8669" y="6143"/>
                    <a:pt x="8669" y="6241"/>
                  </a:cubicBezTo>
                  <a:cubicBezTo>
                    <a:pt x="8669" y="6339"/>
                    <a:pt x="8732" y="6417"/>
                    <a:pt x="8808" y="6417"/>
                  </a:cubicBezTo>
                  <a:cubicBezTo>
                    <a:pt x="8884" y="6417"/>
                    <a:pt x="8945" y="6339"/>
                    <a:pt x="8945" y="6241"/>
                  </a:cubicBezTo>
                  <a:cubicBezTo>
                    <a:pt x="8945" y="6143"/>
                    <a:pt x="8884" y="6063"/>
                    <a:pt x="8808" y="6063"/>
                  </a:cubicBezTo>
                  <a:close/>
                  <a:moveTo>
                    <a:pt x="9219" y="6063"/>
                  </a:moveTo>
                  <a:cubicBezTo>
                    <a:pt x="9142" y="6063"/>
                    <a:pt x="9080" y="6143"/>
                    <a:pt x="9080" y="6241"/>
                  </a:cubicBezTo>
                  <a:cubicBezTo>
                    <a:pt x="9080" y="6339"/>
                    <a:pt x="9142" y="6417"/>
                    <a:pt x="9219" y="6417"/>
                  </a:cubicBezTo>
                  <a:cubicBezTo>
                    <a:pt x="9295" y="6417"/>
                    <a:pt x="9356" y="6339"/>
                    <a:pt x="9356" y="6241"/>
                  </a:cubicBezTo>
                  <a:cubicBezTo>
                    <a:pt x="9356" y="6143"/>
                    <a:pt x="9295" y="6063"/>
                    <a:pt x="9219" y="6063"/>
                  </a:cubicBezTo>
                  <a:close/>
                  <a:moveTo>
                    <a:pt x="9589" y="6063"/>
                  </a:moveTo>
                  <a:cubicBezTo>
                    <a:pt x="9512" y="6063"/>
                    <a:pt x="9450" y="6143"/>
                    <a:pt x="9450" y="6241"/>
                  </a:cubicBezTo>
                  <a:cubicBezTo>
                    <a:pt x="9450" y="6339"/>
                    <a:pt x="9512" y="6417"/>
                    <a:pt x="9589" y="6417"/>
                  </a:cubicBezTo>
                  <a:cubicBezTo>
                    <a:pt x="9665" y="6417"/>
                    <a:pt x="9726" y="6339"/>
                    <a:pt x="9726" y="6241"/>
                  </a:cubicBezTo>
                  <a:cubicBezTo>
                    <a:pt x="9726" y="6143"/>
                    <a:pt x="9665" y="6063"/>
                    <a:pt x="9589" y="6063"/>
                  </a:cubicBezTo>
                  <a:close/>
                  <a:moveTo>
                    <a:pt x="9999" y="6063"/>
                  </a:moveTo>
                  <a:cubicBezTo>
                    <a:pt x="9923" y="6063"/>
                    <a:pt x="9861" y="6143"/>
                    <a:pt x="9861" y="6241"/>
                  </a:cubicBezTo>
                  <a:cubicBezTo>
                    <a:pt x="9861" y="6339"/>
                    <a:pt x="9923" y="6417"/>
                    <a:pt x="9999" y="6417"/>
                  </a:cubicBezTo>
                  <a:cubicBezTo>
                    <a:pt x="10076" y="6417"/>
                    <a:pt x="10137" y="6339"/>
                    <a:pt x="10137" y="6241"/>
                  </a:cubicBezTo>
                  <a:cubicBezTo>
                    <a:pt x="10137" y="6143"/>
                    <a:pt x="10076" y="6063"/>
                    <a:pt x="9999" y="6063"/>
                  </a:cubicBezTo>
                  <a:close/>
                  <a:moveTo>
                    <a:pt x="10410" y="6063"/>
                  </a:moveTo>
                  <a:cubicBezTo>
                    <a:pt x="10334" y="6063"/>
                    <a:pt x="10272" y="6143"/>
                    <a:pt x="10272" y="6241"/>
                  </a:cubicBezTo>
                  <a:cubicBezTo>
                    <a:pt x="10272" y="6339"/>
                    <a:pt x="10334" y="6417"/>
                    <a:pt x="10410" y="6417"/>
                  </a:cubicBezTo>
                  <a:cubicBezTo>
                    <a:pt x="10487" y="6417"/>
                    <a:pt x="10548" y="6339"/>
                    <a:pt x="10548" y="6241"/>
                  </a:cubicBezTo>
                  <a:cubicBezTo>
                    <a:pt x="10548" y="6143"/>
                    <a:pt x="10487" y="6063"/>
                    <a:pt x="10410" y="6063"/>
                  </a:cubicBezTo>
                  <a:close/>
                  <a:moveTo>
                    <a:pt x="10780" y="6063"/>
                  </a:moveTo>
                  <a:cubicBezTo>
                    <a:pt x="10704" y="6063"/>
                    <a:pt x="10641" y="6143"/>
                    <a:pt x="10641" y="6241"/>
                  </a:cubicBezTo>
                  <a:cubicBezTo>
                    <a:pt x="10641" y="6339"/>
                    <a:pt x="10704" y="6417"/>
                    <a:pt x="10780" y="6417"/>
                  </a:cubicBezTo>
                  <a:cubicBezTo>
                    <a:pt x="10856" y="6417"/>
                    <a:pt x="10917" y="6339"/>
                    <a:pt x="10917" y="6241"/>
                  </a:cubicBezTo>
                  <a:cubicBezTo>
                    <a:pt x="10917" y="6143"/>
                    <a:pt x="10856" y="6063"/>
                    <a:pt x="10780" y="6063"/>
                  </a:cubicBezTo>
                  <a:close/>
                  <a:moveTo>
                    <a:pt x="11191" y="6063"/>
                  </a:moveTo>
                  <a:cubicBezTo>
                    <a:pt x="11115" y="6063"/>
                    <a:pt x="11052" y="6143"/>
                    <a:pt x="11052" y="6241"/>
                  </a:cubicBezTo>
                  <a:cubicBezTo>
                    <a:pt x="11052" y="6339"/>
                    <a:pt x="11115" y="6417"/>
                    <a:pt x="11191" y="6417"/>
                  </a:cubicBezTo>
                  <a:cubicBezTo>
                    <a:pt x="11267" y="6417"/>
                    <a:pt x="11328" y="6339"/>
                    <a:pt x="11328" y="6241"/>
                  </a:cubicBezTo>
                  <a:cubicBezTo>
                    <a:pt x="11328" y="6143"/>
                    <a:pt x="11267" y="6063"/>
                    <a:pt x="11191" y="6063"/>
                  </a:cubicBezTo>
                  <a:close/>
                  <a:moveTo>
                    <a:pt x="11602" y="6063"/>
                  </a:moveTo>
                  <a:cubicBezTo>
                    <a:pt x="11526" y="6063"/>
                    <a:pt x="11463" y="6143"/>
                    <a:pt x="11463" y="6241"/>
                  </a:cubicBezTo>
                  <a:cubicBezTo>
                    <a:pt x="11463" y="6339"/>
                    <a:pt x="11526" y="6417"/>
                    <a:pt x="11602" y="6417"/>
                  </a:cubicBezTo>
                  <a:cubicBezTo>
                    <a:pt x="11678" y="6417"/>
                    <a:pt x="11739" y="6339"/>
                    <a:pt x="11739" y="6241"/>
                  </a:cubicBezTo>
                  <a:cubicBezTo>
                    <a:pt x="11739" y="6143"/>
                    <a:pt x="11678" y="6063"/>
                    <a:pt x="11602" y="6063"/>
                  </a:cubicBezTo>
                  <a:close/>
                  <a:moveTo>
                    <a:pt x="11972" y="6063"/>
                  </a:moveTo>
                  <a:cubicBezTo>
                    <a:pt x="11895" y="6063"/>
                    <a:pt x="11833" y="6143"/>
                    <a:pt x="11833" y="6241"/>
                  </a:cubicBezTo>
                  <a:cubicBezTo>
                    <a:pt x="11833" y="6339"/>
                    <a:pt x="11895" y="6417"/>
                    <a:pt x="11972" y="6417"/>
                  </a:cubicBezTo>
                  <a:cubicBezTo>
                    <a:pt x="12048" y="6417"/>
                    <a:pt x="12109" y="6339"/>
                    <a:pt x="12109" y="6241"/>
                  </a:cubicBezTo>
                  <a:cubicBezTo>
                    <a:pt x="12109" y="6143"/>
                    <a:pt x="12048" y="6063"/>
                    <a:pt x="11972" y="6063"/>
                  </a:cubicBezTo>
                  <a:close/>
                  <a:moveTo>
                    <a:pt x="12382" y="6063"/>
                  </a:moveTo>
                  <a:cubicBezTo>
                    <a:pt x="12306" y="6063"/>
                    <a:pt x="12244" y="6143"/>
                    <a:pt x="12244" y="6241"/>
                  </a:cubicBezTo>
                  <a:cubicBezTo>
                    <a:pt x="12244" y="6339"/>
                    <a:pt x="12306" y="6417"/>
                    <a:pt x="12382" y="6417"/>
                  </a:cubicBezTo>
                  <a:cubicBezTo>
                    <a:pt x="12459" y="6417"/>
                    <a:pt x="12520" y="6339"/>
                    <a:pt x="12520" y="6241"/>
                  </a:cubicBezTo>
                  <a:cubicBezTo>
                    <a:pt x="12520" y="6143"/>
                    <a:pt x="12459" y="6063"/>
                    <a:pt x="12382" y="6063"/>
                  </a:cubicBezTo>
                  <a:close/>
                  <a:moveTo>
                    <a:pt x="12752" y="6063"/>
                  </a:moveTo>
                  <a:cubicBezTo>
                    <a:pt x="12676" y="6063"/>
                    <a:pt x="12614" y="6143"/>
                    <a:pt x="12614" y="6241"/>
                  </a:cubicBezTo>
                  <a:cubicBezTo>
                    <a:pt x="12614" y="6339"/>
                    <a:pt x="12676" y="6417"/>
                    <a:pt x="12752" y="6417"/>
                  </a:cubicBezTo>
                  <a:cubicBezTo>
                    <a:pt x="12829" y="6417"/>
                    <a:pt x="12890" y="6339"/>
                    <a:pt x="12890" y="6241"/>
                  </a:cubicBezTo>
                  <a:cubicBezTo>
                    <a:pt x="12890" y="6143"/>
                    <a:pt x="12829" y="6063"/>
                    <a:pt x="12752" y="6063"/>
                  </a:cubicBezTo>
                  <a:close/>
                  <a:moveTo>
                    <a:pt x="13163" y="6063"/>
                  </a:moveTo>
                  <a:cubicBezTo>
                    <a:pt x="13087" y="6063"/>
                    <a:pt x="13024" y="6143"/>
                    <a:pt x="13024" y="6241"/>
                  </a:cubicBezTo>
                  <a:cubicBezTo>
                    <a:pt x="13024" y="6339"/>
                    <a:pt x="13087" y="6417"/>
                    <a:pt x="13163" y="6417"/>
                  </a:cubicBezTo>
                  <a:cubicBezTo>
                    <a:pt x="13240" y="6417"/>
                    <a:pt x="13301" y="6339"/>
                    <a:pt x="13301" y="6241"/>
                  </a:cubicBezTo>
                  <a:cubicBezTo>
                    <a:pt x="13301" y="6143"/>
                    <a:pt x="13240" y="6063"/>
                    <a:pt x="13163" y="6063"/>
                  </a:cubicBezTo>
                  <a:close/>
                  <a:moveTo>
                    <a:pt x="13574" y="6063"/>
                  </a:moveTo>
                  <a:cubicBezTo>
                    <a:pt x="13498" y="6063"/>
                    <a:pt x="13435" y="6143"/>
                    <a:pt x="13435" y="6241"/>
                  </a:cubicBezTo>
                  <a:cubicBezTo>
                    <a:pt x="13435" y="6339"/>
                    <a:pt x="13498" y="6417"/>
                    <a:pt x="13574" y="6417"/>
                  </a:cubicBezTo>
                  <a:cubicBezTo>
                    <a:pt x="13650" y="6417"/>
                    <a:pt x="13711" y="6339"/>
                    <a:pt x="13711" y="6241"/>
                  </a:cubicBezTo>
                  <a:cubicBezTo>
                    <a:pt x="13711" y="6143"/>
                    <a:pt x="13650" y="6063"/>
                    <a:pt x="13574" y="6063"/>
                  </a:cubicBezTo>
                  <a:close/>
                  <a:moveTo>
                    <a:pt x="13985" y="6063"/>
                  </a:moveTo>
                  <a:cubicBezTo>
                    <a:pt x="13908" y="6063"/>
                    <a:pt x="13846" y="6143"/>
                    <a:pt x="13846" y="6241"/>
                  </a:cubicBezTo>
                  <a:cubicBezTo>
                    <a:pt x="13846" y="6339"/>
                    <a:pt x="13908" y="6417"/>
                    <a:pt x="13985" y="6417"/>
                  </a:cubicBezTo>
                  <a:cubicBezTo>
                    <a:pt x="14061" y="6417"/>
                    <a:pt x="14122" y="6339"/>
                    <a:pt x="14122" y="6241"/>
                  </a:cubicBezTo>
                  <a:cubicBezTo>
                    <a:pt x="14122" y="6143"/>
                    <a:pt x="14061" y="6063"/>
                    <a:pt x="13985" y="6063"/>
                  </a:cubicBezTo>
                  <a:close/>
                  <a:moveTo>
                    <a:pt x="14355" y="6063"/>
                  </a:moveTo>
                  <a:cubicBezTo>
                    <a:pt x="14278" y="6063"/>
                    <a:pt x="14216" y="6143"/>
                    <a:pt x="14216" y="6241"/>
                  </a:cubicBezTo>
                  <a:cubicBezTo>
                    <a:pt x="14216" y="6339"/>
                    <a:pt x="14278" y="6417"/>
                    <a:pt x="14355" y="6417"/>
                  </a:cubicBezTo>
                  <a:cubicBezTo>
                    <a:pt x="14431" y="6417"/>
                    <a:pt x="14492" y="6339"/>
                    <a:pt x="14492" y="6241"/>
                  </a:cubicBezTo>
                  <a:cubicBezTo>
                    <a:pt x="14492" y="6143"/>
                    <a:pt x="14431" y="6063"/>
                    <a:pt x="14355" y="6063"/>
                  </a:cubicBezTo>
                  <a:close/>
                  <a:moveTo>
                    <a:pt x="14765" y="6063"/>
                  </a:moveTo>
                  <a:cubicBezTo>
                    <a:pt x="14689" y="6063"/>
                    <a:pt x="14627" y="6143"/>
                    <a:pt x="14627" y="6241"/>
                  </a:cubicBezTo>
                  <a:cubicBezTo>
                    <a:pt x="14627" y="6339"/>
                    <a:pt x="14689" y="6417"/>
                    <a:pt x="14765" y="6417"/>
                  </a:cubicBezTo>
                  <a:cubicBezTo>
                    <a:pt x="14842" y="6417"/>
                    <a:pt x="14903" y="6339"/>
                    <a:pt x="14903" y="6241"/>
                  </a:cubicBezTo>
                  <a:cubicBezTo>
                    <a:pt x="14903" y="6143"/>
                    <a:pt x="14842" y="6063"/>
                    <a:pt x="14765" y="6063"/>
                  </a:cubicBezTo>
                  <a:close/>
                  <a:moveTo>
                    <a:pt x="15135" y="6063"/>
                  </a:moveTo>
                  <a:cubicBezTo>
                    <a:pt x="15059" y="6063"/>
                    <a:pt x="14997" y="6143"/>
                    <a:pt x="14997" y="6241"/>
                  </a:cubicBezTo>
                  <a:cubicBezTo>
                    <a:pt x="14997" y="6339"/>
                    <a:pt x="15059" y="6417"/>
                    <a:pt x="15135" y="6417"/>
                  </a:cubicBezTo>
                  <a:cubicBezTo>
                    <a:pt x="15212" y="6417"/>
                    <a:pt x="15273" y="6339"/>
                    <a:pt x="15273" y="6241"/>
                  </a:cubicBezTo>
                  <a:cubicBezTo>
                    <a:pt x="15273" y="6143"/>
                    <a:pt x="15212" y="6063"/>
                    <a:pt x="15135" y="6063"/>
                  </a:cubicBezTo>
                  <a:close/>
                  <a:moveTo>
                    <a:pt x="15546" y="6063"/>
                  </a:moveTo>
                  <a:cubicBezTo>
                    <a:pt x="15470" y="6063"/>
                    <a:pt x="15407" y="6143"/>
                    <a:pt x="15407" y="6241"/>
                  </a:cubicBezTo>
                  <a:cubicBezTo>
                    <a:pt x="15407" y="6339"/>
                    <a:pt x="15470" y="6417"/>
                    <a:pt x="15546" y="6417"/>
                  </a:cubicBezTo>
                  <a:cubicBezTo>
                    <a:pt x="15623" y="6417"/>
                    <a:pt x="15684" y="6339"/>
                    <a:pt x="15684" y="6241"/>
                  </a:cubicBezTo>
                  <a:cubicBezTo>
                    <a:pt x="15684" y="6143"/>
                    <a:pt x="15623" y="6063"/>
                    <a:pt x="15546" y="6063"/>
                  </a:cubicBezTo>
                  <a:close/>
                  <a:moveTo>
                    <a:pt x="15957" y="6063"/>
                  </a:moveTo>
                  <a:cubicBezTo>
                    <a:pt x="15881" y="6063"/>
                    <a:pt x="15818" y="6143"/>
                    <a:pt x="15818" y="6241"/>
                  </a:cubicBezTo>
                  <a:cubicBezTo>
                    <a:pt x="15818" y="6339"/>
                    <a:pt x="15881" y="6417"/>
                    <a:pt x="15957" y="6417"/>
                  </a:cubicBezTo>
                  <a:cubicBezTo>
                    <a:pt x="16033" y="6417"/>
                    <a:pt x="16094" y="6339"/>
                    <a:pt x="16094" y="6241"/>
                  </a:cubicBezTo>
                  <a:cubicBezTo>
                    <a:pt x="16094" y="6143"/>
                    <a:pt x="16033" y="6063"/>
                    <a:pt x="15957" y="6063"/>
                  </a:cubicBezTo>
                  <a:close/>
                  <a:moveTo>
                    <a:pt x="16327" y="6063"/>
                  </a:moveTo>
                  <a:cubicBezTo>
                    <a:pt x="16250" y="6063"/>
                    <a:pt x="16188" y="6143"/>
                    <a:pt x="16188" y="6241"/>
                  </a:cubicBezTo>
                  <a:cubicBezTo>
                    <a:pt x="16188" y="6339"/>
                    <a:pt x="16250" y="6417"/>
                    <a:pt x="16327" y="6417"/>
                  </a:cubicBezTo>
                  <a:cubicBezTo>
                    <a:pt x="16403" y="6417"/>
                    <a:pt x="16464" y="6339"/>
                    <a:pt x="16464" y="6241"/>
                  </a:cubicBezTo>
                  <a:cubicBezTo>
                    <a:pt x="16464" y="6143"/>
                    <a:pt x="16403" y="6063"/>
                    <a:pt x="16327" y="6063"/>
                  </a:cubicBezTo>
                  <a:close/>
                  <a:moveTo>
                    <a:pt x="16738" y="6063"/>
                  </a:moveTo>
                  <a:cubicBezTo>
                    <a:pt x="16661" y="6063"/>
                    <a:pt x="16599" y="6143"/>
                    <a:pt x="16599" y="6241"/>
                  </a:cubicBezTo>
                  <a:cubicBezTo>
                    <a:pt x="16599" y="6339"/>
                    <a:pt x="16661" y="6417"/>
                    <a:pt x="16738" y="6417"/>
                  </a:cubicBezTo>
                  <a:cubicBezTo>
                    <a:pt x="16814" y="6417"/>
                    <a:pt x="16875" y="6339"/>
                    <a:pt x="16875" y="6241"/>
                  </a:cubicBezTo>
                  <a:cubicBezTo>
                    <a:pt x="16875" y="6143"/>
                    <a:pt x="16814" y="6063"/>
                    <a:pt x="16738" y="6063"/>
                  </a:cubicBezTo>
                  <a:close/>
                  <a:moveTo>
                    <a:pt x="17149" y="6063"/>
                  </a:moveTo>
                  <a:cubicBezTo>
                    <a:pt x="17072" y="6063"/>
                    <a:pt x="17010" y="6143"/>
                    <a:pt x="17010" y="6241"/>
                  </a:cubicBezTo>
                  <a:cubicBezTo>
                    <a:pt x="17010" y="6339"/>
                    <a:pt x="17072" y="6417"/>
                    <a:pt x="17149" y="6417"/>
                  </a:cubicBezTo>
                  <a:cubicBezTo>
                    <a:pt x="17225" y="6417"/>
                    <a:pt x="17286" y="6339"/>
                    <a:pt x="17286" y="6241"/>
                  </a:cubicBezTo>
                  <a:cubicBezTo>
                    <a:pt x="17286" y="6143"/>
                    <a:pt x="17225" y="6063"/>
                    <a:pt x="17149" y="6063"/>
                  </a:cubicBezTo>
                  <a:close/>
                  <a:moveTo>
                    <a:pt x="17518" y="6063"/>
                  </a:moveTo>
                  <a:cubicBezTo>
                    <a:pt x="17442" y="6063"/>
                    <a:pt x="17380" y="6143"/>
                    <a:pt x="17380" y="6241"/>
                  </a:cubicBezTo>
                  <a:cubicBezTo>
                    <a:pt x="17380" y="6339"/>
                    <a:pt x="17442" y="6417"/>
                    <a:pt x="17518" y="6417"/>
                  </a:cubicBezTo>
                  <a:cubicBezTo>
                    <a:pt x="17595" y="6417"/>
                    <a:pt x="17656" y="6339"/>
                    <a:pt x="17656" y="6241"/>
                  </a:cubicBezTo>
                  <a:cubicBezTo>
                    <a:pt x="17656" y="6143"/>
                    <a:pt x="17595" y="6063"/>
                    <a:pt x="17518" y="6063"/>
                  </a:cubicBezTo>
                  <a:close/>
                  <a:moveTo>
                    <a:pt x="17888" y="6115"/>
                  </a:moveTo>
                  <a:cubicBezTo>
                    <a:pt x="17812" y="6115"/>
                    <a:pt x="17749" y="6196"/>
                    <a:pt x="17749" y="6293"/>
                  </a:cubicBezTo>
                  <a:cubicBezTo>
                    <a:pt x="17749" y="6391"/>
                    <a:pt x="17812" y="6470"/>
                    <a:pt x="17888" y="6470"/>
                  </a:cubicBezTo>
                  <a:cubicBezTo>
                    <a:pt x="17964" y="6470"/>
                    <a:pt x="18025" y="6391"/>
                    <a:pt x="18025" y="6293"/>
                  </a:cubicBezTo>
                  <a:cubicBezTo>
                    <a:pt x="18025" y="6196"/>
                    <a:pt x="17964" y="6115"/>
                    <a:pt x="17888" y="6115"/>
                  </a:cubicBezTo>
                  <a:close/>
                  <a:moveTo>
                    <a:pt x="1741" y="6537"/>
                  </a:moveTo>
                  <a:cubicBezTo>
                    <a:pt x="1665" y="6537"/>
                    <a:pt x="1602" y="6617"/>
                    <a:pt x="1602" y="6715"/>
                  </a:cubicBezTo>
                  <a:cubicBezTo>
                    <a:pt x="1602" y="6813"/>
                    <a:pt x="1665" y="6893"/>
                    <a:pt x="1741" y="6893"/>
                  </a:cubicBezTo>
                  <a:cubicBezTo>
                    <a:pt x="1817" y="6893"/>
                    <a:pt x="1878" y="6813"/>
                    <a:pt x="1878" y="6715"/>
                  </a:cubicBezTo>
                  <a:cubicBezTo>
                    <a:pt x="1878" y="6617"/>
                    <a:pt x="1817" y="6537"/>
                    <a:pt x="1741" y="6537"/>
                  </a:cubicBezTo>
                  <a:close/>
                  <a:moveTo>
                    <a:pt x="2111" y="6537"/>
                  </a:moveTo>
                  <a:cubicBezTo>
                    <a:pt x="2035" y="6537"/>
                    <a:pt x="1972" y="6617"/>
                    <a:pt x="1972" y="6715"/>
                  </a:cubicBezTo>
                  <a:cubicBezTo>
                    <a:pt x="1972" y="6813"/>
                    <a:pt x="2035" y="6893"/>
                    <a:pt x="2111" y="6893"/>
                  </a:cubicBezTo>
                  <a:cubicBezTo>
                    <a:pt x="2187" y="6893"/>
                    <a:pt x="2248" y="6813"/>
                    <a:pt x="2248" y="6715"/>
                  </a:cubicBezTo>
                  <a:cubicBezTo>
                    <a:pt x="2248" y="6617"/>
                    <a:pt x="2187" y="6537"/>
                    <a:pt x="2111" y="6537"/>
                  </a:cubicBezTo>
                  <a:close/>
                  <a:moveTo>
                    <a:pt x="2522" y="6537"/>
                  </a:moveTo>
                  <a:cubicBezTo>
                    <a:pt x="2445" y="6537"/>
                    <a:pt x="2383" y="6617"/>
                    <a:pt x="2383" y="6715"/>
                  </a:cubicBezTo>
                  <a:cubicBezTo>
                    <a:pt x="2383" y="6813"/>
                    <a:pt x="2445" y="6893"/>
                    <a:pt x="2522" y="6893"/>
                  </a:cubicBezTo>
                  <a:cubicBezTo>
                    <a:pt x="2598" y="6893"/>
                    <a:pt x="2659" y="6813"/>
                    <a:pt x="2659" y="6715"/>
                  </a:cubicBezTo>
                  <a:cubicBezTo>
                    <a:pt x="2659" y="6617"/>
                    <a:pt x="2598" y="6537"/>
                    <a:pt x="2522" y="6537"/>
                  </a:cubicBezTo>
                  <a:close/>
                  <a:moveTo>
                    <a:pt x="2891" y="6537"/>
                  </a:moveTo>
                  <a:cubicBezTo>
                    <a:pt x="2815" y="6537"/>
                    <a:pt x="2753" y="6617"/>
                    <a:pt x="2753" y="6715"/>
                  </a:cubicBezTo>
                  <a:cubicBezTo>
                    <a:pt x="2753" y="6813"/>
                    <a:pt x="2815" y="6893"/>
                    <a:pt x="2891" y="6893"/>
                  </a:cubicBezTo>
                  <a:cubicBezTo>
                    <a:pt x="2968" y="6893"/>
                    <a:pt x="3029" y="6813"/>
                    <a:pt x="3029" y="6715"/>
                  </a:cubicBezTo>
                  <a:cubicBezTo>
                    <a:pt x="3029" y="6617"/>
                    <a:pt x="2968" y="6537"/>
                    <a:pt x="2891" y="6537"/>
                  </a:cubicBezTo>
                  <a:close/>
                  <a:moveTo>
                    <a:pt x="3302" y="6537"/>
                  </a:moveTo>
                  <a:cubicBezTo>
                    <a:pt x="3226" y="6537"/>
                    <a:pt x="3164" y="6617"/>
                    <a:pt x="3164" y="6715"/>
                  </a:cubicBezTo>
                  <a:cubicBezTo>
                    <a:pt x="3164" y="6813"/>
                    <a:pt x="3226" y="6893"/>
                    <a:pt x="3302" y="6893"/>
                  </a:cubicBezTo>
                  <a:cubicBezTo>
                    <a:pt x="3379" y="6893"/>
                    <a:pt x="3440" y="6813"/>
                    <a:pt x="3440" y="6715"/>
                  </a:cubicBezTo>
                  <a:cubicBezTo>
                    <a:pt x="3440" y="6617"/>
                    <a:pt x="3379" y="6537"/>
                    <a:pt x="3302" y="6537"/>
                  </a:cubicBezTo>
                  <a:close/>
                  <a:moveTo>
                    <a:pt x="3713" y="6537"/>
                  </a:moveTo>
                  <a:cubicBezTo>
                    <a:pt x="3637" y="6537"/>
                    <a:pt x="3575" y="6617"/>
                    <a:pt x="3575" y="6715"/>
                  </a:cubicBezTo>
                  <a:cubicBezTo>
                    <a:pt x="3575" y="6813"/>
                    <a:pt x="3637" y="6893"/>
                    <a:pt x="3713" y="6893"/>
                  </a:cubicBezTo>
                  <a:cubicBezTo>
                    <a:pt x="3790" y="6893"/>
                    <a:pt x="3851" y="6813"/>
                    <a:pt x="3851" y="6715"/>
                  </a:cubicBezTo>
                  <a:cubicBezTo>
                    <a:pt x="3851" y="6617"/>
                    <a:pt x="3790" y="6537"/>
                    <a:pt x="3713" y="6537"/>
                  </a:cubicBezTo>
                  <a:close/>
                  <a:moveTo>
                    <a:pt x="4083" y="6537"/>
                  </a:moveTo>
                  <a:cubicBezTo>
                    <a:pt x="4007" y="6537"/>
                    <a:pt x="3944" y="6617"/>
                    <a:pt x="3944" y="6715"/>
                  </a:cubicBezTo>
                  <a:cubicBezTo>
                    <a:pt x="3944" y="6813"/>
                    <a:pt x="4007" y="6893"/>
                    <a:pt x="4083" y="6893"/>
                  </a:cubicBezTo>
                  <a:cubicBezTo>
                    <a:pt x="4159" y="6893"/>
                    <a:pt x="4220" y="6813"/>
                    <a:pt x="4220" y="6715"/>
                  </a:cubicBezTo>
                  <a:cubicBezTo>
                    <a:pt x="4220" y="6617"/>
                    <a:pt x="4159" y="6537"/>
                    <a:pt x="4083" y="6537"/>
                  </a:cubicBezTo>
                  <a:close/>
                  <a:moveTo>
                    <a:pt x="4494" y="6537"/>
                  </a:moveTo>
                  <a:cubicBezTo>
                    <a:pt x="4418" y="6537"/>
                    <a:pt x="4355" y="6617"/>
                    <a:pt x="4355" y="6715"/>
                  </a:cubicBezTo>
                  <a:cubicBezTo>
                    <a:pt x="4355" y="6813"/>
                    <a:pt x="4418" y="6893"/>
                    <a:pt x="4494" y="6893"/>
                  </a:cubicBezTo>
                  <a:cubicBezTo>
                    <a:pt x="4570" y="6893"/>
                    <a:pt x="4631" y="6813"/>
                    <a:pt x="4631" y="6715"/>
                  </a:cubicBezTo>
                  <a:cubicBezTo>
                    <a:pt x="4631" y="6617"/>
                    <a:pt x="4570" y="6537"/>
                    <a:pt x="4494" y="6537"/>
                  </a:cubicBezTo>
                  <a:close/>
                  <a:moveTo>
                    <a:pt x="4864" y="6537"/>
                  </a:moveTo>
                  <a:cubicBezTo>
                    <a:pt x="4787" y="6537"/>
                    <a:pt x="4725" y="6617"/>
                    <a:pt x="4725" y="6715"/>
                  </a:cubicBezTo>
                  <a:cubicBezTo>
                    <a:pt x="4725" y="6813"/>
                    <a:pt x="4787" y="6893"/>
                    <a:pt x="4864" y="6893"/>
                  </a:cubicBezTo>
                  <a:cubicBezTo>
                    <a:pt x="4940" y="6893"/>
                    <a:pt x="5001" y="6813"/>
                    <a:pt x="5001" y="6715"/>
                  </a:cubicBezTo>
                  <a:cubicBezTo>
                    <a:pt x="5001" y="6617"/>
                    <a:pt x="4940" y="6537"/>
                    <a:pt x="4864" y="6537"/>
                  </a:cubicBezTo>
                  <a:close/>
                  <a:moveTo>
                    <a:pt x="5274" y="6537"/>
                  </a:moveTo>
                  <a:cubicBezTo>
                    <a:pt x="5198" y="6537"/>
                    <a:pt x="5136" y="6617"/>
                    <a:pt x="5136" y="6715"/>
                  </a:cubicBezTo>
                  <a:cubicBezTo>
                    <a:pt x="5136" y="6813"/>
                    <a:pt x="5198" y="6893"/>
                    <a:pt x="5274" y="6893"/>
                  </a:cubicBezTo>
                  <a:cubicBezTo>
                    <a:pt x="5351" y="6893"/>
                    <a:pt x="5412" y="6813"/>
                    <a:pt x="5412" y="6715"/>
                  </a:cubicBezTo>
                  <a:cubicBezTo>
                    <a:pt x="5412" y="6617"/>
                    <a:pt x="5351" y="6537"/>
                    <a:pt x="5274" y="6537"/>
                  </a:cubicBezTo>
                  <a:close/>
                  <a:moveTo>
                    <a:pt x="5685" y="6537"/>
                  </a:moveTo>
                  <a:cubicBezTo>
                    <a:pt x="5609" y="6537"/>
                    <a:pt x="5547" y="6617"/>
                    <a:pt x="5547" y="6715"/>
                  </a:cubicBezTo>
                  <a:cubicBezTo>
                    <a:pt x="5547" y="6813"/>
                    <a:pt x="5609" y="6893"/>
                    <a:pt x="5685" y="6893"/>
                  </a:cubicBezTo>
                  <a:cubicBezTo>
                    <a:pt x="5762" y="6893"/>
                    <a:pt x="5823" y="6813"/>
                    <a:pt x="5823" y="6715"/>
                  </a:cubicBezTo>
                  <a:cubicBezTo>
                    <a:pt x="5823" y="6617"/>
                    <a:pt x="5762" y="6537"/>
                    <a:pt x="5685" y="6537"/>
                  </a:cubicBezTo>
                  <a:close/>
                  <a:moveTo>
                    <a:pt x="6055" y="6537"/>
                  </a:moveTo>
                  <a:cubicBezTo>
                    <a:pt x="5979" y="6537"/>
                    <a:pt x="5916" y="6617"/>
                    <a:pt x="5916" y="6715"/>
                  </a:cubicBezTo>
                  <a:cubicBezTo>
                    <a:pt x="5916" y="6813"/>
                    <a:pt x="5979" y="6893"/>
                    <a:pt x="6055" y="6893"/>
                  </a:cubicBezTo>
                  <a:cubicBezTo>
                    <a:pt x="6132" y="6893"/>
                    <a:pt x="6193" y="6813"/>
                    <a:pt x="6193" y="6715"/>
                  </a:cubicBezTo>
                  <a:cubicBezTo>
                    <a:pt x="6193" y="6617"/>
                    <a:pt x="6132" y="6537"/>
                    <a:pt x="6055" y="6537"/>
                  </a:cubicBezTo>
                  <a:close/>
                  <a:moveTo>
                    <a:pt x="6466" y="6537"/>
                  </a:moveTo>
                  <a:cubicBezTo>
                    <a:pt x="6390" y="6537"/>
                    <a:pt x="6327" y="6617"/>
                    <a:pt x="6327" y="6715"/>
                  </a:cubicBezTo>
                  <a:cubicBezTo>
                    <a:pt x="6327" y="6813"/>
                    <a:pt x="6390" y="6893"/>
                    <a:pt x="6466" y="6893"/>
                  </a:cubicBezTo>
                  <a:cubicBezTo>
                    <a:pt x="6542" y="6893"/>
                    <a:pt x="6603" y="6813"/>
                    <a:pt x="6603" y="6715"/>
                  </a:cubicBezTo>
                  <a:cubicBezTo>
                    <a:pt x="6603" y="6617"/>
                    <a:pt x="6542" y="6537"/>
                    <a:pt x="6466" y="6537"/>
                  </a:cubicBezTo>
                  <a:close/>
                  <a:moveTo>
                    <a:pt x="6836" y="6537"/>
                  </a:moveTo>
                  <a:cubicBezTo>
                    <a:pt x="6759" y="6537"/>
                    <a:pt x="6697" y="6617"/>
                    <a:pt x="6697" y="6715"/>
                  </a:cubicBezTo>
                  <a:cubicBezTo>
                    <a:pt x="6697" y="6813"/>
                    <a:pt x="6759" y="6893"/>
                    <a:pt x="6836" y="6893"/>
                  </a:cubicBezTo>
                  <a:cubicBezTo>
                    <a:pt x="6912" y="6893"/>
                    <a:pt x="6973" y="6813"/>
                    <a:pt x="6973" y="6715"/>
                  </a:cubicBezTo>
                  <a:cubicBezTo>
                    <a:pt x="6973" y="6617"/>
                    <a:pt x="6912" y="6537"/>
                    <a:pt x="6836" y="6537"/>
                  </a:cubicBezTo>
                  <a:close/>
                  <a:moveTo>
                    <a:pt x="7247" y="6537"/>
                  </a:moveTo>
                  <a:cubicBezTo>
                    <a:pt x="7170" y="6537"/>
                    <a:pt x="7108" y="6617"/>
                    <a:pt x="7108" y="6715"/>
                  </a:cubicBezTo>
                  <a:cubicBezTo>
                    <a:pt x="7108" y="6813"/>
                    <a:pt x="7170" y="6893"/>
                    <a:pt x="7247" y="6893"/>
                  </a:cubicBezTo>
                  <a:cubicBezTo>
                    <a:pt x="7323" y="6893"/>
                    <a:pt x="7384" y="6813"/>
                    <a:pt x="7384" y="6715"/>
                  </a:cubicBezTo>
                  <a:cubicBezTo>
                    <a:pt x="7384" y="6617"/>
                    <a:pt x="7323" y="6537"/>
                    <a:pt x="7247" y="6537"/>
                  </a:cubicBezTo>
                  <a:close/>
                  <a:moveTo>
                    <a:pt x="7616" y="6537"/>
                  </a:moveTo>
                  <a:cubicBezTo>
                    <a:pt x="7540" y="6537"/>
                    <a:pt x="7478" y="6617"/>
                    <a:pt x="7478" y="6715"/>
                  </a:cubicBezTo>
                  <a:cubicBezTo>
                    <a:pt x="7478" y="6813"/>
                    <a:pt x="7540" y="6893"/>
                    <a:pt x="7616" y="6893"/>
                  </a:cubicBezTo>
                  <a:cubicBezTo>
                    <a:pt x="7693" y="6893"/>
                    <a:pt x="7754" y="6813"/>
                    <a:pt x="7754" y="6715"/>
                  </a:cubicBezTo>
                  <a:cubicBezTo>
                    <a:pt x="7754" y="6617"/>
                    <a:pt x="7693" y="6537"/>
                    <a:pt x="7616" y="6537"/>
                  </a:cubicBezTo>
                  <a:close/>
                  <a:moveTo>
                    <a:pt x="8027" y="6537"/>
                  </a:moveTo>
                  <a:cubicBezTo>
                    <a:pt x="7951" y="6537"/>
                    <a:pt x="7889" y="6617"/>
                    <a:pt x="7889" y="6715"/>
                  </a:cubicBezTo>
                  <a:cubicBezTo>
                    <a:pt x="7889" y="6813"/>
                    <a:pt x="7951" y="6893"/>
                    <a:pt x="8027" y="6893"/>
                  </a:cubicBezTo>
                  <a:cubicBezTo>
                    <a:pt x="8104" y="6893"/>
                    <a:pt x="8165" y="6813"/>
                    <a:pt x="8165" y="6715"/>
                  </a:cubicBezTo>
                  <a:cubicBezTo>
                    <a:pt x="8165" y="6617"/>
                    <a:pt x="8104" y="6537"/>
                    <a:pt x="8027" y="6537"/>
                  </a:cubicBezTo>
                  <a:close/>
                  <a:moveTo>
                    <a:pt x="8438" y="6537"/>
                  </a:moveTo>
                  <a:cubicBezTo>
                    <a:pt x="8362" y="6537"/>
                    <a:pt x="8299" y="6617"/>
                    <a:pt x="8299" y="6715"/>
                  </a:cubicBezTo>
                  <a:cubicBezTo>
                    <a:pt x="8299" y="6813"/>
                    <a:pt x="8362" y="6893"/>
                    <a:pt x="8438" y="6893"/>
                  </a:cubicBezTo>
                  <a:cubicBezTo>
                    <a:pt x="8515" y="6893"/>
                    <a:pt x="8576" y="6813"/>
                    <a:pt x="8576" y="6715"/>
                  </a:cubicBezTo>
                  <a:cubicBezTo>
                    <a:pt x="8576" y="6617"/>
                    <a:pt x="8515" y="6537"/>
                    <a:pt x="8438" y="6537"/>
                  </a:cubicBezTo>
                  <a:close/>
                  <a:moveTo>
                    <a:pt x="8808" y="6537"/>
                  </a:moveTo>
                  <a:cubicBezTo>
                    <a:pt x="8732" y="6537"/>
                    <a:pt x="8669" y="6617"/>
                    <a:pt x="8669" y="6715"/>
                  </a:cubicBezTo>
                  <a:cubicBezTo>
                    <a:pt x="8669" y="6813"/>
                    <a:pt x="8732" y="6893"/>
                    <a:pt x="8808" y="6893"/>
                  </a:cubicBezTo>
                  <a:cubicBezTo>
                    <a:pt x="8884" y="6893"/>
                    <a:pt x="8945" y="6813"/>
                    <a:pt x="8945" y="6715"/>
                  </a:cubicBezTo>
                  <a:cubicBezTo>
                    <a:pt x="8945" y="6617"/>
                    <a:pt x="8884" y="6537"/>
                    <a:pt x="8808" y="6537"/>
                  </a:cubicBezTo>
                  <a:close/>
                  <a:moveTo>
                    <a:pt x="9219" y="6537"/>
                  </a:moveTo>
                  <a:cubicBezTo>
                    <a:pt x="9142" y="6537"/>
                    <a:pt x="9080" y="6617"/>
                    <a:pt x="9080" y="6715"/>
                  </a:cubicBezTo>
                  <a:cubicBezTo>
                    <a:pt x="9080" y="6813"/>
                    <a:pt x="9142" y="6893"/>
                    <a:pt x="9219" y="6893"/>
                  </a:cubicBezTo>
                  <a:cubicBezTo>
                    <a:pt x="9295" y="6893"/>
                    <a:pt x="9356" y="6813"/>
                    <a:pt x="9356" y="6715"/>
                  </a:cubicBezTo>
                  <a:cubicBezTo>
                    <a:pt x="9356" y="6617"/>
                    <a:pt x="9295" y="6537"/>
                    <a:pt x="9219" y="6537"/>
                  </a:cubicBezTo>
                  <a:close/>
                  <a:moveTo>
                    <a:pt x="9589" y="6537"/>
                  </a:moveTo>
                  <a:cubicBezTo>
                    <a:pt x="9512" y="6537"/>
                    <a:pt x="9450" y="6617"/>
                    <a:pt x="9450" y="6715"/>
                  </a:cubicBezTo>
                  <a:cubicBezTo>
                    <a:pt x="9450" y="6813"/>
                    <a:pt x="9512" y="6893"/>
                    <a:pt x="9589" y="6893"/>
                  </a:cubicBezTo>
                  <a:cubicBezTo>
                    <a:pt x="9665" y="6893"/>
                    <a:pt x="9726" y="6813"/>
                    <a:pt x="9726" y="6715"/>
                  </a:cubicBezTo>
                  <a:cubicBezTo>
                    <a:pt x="9726" y="6617"/>
                    <a:pt x="9665" y="6537"/>
                    <a:pt x="9589" y="6537"/>
                  </a:cubicBezTo>
                  <a:close/>
                  <a:moveTo>
                    <a:pt x="9999" y="6537"/>
                  </a:moveTo>
                  <a:cubicBezTo>
                    <a:pt x="9923" y="6537"/>
                    <a:pt x="9861" y="6617"/>
                    <a:pt x="9861" y="6715"/>
                  </a:cubicBezTo>
                  <a:cubicBezTo>
                    <a:pt x="9861" y="6813"/>
                    <a:pt x="9923" y="6893"/>
                    <a:pt x="9999" y="6893"/>
                  </a:cubicBezTo>
                  <a:cubicBezTo>
                    <a:pt x="10076" y="6893"/>
                    <a:pt x="10137" y="6813"/>
                    <a:pt x="10137" y="6715"/>
                  </a:cubicBezTo>
                  <a:cubicBezTo>
                    <a:pt x="10137" y="6617"/>
                    <a:pt x="10076" y="6537"/>
                    <a:pt x="9999" y="6537"/>
                  </a:cubicBezTo>
                  <a:close/>
                  <a:moveTo>
                    <a:pt x="16738" y="6537"/>
                  </a:moveTo>
                  <a:cubicBezTo>
                    <a:pt x="16661" y="6537"/>
                    <a:pt x="16599" y="6617"/>
                    <a:pt x="16599" y="6715"/>
                  </a:cubicBezTo>
                  <a:cubicBezTo>
                    <a:pt x="16599" y="6813"/>
                    <a:pt x="16661" y="6891"/>
                    <a:pt x="16738" y="6891"/>
                  </a:cubicBezTo>
                  <a:cubicBezTo>
                    <a:pt x="16814" y="6891"/>
                    <a:pt x="16875" y="6813"/>
                    <a:pt x="16875" y="6715"/>
                  </a:cubicBezTo>
                  <a:cubicBezTo>
                    <a:pt x="16875" y="6617"/>
                    <a:pt x="16814" y="6537"/>
                    <a:pt x="16738" y="6537"/>
                  </a:cubicBezTo>
                  <a:close/>
                  <a:moveTo>
                    <a:pt x="17149" y="6537"/>
                  </a:moveTo>
                  <a:cubicBezTo>
                    <a:pt x="17072" y="6537"/>
                    <a:pt x="17010" y="6617"/>
                    <a:pt x="17010" y="6715"/>
                  </a:cubicBezTo>
                  <a:cubicBezTo>
                    <a:pt x="17010" y="6813"/>
                    <a:pt x="17072" y="6891"/>
                    <a:pt x="17149" y="6891"/>
                  </a:cubicBezTo>
                  <a:cubicBezTo>
                    <a:pt x="17225" y="6891"/>
                    <a:pt x="17286" y="6813"/>
                    <a:pt x="17286" y="6715"/>
                  </a:cubicBezTo>
                  <a:cubicBezTo>
                    <a:pt x="17286" y="6617"/>
                    <a:pt x="17225" y="6537"/>
                    <a:pt x="17149" y="6537"/>
                  </a:cubicBezTo>
                  <a:close/>
                  <a:moveTo>
                    <a:pt x="17518" y="6537"/>
                  </a:moveTo>
                  <a:cubicBezTo>
                    <a:pt x="17442" y="6537"/>
                    <a:pt x="17380" y="6617"/>
                    <a:pt x="17380" y="6715"/>
                  </a:cubicBezTo>
                  <a:cubicBezTo>
                    <a:pt x="17380" y="6813"/>
                    <a:pt x="17442" y="6891"/>
                    <a:pt x="17518" y="6891"/>
                  </a:cubicBezTo>
                  <a:cubicBezTo>
                    <a:pt x="17595" y="6891"/>
                    <a:pt x="17656" y="6813"/>
                    <a:pt x="17656" y="6715"/>
                  </a:cubicBezTo>
                  <a:cubicBezTo>
                    <a:pt x="17656" y="6617"/>
                    <a:pt x="17595" y="6537"/>
                    <a:pt x="17518" y="6537"/>
                  </a:cubicBezTo>
                  <a:close/>
                  <a:moveTo>
                    <a:pt x="18299" y="6537"/>
                  </a:moveTo>
                  <a:cubicBezTo>
                    <a:pt x="18223" y="6537"/>
                    <a:pt x="18160" y="6617"/>
                    <a:pt x="18160" y="6715"/>
                  </a:cubicBezTo>
                  <a:cubicBezTo>
                    <a:pt x="18160" y="6813"/>
                    <a:pt x="18223" y="6891"/>
                    <a:pt x="18299" y="6891"/>
                  </a:cubicBezTo>
                  <a:cubicBezTo>
                    <a:pt x="18375" y="6891"/>
                    <a:pt x="18436" y="6813"/>
                    <a:pt x="18436" y="6715"/>
                  </a:cubicBezTo>
                  <a:cubicBezTo>
                    <a:pt x="18436" y="6617"/>
                    <a:pt x="18375" y="6537"/>
                    <a:pt x="18299" y="6537"/>
                  </a:cubicBezTo>
                  <a:close/>
                  <a:moveTo>
                    <a:pt x="10410" y="6590"/>
                  </a:moveTo>
                  <a:cubicBezTo>
                    <a:pt x="10334" y="6590"/>
                    <a:pt x="10272" y="6670"/>
                    <a:pt x="10272" y="6768"/>
                  </a:cubicBezTo>
                  <a:cubicBezTo>
                    <a:pt x="10272" y="6866"/>
                    <a:pt x="10334" y="6944"/>
                    <a:pt x="10410" y="6944"/>
                  </a:cubicBezTo>
                  <a:cubicBezTo>
                    <a:pt x="10487" y="6944"/>
                    <a:pt x="10548" y="6866"/>
                    <a:pt x="10548" y="6768"/>
                  </a:cubicBezTo>
                  <a:cubicBezTo>
                    <a:pt x="10548" y="6670"/>
                    <a:pt x="10487" y="6590"/>
                    <a:pt x="10410" y="6590"/>
                  </a:cubicBezTo>
                  <a:close/>
                  <a:moveTo>
                    <a:pt x="10780" y="6590"/>
                  </a:moveTo>
                  <a:cubicBezTo>
                    <a:pt x="10704" y="6590"/>
                    <a:pt x="10641" y="6670"/>
                    <a:pt x="10641" y="6768"/>
                  </a:cubicBezTo>
                  <a:cubicBezTo>
                    <a:pt x="10641" y="6866"/>
                    <a:pt x="10704" y="6944"/>
                    <a:pt x="10780" y="6944"/>
                  </a:cubicBezTo>
                  <a:cubicBezTo>
                    <a:pt x="10856" y="6944"/>
                    <a:pt x="10917" y="6866"/>
                    <a:pt x="10917" y="6768"/>
                  </a:cubicBezTo>
                  <a:cubicBezTo>
                    <a:pt x="10917" y="6670"/>
                    <a:pt x="10856" y="6590"/>
                    <a:pt x="10780" y="6590"/>
                  </a:cubicBezTo>
                  <a:close/>
                  <a:moveTo>
                    <a:pt x="11191" y="6590"/>
                  </a:moveTo>
                  <a:cubicBezTo>
                    <a:pt x="11115" y="6590"/>
                    <a:pt x="11052" y="6670"/>
                    <a:pt x="11052" y="6768"/>
                  </a:cubicBezTo>
                  <a:cubicBezTo>
                    <a:pt x="11052" y="6866"/>
                    <a:pt x="11115" y="6944"/>
                    <a:pt x="11191" y="6944"/>
                  </a:cubicBezTo>
                  <a:cubicBezTo>
                    <a:pt x="11267" y="6944"/>
                    <a:pt x="11328" y="6866"/>
                    <a:pt x="11328" y="6768"/>
                  </a:cubicBezTo>
                  <a:cubicBezTo>
                    <a:pt x="11328" y="6670"/>
                    <a:pt x="11267" y="6590"/>
                    <a:pt x="11191" y="6590"/>
                  </a:cubicBezTo>
                  <a:close/>
                  <a:moveTo>
                    <a:pt x="11602" y="6590"/>
                  </a:moveTo>
                  <a:cubicBezTo>
                    <a:pt x="11526" y="6590"/>
                    <a:pt x="11463" y="6670"/>
                    <a:pt x="11463" y="6768"/>
                  </a:cubicBezTo>
                  <a:cubicBezTo>
                    <a:pt x="11463" y="6866"/>
                    <a:pt x="11526" y="6944"/>
                    <a:pt x="11602" y="6944"/>
                  </a:cubicBezTo>
                  <a:cubicBezTo>
                    <a:pt x="11678" y="6944"/>
                    <a:pt x="11739" y="6866"/>
                    <a:pt x="11739" y="6768"/>
                  </a:cubicBezTo>
                  <a:cubicBezTo>
                    <a:pt x="11739" y="6670"/>
                    <a:pt x="11678" y="6590"/>
                    <a:pt x="11602" y="6590"/>
                  </a:cubicBezTo>
                  <a:close/>
                  <a:moveTo>
                    <a:pt x="11972" y="6590"/>
                  </a:moveTo>
                  <a:cubicBezTo>
                    <a:pt x="11895" y="6590"/>
                    <a:pt x="11833" y="6670"/>
                    <a:pt x="11833" y="6768"/>
                  </a:cubicBezTo>
                  <a:cubicBezTo>
                    <a:pt x="11833" y="6866"/>
                    <a:pt x="11895" y="6944"/>
                    <a:pt x="11972" y="6944"/>
                  </a:cubicBezTo>
                  <a:cubicBezTo>
                    <a:pt x="12048" y="6944"/>
                    <a:pt x="12109" y="6866"/>
                    <a:pt x="12109" y="6768"/>
                  </a:cubicBezTo>
                  <a:cubicBezTo>
                    <a:pt x="12109" y="6670"/>
                    <a:pt x="12048" y="6590"/>
                    <a:pt x="11972" y="6590"/>
                  </a:cubicBezTo>
                  <a:close/>
                  <a:moveTo>
                    <a:pt x="12382" y="6590"/>
                  </a:moveTo>
                  <a:cubicBezTo>
                    <a:pt x="12306" y="6590"/>
                    <a:pt x="12244" y="6670"/>
                    <a:pt x="12244" y="6768"/>
                  </a:cubicBezTo>
                  <a:cubicBezTo>
                    <a:pt x="12244" y="6866"/>
                    <a:pt x="12306" y="6944"/>
                    <a:pt x="12382" y="6944"/>
                  </a:cubicBezTo>
                  <a:cubicBezTo>
                    <a:pt x="12459" y="6944"/>
                    <a:pt x="12520" y="6866"/>
                    <a:pt x="12520" y="6768"/>
                  </a:cubicBezTo>
                  <a:cubicBezTo>
                    <a:pt x="12520" y="6670"/>
                    <a:pt x="12459" y="6590"/>
                    <a:pt x="12382" y="6590"/>
                  </a:cubicBezTo>
                  <a:close/>
                  <a:moveTo>
                    <a:pt x="12793" y="6590"/>
                  </a:moveTo>
                  <a:cubicBezTo>
                    <a:pt x="12717" y="6590"/>
                    <a:pt x="12655" y="6670"/>
                    <a:pt x="12655" y="6768"/>
                  </a:cubicBezTo>
                  <a:cubicBezTo>
                    <a:pt x="12655" y="6866"/>
                    <a:pt x="12717" y="6944"/>
                    <a:pt x="12793" y="6944"/>
                  </a:cubicBezTo>
                  <a:cubicBezTo>
                    <a:pt x="12869" y="6944"/>
                    <a:pt x="12931" y="6866"/>
                    <a:pt x="12931" y="6768"/>
                  </a:cubicBezTo>
                  <a:cubicBezTo>
                    <a:pt x="12931" y="6670"/>
                    <a:pt x="12869" y="6590"/>
                    <a:pt x="12793" y="6590"/>
                  </a:cubicBezTo>
                  <a:close/>
                  <a:moveTo>
                    <a:pt x="13163" y="6590"/>
                  </a:moveTo>
                  <a:cubicBezTo>
                    <a:pt x="13087" y="6590"/>
                    <a:pt x="13024" y="6670"/>
                    <a:pt x="13024" y="6768"/>
                  </a:cubicBezTo>
                  <a:cubicBezTo>
                    <a:pt x="13024" y="6866"/>
                    <a:pt x="13087" y="6944"/>
                    <a:pt x="13163" y="6944"/>
                  </a:cubicBezTo>
                  <a:cubicBezTo>
                    <a:pt x="13239" y="6944"/>
                    <a:pt x="13301" y="6866"/>
                    <a:pt x="13301" y="6768"/>
                  </a:cubicBezTo>
                  <a:cubicBezTo>
                    <a:pt x="13301" y="6670"/>
                    <a:pt x="13239" y="6590"/>
                    <a:pt x="13163" y="6590"/>
                  </a:cubicBezTo>
                  <a:close/>
                  <a:moveTo>
                    <a:pt x="13574" y="6590"/>
                  </a:moveTo>
                  <a:cubicBezTo>
                    <a:pt x="13498" y="6590"/>
                    <a:pt x="13435" y="6670"/>
                    <a:pt x="13435" y="6768"/>
                  </a:cubicBezTo>
                  <a:cubicBezTo>
                    <a:pt x="13435" y="6866"/>
                    <a:pt x="13498" y="6944"/>
                    <a:pt x="13574" y="6944"/>
                  </a:cubicBezTo>
                  <a:cubicBezTo>
                    <a:pt x="13650" y="6944"/>
                    <a:pt x="13711" y="6866"/>
                    <a:pt x="13711" y="6768"/>
                  </a:cubicBezTo>
                  <a:cubicBezTo>
                    <a:pt x="13711" y="6670"/>
                    <a:pt x="13650" y="6590"/>
                    <a:pt x="13574" y="6590"/>
                  </a:cubicBezTo>
                  <a:close/>
                  <a:moveTo>
                    <a:pt x="13944" y="6590"/>
                  </a:moveTo>
                  <a:cubicBezTo>
                    <a:pt x="13868" y="6590"/>
                    <a:pt x="13805" y="6670"/>
                    <a:pt x="13805" y="6768"/>
                  </a:cubicBezTo>
                  <a:cubicBezTo>
                    <a:pt x="13805" y="6866"/>
                    <a:pt x="13868" y="6944"/>
                    <a:pt x="13944" y="6944"/>
                  </a:cubicBezTo>
                  <a:cubicBezTo>
                    <a:pt x="14020" y="6944"/>
                    <a:pt x="14081" y="6866"/>
                    <a:pt x="14081" y="6768"/>
                  </a:cubicBezTo>
                  <a:cubicBezTo>
                    <a:pt x="14081" y="6670"/>
                    <a:pt x="14020" y="6590"/>
                    <a:pt x="13944" y="6590"/>
                  </a:cubicBezTo>
                  <a:close/>
                  <a:moveTo>
                    <a:pt x="14355" y="6590"/>
                  </a:moveTo>
                  <a:cubicBezTo>
                    <a:pt x="14278" y="6590"/>
                    <a:pt x="14216" y="6670"/>
                    <a:pt x="14216" y="6768"/>
                  </a:cubicBezTo>
                  <a:cubicBezTo>
                    <a:pt x="14216" y="6866"/>
                    <a:pt x="14278" y="6944"/>
                    <a:pt x="14355" y="6944"/>
                  </a:cubicBezTo>
                  <a:cubicBezTo>
                    <a:pt x="14431" y="6944"/>
                    <a:pt x="14492" y="6866"/>
                    <a:pt x="14492" y="6768"/>
                  </a:cubicBezTo>
                  <a:cubicBezTo>
                    <a:pt x="14492" y="6670"/>
                    <a:pt x="14431" y="6590"/>
                    <a:pt x="14355" y="6590"/>
                  </a:cubicBezTo>
                  <a:close/>
                  <a:moveTo>
                    <a:pt x="14765" y="6590"/>
                  </a:moveTo>
                  <a:cubicBezTo>
                    <a:pt x="14689" y="6590"/>
                    <a:pt x="14627" y="6670"/>
                    <a:pt x="14627" y="6768"/>
                  </a:cubicBezTo>
                  <a:cubicBezTo>
                    <a:pt x="14627" y="6866"/>
                    <a:pt x="14689" y="6944"/>
                    <a:pt x="14765" y="6944"/>
                  </a:cubicBezTo>
                  <a:cubicBezTo>
                    <a:pt x="14842" y="6944"/>
                    <a:pt x="14903" y="6866"/>
                    <a:pt x="14903" y="6768"/>
                  </a:cubicBezTo>
                  <a:cubicBezTo>
                    <a:pt x="14903" y="6670"/>
                    <a:pt x="14842" y="6590"/>
                    <a:pt x="14765" y="6590"/>
                  </a:cubicBezTo>
                  <a:close/>
                  <a:moveTo>
                    <a:pt x="15176" y="6590"/>
                  </a:moveTo>
                  <a:cubicBezTo>
                    <a:pt x="15100" y="6590"/>
                    <a:pt x="15038" y="6670"/>
                    <a:pt x="15038" y="6768"/>
                  </a:cubicBezTo>
                  <a:cubicBezTo>
                    <a:pt x="15038" y="6866"/>
                    <a:pt x="15100" y="6944"/>
                    <a:pt x="15176" y="6944"/>
                  </a:cubicBezTo>
                  <a:cubicBezTo>
                    <a:pt x="15253" y="6944"/>
                    <a:pt x="15314" y="6866"/>
                    <a:pt x="15314" y="6768"/>
                  </a:cubicBezTo>
                  <a:cubicBezTo>
                    <a:pt x="15314" y="6670"/>
                    <a:pt x="15253" y="6590"/>
                    <a:pt x="15176" y="6590"/>
                  </a:cubicBezTo>
                  <a:close/>
                  <a:moveTo>
                    <a:pt x="15546" y="6590"/>
                  </a:moveTo>
                  <a:cubicBezTo>
                    <a:pt x="15470" y="6590"/>
                    <a:pt x="15407" y="6670"/>
                    <a:pt x="15407" y="6768"/>
                  </a:cubicBezTo>
                  <a:cubicBezTo>
                    <a:pt x="15407" y="6866"/>
                    <a:pt x="15470" y="6944"/>
                    <a:pt x="15546" y="6944"/>
                  </a:cubicBezTo>
                  <a:cubicBezTo>
                    <a:pt x="15623" y="6944"/>
                    <a:pt x="15684" y="6866"/>
                    <a:pt x="15684" y="6768"/>
                  </a:cubicBezTo>
                  <a:cubicBezTo>
                    <a:pt x="15684" y="6670"/>
                    <a:pt x="15623" y="6590"/>
                    <a:pt x="15546" y="6590"/>
                  </a:cubicBezTo>
                  <a:close/>
                  <a:moveTo>
                    <a:pt x="15957" y="6590"/>
                  </a:moveTo>
                  <a:cubicBezTo>
                    <a:pt x="15881" y="6590"/>
                    <a:pt x="15818" y="6670"/>
                    <a:pt x="15818" y="6768"/>
                  </a:cubicBezTo>
                  <a:cubicBezTo>
                    <a:pt x="15818" y="6866"/>
                    <a:pt x="15881" y="6944"/>
                    <a:pt x="15957" y="6944"/>
                  </a:cubicBezTo>
                  <a:cubicBezTo>
                    <a:pt x="16033" y="6944"/>
                    <a:pt x="16094" y="6866"/>
                    <a:pt x="16094" y="6768"/>
                  </a:cubicBezTo>
                  <a:cubicBezTo>
                    <a:pt x="16094" y="6670"/>
                    <a:pt x="16033" y="6590"/>
                    <a:pt x="15957" y="6590"/>
                  </a:cubicBezTo>
                  <a:close/>
                  <a:moveTo>
                    <a:pt x="16327" y="6590"/>
                  </a:moveTo>
                  <a:cubicBezTo>
                    <a:pt x="16251" y="6590"/>
                    <a:pt x="16188" y="6670"/>
                    <a:pt x="16188" y="6768"/>
                  </a:cubicBezTo>
                  <a:cubicBezTo>
                    <a:pt x="16188" y="6866"/>
                    <a:pt x="16251" y="6944"/>
                    <a:pt x="16327" y="6944"/>
                  </a:cubicBezTo>
                  <a:cubicBezTo>
                    <a:pt x="16403" y="6944"/>
                    <a:pt x="16464" y="6866"/>
                    <a:pt x="16464" y="6768"/>
                  </a:cubicBezTo>
                  <a:cubicBezTo>
                    <a:pt x="16464" y="6670"/>
                    <a:pt x="16403" y="6590"/>
                    <a:pt x="16327" y="6590"/>
                  </a:cubicBezTo>
                  <a:close/>
                  <a:moveTo>
                    <a:pt x="3671" y="7064"/>
                  </a:moveTo>
                  <a:cubicBezTo>
                    <a:pt x="3595" y="7064"/>
                    <a:pt x="3533" y="7144"/>
                    <a:pt x="3533" y="7242"/>
                  </a:cubicBezTo>
                  <a:cubicBezTo>
                    <a:pt x="3533" y="7340"/>
                    <a:pt x="3595" y="7419"/>
                    <a:pt x="3671" y="7419"/>
                  </a:cubicBezTo>
                  <a:cubicBezTo>
                    <a:pt x="3747" y="7419"/>
                    <a:pt x="3809" y="7340"/>
                    <a:pt x="3809" y="7242"/>
                  </a:cubicBezTo>
                  <a:cubicBezTo>
                    <a:pt x="3809" y="7144"/>
                    <a:pt x="3747" y="7064"/>
                    <a:pt x="3671" y="7064"/>
                  </a:cubicBezTo>
                  <a:close/>
                  <a:moveTo>
                    <a:pt x="4083" y="7064"/>
                  </a:moveTo>
                  <a:cubicBezTo>
                    <a:pt x="4007" y="7064"/>
                    <a:pt x="3944" y="7144"/>
                    <a:pt x="3944" y="7242"/>
                  </a:cubicBezTo>
                  <a:cubicBezTo>
                    <a:pt x="3944" y="7340"/>
                    <a:pt x="4007" y="7419"/>
                    <a:pt x="4083" y="7419"/>
                  </a:cubicBezTo>
                  <a:cubicBezTo>
                    <a:pt x="4159" y="7419"/>
                    <a:pt x="4220" y="7340"/>
                    <a:pt x="4220" y="7242"/>
                  </a:cubicBezTo>
                  <a:cubicBezTo>
                    <a:pt x="4220" y="7144"/>
                    <a:pt x="4159" y="7064"/>
                    <a:pt x="4083" y="7064"/>
                  </a:cubicBezTo>
                  <a:close/>
                  <a:moveTo>
                    <a:pt x="4453" y="7064"/>
                  </a:moveTo>
                  <a:cubicBezTo>
                    <a:pt x="4376" y="7064"/>
                    <a:pt x="4314" y="7144"/>
                    <a:pt x="4314" y="7242"/>
                  </a:cubicBezTo>
                  <a:cubicBezTo>
                    <a:pt x="4314" y="7340"/>
                    <a:pt x="4376" y="7419"/>
                    <a:pt x="4453" y="7419"/>
                  </a:cubicBezTo>
                  <a:cubicBezTo>
                    <a:pt x="4529" y="7419"/>
                    <a:pt x="4590" y="7340"/>
                    <a:pt x="4590" y="7242"/>
                  </a:cubicBezTo>
                  <a:cubicBezTo>
                    <a:pt x="4590" y="7144"/>
                    <a:pt x="4529" y="7064"/>
                    <a:pt x="4453" y="7064"/>
                  </a:cubicBezTo>
                  <a:close/>
                  <a:moveTo>
                    <a:pt x="4864" y="7064"/>
                  </a:moveTo>
                  <a:cubicBezTo>
                    <a:pt x="4787" y="7064"/>
                    <a:pt x="4725" y="7144"/>
                    <a:pt x="4725" y="7242"/>
                  </a:cubicBezTo>
                  <a:cubicBezTo>
                    <a:pt x="4725" y="7340"/>
                    <a:pt x="4787" y="7419"/>
                    <a:pt x="4864" y="7419"/>
                  </a:cubicBezTo>
                  <a:cubicBezTo>
                    <a:pt x="4940" y="7419"/>
                    <a:pt x="5001" y="7340"/>
                    <a:pt x="5001" y="7242"/>
                  </a:cubicBezTo>
                  <a:cubicBezTo>
                    <a:pt x="5001" y="7144"/>
                    <a:pt x="4940" y="7064"/>
                    <a:pt x="4864" y="7064"/>
                  </a:cubicBezTo>
                  <a:close/>
                  <a:moveTo>
                    <a:pt x="5274" y="7064"/>
                  </a:moveTo>
                  <a:cubicBezTo>
                    <a:pt x="5198" y="7064"/>
                    <a:pt x="5136" y="7144"/>
                    <a:pt x="5136" y="7242"/>
                  </a:cubicBezTo>
                  <a:cubicBezTo>
                    <a:pt x="5136" y="7340"/>
                    <a:pt x="5198" y="7419"/>
                    <a:pt x="5274" y="7419"/>
                  </a:cubicBezTo>
                  <a:cubicBezTo>
                    <a:pt x="5351" y="7419"/>
                    <a:pt x="5412" y="7340"/>
                    <a:pt x="5412" y="7242"/>
                  </a:cubicBezTo>
                  <a:cubicBezTo>
                    <a:pt x="5412" y="7144"/>
                    <a:pt x="5351" y="7064"/>
                    <a:pt x="5274" y="7064"/>
                  </a:cubicBezTo>
                  <a:close/>
                  <a:moveTo>
                    <a:pt x="5644" y="7064"/>
                  </a:moveTo>
                  <a:cubicBezTo>
                    <a:pt x="5568" y="7064"/>
                    <a:pt x="5506" y="7144"/>
                    <a:pt x="5506" y="7242"/>
                  </a:cubicBezTo>
                  <a:cubicBezTo>
                    <a:pt x="5506" y="7340"/>
                    <a:pt x="5568" y="7419"/>
                    <a:pt x="5644" y="7419"/>
                  </a:cubicBezTo>
                  <a:cubicBezTo>
                    <a:pt x="5720" y="7419"/>
                    <a:pt x="5782" y="7340"/>
                    <a:pt x="5782" y="7242"/>
                  </a:cubicBezTo>
                  <a:cubicBezTo>
                    <a:pt x="5782" y="7144"/>
                    <a:pt x="5720" y="7064"/>
                    <a:pt x="5644" y="7064"/>
                  </a:cubicBezTo>
                  <a:close/>
                  <a:moveTo>
                    <a:pt x="6055" y="7064"/>
                  </a:moveTo>
                  <a:cubicBezTo>
                    <a:pt x="5979" y="7064"/>
                    <a:pt x="5916" y="7144"/>
                    <a:pt x="5916" y="7242"/>
                  </a:cubicBezTo>
                  <a:cubicBezTo>
                    <a:pt x="5916" y="7340"/>
                    <a:pt x="5979" y="7419"/>
                    <a:pt x="6055" y="7419"/>
                  </a:cubicBezTo>
                  <a:cubicBezTo>
                    <a:pt x="6132" y="7419"/>
                    <a:pt x="6193" y="7340"/>
                    <a:pt x="6193" y="7242"/>
                  </a:cubicBezTo>
                  <a:cubicBezTo>
                    <a:pt x="6193" y="7144"/>
                    <a:pt x="6132" y="7064"/>
                    <a:pt x="6055" y="7064"/>
                  </a:cubicBezTo>
                  <a:close/>
                  <a:moveTo>
                    <a:pt x="6425" y="7064"/>
                  </a:moveTo>
                  <a:cubicBezTo>
                    <a:pt x="6349" y="7064"/>
                    <a:pt x="6286" y="7144"/>
                    <a:pt x="6286" y="7242"/>
                  </a:cubicBezTo>
                  <a:cubicBezTo>
                    <a:pt x="6286" y="7340"/>
                    <a:pt x="6349" y="7419"/>
                    <a:pt x="6425" y="7419"/>
                  </a:cubicBezTo>
                  <a:cubicBezTo>
                    <a:pt x="6501" y="7419"/>
                    <a:pt x="6562" y="7340"/>
                    <a:pt x="6562" y="7242"/>
                  </a:cubicBezTo>
                  <a:cubicBezTo>
                    <a:pt x="6562" y="7144"/>
                    <a:pt x="6501" y="7064"/>
                    <a:pt x="6425" y="7064"/>
                  </a:cubicBezTo>
                  <a:close/>
                  <a:moveTo>
                    <a:pt x="6836" y="7064"/>
                  </a:moveTo>
                  <a:cubicBezTo>
                    <a:pt x="6759" y="7064"/>
                    <a:pt x="6697" y="7144"/>
                    <a:pt x="6697" y="7242"/>
                  </a:cubicBezTo>
                  <a:cubicBezTo>
                    <a:pt x="6697" y="7340"/>
                    <a:pt x="6759" y="7419"/>
                    <a:pt x="6836" y="7419"/>
                  </a:cubicBezTo>
                  <a:cubicBezTo>
                    <a:pt x="6912" y="7419"/>
                    <a:pt x="6973" y="7340"/>
                    <a:pt x="6973" y="7242"/>
                  </a:cubicBezTo>
                  <a:cubicBezTo>
                    <a:pt x="6973" y="7144"/>
                    <a:pt x="6912" y="7064"/>
                    <a:pt x="6836" y="7064"/>
                  </a:cubicBezTo>
                  <a:close/>
                  <a:moveTo>
                    <a:pt x="7247" y="7064"/>
                  </a:moveTo>
                  <a:cubicBezTo>
                    <a:pt x="7170" y="7064"/>
                    <a:pt x="7108" y="7144"/>
                    <a:pt x="7108" y="7242"/>
                  </a:cubicBezTo>
                  <a:cubicBezTo>
                    <a:pt x="7108" y="7340"/>
                    <a:pt x="7170" y="7419"/>
                    <a:pt x="7247" y="7419"/>
                  </a:cubicBezTo>
                  <a:cubicBezTo>
                    <a:pt x="7323" y="7419"/>
                    <a:pt x="7384" y="7340"/>
                    <a:pt x="7384" y="7242"/>
                  </a:cubicBezTo>
                  <a:cubicBezTo>
                    <a:pt x="7384" y="7144"/>
                    <a:pt x="7323" y="7064"/>
                    <a:pt x="7247" y="7064"/>
                  </a:cubicBezTo>
                  <a:close/>
                  <a:moveTo>
                    <a:pt x="7616" y="7064"/>
                  </a:moveTo>
                  <a:cubicBezTo>
                    <a:pt x="7540" y="7064"/>
                    <a:pt x="7478" y="7144"/>
                    <a:pt x="7478" y="7242"/>
                  </a:cubicBezTo>
                  <a:cubicBezTo>
                    <a:pt x="7478" y="7340"/>
                    <a:pt x="7540" y="7419"/>
                    <a:pt x="7616" y="7419"/>
                  </a:cubicBezTo>
                  <a:cubicBezTo>
                    <a:pt x="7693" y="7419"/>
                    <a:pt x="7754" y="7340"/>
                    <a:pt x="7754" y="7242"/>
                  </a:cubicBezTo>
                  <a:cubicBezTo>
                    <a:pt x="7754" y="7144"/>
                    <a:pt x="7693" y="7064"/>
                    <a:pt x="7616" y="7064"/>
                  </a:cubicBezTo>
                  <a:close/>
                  <a:moveTo>
                    <a:pt x="8027" y="7064"/>
                  </a:moveTo>
                  <a:cubicBezTo>
                    <a:pt x="7951" y="7064"/>
                    <a:pt x="7889" y="7144"/>
                    <a:pt x="7889" y="7242"/>
                  </a:cubicBezTo>
                  <a:cubicBezTo>
                    <a:pt x="7889" y="7340"/>
                    <a:pt x="7951" y="7419"/>
                    <a:pt x="8027" y="7419"/>
                  </a:cubicBezTo>
                  <a:cubicBezTo>
                    <a:pt x="8104" y="7419"/>
                    <a:pt x="8165" y="7340"/>
                    <a:pt x="8165" y="7242"/>
                  </a:cubicBezTo>
                  <a:cubicBezTo>
                    <a:pt x="8165" y="7144"/>
                    <a:pt x="8104" y="7064"/>
                    <a:pt x="8027" y="7064"/>
                  </a:cubicBezTo>
                  <a:close/>
                  <a:moveTo>
                    <a:pt x="8438" y="7064"/>
                  </a:moveTo>
                  <a:cubicBezTo>
                    <a:pt x="8362" y="7064"/>
                    <a:pt x="8299" y="7144"/>
                    <a:pt x="8299" y="7242"/>
                  </a:cubicBezTo>
                  <a:cubicBezTo>
                    <a:pt x="8299" y="7340"/>
                    <a:pt x="8362" y="7419"/>
                    <a:pt x="8438" y="7419"/>
                  </a:cubicBezTo>
                  <a:cubicBezTo>
                    <a:pt x="8515" y="7419"/>
                    <a:pt x="8576" y="7340"/>
                    <a:pt x="8576" y="7242"/>
                  </a:cubicBezTo>
                  <a:cubicBezTo>
                    <a:pt x="8576" y="7144"/>
                    <a:pt x="8515" y="7064"/>
                    <a:pt x="8438" y="7064"/>
                  </a:cubicBezTo>
                  <a:close/>
                  <a:moveTo>
                    <a:pt x="8808" y="7064"/>
                  </a:moveTo>
                  <a:cubicBezTo>
                    <a:pt x="8732" y="7064"/>
                    <a:pt x="8669" y="7144"/>
                    <a:pt x="8669" y="7242"/>
                  </a:cubicBezTo>
                  <a:cubicBezTo>
                    <a:pt x="8669" y="7340"/>
                    <a:pt x="8732" y="7419"/>
                    <a:pt x="8808" y="7419"/>
                  </a:cubicBezTo>
                  <a:cubicBezTo>
                    <a:pt x="8884" y="7419"/>
                    <a:pt x="8945" y="7340"/>
                    <a:pt x="8945" y="7242"/>
                  </a:cubicBezTo>
                  <a:cubicBezTo>
                    <a:pt x="8945" y="7144"/>
                    <a:pt x="8884" y="7064"/>
                    <a:pt x="8808" y="7064"/>
                  </a:cubicBezTo>
                  <a:close/>
                  <a:moveTo>
                    <a:pt x="9219" y="7064"/>
                  </a:moveTo>
                  <a:cubicBezTo>
                    <a:pt x="9142" y="7064"/>
                    <a:pt x="9080" y="7144"/>
                    <a:pt x="9080" y="7242"/>
                  </a:cubicBezTo>
                  <a:cubicBezTo>
                    <a:pt x="9080" y="7340"/>
                    <a:pt x="9142" y="7419"/>
                    <a:pt x="9219" y="7419"/>
                  </a:cubicBezTo>
                  <a:cubicBezTo>
                    <a:pt x="9295" y="7419"/>
                    <a:pt x="9356" y="7340"/>
                    <a:pt x="9356" y="7242"/>
                  </a:cubicBezTo>
                  <a:cubicBezTo>
                    <a:pt x="9356" y="7144"/>
                    <a:pt x="9295" y="7064"/>
                    <a:pt x="9219" y="7064"/>
                  </a:cubicBezTo>
                  <a:close/>
                  <a:moveTo>
                    <a:pt x="9589" y="7064"/>
                  </a:moveTo>
                  <a:cubicBezTo>
                    <a:pt x="9512" y="7064"/>
                    <a:pt x="9450" y="7144"/>
                    <a:pt x="9450" y="7242"/>
                  </a:cubicBezTo>
                  <a:cubicBezTo>
                    <a:pt x="9450" y="7340"/>
                    <a:pt x="9512" y="7419"/>
                    <a:pt x="9589" y="7419"/>
                  </a:cubicBezTo>
                  <a:cubicBezTo>
                    <a:pt x="9665" y="7419"/>
                    <a:pt x="9726" y="7340"/>
                    <a:pt x="9726" y="7242"/>
                  </a:cubicBezTo>
                  <a:cubicBezTo>
                    <a:pt x="9726" y="7144"/>
                    <a:pt x="9665" y="7064"/>
                    <a:pt x="9589" y="7064"/>
                  </a:cubicBezTo>
                  <a:close/>
                  <a:moveTo>
                    <a:pt x="9999" y="7064"/>
                  </a:moveTo>
                  <a:cubicBezTo>
                    <a:pt x="9923" y="7064"/>
                    <a:pt x="9861" y="7144"/>
                    <a:pt x="9861" y="7242"/>
                  </a:cubicBezTo>
                  <a:cubicBezTo>
                    <a:pt x="9861" y="7340"/>
                    <a:pt x="9923" y="7419"/>
                    <a:pt x="9999" y="7419"/>
                  </a:cubicBezTo>
                  <a:cubicBezTo>
                    <a:pt x="10076" y="7419"/>
                    <a:pt x="10137" y="7340"/>
                    <a:pt x="10137" y="7242"/>
                  </a:cubicBezTo>
                  <a:cubicBezTo>
                    <a:pt x="10137" y="7144"/>
                    <a:pt x="10076" y="7064"/>
                    <a:pt x="9999" y="7064"/>
                  </a:cubicBezTo>
                  <a:close/>
                  <a:moveTo>
                    <a:pt x="10410" y="7064"/>
                  </a:moveTo>
                  <a:cubicBezTo>
                    <a:pt x="10334" y="7064"/>
                    <a:pt x="10272" y="7144"/>
                    <a:pt x="10272" y="7242"/>
                  </a:cubicBezTo>
                  <a:cubicBezTo>
                    <a:pt x="10272" y="7340"/>
                    <a:pt x="10334" y="7419"/>
                    <a:pt x="10410" y="7419"/>
                  </a:cubicBezTo>
                  <a:cubicBezTo>
                    <a:pt x="10487" y="7419"/>
                    <a:pt x="10548" y="7340"/>
                    <a:pt x="10548" y="7242"/>
                  </a:cubicBezTo>
                  <a:cubicBezTo>
                    <a:pt x="10548" y="7144"/>
                    <a:pt x="10487" y="7064"/>
                    <a:pt x="10410" y="7064"/>
                  </a:cubicBezTo>
                  <a:close/>
                  <a:moveTo>
                    <a:pt x="10780" y="7064"/>
                  </a:moveTo>
                  <a:cubicBezTo>
                    <a:pt x="10704" y="7064"/>
                    <a:pt x="10641" y="7144"/>
                    <a:pt x="10641" y="7242"/>
                  </a:cubicBezTo>
                  <a:cubicBezTo>
                    <a:pt x="10641" y="7340"/>
                    <a:pt x="10704" y="7419"/>
                    <a:pt x="10780" y="7419"/>
                  </a:cubicBezTo>
                  <a:cubicBezTo>
                    <a:pt x="10856" y="7419"/>
                    <a:pt x="10917" y="7340"/>
                    <a:pt x="10917" y="7242"/>
                  </a:cubicBezTo>
                  <a:cubicBezTo>
                    <a:pt x="10917" y="7144"/>
                    <a:pt x="10856" y="7064"/>
                    <a:pt x="10780" y="7064"/>
                  </a:cubicBezTo>
                  <a:close/>
                  <a:moveTo>
                    <a:pt x="11191" y="7064"/>
                  </a:moveTo>
                  <a:cubicBezTo>
                    <a:pt x="11115" y="7064"/>
                    <a:pt x="11052" y="7144"/>
                    <a:pt x="11052" y="7242"/>
                  </a:cubicBezTo>
                  <a:cubicBezTo>
                    <a:pt x="11052" y="7340"/>
                    <a:pt x="11115" y="7419"/>
                    <a:pt x="11191" y="7419"/>
                  </a:cubicBezTo>
                  <a:cubicBezTo>
                    <a:pt x="11267" y="7419"/>
                    <a:pt x="11328" y="7340"/>
                    <a:pt x="11328" y="7242"/>
                  </a:cubicBezTo>
                  <a:cubicBezTo>
                    <a:pt x="11328" y="7144"/>
                    <a:pt x="11267" y="7064"/>
                    <a:pt x="11191" y="7064"/>
                  </a:cubicBezTo>
                  <a:close/>
                  <a:moveTo>
                    <a:pt x="11602" y="7064"/>
                  </a:moveTo>
                  <a:cubicBezTo>
                    <a:pt x="11526" y="7064"/>
                    <a:pt x="11463" y="7144"/>
                    <a:pt x="11463" y="7242"/>
                  </a:cubicBezTo>
                  <a:cubicBezTo>
                    <a:pt x="11463" y="7340"/>
                    <a:pt x="11526" y="7419"/>
                    <a:pt x="11602" y="7419"/>
                  </a:cubicBezTo>
                  <a:cubicBezTo>
                    <a:pt x="11678" y="7419"/>
                    <a:pt x="11739" y="7340"/>
                    <a:pt x="11739" y="7242"/>
                  </a:cubicBezTo>
                  <a:cubicBezTo>
                    <a:pt x="11739" y="7144"/>
                    <a:pt x="11678" y="7064"/>
                    <a:pt x="11602" y="7064"/>
                  </a:cubicBezTo>
                  <a:close/>
                  <a:moveTo>
                    <a:pt x="11972" y="7064"/>
                  </a:moveTo>
                  <a:cubicBezTo>
                    <a:pt x="11895" y="7064"/>
                    <a:pt x="11833" y="7144"/>
                    <a:pt x="11833" y="7242"/>
                  </a:cubicBezTo>
                  <a:cubicBezTo>
                    <a:pt x="11833" y="7340"/>
                    <a:pt x="11895" y="7419"/>
                    <a:pt x="11972" y="7419"/>
                  </a:cubicBezTo>
                  <a:cubicBezTo>
                    <a:pt x="12048" y="7419"/>
                    <a:pt x="12109" y="7340"/>
                    <a:pt x="12109" y="7242"/>
                  </a:cubicBezTo>
                  <a:cubicBezTo>
                    <a:pt x="12109" y="7144"/>
                    <a:pt x="12048" y="7064"/>
                    <a:pt x="11972" y="7064"/>
                  </a:cubicBezTo>
                  <a:close/>
                  <a:moveTo>
                    <a:pt x="12382" y="7064"/>
                  </a:moveTo>
                  <a:cubicBezTo>
                    <a:pt x="12306" y="7064"/>
                    <a:pt x="12244" y="7144"/>
                    <a:pt x="12244" y="7242"/>
                  </a:cubicBezTo>
                  <a:cubicBezTo>
                    <a:pt x="12244" y="7340"/>
                    <a:pt x="12306" y="7419"/>
                    <a:pt x="12382" y="7419"/>
                  </a:cubicBezTo>
                  <a:cubicBezTo>
                    <a:pt x="12459" y="7419"/>
                    <a:pt x="12520" y="7340"/>
                    <a:pt x="12520" y="7242"/>
                  </a:cubicBezTo>
                  <a:cubicBezTo>
                    <a:pt x="12520" y="7144"/>
                    <a:pt x="12459" y="7064"/>
                    <a:pt x="12382" y="7064"/>
                  </a:cubicBezTo>
                  <a:close/>
                  <a:moveTo>
                    <a:pt x="12752" y="7064"/>
                  </a:moveTo>
                  <a:cubicBezTo>
                    <a:pt x="12676" y="7064"/>
                    <a:pt x="12614" y="7145"/>
                    <a:pt x="12614" y="7242"/>
                  </a:cubicBezTo>
                  <a:cubicBezTo>
                    <a:pt x="12614" y="7340"/>
                    <a:pt x="12676" y="7419"/>
                    <a:pt x="12752" y="7419"/>
                  </a:cubicBezTo>
                  <a:cubicBezTo>
                    <a:pt x="12829" y="7419"/>
                    <a:pt x="12890" y="7340"/>
                    <a:pt x="12890" y="7242"/>
                  </a:cubicBezTo>
                  <a:cubicBezTo>
                    <a:pt x="12890" y="7145"/>
                    <a:pt x="12829" y="7064"/>
                    <a:pt x="12752" y="7064"/>
                  </a:cubicBezTo>
                  <a:close/>
                  <a:moveTo>
                    <a:pt x="13163" y="7064"/>
                  </a:moveTo>
                  <a:cubicBezTo>
                    <a:pt x="13087" y="7064"/>
                    <a:pt x="13024" y="7145"/>
                    <a:pt x="13024" y="7242"/>
                  </a:cubicBezTo>
                  <a:cubicBezTo>
                    <a:pt x="13024" y="7340"/>
                    <a:pt x="13087" y="7419"/>
                    <a:pt x="13163" y="7419"/>
                  </a:cubicBezTo>
                  <a:cubicBezTo>
                    <a:pt x="13240" y="7419"/>
                    <a:pt x="13301" y="7340"/>
                    <a:pt x="13301" y="7242"/>
                  </a:cubicBezTo>
                  <a:cubicBezTo>
                    <a:pt x="13301" y="7145"/>
                    <a:pt x="13240" y="7064"/>
                    <a:pt x="13163" y="7064"/>
                  </a:cubicBezTo>
                  <a:close/>
                  <a:moveTo>
                    <a:pt x="13574" y="7064"/>
                  </a:moveTo>
                  <a:cubicBezTo>
                    <a:pt x="13498" y="7064"/>
                    <a:pt x="13435" y="7145"/>
                    <a:pt x="13435" y="7242"/>
                  </a:cubicBezTo>
                  <a:cubicBezTo>
                    <a:pt x="13435" y="7340"/>
                    <a:pt x="13498" y="7419"/>
                    <a:pt x="13574" y="7419"/>
                  </a:cubicBezTo>
                  <a:cubicBezTo>
                    <a:pt x="13650" y="7419"/>
                    <a:pt x="13711" y="7340"/>
                    <a:pt x="13711" y="7242"/>
                  </a:cubicBezTo>
                  <a:cubicBezTo>
                    <a:pt x="13711" y="7145"/>
                    <a:pt x="13650" y="7064"/>
                    <a:pt x="13574" y="7064"/>
                  </a:cubicBezTo>
                  <a:close/>
                  <a:moveTo>
                    <a:pt x="13985" y="7064"/>
                  </a:moveTo>
                  <a:cubicBezTo>
                    <a:pt x="13908" y="7064"/>
                    <a:pt x="13846" y="7145"/>
                    <a:pt x="13846" y="7242"/>
                  </a:cubicBezTo>
                  <a:cubicBezTo>
                    <a:pt x="13846" y="7340"/>
                    <a:pt x="13908" y="7419"/>
                    <a:pt x="13985" y="7419"/>
                  </a:cubicBezTo>
                  <a:cubicBezTo>
                    <a:pt x="14061" y="7419"/>
                    <a:pt x="14122" y="7340"/>
                    <a:pt x="14122" y="7242"/>
                  </a:cubicBezTo>
                  <a:cubicBezTo>
                    <a:pt x="14122" y="7145"/>
                    <a:pt x="14061" y="7064"/>
                    <a:pt x="13985" y="7064"/>
                  </a:cubicBezTo>
                  <a:close/>
                  <a:moveTo>
                    <a:pt x="14355" y="7064"/>
                  </a:moveTo>
                  <a:cubicBezTo>
                    <a:pt x="14278" y="7064"/>
                    <a:pt x="14216" y="7145"/>
                    <a:pt x="14216" y="7242"/>
                  </a:cubicBezTo>
                  <a:cubicBezTo>
                    <a:pt x="14216" y="7340"/>
                    <a:pt x="14278" y="7419"/>
                    <a:pt x="14355" y="7419"/>
                  </a:cubicBezTo>
                  <a:cubicBezTo>
                    <a:pt x="14431" y="7419"/>
                    <a:pt x="14492" y="7340"/>
                    <a:pt x="14492" y="7242"/>
                  </a:cubicBezTo>
                  <a:cubicBezTo>
                    <a:pt x="14492" y="7145"/>
                    <a:pt x="14431" y="7064"/>
                    <a:pt x="14355" y="7064"/>
                  </a:cubicBezTo>
                  <a:close/>
                  <a:moveTo>
                    <a:pt x="14765" y="7064"/>
                  </a:moveTo>
                  <a:cubicBezTo>
                    <a:pt x="14689" y="7064"/>
                    <a:pt x="14627" y="7145"/>
                    <a:pt x="14627" y="7242"/>
                  </a:cubicBezTo>
                  <a:cubicBezTo>
                    <a:pt x="14627" y="7340"/>
                    <a:pt x="14689" y="7419"/>
                    <a:pt x="14765" y="7419"/>
                  </a:cubicBezTo>
                  <a:cubicBezTo>
                    <a:pt x="14842" y="7419"/>
                    <a:pt x="14903" y="7340"/>
                    <a:pt x="14903" y="7242"/>
                  </a:cubicBezTo>
                  <a:cubicBezTo>
                    <a:pt x="14903" y="7145"/>
                    <a:pt x="14842" y="7064"/>
                    <a:pt x="14765" y="7064"/>
                  </a:cubicBezTo>
                  <a:close/>
                  <a:moveTo>
                    <a:pt x="15135" y="7064"/>
                  </a:moveTo>
                  <a:cubicBezTo>
                    <a:pt x="15059" y="7064"/>
                    <a:pt x="14997" y="7145"/>
                    <a:pt x="14997" y="7242"/>
                  </a:cubicBezTo>
                  <a:cubicBezTo>
                    <a:pt x="14997" y="7340"/>
                    <a:pt x="15059" y="7419"/>
                    <a:pt x="15135" y="7419"/>
                  </a:cubicBezTo>
                  <a:cubicBezTo>
                    <a:pt x="15212" y="7419"/>
                    <a:pt x="15273" y="7340"/>
                    <a:pt x="15273" y="7242"/>
                  </a:cubicBezTo>
                  <a:cubicBezTo>
                    <a:pt x="15273" y="7145"/>
                    <a:pt x="15212" y="7064"/>
                    <a:pt x="15135" y="7064"/>
                  </a:cubicBezTo>
                  <a:close/>
                  <a:moveTo>
                    <a:pt x="15546" y="7064"/>
                  </a:moveTo>
                  <a:cubicBezTo>
                    <a:pt x="15470" y="7064"/>
                    <a:pt x="15407" y="7145"/>
                    <a:pt x="15407" y="7242"/>
                  </a:cubicBezTo>
                  <a:cubicBezTo>
                    <a:pt x="15407" y="7340"/>
                    <a:pt x="15470" y="7419"/>
                    <a:pt x="15546" y="7419"/>
                  </a:cubicBezTo>
                  <a:cubicBezTo>
                    <a:pt x="15623" y="7419"/>
                    <a:pt x="15684" y="7340"/>
                    <a:pt x="15684" y="7242"/>
                  </a:cubicBezTo>
                  <a:cubicBezTo>
                    <a:pt x="15684" y="7145"/>
                    <a:pt x="15623" y="7064"/>
                    <a:pt x="15546" y="7064"/>
                  </a:cubicBezTo>
                  <a:close/>
                  <a:moveTo>
                    <a:pt x="15957" y="7064"/>
                  </a:moveTo>
                  <a:cubicBezTo>
                    <a:pt x="15881" y="7064"/>
                    <a:pt x="15818" y="7145"/>
                    <a:pt x="15818" y="7242"/>
                  </a:cubicBezTo>
                  <a:cubicBezTo>
                    <a:pt x="15818" y="7340"/>
                    <a:pt x="15881" y="7419"/>
                    <a:pt x="15957" y="7419"/>
                  </a:cubicBezTo>
                  <a:cubicBezTo>
                    <a:pt x="16033" y="7419"/>
                    <a:pt x="16094" y="7340"/>
                    <a:pt x="16094" y="7242"/>
                  </a:cubicBezTo>
                  <a:cubicBezTo>
                    <a:pt x="16094" y="7145"/>
                    <a:pt x="16033" y="7064"/>
                    <a:pt x="15957" y="7064"/>
                  </a:cubicBezTo>
                  <a:close/>
                  <a:moveTo>
                    <a:pt x="16327" y="7064"/>
                  </a:moveTo>
                  <a:cubicBezTo>
                    <a:pt x="16250" y="7064"/>
                    <a:pt x="16188" y="7145"/>
                    <a:pt x="16188" y="7242"/>
                  </a:cubicBezTo>
                  <a:cubicBezTo>
                    <a:pt x="16188" y="7340"/>
                    <a:pt x="16250" y="7419"/>
                    <a:pt x="16327" y="7419"/>
                  </a:cubicBezTo>
                  <a:cubicBezTo>
                    <a:pt x="16403" y="7419"/>
                    <a:pt x="16464" y="7340"/>
                    <a:pt x="16464" y="7242"/>
                  </a:cubicBezTo>
                  <a:cubicBezTo>
                    <a:pt x="16464" y="7145"/>
                    <a:pt x="16403" y="7064"/>
                    <a:pt x="16327" y="7064"/>
                  </a:cubicBezTo>
                  <a:close/>
                  <a:moveTo>
                    <a:pt x="16738" y="7064"/>
                  </a:moveTo>
                  <a:cubicBezTo>
                    <a:pt x="16661" y="7064"/>
                    <a:pt x="16599" y="7145"/>
                    <a:pt x="16599" y="7242"/>
                  </a:cubicBezTo>
                  <a:cubicBezTo>
                    <a:pt x="16599" y="7340"/>
                    <a:pt x="16661" y="7419"/>
                    <a:pt x="16738" y="7419"/>
                  </a:cubicBezTo>
                  <a:cubicBezTo>
                    <a:pt x="16814" y="7419"/>
                    <a:pt x="16875" y="7340"/>
                    <a:pt x="16875" y="7242"/>
                  </a:cubicBezTo>
                  <a:cubicBezTo>
                    <a:pt x="16875" y="7145"/>
                    <a:pt x="16814" y="7064"/>
                    <a:pt x="16738" y="7064"/>
                  </a:cubicBezTo>
                  <a:close/>
                  <a:moveTo>
                    <a:pt x="17149" y="7064"/>
                  </a:moveTo>
                  <a:cubicBezTo>
                    <a:pt x="17072" y="7064"/>
                    <a:pt x="17010" y="7145"/>
                    <a:pt x="17010" y="7242"/>
                  </a:cubicBezTo>
                  <a:cubicBezTo>
                    <a:pt x="17010" y="7340"/>
                    <a:pt x="17072" y="7419"/>
                    <a:pt x="17149" y="7419"/>
                  </a:cubicBezTo>
                  <a:cubicBezTo>
                    <a:pt x="17225" y="7419"/>
                    <a:pt x="17286" y="7340"/>
                    <a:pt x="17286" y="7242"/>
                  </a:cubicBezTo>
                  <a:cubicBezTo>
                    <a:pt x="17286" y="7145"/>
                    <a:pt x="17225" y="7064"/>
                    <a:pt x="17149" y="7064"/>
                  </a:cubicBezTo>
                  <a:close/>
                  <a:moveTo>
                    <a:pt x="17518" y="7064"/>
                  </a:moveTo>
                  <a:cubicBezTo>
                    <a:pt x="17442" y="7064"/>
                    <a:pt x="17380" y="7145"/>
                    <a:pt x="17380" y="7242"/>
                  </a:cubicBezTo>
                  <a:cubicBezTo>
                    <a:pt x="17380" y="7340"/>
                    <a:pt x="17442" y="7419"/>
                    <a:pt x="17518" y="7419"/>
                  </a:cubicBezTo>
                  <a:cubicBezTo>
                    <a:pt x="17595" y="7419"/>
                    <a:pt x="17656" y="7340"/>
                    <a:pt x="17656" y="7242"/>
                  </a:cubicBezTo>
                  <a:cubicBezTo>
                    <a:pt x="17656" y="7145"/>
                    <a:pt x="17595" y="7064"/>
                    <a:pt x="17518" y="7064"/>
                  </a:cubicBezTo>
                  <a:close/>
                  <a:moveTo>
                    <a:pt x="17929" y="7064"/>
                  </a:moveTo>
                  <a:cubicBezTo>
                    <a:pt x="17853" y="7064"/>
                    <a:pt x="17791" y="7145"/>
                    <a:pt x="17791" y="7242"/>
                  </a:cubicBezTo>
                  <a:cubicBezTo>
                    <a:pt x="17791" y="7340"/>
                    <a:pt x="17853" y="7419"/>
                    <a:pt x="17929" y="7419"/>
                  </a:cubicBezTo>
                  <a:cubicBezTo>
                    <a:pt x="18005" y="7419"/>
                    <a:pt x="18067" y="7340"/>
                    <a:pt x="18067" y="7242"/>
                  </a:cubicBezTo>
                  <a:cubicBezTo>
                    <a:pt x="18067" y="7145"/>
                    <a:pt x="18005" y="7064"/>
                    <a:pt x="17929" y="7064"/>
                  </a:cubicBezTo>
                  <a:close/>
                  <a:moveTo>
                    <a:pt x="18299" y="7064"/>
                  </a:moveTo>
                  <a:cubicBezTo>
                    <a:pt x="18223" y="7064"/>
                    <a:pt x="18160" y="7145"/>
                    <a:pt x="18160" y="7242"/>
                  </a:cubicBezTo>
                  <a:cubicBezTo>
                    <a:pt x="18160" y="7340"/>
                    <a:pt x="18223" y="7419"/>
                    <a:pt x="18299" y="7419"/>
                  </a:cubicBezTo>
                  <a:cubicBezTo>
                    <a:pt x="18375" y="7419"/>
                    <a:pt x="18436" y="7340"/>
                    <a:pt x="18436" y="7242"/>
                  </a:cubicBezTo>
                  <a:cubicBezTo>
                    <a:pt x="18436" y="7145"/>
                    <a:pt x="18375" y="7064"/>
                    <a:pt x="18299" y="7064"/>
                  </a:cubicBezTo>
                  <a:close/>
                  <a:moveTo>
                    <a:pt x="1741" y="7117"/>
                  </a:moveTo>
                  <a:cubicBezTo>
                    <a:pt x="1665" y="7117"/>
                    <a:pt x="1602" y="7197"/>
                    <a:pt x="1602" y="7295"/>
                  </a:cubicBezTo>
                  <a:cubicBezTo>
                    <a:pt x="1602" y="7393"/>
                    <a:pt x="1665" y="7471"/>
                    <a:pt x="1741" y="7471"/>
                  </a:cubicBezTo>
                  <a:cubicBezTo>
                    <a:pt x="1817" y="7471"/>
                    <a:pt x="1878" y="7393"/>
                    <a:pt x="1878" y="7295"/>
                  </a:cubicBezTo>
                  <a:cubicBezTo>
                    <a:pt x="1878" y="7197"/>
                    <a:pt x="1817" y="7117"/>
                    <a:pt x="1741" y="7117"/>
                  </a:cubicBezTo>
                  <a:close/>
                  <a:moveTo>
                    <a:pt x="2111" y="7117"/>
                  </a:moveTo>
                  <a:cubicBezTo>
                    <a:pt x="2035" y="7117"/>
                    <a:pt x="1972" y="7197"/>
                    <a:pt x="1972" y="7295"/>
                  </a:cubicBezTo>
                  <a:cubicBezTo>
                    <a:pt x="1972" y="7393"/>
                    <a:pt x="2035" y="7471"/>
                    <a:pt x="2111" y="7471"/>
                  </a:cubicBezTo>
                  <a:cubicBezTo>
                    <a:pt x="2187" y="7471"/>
                    <a:pt x="2248" y="7393"/>
                    <a:pt x="2248" y="7295"/>
                  </a:cubicBezTo>
                  <a:cubicBezTo>
                    <a:pt x="2248" y="7197"/>
                    <a:pt x="2187" y="7117"/>
                    <a:pt x="2111" y="7117"/>
                  </a:cubicBezTo>
                  <a:close/>
                  <a:moveTo>
                    <a:pt x="2522" y="7117"/>
                  </a:moveTo>
                  <a:cubicBezTo>
                    <a:pt x="2445" y="7117"/>
                    <a:pt x="2383" y="7197"/>
                    <a:pt x="2383" y="7295"/>
                  </a:cubicBezTo>
                  <a:cubicBezTo>
                    <a:pt x="2383" y="7393"/>
                    <a:pt x="2445" y="7471"/>
                    <a:pt x="2522" y="7471"/>
                  </a:cubicBezTo>
                  <a:cubicBezTo>
                    <a:pt x="2598" y="7471"/>
                    <a:pt x="2659" y="7393"/>
                    <a:pt x="2659" y="7295"/>
                  </a:cubicBezTo>
                  <a:cubicBezTo>
                    <a:pt x="2659" y="7197"/>
                    <a:pt x="2598" y="7117"/>
                    <a:pt x="2522" y="7117"/>
                  </a:cubicBezTo>
                  <a:close/>
                  <a:moveTo>
                    <a:pt x="2891" y="7117"/>
                  </a:moveTo>
                  <a:cubicBezTo>
                    <a:pt x="2815" y="7117"/>
                    <a:pt x="2753" y="7197"/>
                    <a:pt x="2753" y="7295"/>
                  </a:cubicBezTo>
                  <a:cubicBezTo>
                    <a:pt x="2753" y="7393"/>
                    <a:pt x="2815" y="7471"/>
                    <a:pt x="2891" y="7471"/>
                  </a:cubicBezTo>
                  <a:cubicBezTo>
                    <a:pt x="2968" y="7471"/>
                    <a:pt x="3029" y="7393"/>
                    <a:pt x="3029" y="7295"/>
                  </a:cubicBezTo>
                  <a:cubicBezTo>
                    <a:pt x="3029" y="7197"/>
                    <a:pt x="2968" y="7117"/>
                    <a:pt x="2891" y="7117"/>
                  </a:cubicBezTo>
                  <a:close/>
                  <a:moveTo>
                    <a:pt x="3302" y="7117"/>
                  </a:moveTo>
                  <a:cubicBezTo>
                    <a:pt x="3226" y="7117"/>
                    <a:pt x="3164" y="7197"/>
                    <a:pt x="3164" y="7295"/>
                  </a:cubicBezTo>
                  <a:cubicBezTo>
                    <a:pt x="3164" y="7393"/>
                    <a:pt x="3226" y="7471"/>
                    <a:pt x="3302" y="7471"/>
                  </a:cubicBezTo>
                  <a:cubicBezTo>
                    <a:pt x="3379" y="7471"/>
                    <a:pt x="3440" y="7393"/>
                    <a:pt x="3440" y="7295"/>
                  </a:cubicBezTo>
                  <a:cubicBezTo>
                    <a:pt x="3440" y="7197"/>
                    <a:pt x="3379" y="7117"/>
                    <a:pt x="3302" y="7117"/>
                  </a:cubicBezTo>
                  <a:close/>
                  <a:moveTo>
                    <a:pt x="1741" y="7592"/>
                  </a:moveTo>
                  <a:cubicBezTo>
                    <a:pt x="1665" y="7592"/>
                    <a:pt x="1602" y="7672"/>
                    <a:pt x="1602" y="7769"/>
                  </a:cubicBezTo>
                  <a:cubicBezTo>
                    <a:pt x="1602" y="7867"/>
                    <a:pt x="1665" y="7947"/>
                    <a:pt x="1741" y="7947"/>
                  </a:cubicBezTo>
                  <a:cubicBezTo>
                    <a:pt x="1817" y="7947"/>
                    <a:pt x="1878" y="7867"/>
                    <a:pt x="1878" y="7769"/>
                  </a:cubicBezTo>
                  <a:cubicBezTo>
                    <a:pt x="1878" y="7672"/>
                    <a:pt x="1817" y="7592"/>
                    <a:pt x="1741" y="7592"/>
                  </a:cubicBezTo>
                  <a:close/>
                  <a:moveTo>
                    <a:pt x="2111" y="7592"/>
                  </a:moveTo>
                  <a:cubicBezTo>
                    <a:pt x="2035" y="7592"/>
                    <a:pt x="1972" y="7672"/>
                    <a:pt x="1972" y="7769"/>
                  </a:cubicBezTo>
                  <a:cubicBezTo>
                    <a:pt x="1972" y="7867"/>
                    <a:pt x="2035" y="7947"/>
                    <a:pt x="2111" y="7947"/>
                  </a:cubicBezTo>
                  <a:cubicBezTo>
                    <a:pt x="2187" y="7947"/>
                    <a:pt x="2248" y="7867"/>
                    <a:pt x="2248" y="7769"/>
                  </a:cubicBezTo>
                  <a:cubicBezTo>
                    <a:pt x="2248" y="7672"/>
                    <a:pt x="2187" y="7592"/>
                    <a:pt x="2111" y="7592"/>
                  </a:cubicBezTo>
                  <a:close/>
                  <a:moveTo>
                    <a:pt x="2522" y="7592"/>
                  </a:moveTo>
                  <a:cubicBezTo>
                    <a:pt x="2445" y="7592"/>
                    <a:pt x="2383" y="7672"/>
                    <a:pt x="2383" y="7769"/>
                  </a:cubicBezTo>
                  <a:cubicBezTo>
                    <a:pt x="2383" y="7867"/>
                    <a:pt x="2445" y="7947"/>
                    <a:pt x="2522" y="7947"/>
                  </a:cubicBezTo>
                  <a:cubicBezTo>
                    <a:pt x="2598" y="7947"/>
                    <a:pt x="2659" y="7867"/>
                    <a:pt x="2659" y="7769"/>
                  </a:cubicBezTo>
                  <a:cubicBezTo>
                    <a:pt x="2659" y="7672"/>
                    <a:pt x="2598" y="7592"/>
                    <a:pt x="2522" y="7592"/>
                  </a:cubicBezTo>
                  <a:close/>
                  <a:moveTo>
                    <a:pt x="2891" y="7592"/>
                  </a:moveTo>
                  <a:cubicBezTo>
                    <a:pt x="2815" y="7592"/>
                    <a:pt x="2753" y="7672"/>
                    <a:pt x="2753" y="7769"/>
                  </a:cubicBezTo>
                  <a:cubicBezTo>
                    <a:pt x="2753" y="7867"/>
                    <a:pt x="2815" y="7947"/>
                    <a:pt x="2891" y="7947"/>
                  </a:cubicBezTo>
                  <a:cubicBezTo>
                    <a:pt x="2968" y="7947"/>
                    <a:pt x="3029" y="7867"/>
                    <a:pt x="3029" y="7769"/>
                  </a:cubicBezTo>
                  <a:cubicBezTo>
                    <a:pt x="3029" y="7672"/>
                    <a:pt x="2968" y="7592"/>
                    <a:pt x="2891" y="7592"/>
                  </a:cubicBezTo>
                  <a:close/>
                  <a:moveTo>
                    <a:pt x="3302" y="7592"/>
                  </a:moveTo>
                  <a:cubicBezTo>
                    <a:pt x="3226" y="7592"/>
                    <a:pt x="3164" y="7672"/>
                    <a:pt x="3164" y="7769"/>
                  </a:cubicBezTo>
                  <a:cubicBezTo>
                    <a:pt x="3164" y="7867"/>
                    <a:pt x="3226" y="7947"/>
                    <a:pt x="3302" y="7947"/>
                  </a:cubicBezTo>
                  <a:cubicBezTo>
                    <a:pt x="3379" y="7947"/>
                    <a:pt x="3440" y="7867"/>
                    <a:pt x="3440" y="7769"/>
                  </a:cubicBezTo>
                  <a:cubicBezTo>
                    <a:pt x="3440" y="7672"/>
                    <a:pt x="3379" y="7592"/>
                    <a:pt x="3302" y="7592"/>
                  </a:cubicBezTo>
                  <a:close/>
                  <a:moveTo>
                    <a:pt x="3713" y="7592"/>
                  </a:moveTo>
                  <a:cubicBezTo>
                    <a:pt x="3637" y="7592"/>
                    <a:pt x="3575" y="7671"/>
                    <a:pt x="3575" y="7769"/>
                  </a:cubicBezTo>
                  <a:cubicBezTo>
                    <a:pt x="3575" y="7867"/>
                    <a:pt x="3637" y="7946"/>
                    <a:pt x="3713" y="7946"/>
                  </a:cubicBezTo>
                  <a:cubicBezTo>
                    <a:pt x="3790" y="7946"/>
                    <a:pt x="3851" y="7867"/>
                    <a:pt x="3851" y="7769"/>
                  </a:cubicBezTo>
                  <a:cubicBezTo>
                    <a:pt x="3851" y="7672"/>
                    <a:pt x="3790" y="7592"/>
                    <a:pt x="3713" y="7592"/>
                  </a:cubicBezTo>
                  <a:close/>
                  <a:moveTo>
                    <a:pt x="4083" y="7592"/>
                  </a:moveTo>
                  <a:cubicBezTo>
                    <a:pt x="4007" y="7592"/>
                    <a:pt x="3944" y="7671"/>
                    <a:pt x="3944" y="7769"/>
                  </a:cubicBezTo>
                  <a:cubicBezTo>
                    <a:pt x="3944" y="7867"/>
                    <a:pt x="4007" y="7946"/>
                    <a:pt x="4083" y="7946"/>
                  </a:cubicBezTo>
                  <a:cubicBezTo>
                    <a:pt x="4159" y="7946"/>
                    <a:pt x="4220" y="7867"/>
                    <a:pt x="4220" y="7769"/>
                  </a:cubicBezTo>
                  <a:cubicBezTo>
                    <a:pt x="4220" y="7672"/>
                    <a:pt x="4159" y="7592"/>
                    <a:pt x="4083" y="7592"/>
                  </a:cubicBezTo>
                  <a:close/>
                  <a:moveTo>
                    <a:pt x="4453" y="7592"/>
                  </a:moveTo>
                  <a:cubicBezTo>
                    <a:pt x="4376" y="7592"/>
                    <a:pt x="4314" y="7671"/>
                    <a:pt x="4314" y="7769"/>
                  </a:cubicBezTo>
                  <a:cubicBezTo>
                    <a:pt x="4314" y="7867"/>
                    <a:pt x="4376" y="7946"/>
                    <a:pt x="4453" y="7946"/>
                  </a:cubicBezTo>
                  <a:cubicBezTo>
                    <a:pt x="4529" y="7946"/>
                    <a:pt x="4590" y="7867"/>
                    <a:pt x="4590" y="7769"/>
                  </a:cubicBezTo>
                  <a:cubicBezTo>
                    <a:pt x="4590" y="7672"/>
                    <a:pt x="4529" y="7592"/>
                    <a:pt x="4453" y="7592"/>
                  </a:cubicBezTo>
                  <a:close/>
                  <a:moveTo>
                    <a:pt x="4864" y="7592"/>
                  </a:moveTo>
                  <a:cubicBezTo>
                    <a:pt x="4787" y="7592"/>
                    <a:pt x="4725" y="7671"/>
                    <a:pt x="4725" y="7769"/>
                  </a:cubicBezTo>
                  <a:cubicBezTo>
                    <a:pt x="4725" y="7867"/>
                    <a:pt x="4787" y="7946"/>
                    <a:pt x="4864" y="7946"/>
                  </a:cubicBezTo>
                  <a:cubicBezTo>
                    <a:pt x="4940" y="7946"/>
                    <a:pt x="5001" y="7867"/>
                    <a:pt x="5001" y="7769"/>
                  </a:cubicBezTo>
                  <a:cubicBezTo>
                    <a:pt x="5001" y="7672"/>
                    <a:pt x="4940" y="7592"/>
                    <a:pt x="4864" y="7592"/>
                  </a:cubicBezTo>
                  <a:close/>
                  <a:moveTo>
                    <a:pt x="5274" y="7592"/>
                  </a:moveTo>
                  <a:cubicBezTo>
                    <a:pt x="5198" y="7592"/>
                    <a:pt x="5136" y="7671"/>
                    <a:pt x="5136" y="7769"/>
                  </a:cubicBezTo>
                  <a:cubicBezTo>
                    <a:pt x="5136" y="7867"/>
                    <a:pt x="5198" y="7946"/>
                    <a:pt x="5274" y="7946"/>
                  </a:cubicBezTo>
                  <a:cubicBezTo>
                    <a:pt x="5351" y="7946"/>
                    <a:pt x="5412" y="7867"/>
                    <a:pt x="5412" y="7769"/>
                  </a:cubicBezTo>
                  <a:cubicBezTo>
                    <a:pt x="5412" y="7672"/>
                    <a:pt x="5351" y="7592"/>
                    <a:pt x="5274" y="7592"/>
                  </a:cubicBezTo>
                  <a:close/>
                  <a:moveTo>
                    <a:pt x="5644" y="7592"/>
                  </a:moveTo>
                  <a:cubicBezTo>
                    <a:pt x="5568" y="7592"/>
                    <a:pt x="5506" y="7671"/>
                    <a:pt x="5506" y="7769"/>
                  </a:cubicBezTo>
                  <a:cubicBezTo>
                    <a:pt x="5506" y="7867"/>
                    <a:pt x="5568" y="7946"/>
                    <a:pt x="5644" y="7946"/>
                  </a:cubicBezTo>
                  <a:cubicBezTo>
                    <a:pt x="5720" y="7946"/>
                    <a:pt x="5782" y="7867"/>
                    <a:pt x="5782" y="7769"/>
                  </a:cubicBezTo>
                  <a:cubicBezTo>
                    <a:pt x="5782" y="7672"/>
                    <a:pt x="5720" y="7592"/>
                    <a:pt x="5644" y="7592"/>
                  </a:cubicBezTo>
                  <a:close/>
                  <a:moveTo>
                    <a:pt x="6055" y="7592"/>
                  </a:moveTo>
                  <a:cubicBezTo>
                    <a:pt x="5979" y="7592"/>
                    <a:pt x="5916" y="7671"/>
                    <a:pt x="5916" y="7769"/>
                  </a:cubicBezTo>
                  <a:cubicBezTo>
                    <a:pt x="5916" y="7867"/>
                    <a:pt x="5979" y="7946"/>
                    <a:pt x="6055" y="7946"/>
                  </a:cubicBezTo>
                  <a:cubicBezTo>
                    <a:pt x="6132" y="7946"/>
                    <a:pt x="6193" y="7867"/>
                    <a:pt x="6193" y="7769"/>
                  </a:cubicBezTo>
                  <a:cubicBezTo>
                    <a:pt x="6193" y="7672"/>
                    <a:pt x="6132" y="7592"/>
                    <a:pt x="6055" y="7592"/>
                  </a:cubicBezTo>
                  <a:close/>
                  <a:moveTo>
                    <a:pt x="6425" y="7592"/>
                  </a:moveTo>
                  <a:cubicBezTo>
                    <a:pt x="6349" y="7592"/>
                    <a:pt x="6286" y="7671"/>
                    <a:pt x="6286" y="7769"/>
                  </a:cubicBezTo>
                  <a:cubicBezTo>
                    <a:pt x="6286" y="7867"/>
                    <a:pt x="6349" y="7946"/>
                    <a:pt x="6425" y="7946"/>
                  </a:cubicBezTo>
                  <a:cubicBezTo>
                    <a:pt x="6501" y="7946"/>
                    <a:pt x="6562" y="7867"/>
                    <a:pt x="6562" y="7769"/>
                  </a:cubicBezTo>
                  <a:cubicBezTo>
                    <a:pt x="6562" y="7672"/>
                    <a:pt x="6501" y="7592"/>
                    <a:pt x="6425" y="7592"/>
                  </a:cubicBezTo>
                  <a:close/>
                  <a:moveTo>
                    <a:pt x="6836" y="7592"/>
                  </a:moveTo>
                  <a:cubicBezTo>
                    <a:pt x="6759" y="7592"/>
                    <a:pt x="6697" y="7671"/>
                    <a:pt x="6697" y="7769"/>
                  </a:cubicBezTo>
                  <a:cubicBezTo>
                    <a:pt x="6697" y="7867"/>
                    <a:pt x="6759" y="7946"/>
                    <a:pt x="6836" y="7946"/>
                  </a:cubicBezTo>
                  <a:cubicBezTo>
                    <a:pt x="6912" y="7946"/>
                    <a:pt x="6973" y="7867"/>
                    <a:pt x="6973" y="7769"/>
                  </a:cubicBezTo>
                  <a:cubicBezTo>
                    <a:pt x="6973" y="7672"/>
                    <a:pt x="6912" y="7592"/>
                    <a:pt x="6836" y="7592"/>
                  </a:cubicBezTo>
                  <a:close/>
                  <a:moveTo>
                    <a:pt x="7247" y="7592"/>
                  </a:moveTo>
                  <a:cubicBezTo>
                    <a:pt x="7170" y="7592"/>
                    <a:pt x="7108" y="7671"/>
                    <a:pt x="7108" y="7769"/>
                  </a:cubicBezTo>
                  <a:cubicBezTo>
                    <a:pt x="7108" y="7867"/>
                    <a:pt x="7170" y="7946"/>
                    <a:pt x="7247" y="7946"/>
                  </a:cubicBezTo>
                  <a:cubicBezTo>
                    <a:pt x="7323" y="7946"/>
                    <a:pt x="7384" y="7867"/>
                    <a:pt x="7384" y="7769"/>
                  </a:cubicBezTo>
                  <a:cubicBezTo>
                    <a:pt x="7384" y="7672"/>
                    <a:pt x="7323" y="7592"/>
                    <a:pt x="7247" y="7592"/>
                  </a:cubicBezTo>
                  <a:close/>
                  <a:moveTo>
                    <a:pt x="7616" y="7592"/>
                  </a:moveTo>
                  <a:cubicBezTo>
                    <a:pt x="7540" y="7592"/>
                    <a:pt x="7478" y="7671"/>
                    <a:pt x="7478" y="7769"/>
                  </a:cubicBezTo>
                  <a:cubicBezTo>
                    <a:pt x="7478" y="7867"/>
                    <a:pt x="7540" y="7946"/>
                    <a:pt x="7616" y="7946"/>
                  </a:cubicBezTo>
                  <a:cubicBezTo>
                    <a:pt x="7693" y="7946"/>
                    <a:pt x="7754" y="7867"/>
                    <a:pt x="7754" y="7769"/>
                  </a:cubicBezTo>
                  <a:cubicBezTo>
                    <a:pt x="7754" y="7672"/>
                    <a:pt x="7693" y="7592"/>
                    <a:pt x="7616" y="7592"/>
                  </a:cubicBezTo>
                  <a:close/>
                  <a:moveTo>
                    <a:pt x="8027" y="7592"/>
                  </a:moveTo>
                  <a:cubicBezTo>
                    <a:pt x="7951" y="7592"/>
                    <a:pt x="7889" y="7671"/>
                    <a:pt x="7889" y="7769"/>
                  </a:cubicBezTo>
                  <a:cubicBezTo>
                    <a:pt x="7889" y="7867"/>
                    <a:pt x="7951" y="7946"/>
                    <a:pt x="8027" y="7946"/>
                  </a:cubicBezTo>
                  <a:cubicBezTo>
                    <a:pt x="8104" y="7946"/>
                    <a:pt x="8165" y="7867"/>
                    <a:pt x="8165" y="7769"/>
                  </a:cubicBezTo>
                  <a:cubicBezTo>
                    <a:pt x="8165" y="7672"/>
                    <a:pt x="8104" y="7592"/>
                    <a:pt x="8027" y="7592"/>
                  </a:cubicBezTo>
                  <a:close/>
                  <a:moveTo>
                    <a:pt x="8438" y="7592"/>
                  </a:moveTo>
                  <a:cubicBezTo>
                    <a:pt x="8362" y="7592"/>
                    <a:pt x="8299" y="7671"/>
                    <a:pt x="8299" y="7769"/>
                  </a:cubicBezTo>
                  <a:cubicBezTo>
                    <a:pt x="8299" y="7867"/>
                    <a:pt x="8362" y="7946"/>
                    <a:pt x="8438" y="7946"/>
                  </a:cubicBezTo>
                  <a:cubicBezTo>
                    <a:pt x="8515" y="7946"/>
                    <a:pt x="8576" y="7867"/>
                    <a:pt x="8576" y="7769"/>
                  </a:cubicBezTo>
                  <a:cubicBezTo>
                    <a:pt x="8576" y="7672"/>
                    <a:pt x="8515" y="7592"/>
                    <a:pt x="8438" y="7592"/>
                  </a:cubicBezTo>
                  <a:close/>
                  <a:moveTo>
                    <a:pt x="8808" y="7592"/>
                  </a:moveTo>
                  <a:cubicBezTo>
                    <a:pt x="8732" y="7592"/>
                    <a:pt x="8669" y="7671"/>
                    <a:pt x="8669" y="7769"/>
                  </a:cubicBezTo>
                  <a:cubicBezTo>
                    <a:pt x="8669" y="7867"/>
                    <a:pt x="8732" y="7946"/>
                    <a:pt x="8808" y="7946"/>
                  </a:cubicBezTo>
                  <a:cubicBezTo>
                    <a:pt x="8884" y="7946"/>
                    <a:pt x="8945" y="7867"/>
                    <a:pt x="8945" y="7769"/>
                  </a:cubicBezTo>
                  <a:cubicBezTo>
                    <a:pt x="8945" y="7672"/>
                    <a:pt x="8884" y="7592"/>
                    <a:pt x="8808" y="7592"/>
                  </a:cubicBezTo>
                  <a:close/>
                  <a:moveTo>
                    <a:pt x="9219" y="7592"/>
                  </a:moveTo>
                  <a:cubicBezTo>
                    <a:pt x="9142" y="7592"/>
                    <a:pt x="9080" y="7671"/>
                    <a:pt x="9080" y="7769"/>
                  </a:cubicBezTo>
                  <a:cubicBezTo>
                    <a:pt x="9080" y="7867"/>
                    <a:pt x="9142" y="7946"/>
                    <a:pt x="9219" y="7946"/>
                  </a:cubicBezTo>
                  <a:cubicBezTo>
                    <a:pt x="9295" y="7946"/>
                    <a:pt x="9356" y="7867"/>
                    <a:pt x="9356" y="7769"/>
                  </a:cubicBezTo>
                  <a:cubicBezTo>
                    <a:pt x="9356" y="7672"/>
                    <a:pt x="9295" y="7592"/>
                    <a:pt x="9219" y="7592"/>
                  </a:cubicBezTo>
                  <a:close/>
                  <a:moveTo>
                    <a:pt x="9589" y="7592"/>
                  </a:moveTo>
                  <a:cubicBezTo>
                    <a:pt x="9512" y="7592"/>
                    <a:pt x="9450" y="7671"/>
                    <a:pt x="9450" y="7769"/>
                  </a:cubicBezTo>
                  <a:cubicBezTo>
                    <a:pt x="9450" y="7867"/>
                    <a:pt x="9512" y="7946"/>
                    <a:pt x="9589" y="7946"/>
                  </a:cubicBezTo>
                  <a:cubicBezTo>
                    <a:pt x="9665" y="7946"/>
                    <a:pt x="9726" y="7867"/>
                    <a:pt x="9726" y="7769"/>
                  </a:cubicBezTo>
                  <a:cubicBezTo>
                    <a:pt x="9726" y="7672"/>
                    <a:pt x="9665" y="7592"/>
                    <a:pt x="9589" y="7592"/>
                  </a:cubicBezTo>
                  <a:close/>
                  <a:moveTo>
                    <a:pt x="9999" y="7592"/>
                  </a:moveTo>
                  <a:cubicBezTo>
                    <a:pt x="9923" y="7592"/>
                    <a:pt x="9861" y="7671"/>
                    <a:pt x="9861" y="7769"/>
                  </a:cubicBezTo>
                  <a:cubicBezTo>
                    <a:pt x="9861" y="7867"/>
                    <a:pt x="9923" y="7946"/>
                    <a:pt x="9999" y="7946"/>
                  </a:cubicBezTo>
                  <a:cubicBezTo>
                    <a:pt x="10076" y="7946"/>
                    <a:pt x="10137" y="7867"/>
                    <a:pt x="10137" y="7769"/>
                  </a:cubicBezTo>
                  <a:cubicBezTo>
                    <a:pt x="10137" y="7672"/>
                    <a:pt x="10076" y="7592"/>
                    <a:pt x="9999" y="7592"/>
                  </a:cubicBezTo>
                  <a:close/>
                  <a:moveTo>
                    <a:pt x="10410" y="7592"/>
                  </a:moveTo>
                  <a:cubicBezTo>
                    <a:pt x="10334" y="7592"/>
                    <a:pt x="10272" y="7671"/>
                    <a:pt x="10272" y="7769"/>
                  </a:cubicBezTo>
                  <a:cubicBezTo>
                    <a:pt x="10272" y="7867"/>
                    <a:pt x="10334" y="7946"/>
                    <a:pt x="10410" y="7946"/>
                  </a:cubicBezTo>
                  <a:cubicBezTo>
                    <a:pt x="10487" y="7946"/>
                    <a:pt x="10548" y="7867"/>
                    <a:pt x="10548" y="7769"/>
                  </a:cubicBezTo>
                  <a:cubicBezTo>
                    <a:pt x="10548" y="7672"/>
                    <a:pt x="10487" y="7592"/>
                    <a:pt x="10410" y="7592"/>
                  </a:cubicBezTo>
                  <a:close/>
                  <a:moveTo>
                    <a:pt x="10780" y="7592"/>
                  </a:moveTo>
                  <a:cubicBezTo>
                    <a:pt x="10704" y="7592"/>
                    <a:pt x="10641" y="7671"/>
                    <a:pt x="10641" y="7769"/>
                  </a:cubicBezTo>
                  <a:cubicBezTo>
                    <a:pt x="10641" y="7867"/>
                    <a:pt x="10704" y="7946"/>
                    <a:pt x="10780" y="7946"/>
                  </a:cubicBezTo>
                  <a:cubicBezTo>
                    <a:pt x="10856" y="7946"/>
                    <a:pt x="10917" y="7867"/>
                    <a:pt x="10917" y="7769"/>
                  </a:cubicBezTo>
                  <a:cubicBezTo>
                    <a:pt x="10917" y="7672"/>
                    <a:pt x="10856" y="7592"/>
                    <a:pt x="10780" y="7592"/>
                  </a:cubicBezTo>
                  <a:close/>
                  <a:moveTo>
                    <a:pt x="11191" y="7592"/>
                  </a:moveTo>
                  <a:cubicBezTo>
                    <a:pt x="11115" y="7592"/>
                    <a:pt x="11052" y="7671"/>
                    <a:pt x="11052" y="7769"/>
                  </a:cubicBezTo>
                  <a:cubicBezTo>
                    <a:pt x="11052" y="7867"/>
                    <a:pt x="11115" y="7946"/>
                    <a:pt x="11191" y="7946"/>
                  </a:cubicBezTo>
                  <a:cubicBezTo>
                    <a:pt x="11267" y="7946"/>
                    <a:pt x="11328" y="7867"/>
                    <a:pt x="11328" y="7769"/>
                  </a:cubicBezTo>
                  <a:cubicBezTo>
                    <a:pt x="11328" y="7672"/>
                    <a:pt x="11267" y="7592"/>
                    <a:pt x="11191" y="7592"/>
                  </a:cubicBezTo>
                  <a:close/>
                  <a:moveTo>
                    <a:pt x="11602" y="7592"/>
                  </a:moveTo>
                  <a:cubicBezTo>
                    <a:pt x="11526" y="7592"/>
                    <a:pt x="11463" y="7671"/>
                    <a:pt x="11463" y="7769"/>
                  </a:cubicBezTo>
                  <a:cubicBezTo>
                    <a:pt x="11463" y="7867"/>
                    <a:pt x="11526" y="7946"/>
                    <a:pt x="11602" y="7946"/>
                  </a:cubicBezTo>
                  <a:cubicBezTo>
                    <a:pt x="11678" y="7946"/>
                    <a:pt x="11739" y="7867"/>
                    <a:pt x="11739" y="7769"/>
                  </a:cubicBezTo>
                  <a:cubicBezTo>
                    <a:pt x="11739" y="7672"/>
                    <a:pt x="11678" y="7592"/>
                    <a:pt x="11602" y="7592"/>
                  </a:cubicBezTo>
                  <a:close/>
                  <a:moveTo>
                    <a:pt x="11972" y="7592"/>
                  </a:moveTo>
                  <a:cubicBezTo>
                    <a:pt x="11895" y="7592"/>
                    <a:pt x="11833" y="7671"/>
                    <a:pt x="11833" y="7769"/>
                  </a:cubicBezTo>
                  <a:cubicBezTo>
                    <a:pt x="11833" y="7867"/>
                    <a:pt x="11895" y="7946"/>
                    <a:pt x="11972" y="7946"/>
                  </a:cubicBezTo>
                  <a:cubicBezTo>
                    <a:pt x="12048" y="7946"/>
                    <a:pt x="12109" y="7867"/>
                    <a:pt x="12109" y="7769"/>
                  </a:cubicBezTo>
                  <a:cubicBezTo>
                    <a:pt x="12109" y="7672"/>
                    <a:pt x="12048" y="7592"/>
                    <a:pt x="11972" y="7592"/>
                  </a:cubicBezTo>
                  <a:close/>
                  <a:moveTo>
                    <a:pt x="12382" y="7592"/>
                  </a:moveTo>
                  <a:cubicBezTo>
                    <a:pt x="12306" y="7592"/>
                    <a:pt x="12244" y="7671"/>
                    <a:pt x="12244" y="7769"/>
                  </a:cubicBezTo>
                  <a:cubicBezTo>
                    <a:pt x="12244" y="7867"/>
                    <a:pt x="12306" y="7946"/>
                    <a:pt x="12382" y="7946"/>
                  </a:cubicBezTo>
                  <a:cubicBezTo>
                    <a:pt x="12459" y="7946"/>
                    <a:pt x="12520" y="7867"/>
                    <a:pt x="12520" y="7769"/>
                  </a:cubicBezTo>
                  <a:cubicBezTo>
                    <a:pt x="12520" y="7672"/>
                    <a:pt x="12459" y="7592"/>
                    <a:pt x="12382" y="7592"/>
                  </a:cubicBezTo>
                  <a:close/>
                  <a:moveTo>
                    <a:pt x="12752" y="7592"/>
                  </a:moveTo>
                  <a:cubicBezTo>
                    <a:pt x="12676" y="7592"/>
                    <a:pt x="12614" y="7672"/>
                    <a:pt x="12614" y="7769"/>
                  </a:cubicBezTo>
                  <a:cubicBezTo>
                    <a:pt x="12614" y="7867"/>
                    <a:pt x="12676" y="7946"/>
                    <a:pt x="12752" y="7946"/>
                  </a:cubicBezTo>
                  <a:cubicBezTo>
                    <a:pt x="12829" y="7946"/>
                    <a:pt x="12890" y="7867"/>
                    <a:pt x="12890" y="7769"/>
                  </a:cubicBezTo>
                  <a:cubicBezTo>
                    <a:pt x="12890" y="7672"/>
                    <a:pt x="12829" y="7592"/>
                    <a:pt x="12752" y="7592"/>
                  </a:cubicBezTo>
                  <a:close/>
                  <a:moveTo>
                    <a:pt x="13163" y="7592"/>
                  </a:moveTo>
                  <a:cubicBezTo>
                    <a:pt x="13087" y="7592"/>
                    <a:pt x="13024" y="7672"/>
                    <a:pt x="13024" y="7769"/>
                  </a:cubicBezTo>
                  <a:cubicBezTo>
                    <a:pt x="13024" y="7867"/>
                    <a:pt x="13087" y="7946"/>
                    <a:pt x="13163" y="7946"/>
                  </a:cubicBezTo>
                  <a:cubicBezTo>
                    <a:pt x="13240" y="7946"/>
                    <a:pt x="13301" y="7867"/>
                    <a:pt x="13301" y="7769"/>
                  </a:cubicBezTo>
                  <a:cubicBezTo>
                    <a:pt x="13301" y="7672"/>
                    <a:pt x="13240" y="7592"/>
                    <a:pt x="13163" y="7592"/>
                  </a:cubicBezTo>
                  <a:close/>
                  <a:moveTo>
                    <a:pt x="13574" y="7592"/>
                  </a:moveTo>
                  <a:cubicBezTo>
                    <a:pt x="13498" y="7592"/>
                    <a:pt x="13435" y="7672"/>
                    <a:pt x="13435" y="7769"/>
                  </a:cubicBezTo>
                  <a:cubicBezTo>
                    <a:pt x="13435" y="7867"/>
                    <a:pt x="13498" y="7946"/>
                    <a:pt x="13574" y="7946"/>
                  </a:cubicBezTo>
                  <a:cubicBezTo>
                    <a:pt x="13650" y="7946"/>
                    <a:pt x="13711" y="7867"/>
                    <a:pt x="13711" y="7769"/>
                  </a:cubicBezTo>
                  <a:cubicBezTo>
                    <a:pt x="13711" y="7672"/>
                    <a:pt x="13650" y="7592"/>
                    <a:pt x="13574" y="7592"/>
                  </a:cubicBezTo>
                  <a:close/>
                  <a:moveTo>
                    <a:pt x="13985" y="7592"/>
                  </a:moveTo>
                  <a:cubicBezTo>
                    <a:pt x="13908" y="7592"/>
                    <a:pt x="13846" y="7672"/>
                    <a:pt x="13846" y="7769"/>
                  </a:cubicBezTo>
                  <a:cubicBezTo>
                    <a:pt x="13846" y="7867"/>
                    <a:pt x="13908" y="7946"/>
                    <a:pt x="13985" y="7946"/>
                  </a:cubicBezTo>
                  <a:cubicBezTo>
                    <a:pt x="14061" y="7946"/>
                    <a:pt x="14122" y="7867"/>
                    <a:pt x="14122" y="7769"/>
                  </a:cubicBezTo>
                  <a:cubicBezTo>
                    <a:pt x="14122" y="7672"/>
                    <a:pt x="14061" y="7592"/>
                    <a:pt x="13985" y="7592"/>
                  </a:cubicBezTo>
                  <a:close/>
                  <a:moveTo>
                    <a:pt x="14355" y="7592"/>
                  </a:moveTo>
                  <a:cubicBezTo>
                    <a:pt x="14278" y="7592"/>
                    <a:pt x="14216" y="7672"/>
                    <a:pt x="14216" y="7769"/>
                  </a:cubicBezTo>
                  <a:cubicBezTo>
                    <a:pt x="14216" y="7867"/>
                    <a:pt x="14278" y="7946"/>
                    <a:pt x="14355" y="7946"/>
                  </a:cubicBezTo>
                  <a:cubicBezTo>
                    <a:pt x="14431" y="7946"/>
                    <a:pt x="14492" y="7867"/>
                    <a:pt x="14492" y="7769"/>
                  </a:cubicBezTo>
                  <a:cubicBezTo>
                    <a:pt x="14492" y="7672"/>
                    <a:pt x="14431" y="7592"/>
                    <a:pt x="14355" y="7592"/>
                  </a:cubicBezTo>
                  <a:close/>
                  <a:moveTo>
                    <a:pt x="14765" y="7592"/>
                  </a:moveTo>
                  <a:cubicBezTo>
                    <a:pt x="14689" y="7592"/>
                    <a:pt x="14627" y="7672"/>
                    <a:pt x="14627" y="7769"/>
                  </a:cubicBezTo>
                  <a:cubicBezTo>
                    <a:pt x="14627" y="7867"/>
                    <a:pt x="14689" y="7946"/>
                    <a:pt x="14765" y="7946"/>
                  </a:cubicBezTo>
                  <a:cubicBezTo>
                    <a:pt x="14842" y="7946"/>
                    <a:pt x="14903" y="7867"/>
                    <a:pt x="14903" y="7769"/>
                  </a:cubicBezTo>
                  <a:cubicBezTo>
                    <a:pt x="14903" y="7672"/>
                    <a:pt x="14842" y="7592"/>
                    <a:pt x="14765" y="7592"/>
                  </a:cubicBezTo>
                  <a:close/>
                  <a:moveTo>
                    <a:pt x="15135" y="7592"/>
                  </a:moveTo>
                  <a:cubicBezTo>
                    <a:pt x="15059" y="7592"/>
                    <a:pt x="14997" y="7672"/>
                    <a:pt x="14997" y="7769"/>
                  </a:cubicBezTo>
                  <a:cubicBezTo>
                    <a:pt x="14997" y="7867"/>
                    <a:pt x="15059" y="7946"/>
                    <a:pt x="15135" y="7946"/>
                  </a:cubicBezTo>
                  <a:cubicBezTo>
                    <a:pt x="15212" y="7946"/>
                    <a:pt x="15273" y="7867"/>
                    <a:pt x="15273" y="7769"/>
                  </a:cubicBezTo>
                  <a:cubicBezTo>
                    <a:pt x="15273" y="7672"/>
                    <a:pt x="15212" y="7592"/>
                    <a:pt x="15135" y="7592"/>
                  </a:cubicBezTo>
                  <a:close/>
                  <a:moveTo>
                    <a:pt x="15546" y="7592"/>
                  </a:moveTo>
                  <a:cubicBezTo>
                    <a:pt x="15470" y="7592"/>
                    <a:pt x="15407" y="7672"/>
                    <a:pt x="15407" y="7769"/>
                  </a:cubicBezTo>
                  <a:cubicBezTo>
                    <a:pt x="15407" y="7867"/>
                    <a:pt x="15470" y="7946"/>
                    <a:pt x="15546" y="7946"/>
                  </a:cubicBezTo>
                  <a:cubicBezTo>
                    <a:pt x="15623" y="7946"/>
                    <a:pt x="15684" y="7867"/>
                    <a:pt x="15684" y="7769"/>
                  </a:cubicBezTo>
                  <a:cubicBezTo>
                    <a:pt x="15684" y="7672"/>
                    <a:pt x="15623" y="7592"/>
                    <a:pt x="15546" y="7592"/>
                  </a:cubicBezTo>
                  <a:close/>
                  <a:moveTo>
                    <a:pt x="15957" y="7592"/>
                  </a:moveTo>
                  <a:cubicBezTo>
                    <a:pt x="15881" y="7592"/>
                    <a:pt x="15818" y="7672"/>
                    <a:pt x="15818" y="7769"/>
                  </a:cubicBezTo>
                  <a:cubicBezTo>
                    <a:pt x="15818" y="7867"/>
                    <a:pt x="15881" y="7946"/>
                    <a:pt x="15957" y="7946"/>
                  </a:cubicBezTo>
                  <a:cubicBezTo>
                    <a:pt x="16033" y="7946"/>
                    <a:pt x="16094" y="7867"/>
                    <a:pt x="16094" y="7769"/>
                  </a:cubicBezTo>
                  <a:cubicBezTo>
                    <a:pt x="16094" y="7672"/>
                    <a:pt x="16033" y="7592"/>
                    <a:pt x="15957" y="7592"/>
                  </a:cubicBezTo>
                  <a:close/>
                  <a:moveTo>
                    <a:pt x="16327" y="7592"/>
                  </a:moveTo>
                  <a:cubicBezTo>
                    <a:pt x="16250" y="7592"/>
                    <a:pt x="16188" y="7672"/>
                    <a:pt x="16188" y="7769"/>
                  </a:cubicBezTo>
                  <a:cubicBezTo>
                    <a:pt x="16188" y="7867"/>
                    <a:pt x="16250" y="7946"/>
                    <a:pt x="16327" y="7946"/>
                  </a:cubicBezTo>
                  <a:cubicBezTo>
                    <a:pt x="16403" y="7946"/>
                    <a:pt x="16464" y="7867"/>
                    <a:pt x="16464" y="7769"/>
                  </a:cubicBezTo>
                  <a:cubicBezTo>
                    <a:pt x="16464" y="7672"/>
                    <a:pt x="16403" y="7592"/>
                    <a:pt x="16327" y="7592"/>
                  </a:cubicBezTo>
                  <a:close/>
                  <a:moveTo>
                    <a:pt x="16738" y="7592"/>
                  </a:moveTo>
                  <a:cubicBezTo>
                    <a:pt x="16661" y="7592"/>
                    <a:pt x="16599" y="7672"/>
                    <a:pt x="16599" y="7769"/>
                  </a:cubicBezTo>
                  <a:cubicBezTo>
                    <a:pt x="16599" y="7867"/>
                    <a:pt x="16661" y="7946"/>
                    <a:pt x="16738" y="7946"/>
                  </a:cubicBezTo>
                  <a:cubicBezTo>
                    <a:pt x="16814" y="7946"/>
                    <a:pt x="16875" y="7867"/>
                    <a:pt x="16875" y="7769"/>
                  </a:cubicBezTo>
                  <a:cubicBezTo>
                    <a:pt x="16875" y="7672"/>
                    <a:pt x="16814" y="7592"/>
                    <a:pt x="16738" y="7592"/>
                  </a:cubicBezTo>
                  <a:close/>
                  <a:moveTo>
                    <a:pt x="17149" y="7592"/>
                  </a:moveTo>
                  <a:cubicBezTo>
                    <a:pt x="17072" y="7592"/>
                    <a:pt x="17010" y="7672"/>
                    <a:pt x="17010" y="7769"/>
                  </a:cubicBezTo>
                  <a:cubicBezTo>
                    <a:pt x="17010" y="7867"/>
                    <a:pt x="17072" y="7946"/>
                    <a:pt x="17149" y="7946"/>
                  </a:cubicBezTo>
                  <a:cubicBezTo>
                    <a:pt x="17225" y="7946"/>
                    <a:pt x="17286" y="7867"/>
                    <a:pt x="17286" y="7769"/>
                  </a:cubicBezTo>
                  <a:cubicBezTo>
                    <a:pt x="17286" y="7672"/>
                    <a:pt x="17225" y="7592"/>
                    <a:pt x="17149" y="7592"/>
                  </a:cubicBezTo>
                  <a:close/>
                  <a:moveTo>
                    <a:pt x="17518" y="7592"/>
                  </a:moveTo>
                  <a:cubicBezTo>
                    <a:pt x="17442" y="7592"/>
                    <a:pt x="17380" y="7672"/>
                    <a:pt x="17380" y="7769"/>
                  </a:cubicBezTo>
                  <a:cubicBezTo>
                    <a:pt x="17380" y="7867"/>
                    <a:pt x="17442" y="7946"/>
                    <a:pt x="17518" y="7946"/>
                  </a:cubicBezTo>
                  <a:cubicBezTo>
                    <a:pt x="17595" y="7946"/>
                    <a:pt x="17656" y="7867"/>
                    <a:pt x="17656" y="7769"/>
                  </a:cubicBezTo>
                  <a:cubicBezTo>
                    <a:pt x="17656" y="7672"/>
                    <a:pt x="17595" y="7592"/>
                    <a:pt x="17518" y="7592"/>
                  </a:cubicBezTo>
                  <a:close/>
                  <a:moveTo>
                    <a:pt x="2111" y="8119"/>
                  </a:moveTo>
                  <a:cubicBezTo>
                    <a:pt x="2035" y="8119"/>
                    <a:pt x="1972" y="8199"/>
                    <a:pt x="1972" y="8297"/>
                  </a:cubicBezTo>
                  <a:cubicBezTo>
                    <a:pt x="1972" y="8395"/>
                    <a:pt x="2035" y="8473"/>
                    <a:pt x="2111" y="8473"/>
                  </a:cubicBezTo>
                  <a:cubicBezTo>
                    <a:pt x="2187" y="8473"/>
                    <a:pt x="2248" y="8395"/>
                    <a:pt x="2248" y="8297"/>
                  </a:cubicBezTo>
                  <a:cubicBezTo>
                    <a:pt x="2248" y="8199"/>
                    <a:pt x="2187" y="8119"/>
                    <a:pt x="2111" y="8119"/>
                  </a:cubicBezTo>
                  <a:close/>
                  <a:moveTo>
                    <a:pt x="2522" y="8119"/>
                  </a:moveTo>
                  <a:cubicBezTo>
                    <a:pt x="2445" y="8119"/>
                    <a:pt x="2383" y="8199"/>
                    <a:pt x="2383" y="8297"/>
                  </a:cubicBezTo>
                  <a:cubicBezTo>
                    <a:pt x="2383" y="8395"/>
                    <a:pt x="2445" y="8473"/>
                    <a:pt x="2522" y="8473"/>
                  </a:cubicBezTo>
                  <a:cubicBezTo>
                    <a:pt x="2598" y="8473"/>
                    <a:pt x="2659" y="8395"/>
                    <a:pt x="2659" y="8297"/>
                  </a:cubicBezTo>
                  <a:cubicBezTo>
                    <a:pt x="2659" y="8199"/>
                    <a:pt x="2598" y="8119"/>
                    <a:pt x="2522" y="8119"/>
                  </a:cubicBezTo>
                  <a:close/>
                  <a:moveTo>
                    <a:pt x="2891" y="8119"/>
                  </a:moveTo>
                  <a:cubicBezTo>
                    <a:pt x="2815" y="8119"/>
                    <a:pt x="2753" y="8199"/>
                    <a:pt x="2753" y="8297"/>
                  </a:cubicBezTo>
                  <a:cubicBezTo>
                    <a:pt x="2753" y="8395"/>
                    <a:pt x="2815" y="8473"/>
                    <a:pt x="2891" y="8473"/>
                  </a:cubicBezTo>
                  <a:cubicBezTo>
                    <a:pt x="2968" y="8473"/>
                    <a:pt x="3029" y="8395"/>
                    <a:pt x="3029" y="8297"/>
                  </a:cubicBezTo>
                  <a:cubicBezTo>
                    <a:pt x="3029" y="8199"/>
                    <a:pt x="2968" y="8119"/>
                    <a:pt x="2891" y="8119"/>
                  </a:cubicBezTo>
                  <a:close/>
                  <a:moveTo>
                    <a:pt x="3302" y="8119"/>
                  </a:moveTo>
                  <a:cubicBezTo>
                    <a:pt x="3226" y="8119"/>
                    <a:pt x="3164" y="8199"/>
                    <a:pt x="3164" y="8297"/>
                  </a:cubicBezTo>
                  <a:cubicBezTo>
                    <a:pt x="3164" y="8395"/>
                    <a:pt x="3226" y="8473"/>
                    <a:pt x="3302" y="8473"/>
                  </a:cubicBezTo>
                  <a:cubicBezTo>
                    <a:pt x="3379" y="8473"/>
                    <a:pt x="3440" y="8395"/>
                    <a:pt x="3440" y="8297"/>
                  </a:cubicBezTo>
                  <a:cubicBezTo>
                    <a:pt x="3440" y="8199"/>
                    <a:pt x="3379" y="8119"/>
                    <a:pt x="3302" y="8119"/>
                  </a:cubicBezTo>
                  <a:close/>
                  <a:moveTo>
                    <a:pt x="3713" y="8119"/>
                  </a:moveTo>
                  <a:cubicBezTo>
                    <a:pt x="3637" y="8119"/>
                    <a:pt x="3575" y="8199"/>
                    <a:pt x="3575" y="8297"/>
                  </a:cubicBezTo>
                  <a:cubicBezTo>
                    <a:pt x="3575" y="8395"/>
                    <a:pt x="3637" y="8473"/>
                    <a:pt x="3713" y="8473"/>
                  </a:cubicBezTo>
                  <a:cubicBezTo>
                    <a:pt x="3790" y="8473"/>
                    <a:pt x="3851" y="8395"/>
                    <a:pt x="3851" y="8297"/>
                  </a:cubicBezTo>
                  <a:cubicBezTo>
                    <a:pt x="3851" y="8199"/>
                    <a:pt x="3790" y="8119"/>
                    <a:pt x="3713" y="8119"/>
                  </a:cubicBezTo>
                  <a:close/>
                  <a:moveTo>
                    <a:pt x="4083" y="8119"/>
                  </a:moveTo>
                  <a:cubicBezTo>
                    <a:pt x="4007" y="8119"/>
                    <a:pt x="3944" y="8199"/>
                    <a:pt x="3944" y="8297"/>
                  </a:cubicBezTo>
                  <a:cubicBezTo>
                    <a:pt x="3944" y="8395"/>
                    <a:pt x="4007" y="8473"/>
                    <a:pt x="4083" y="8473"/>
                  </a:cubicBezTo>
                  <a:cubicBezTo>
                    <a:pt x="4159" y="8473"/>
                    <a:pt x="4220" y="8395"/>
                    <a:pt x="4220" y="8297"/>
                  </a:cubicBezTo>
                  <a:cubicBezTo>
                    <a:pt x="4220" y="8199"/>
                    <a:pt x="4159" y="8119"/>
                    <a:pt x="4083" y="8119"/>
                  </a:cubicBezTo>
                  <a:close/>
                  <a:moveTo>
                    <a:pt x="4453" y="8119"/>
                  </a:moveTo>
                  <a:cubicBezTo>
                    <a:pt x="4376" y="8119"/>
                    <a:pt x="4314" y="8199"/>
                    <a:pt x="4314" y="8297"/>
                  </a:cubicBezTo>
                  <a:cubicBezTo>
                    <a:pt x="4314" y="8395"/>
                    <a:pt x="4376" y="8473"/>
                    <a:pt x="4453" y="8473"/>
                  </a:cubicBezTo>
                  <a:cubicBezTo>
                    <a:pt x="4529" y="8473"/>
                    <a:pt x="4590" y="8395"/>
                    <a:pt x="4590" y="8297"/>
                  </a:cubicBezTo>
                  <a:cubicBezTo>
                    <a:pt x="4590" y="8199"/>
                    <a:pt x="4529" y="8119"/>
                    <a:pt x="4453" y="8119"/>
                  </a:cubicBezTo>
                  <a:close/>
                  <a:moveTo>
                    <a:pt x="4864" y="8119"/>
                  </a:moveTo>
                  <a:cubicBezTo>
                    <a:pt x="4787" y="8119"/>
                    <a:pt x="4725" y="8199"/>
                    <a:pt x="4725" y="8297"/>
                  </a:cubicBezTo>
                  <a:cubicBezTo>
                    <a:pt x="4725" y="8395"/>
                    <a:pt x="4787" y="8473"/>
                    <a:pt x="4864" y="8473"/>
                  </a:cubicBezTo>
                  <a:cubicBezTo>
                    <a:pt x="4940" y="8473"/>
                    <a:pt x="5001" y="8395"/>
                    <a:pt x="5001" y="8297"/>
                  </a:cubicBezTo>
                  <a:cubicBezTo>
                    <a:pt x="5001" y="8199"/>
                    <a:pt x="4940" y="8119"/>
                    <a:pt x="4864" y="8119"/>
                  </a:cubicBezTo>
                  <a:close/>
                  <a:moveTo>
                    <a:pt x="5274" y="8119"/>
                  </a:moveTo>
                  <a:cubicBezTo>
                    <a:pt x="5198" y="8119"/>
                    <a:pt x="5136" y="8199"/>
                    <a:pt x="5136" y="8297"/>
                  </a:cubicBezTo>
                  <a:cubicBezTo>
                    <a:pt x="5136" y="8395"/>
                    <a:pt x="5198" y="8473"/>
                    <a:pt x="5274" y="8473"/>
                  </a:cubicBezTo>
                  <a:cubicBezTo>
                    <a:pt x="5351" y="8473"/>
                    <a:pt x="5412" y="8395"/>
                    <a:pt x="5412" y="8297"/>
                  </a:cubicBezTo>
                  <a:cubicBezTo>
                    <a:pt x="5412" y="8199"/>
                    <a:pt x="5351" y="8119"/>
                    <a:pt x="5274" y="8119"/>
                  </a:cubicBezTo>
                  <a:close/>
                  <a:moveTo>
                    <a:pt x="5644" y="8119"/>
                  </a:moveTo>
                  <a:cubicBezTo>
                    <a:pt x="5568" y="8119"/>
                    <a:pt x="5506" y="8199"/>
                    <a:pt x="5506" y="8297"/>
                  </a:cubicBezTo>
                  <a:cubicBezTo>
                    <a:pt x="5506" y="8395"/>
                    <a:pt x="5568" y="8473"/>
                    <a:pt x="5644" y="8473"/>
                  </a:cubicBezTo>
                  <a:cubicBezTo>
                    <a:pt x="5720" y="8473"/>
                    <a:pt x="5782" y="8395"/>
                    <a:pt x="5782" y="8297"/>
                  </a:cubicBezTo>
                  <a:cubicBezTo>
                    <a:pt x="5782" y="8199"/>
                    <a:pt x="5720" y="8119"/>
                    <a:pt x="5644" y="8119"/>
                  </a:cubicBezTo>
                  <a:close/>
                  <a:moveTo>
                    <a:pt x="6055" y="8119"/>
                  </a:moveTo>
                  <a:cubicBezTo>
                    <a:pt x="5979" y="8119"/>
                    <a:pt x="5916" y="8199"/>
                    <a:pt x="5916" y="8297"/>
                  </a:cubicBezTo>
                  <a:cubicBezTo>
                    <a:pt x="5916" y="8395"/>
                    <a:pt x="5979" y="8473"/>
                    <a:pt x="6055" y="8473"/>
                  </a:cubicBezTo>
                  <a:cubicBezTo>
                    <a:pt x="6132" y="8473"/>
                    <a:pt x="6193" y="8395"/>
                    <a:pt x="6193" y="8297"/>
                  </a:cubicBezTo>
                  <a:cubicBezTo>
                    <a:pt x="6193" y="8199"/>
                    <a:pt x="6132" y="8119"/>
                    <a:pt x="6055" y="8119"/>
                  </a:cubicBezTo>
                  <a:close/>
                  <a:moveTo>
                    <a:pt x="6425" y="8119"/>
                  </a:moveTo>
                  <a:cubicBezTo>
                    <a:pt x="6349" y="8119"/>
                    <a:pt x="6286" y="8199"/>
                    <a:pt x="6286" y="8297"/>
                  </a:cubicBezTo>
                  <a:cubicBezTo>
                    <a:pt x="6286" y="8395"/>
                    <a:pt x="6349" y="8473"/>
                    <a:pt x="6425" y="8473"/>
                  </a:cubicBezTo>
                  <a:cubicBezTo>
                    <a:pt x="6501" y="8473"/>
                    <a:pt x="6562" y="8395"/>
                    <a:pt x="6562" y="8297"/>
                  </a:cubicBezTo>
                  <a:cubicBezTo>
                    <a:pt x="6562" y="8199"/>
                    <a:pt x="6501" y="8119"/>
                    <a:pt x="6425" y="8119"/>
                  </a:cubicBezTo>
                  <a:close/>
                  <a:moveTo>
                    <a:pt x="6836" y="8119"/>
                  </a:moveTo>
                  <a:cubicBezTo>
                    <a:pt x="6759" y="8119"/>
                    <a:pt x="6697" y="8199"/>
                    <a:pt x="6697" y="8297"/>
                  </a:cubicBezTo>
                  <a:cubicBezTo>
                    <a:pt x="6697" y="8395"/>
                    <a:pt x="6759" y="8473"/>
                    <a:pt x="6836" y="8473"/>
                  </a:cubicBezTo>
                  <a:cubicBezTo>
                    <a:pt x="6912" y="8473"/>
                    <a:pt x="6973" y="8395"/>
                    <a:pt x="6973" y="8297"/>
                  </a:cubicBezTo>
                  <a:cubicBezTo>
                    <a:pt x="6973" y="8199"/>
                    <a:pt x="6912" y="8119"/>
                    <a:pt x="6836" y="8119"/>
                  </a:cubicBezTo>
                  <a:close/>
                  <a:moveTo>
                    <a:pt x="7247" y="8119"/>
                  </a:moveTo>
                  <a:cubicBezTo>
                    <a:pt x="7170" y="8119"/>
                    <a:pt x="7108" y="8199"/>
                    <a:pt x="7108" y="8297"/>
                  </a:cubicBezTo>
                  <a:cubicBezTo>
                    <a:pt x="7108" y="8395"/>
                    <a:pt x="7170" y="8473"/>
                    <a:pt x="7247" y="8473"/>
                  </a:cubicBezTo>
                  <a:cubicBezTo>
                    <a:pt x="7323" y="8473"/>
                    <a:pt x="7384" y="8395"/>
                    <a:pt x="7384" y="8297"/>
                  </a:cubicBezTo>
                  <a:cubicBezTo>
                    <a:pt x="7384" y="8199"/>
                    <a:pt x="7323" y="8119"/>
                    <a:pt x="7247" y="8119"/>
                  </a:cubicBezTo>
                  <a:close/>
                  <a:moveTo>
                    <a:pt x="7616" y="8119"/>
                  </a:moveTo>
                  <a:cubicBezTo>
                    <a:pt x="7540" y="8119"/>
                    <a:pt x="7478" y="8199"/>
                    <a:pt x="7478" y="8297"/>
                  </a:cubicBezTo>
                  <a:cubicBezTo>
                    <a:pt x="7478" y="8395"/>
                    <a:pt x="7540" y="8473"/>
                    <a:pt x="7616" y="8473"/>
                  </a:cubicBezTo>
                  <a:cubicBezTo>
                    <a:pt x="7693" y="8473"/>
                    <a:pt x="7754" y="8395"/>
                    <a:pt x="7754" y="8297"/>
                  </a:cubicBezTo>
                  <a:cubicBezTo>
                    <a:pt x="7754" y="8199"/>
                    <a:pt x="7693" y="8119"/>
                    <a:pt x="7616" y="8119"/>
                  </a:cubicBezTo>
                  <a:close/>
                  <a:moveTo>
                    <a:pt x="8027" y="8119"/>
                  </a:moveTo>
                  <a:cubicBezTo>
                    <a:pt x="7951" y="8119"/>
                    <a:pt x="7889" y="8199"/>
                    <a:pt x="7889" y="8297"/>
                  </a:cubicBezTo>
                  <a:cubicBezTo>
                    <a:pt x="7889" y="8395"/>
                    <a:pt x="7951" y="8473"/>
                    <a:pt x="8027" y="8473"/>
                  </a:cubicBezTo>
                  <a:cubicBezTo>
                    <a:pt x="8104" y="8473"/>
                    <a:pt x="8165" y="8395"/>
                    <a:pt x="8165" y="8297"/>
                  </a:cubicBezTo>
                  <a:cubicBezTo>
                    <a:pt x="8165" y="8199"/>
                    <a:pt x="8104" y="8119"/>
                    <a:pt x="8027" y="8119"/>
                  </a:cubicBezTo>
                  <a:close/>
                  <a:moveTo>
                    <a:pt x="8438" y="8119"/>
                  </a:moveTo>
                  <a:cubicBezTo>
                    <a:pt x="8362" y="8119"/>
                    <a:pt x="8299" y="8199"/>
                    <a:pt x="8299" y="8297"/>
                  </a:cubicBezTo>
                  <a:cubicBezTo>
                    <a:pt x="8299" y="8395"/>
                    <a:pt x="8362" y="8473"/>
                    <a:pt x="8438" y="8473"/>
                  </a:cubicBezTo>
                  <a:cubicBezTo>
                    <a:pt x="8515" y="8473"/>
                    <a:pt x="8576" y="8395"/>
                    <a:pt x="8576" y="8297"/>
                  </a:cubicBezTo>
                  <a:cubicBezTo>
                    <a:pt x="8576" y="8199"/>
                    <a:pt x="8515" y="8119"/>
                    <a:pt x="8438" y="8119"/>
                  </a:cubicBezTo>
                  <a:close/>
                  <a:moveTo>
                    <a:pt x="8808" y="8119"/>
                  </a:moveTo>
                  <a:cubicBezTo>
                    <a:pt x="8732" y="8119"/>
                    <a:pt x="8669" y="8199"/>
                    <a:pt x="8669" y="8297"/>
                  </a:cubicBezTo>
                  <a:cubicBezTo>
                    <a:pt x="8669" y="8395"/>
                    <a:pt x="8732" y="8473"/>
                    <a:pt x="8808" y="8473"/>
                  </a:cubicBezTo>
                  <a:cubicBezTo>
                    <a:pt x="8884" y="8473"/>
                    <a:pt x="8945" y="8395"/>
                    <a:pt x="8945" y="8297"/>
                  </a:cubicBezTo>
                  <a:cubicBezTo>
                    <a:pt x="8945" y="8199"/>
                    <a:pt x="8884" y="8119"/>
                    <a:pt x="8808" y="8119"/>
                  </a:cubicBezTo>
                  <a:close/>
                  <a:moveTo>
                    <a:pt x="9219" y="8119"/>
                  </a:moveTo>
                  <a:cubicBezTo>
                    <a:pt x="9142" y="8119"/>
                    <a:pt x="9080" y="8199"/>
                    <a:pt x="9080" y="8297"/>
                  </a:cubicBezTo>
                  <a:cubicBezTo>
                    <a:pt x="9080" y="8395"/>
                    <a:pt x="9142" y="8473"/>
                    <a:pt x="9219" y="8473"/>
                  </a:cubicBezTo>
                  <a:cubicBezTo>
                    <a:pt x="9295" y="8473"/>
                    <a:pt x="9356" y="8395"/>
                    <a:pt x="9356" y="8297"/>
                  </a:cubicBezTo>
                  <a:cubicBezTo>
                    <a:pt x="9356" y="8199"/>
                    <a:pt x="9295" y="8119"/>
                    <a:pt x="9219" y="8119"/>
                  </a:cubicBezTo>
                  <a:close/>
                  <a:moveTo>
                    <a:pt x="9589" y="8119"/>
                  </a:moveTo>
                  <a:cubicBezTo>
                    <a:pt x="9512" y="8119"/>
                    <a:pt x="9450" y="8199"/>
                    <a:pt x="9450" y="8297"/>
                  </a:cubicBezTo>
                  <a:cubicBezTo>
                    <a:pt x="9450" y="8395"/>
                    <a:pt x="9512" y="8473"/>
                    <a:pt x="9589" y="8473"/>
                  </a:cubicBezTo>
                  <a:cubicBezTo>
                    <a:pt x="9665" y="8473"/>
                    <a:pt x="9726" y="8395"/>
                    <a:pt x="9726" y="8297"/>
                  </a:cubicBezTo>
                  <a:cubicBezTo>
                    <a:pt x="9726" y="8199"/>
                    <a:pt x="9665" y="8119"/>
                    <a:pt x="9589" y="8119"/>
                  </a:cubicBezTo>
                  <a:close/>
                  <a:moveTo>
                    <a:pt x="9999" y="8119"/>
                  </a:moveTo>
                  <a:cubicBezTo>
                    <a:pt x="9923" y="8119"/>
                    <a:pt x="9861" y="8199"/>
                    <a:pt x="9861" y="8297"/>
                  </a:cubicBezTo>
                  <a:cubicBezTo>
                    <a:pt x="9861" y="8395"/>
                    <a:pt x="9923" y="8473"/>
                    <a:pt x="9999" y="8473"/>
                  </a:cubicBezTo>
                  <a:cubicBezTo>
                    <a:pt x="10076" y="8473"/>
                    <a:pt x="10137" y="8395"/>
                    <a:pt x="10137" y="8297"/>
                  </a:cubicBezTo>
                  <a:cubicBezTo>
                    <a:pt x="10137" y="8199"/>
                    <a:pt x="10076" y="8119"/>
                    <a:pt x="9999" y="8119"/>
                  </a:cubicBezTo>
                  <a:close/>
                  <a:moveTo>
                    <a:pt x="10410" y="8119"/>
                  </a:moveTo>
                  <a:cubicBezTo>
                    <a:pt x="10334" y="8119"/>
                    <a:pt x="10272" y="8199"/>
                    <a:pt x="10272" y="8297"/>
                  </a:cubicBezTo>
                  <a:cubicBezTo>
                    <a:pt x="10272" y="8395"/>
                    <a:pt x="10334" y="8473"/>
                    <a:pt x="10410" y="8473"/>
                  </a:cubicBezTo>
                  <a:cubicBezTo>
                    <a:pt x="10487" y="8473"/>
                    <a:pt x="10548" y="8395"/>
                    <a:pt x="10548" y="8297"/>
                  </a:cubicBezTo>
                  <a:cubicBezTo>
                    <a:pt x="10548" y="8199"/>
                    <a:pt x="10487" y="8119"/>
                    <a:pt x="10410" y="8119"/>
                  </a:cubicBezTo>
                  <a:close/>
                  <a:moveTo>
                    <a:pt x="10780" y="8119"/>
                  </a:moveTo>
                  <a:cubicBezTo>
                    <a:pt x="10704" y="8119"/>
                    <a:pt x="10641" y="8199"/>
                    <a:pt x="10641" y="8297"/>
                  </a:cubicBezTo>
                  <a:cubicBezTo>
                    <a:pt x="10641" y="8395"/>
                    <a:pt x="10704" y="8473"/>
                    <a:pt x="10780" y="8473"/>
                  </a:cubicBezTo>
                  <a:cubicBezTo>
                    <a:pt x="10856" y="8473"/>
                    <a:pt x="10917" y="8395"/>
                    <a:pt x="10917" y="8297"/>
                  </a:cubicBezTo>
                  <a:cubicBezTo>
                    <a:pt x="10917" y="8199"/>
                    <a:pt x="10856" y="8119"/>
                    <a:pt x="10780" y="8119"/>
                  </a:cubicBezTo>
                  <a:close/>
                  <a:moveTo>
                    <a:pt x="11191" y="8119"/>
                  </a:moveTo>
                  <a:cubicBezTo>
                    <a:pt x="11115" y="8119"/>
                    <a:pt x="11052" y="8199"/>
                    <a:pt x="11052" y="8297"/>
                  </a:cubicBezTo>
                  <a:cubicBezTo>
                    <a:pt x="11052" y="8395"/>
                    <a:pt x="11115" y="8473"/>
                    <a:pt x="11191" y="8473"/>
                  </a:cubicBezTo>
                  <a:cubicBezTo>
                    <a:pt x="11267" y="8473"/>
                    <a:pt x="11328" y="8395"/>
                    <a:pt x="11328" y="8297"/>
                  </a:cubicBezTo>
                  <a:cubicBezTo>
                    <a:pt x="11328" y="8199"/>
                    <a:pt x="11267" y="8119"/>
                    <a:pt x="11191" y="8119"/>
                  </a:cubicBezTo>
                  <a:close/>
                  <a:moveTo>
                    <a:pt x="11602" y="8119"/>
                  </a:moveTo>
                  <a:cubicBezTo>
                    <a:pt x="11526" y="8119"/>
                    <a:pt x="11463" y="8199"/>
                    <a:pt x="11463" y="8297"/>
                  </a:cubicBezTo>
                  <a:cubicBezTo>
                    <a:pt x="11463" y="8395"/>
                    <a:pt x="11526" y="8473"/>
                    <a:pt x="11602" y="8473"/>
                  </a:cubicBezTo>
                  <a:cubicBezTo>
                    <a:pt x="11678" y="8473"/>
                    <a:pt x="11739" y="8395"/>
                    <a:pt x="11739" y="8297"/>
                  </a:cubicBezTo>
                  <a:cubicBezTo>
                    <a:pt x="11739" y="8199"/>
                    <a:pt x="11678" y="8119"/>
                    <a:pt x="11602" y="8119"/>
                  </a:cubicBezTo>
                  <a:close/>
                  <a:moveTo>
                    <a:pt x="11972" y="8119"/>
                  </a:moveTo>
                  <a:cubicBezTo>
                    <a:pt x="11895" y="8119"/>
                    <a:pt x="11833" y="8199"/>
                    <a:pt x="11833" y="8297"/>
                  </a:cubicBezTo>
                  <a:cubicBezTo>
                    <a:pt x="11833" y="8395"/>
                    <a:pt x="11895" y="8473"/>
                    <a:pt x="11972" y="8473"/>
                  </a:cubicBezTo>
                  <a:cubicBezTo>
                    <a:pt x="12048" y="8473"/>
                    <a:pt x="12109" y="8395"/>
                    <a:pt x="12109" y="8297"/>
                  </a:cubicBezTo>
                  <a:cubicBezTo>
                    <a:pt x="12109" y="8199"/>
                    <a:pt x="12048" y="8119"/>
                    <a:pt x="11972" y="8119"/>
                  </a:cubicBezTo>
                  <a:close/>
                  <a:moveTo>
                    <a:pt x="12382" y="8119"/>
                  </a:moveTo>
                  <a:cubicBezTo>
                    <a:pt x="12306" y="8119"/>
                    <a:pt x="12244" y="8199"/>
                    <a:pt x="12244" y="8297"/>
                  </a:cubicBezTo>
                  <a:cubicBezTo>
                    <a:pt x="12244" y="8395"/>
                    <a:pt x="12306" y="8473"/>
                    <a:pt x="12382" y="8473"/>
                  </a:cubicBezTo>
                  <a:cubicBezTo>
                    <a:pt x="12459" y="8473"/>
                    <a:pt x="12520" y="8395"/>
                    <a:pt x="12520" y="8297"/>
                  </a:cubicBezTo>
                  <a:cubicBezTo>
                    <a:pt x="12520" y="8199"/>
                    <a:pt x="12459" y="8119"/>
                    <a:pt x="12382" y="8119"/>
                  </a:cubicBezTo>
                  <a:close/>
                  <a:moveTo>
                    <a:pt x="12752" y="8119"/>
                  </a:moveTo>
                  <a:cubicBezTo>
                    <a:pt x="12676" y="8119"/>
                    <a:pt x="12614" y="8199"/>
                    <a:pt x="12614" y="8297"/>
                  </a:cubicBezTo>
                  <a:cubicBezTo>
                    <a:pt x="12614" y="8395"/>
                    <a:pt x="12676" y="8473"/>
                    <a:pt x="12752" y="8473"/>
                  </a:cubicBezTo>
                  <a:cubicBezTo>
                    <a:pt x="12829" y="8473"/>
                    <a:pt x="12890" y="8395"/>
                    <a:pt x="12890" y="8297"/>
                  </a:cubicBezTo>
                  <a:cubicBezTo>
                    <a:pt x="12890" y="8199"/>
                    <a:pt x="12829" y="8119"/>
                    <a:pt x="12752" y="8119"/>
                  </a:cubicBezTo>
                  <a:close/>
                  <a:moveTo>
                    <a:pt x="13163" y="8119"/>
                  </a:moveTo>
                  <a:cubicBezTo>
                    <a:pt x="13087" y="8119"/>
                    <a:pt x="13024" y="8199"/>
                    <a:pt x="13024" y="8297"/>
                  </a:cubicBezTo>
                  <a:cubicBezTo>
                    <a:pt x="13024" y="8395"/>
                    <a:pt x="13087" y="8473"/>
                    <a:pt x="13163" y="8473"/>
                  </a:cubicBezTo>
                  <a:cubicBezTo>
                    <a:pt x="13240" y="8473"/>
                    <a:pt x="13301" y="8395"/>
                    <a:pt x="13301" y="8297"/>
                  </a:cubicBezTo>
                  <a:cubicBezTo>
                    <a:pt x="13301" y="8199"/>
                    <a:pt x="13240" y="8119"/>
                    <a:pt x="13163" y="8119"/>
                  </a:cubicBezTo>
                  <a:close/>
                  <a:moveTo>
                    <a:pt x="13574" y="8119"/>
                  </a:moveTo>
                  <a:cubicBezTo>
                    <a:pt x="13498" y="8119"/>
                    <a:pt x="13435" y="8199"/>
                    <a:pt x="13435" y="8297"/>
                  </a:cubicBezTo>
                  <a:cubicBezTo>
                    <a:pt x="13435" y="8395"/>
                    <a:pt x="13498" y="8473"/>
                    <a:pt x="13574" y="8473"/>
                  </a:cubicBezTo>
                  <a:cubicBezTo>
                    <a:pt x="13650" y="8473"/>
                    <a:pt x="13711" y="8395"/>
                    <a:pt x="13711" y="8297"/>
                  </a:cubicBezTo>
                  <a:cubicBezTo>
                    <a:pt x="13711" y="8199"/>
                    <a:pt x="13650" y="8119"/>
                    <a:pt x="13574" y="8119"/>
                  </a:cubicBezTo>
                  <a:close/>
                  <a:moveTo>
                    <a:pt x="13985" y="8119"/>
                  </a:moveTo>
                  <a:cubicBezTo>
                    <a:pt x="13908" y="8119"/>
                    <a:pt x="13846" y="8199"/>
                    <a:pt x="13846" y="8297"/>
                  </a:cubicBezTo>
                  <a:cubicBezTo>
                    <a:pt x="13846" y="8395"/>
                    <a:pt x="13908" y="8473"/>
                    <a:pt x="13985" y="8473"/>
                  </a:cubicBezTo>
                  <a:cubicBezTo>
                    <a:pt x="14061" y="8473"/>
                    <a:pt x="14122" y="8395"/>
                    <a:pt x="14122" y="8297"/>
                  </a:cubicBezTo>
                  <a:cubicBezTo>
                    <a:pt x="14122" y="8199"/>
                    <a:pt x="14061" y="8119"/>
                    <a:pt x="13985" y="8119"/>
                  </a:cubicBezTo>
                  <a:close/>
                  <a:moveTo>
                    <a:pt x="14355" y="8119"/>
                  </a:moveTo>
                  <a:cubicBezTo>
                    <a:pt x="14278" y="8119"/>
                    <a:pt x="14216" y="8199"/>
                    <a:pt x="14216" y="8297"/>
                  </a:cubicBezTo>
                  <a:cubicBezTo>
                    <a:pt x="14216" y="8395"/>
                    <a:pt x="14278" y="8473"/>
                    <a:pt x="14355" y="8473"/>
                  </a:cubicBezTo>
                  <a:cubicBezTo>
                    <a:pt x="14431" y="8473"/>
                    <a:pt x="14492" y="8395"/>
                    <a:pt x="14492" y="8297"/>
                  </a:cubicBezTo>
                  <a:cubicBezTo>
                    <a:pt x="14492" y="8199"/>
                    <a:pt x="14431" y="8119"/>
                    <a:pt x="14355" y="8119"/>
                  </a:cubicBezTo>
                  <a:close/>
                  <a:moveTo>
                    <a:pt x="14765" y="8119"/>
                  </a:moveTo>
                  <a:cubicBezTo>
                    <a:pt x="14689" y="8119"/>
                    <a:pt x="14627" y="8199"/>
                    <a:pt x="14627" y="8297"/>
                  </a:cubicBezTo>
                  <a:cubicBezTo>
                    <a:pt x="14627" y="8395"/>
                    <a:pt x="14689" y="8473"/>
                    <a:pt x="14765" y="8473"/>
                  </a:cubicBezTo>
                  <a:cubicBezTo>
                    <a:pt x="14842" y="8473"/>
                    <a:pt x="14903" y="8395"/>
                    <a:pt x="14903" y="8297"/>
                  </a:cubicBezTo>
                  <a:cubicBezTo>
                    <a:pt x="14903" y="8199"/>
                    <a:pt x="14842" y="8119"/>
                    <a:pt x="14765" y="8119"/>
                  </a:cubicBezTo>
                  <a:close/>
                  <a:moveTo>
                    <a:pt x="15135" y="8119"/>
                  </a:moveTo>
                  <a:cubicBezTo>
                    <a:pt x="15059" y="8119"/>
                    <a:pt x="14997" y="8199"/>
                    <a:pt x="14997" y="8297"/>
                  </a:cubicBezTo>
                  <a:cubicBezTo>
                    <a:pt x="14997" y="8395"/>
                    <a:pt x="15059" y="8473"/>
                    <a:pt x="15135" y="8473"/>
                  </a:cubicBezTo>
                  <a:cubicBezTo>
                    <a:pt x="15212" y="8473"/>
                    <a:pt x="15273" y="8395"/>
                    <a:pt x="15273" y="8297"/>
                  </a:cubicBezTo>
                  <a:cubicBezTo>
                    <a:pt x="15273" y="8199"/>
                    <a:pt x="15212" y="8119"/>
                    <a:pt x="15135" y="8119"/>
                  </a:cubicBezTo>
                  <a:close/>
                  <a:moveTo>
                    <a:pt x="15546" y="8119"/>
                  </a:moveTo>
                  <a:cubicBezTo>
                    <a:pt x="15470" y="8119"/>
                    <a:pt x="15407" y="8199"/>
                    <a:pt x="15407" y="8297"/>
                  </a:cubicBezTo>
                  <a:cubicBezTo>
                    <a:pt x="15407" y="8395"/>
                    <a:pt x="15470" y="8473"/>
                    <a:pt x="15546" y="8473"/>
                  </a:cubicBezTo>
                  <a:cubicBezTo>
                    <a:pt x="15623" y="8473"/>
                    <a:pt x="15684" y="8395"/>
                    <a:pt x="15684" y="8297"/>
                  </a:cubicBezTo>
                  <a:cubicBezTo>
                    <a:pt x="15684" y="8199"/>
                    <a:pt x="15623" y="8119"/>
                    <a:pt x="15546" y="8119"/>
                  </a:cubicBezTo>
                  <a:close/>
                  <a:moveTo>
                    <a:pt x="15957" y="8119"/>
                  </a:moveTo>
                  <a:cubicBezTo>
                    <a:pt x="15881" y="8119"/>
                    <a:pt x="15818" y="8199"/>
                    <a:pt x="15818" y="8297"/>
                  </a:cubicBezTo>
                  <a:cubicBezTo>
                    <a:pt x="15818" y="8395"/>
                    <a:pt x="15881" y="8473"/>
                    <a:pt x="15957" y="8473"/>
                  </a:cubicBezTo>
                  <a:cubicBezTo>
                    <a:pt x="16033" y="8473"/>
                    <a:pt x="16094" y="8395"/>
                    <a:pt x="16094" y="8297"/>
                  </a:cubicBezTo>
                  <a:cubicBezTo>
                    <a:pt x="16094" y="8199"/>
                    <a:pt x="16033" y="8119"/>
                    <a:pt x="15957" y="8119"/>
                  </a:cubicBezTo>
                  <a:close/>
                  <a:moveTo>
                    <a:pt x="16327" y="8119"/>
                  </a:moveTo>
                  <a:cubicBezTo>
                    <a:pt x="16250" y="8119"/>
                    <a:pt x="16188" y="8199"/>
                    <a:pt x="16188" y="8297"/>
                  </a:cubicBezTo>
                  <a:cubicBezTo>
                    <a:pt x="16188" y="8395"/>
                    <a:pt x="16250" y="8473"/>
                    <a:pt x="16327" y="8473"/>
                  </a:cubicBezTo>
                  <a:cubicBezTo>
                    <a:pt x="16403" y="8473"/>
                    <a:pt x="16464" y="8395"/>
                    <a:pt x="16464" y="8297"/>
                  </a:cubicBezTo>
                  <a:cubicBezTo>
                    <a:pt x="16464" y="8199"/>
                    <a:pt x="16403" y="8119"/>
                    <a:pt x="16327" y="8119"/>
                  </a:cubicBezTo>
                  <a:close/>
                  <a:moveTo>
                    <a:pt x="16738" y="8119"/>
                  </a:moveTo>
                  <a:cubicBezTo>
                    <a:pt x="16661" y="8119"/>
                    <a:pt x="16599" y="8199"/>
                    <a:pt x="16599" y="8297"/>
                  </a:cubicBezTo>
                  <a:cubicBezTo>
                    <a:pt x="16599" y="8395"/>
                    <a:pt x="16661" y="8473"/>
                    <a:pt x="16738" y="8473"/>
                  </a:cubicBezTo>
                  <a:cubicBezTo>
                    <a:pt x="16814" y="8473"/>
                    <a:pt x="16875" y="8395"/>
                    <a:pt x="16875" y="8297"/>
                  </a:cubicBezTo>
                  <a:cubicBezTo>
                    <a:pt x="16875" y="8199"/>
                    <a:pt x="16814" y="8119"/>
                    <a:pt x="16738" y="8119"/>
                  </a:cubicBezTo>
                  <a:close/>
                  <a:moveTo>
                    <a:pt x="17149" y="8119"/>
                  </a:moveTo>
                  <a:cubicBezTo>
                    <a:pt x="17072" y="8119"/>
                    <a:pt x="17010" y="8199"/>
                    <a:pt x="17010" y="8297"/>
                  </a:cubicBezTo>
                  <a:cubicBezTo>
                    <a:pt x="17010" y="8395"/>
                    <a:pt x="17072" y="8473"/>
                    <a:pt x="17149" y="8473"/>
                  </a:cubicBezTo>
                  <a:cubicBezTo>
                    <a:pt x="17225" y="8473"/>
                    <a:pt x="17286" y="8395"/>
                    <a:pt x="17286" y="8297"/>
                  </a:cubicBezTo>
                  <a:cubicBezTo>
                    <a:pt x="17286" y="8199"/>
                    <a:pt x="17225" y="8119"/>
                    <a:pt x="17149" y="8119"/>
                  </a:cubicBezTo>
                  <a:close/>
                  <a:moveTo>
                    <a:pt x="17518" y="8119"/>
                  </a:moveTo>
                  <a:cubicBezTo>
                    <a:pt x="17442" y="8119"/>
                    <a:pt x="17380" y="8199"/>
                    <a:pt x="17380" y="8297"/>
                  </a:cubicBezTo>
                  <a:cubicBezTo>
                    <a:pt x="17380" y="8395"/>
                    <a:pt x="17442" y="8473"/>
                    <a:pt x="17518" y="8473"/>
                  </a:cubicBezTo>
                  <a:cubicBezTo>
                    <a:pt x="17595" y="8473"/>
                    <a:pt x="17656" y="8395"/>
                    <a:pt x="17656" y="8297"/>
                  </a:cubicBezTo>
                  <a:cubicBezTo>
                    <a:pt x="17656" y="8199"/>
                    <a:pt x="17595" y="8119"/>
                    <a:pt x="17518" y="8119"/>
                  </a:cubicBezTo>
                  <a:close/>
                  <a:moveTo>
                    <a:pt x="18710" y="8119"/>
                  </a:moveTo>
                  <a:cubicBezTo>
                    <a:pt x="18634" y="8119"/>
                    <a:pt x="18571" y="8199"/>
                    <a:pt x="18571" y="8297"/>
                  </a:cubicBezTo>
                  <a:cubicBezTo>
                    <a:pt x="18571" y="8395"/>
                    <a:pt x="18634" y="8473"/>
                    <a:pt x="18710" y="8473"/>
                  </a:cubicBezTo>
                  <a:cubicBezTo>
                    <a:pt x="18786" y="8473"/>
                    <a:pt x="18847" y="8395"/>
                    <a:pt x="18847" y="8297"/>
                  </a:cubicBezTo>
                  <a:cubicBezTo>
                    <a:pt x="18847" y="8199"/>
                    <a:pt x="18786" y="8119"/>
                    <a:pt x="18710" y="8119"/>
                  </a:cubicBezTo>
                  <a:close/>
                  <a:moveTo>
                    <a:pt x="19121" y="8119"/>
                  </a:moveTo>
                  <a:cubicBezTo>
                    <a:pt x="19045" y="8119"/>
                    <a:pt x="18982" y="8199"/>
                    <a:pt x="18982" y="8297"/>
                  </a:cubicBezTo>
                  <a:cubicBezTo>
                    <a:pt x="18982" y="8395"/>
                    <a:pt x="19045" y="8473"/>
                    <a:pt x="19121" y="8473"/>
                  </a:cubicBezTo>
                  <a:cubicBezTo>
                    <a:pt x="19197" y="8473"/>
                    <a:pt x="19258" y="8395"/>
                    <a:pt x="19258" y="8297"/>
                  </a:cubicBezTo>
                  <a:cubicBezTo>
                    <a:pt x="19258" y="8199"/>
                    <a:pt x="19197" y="8119"/>
                    <a:pt x="19121" y="8119"/>
                  </a:cubicBezTo>
                  <a:close/>
                  <a:moveTo>
                    <a:pt x="919" y="8593"/>
                  </a:moveTo>
                  <a:cubicBezTo>
                    <a:pt x="843" y="8593"/>
                    <a:pt x="781" y="8674"/>
                    <a:pt x="781" y="8771"/>
                  </a:cubicBezTo>
                  <a:cubicBezTo>
                    <a:pt x="781" y="8869"/>
                    <a:pt x="843" y="8947"/>
                    <a:pt x="919" y="8947"/>
                  </a:cubicBezTo>
                  <a:cubicBezTo>
                    <a:pt x="996" y="8947"/>
                    <a:pt x="1057" y="8869"/>
                    <a:pt x="1057" y="8771"/>
                  </a:cubicBezTo>
                  <a:cubicBezTo>
                    <a:pt x="1057" y="8674"/>
                    <a:pt x="996" y="8593"/>
                    <a:pt x="919" y="8593"/>
                  </a:cubicBezTo>
                  <a:close/>
                  <a:moveTo>
                    <a:pt x="1330" y="8593"/>
                  </a:moveTo>
                  <a:cubicBezTo>
                    <a:pt x="1254" y="8593"/>
                    <a:pt x="1192" y="8674"/>
                    <a:pt x="1192" y="8771"/>
                  </a:cubicBezTo>
                  <a:cubicBezTo>
                    <a:pt x="1192" y="8869"/>
                    <a:pt x="1254" y="8947"/>
                    <a:pt x="1330" y="8947"/>
                  </a:cubicBezTo>
                  <a:cubicBezTo>
                    <a:pt x="1406" y="8947"/>
                    <a:pt x="1468" y="8869"/>
                    <a:pt x="1468" y="8771"/>
                  </a:cubicBezTo>
                  <a:cubicBezTo>
                    <a:pt x="1468" y="8674"/>
                    <a:pt x="1406" y="8593"/>
                    <a:pt x="1330" y="8593"/>
                  </a:cubicBezTo>
                  <a:close/>
                  <a:moveTo>
                    <a:pt x="2522" y="8593"/>
                  </a:moveTo>
                  <a:cubicBezTo>
                    <a:pt x="2445" y="8593"/>
                    <a:pt x="2383" y="8673"/>
                    <a:pt x="2383" y="8771"/>
                  </a:cubicBezTo>
                  <a:cubicBezTo>
                    <a:pt x="2383" y="8869"/>
                    <a:pt x="2445" y="8947"/>
                    <a:pt x="2522" y="8947"/>
                  </a:cubicBezTo>
                  <a:cubicBezTo>
                    <a:pt x="2598" y="8947"/>
                    <a:pt x="2659" y="8869"/>
                    <a:pt x="2659" y="8771"/>
                  </a:cubicBezTo>
                  <a:cubicBezTo>
                    <a:pt x="2659" y="8673"/>
                    <a:pt x="2598" y="8593"/>
                    <a:pt x="2522" y="8593"/>
                  </a:cubicBezTo>
                  <a:close/>
                  <a:moveTo>
                    <a:pt x="2891" y="8593"/>
                  </a:moveTo>
                  <a:cubicBezTo>
                    <a:pt x="2815" y="8593"/>
                    <a:pt x="2753" y="8673"/>
                    <a:pt x="2753" y="8771"/>
                  </a:cubicBezTo>
                  <a:cubicBezTo>
                    <a:pt x="2753" y="8869"/>
                    <a:pt x="2815" y="8947"/>
                    <a:pt x="2891" y="8947"/>
                  </a:cubicBezTo>
                  <a:cubicBezTo>
                    <a:pt x="2968" y="8947"/>
                    <a:pt x="3029" y="8869"/>
                    <a:pt x="3029" y="8771"/>
                  </a:cubicBezTo>
                  <a:cubicBezTo>
                    <a:pt x="3029" y="8673"/>
                    <a:pt x="2968" y="8593"/>
                    <a:pt x="2891" y="8593"/>
                  </a:cubicBezTo>
                  <a:close/>
                  <a:moveTo>
                    <a:pt x="3302" y="8593"/>
                  </a:moveTo>
                  <a:cubicBezTo>
                    <a:pt x="3226" y="8593"/>
                    <a:pt x="3164" y="8673"/>
                    <a:pt x="3164" y="8771"/>
                  </a:cubicBezTo>
                  <a:cubicBezTo>
                    <a:pt x="3164" y="8869"/>
                    <a:pt x="3226" y="8947"/>
                    <a:pt x="3302" y="8947"/>
                  </a:cubicBezTo>
                  <a:cubicBezTo>
                    <a:pt x="3379" y="8947"/>
                    <a:pt x="3440" y="8869"/>
                    <a:pt x="3440" y="8771"/>
                  </a:cubicBezTo>
                  <a:cubicBezTo>
                    <a:pt x="3440" y="8673"/>
                    <a:pt x="3379" y="8593"/>
                    <a:pt x="3302" y="8593"/>
                  </a:cubicBezTo>
                  <a:close/>
                  <a:moveTo>
                    <a:pt x="3713" y="8646"/>
                  </a:moveTo>
                  <a:cubicBezTo>
                    <a:pt x="3637" y="8646"/>
                    <a:pt x="3575" y="8726"/>
                    <a:pt x="3575" y="8824"/>
                  </a:cubicBezTo>
                  <a:cubicBezTo>
                    <a:pt x="3575" y="8922"/>
                    <a:pt x="3637" y="9002"/>
                    <a:pt x="3713" y="9002"/>
                  </a:cubicBezTo>
                  <a:cubicBezTo>
                    <a:pt x="3790" y="9002"/>
                    <a:pt x="3851" y="8922"/>
                    <a:pt x="3851" y="8824"/>
                  </a:cubicBezTo>
                  <a:cubicBezTo>
                    <a:pt x="3851" y="8726"/>
                    <a:pt x="3790" y="8646"/>
                    <a:pt x="3713" y="8646"/>
                  </a:cubicBezTo>
                  <a:close/>
                  <a:moveTo>
                    <a:pt x="4083" y="8646"/>
                  </a:moveTo>
                  <a:cubicBezTo>
                    <a:pt x="4007" y="8646"/>
                    <a:pt x="3944" y="8726"/>
                    <a:pt x="3944" y="8824"/>
                  </a:cubicBezTo>
                  <a:cubicBezTo>
                    <a:pt x="3944" y="8922"/>
                    <a:pt x="4007" y="9002"/>
                    <a:pt x="4083" y="9002"/>
                  </a:cubicBezTo>
                  <a:cubicBezTo>
                    <a:pt x="4159" y="9002"/>
                    <a:pt x="4220" y="8922"/>
                    <a:pt x="4220" y="8824"/>
                  </a:cubicBezTo>
                  <a:cubicBezTo>
                    <a:pt x="4220" y="8726"/>
                    <a:pt x="4159" y="8646"/>
                    <a:pt x="4083" y="8646"/>
                  </a:cubicBezTo>
                  <a:close/>
                  <a:moveTo>
                    <a:pt x="4453" y="8646"/>
                  </a:moveTo>
                  <a:cubicBezTo>
                    <a:pt x="4376" y="8646"/>
                    <a:pt x="4314" y="8726"/>
                    <a:pt x="4314" y="8824"/>
                  </a:cubicBezTo>
                  <a:cubicBezTo>
                    <a:pt x="4314" y="8922"/>
                    <a:pt x="4376" y="9002"/>
                    <a:pt x="4453" y="9002"/>
                  </a:cubicBezTo>
                  <a:cubicBezTo>
                    <a:pt x="4529" y="9002"/>
                    <a:pt x="4590" y="8922"/>
                    <a:pt x="4590" y="8824"/>
                  </a:cubicBezTo>
                  <a:cubicBezTo>
                    <a:pt x="4590" y="8726"/>
                    <a:pt x="4529" y="8646"/>
                    <a:pt x="4453" y="8646"/>
                  </a:cubicBezTo>
                  <a:close/>
                  <a:moveTo>
                    <a:pt x="4864" y="8646"/>
                  </a:moveTo>
                  <a:cubicBezTo>
                    <a:pt x="4787" y="8646"/>
                    <a:pt x="4725" y="8726"/>
                    <a:pt x="4725" y="8824"/>
                  </a:cubicBezTo>
                  <a:cubicBezTo>
                    <a:pt x="4725" y="8922"/>
                    <a:pt x="4787" y="9002"/>
                    <a:pt x="4864" y="9002"/>
                  </a:cubicBezTo>
                  <a:cubicBezTo>
                    <a:pt x="4940" y="9002"/>
                    <a:pt x="5001" y="8922"/>
                    <a:pt x="5001" y="8824"/>
                  </a:cubicBezTo>
                  <a:cubicBezTo>
                    <a:pt x="5001" y="8726"/>
                    <a:pt x="4940" y="8646"/>
                    <a:pt x="4864" y="8646"/>
                  </a:cubicBezTo>
                  <a:close/>
                  <a:moveTo>
                    <a:pt x="5274" y="8646"/>
                  </a:moveTo>
                  <a:cubicBezTo>
                    <a:pt x="5198" y="8646"/>
                    <a:pt x="5136" y="8726"/>
                    <a:pt x="5136" y="8824"/>
                  </a:cubicBezTo>
                  <a:cubicBezTo>
                    <a:pt x="5136" y="8922"/>
                    <a:pt x="5198" y="9002"/>
                    <a:pt x="5274" y="9002"/>
                  </a:cubicBezTo>
                  <a:cubicBezTo>
                    <a:pt x="5351" y="9002"/>
                    <a:pt x="5412" y="8922"/>
                    <a:pt x="5412" y="8824"/>
                  </a:cubicBezTo>
                  <a:cubicBezTo>
                    <a:pt x="5412" y="8726"/>
                    <a:pt x="5351" y="8646"/>
                    <a:pt x="5274" y="8646"/>
                  </a:cubicBezTo>
                  <a:close/>
                  <a:moveTo>
                    <a:pt x="5644" y="8646"/>
                  </a:moveTo>
                  <a:cubicBezTo>
                    <a:pt x="5568" y="8646"/>
                    <a:pt x="5506" y="8726"/>
                    <a:pt x="5506" y="8824"/>
                  </a:cubicBezTo>
                  <a:cubicBezTo>
                    <a:pt x="5506" y="8922"/>
                    <a:pt x="5568" y="9002"/>
                    <a:pt x="5644" y="9002"/>
                  </a:cubicBezTo>
                  <a:cubicBezTo>
                    <a:pt x="5720" y="9002"/>
                    <a:pt x="5782" y="8922"/>
                    <a:pt x="5782" y="8824"/>
                  </a:cubicBezTo>
                  <a:cubicBezTo>
                    <a:pt x="5782" y="8726"/>
                    <a:pt x="5720" y="8646"/>
                    <a:pt x="5644" y="8646"/>
                  </a:cubicBezTo>
                  <a:close/>
                  <a:moveTo>
                    <a:pt x="6055" y="8646"/>
                  </a:moveTo>
                  <a:cubicBezTo>
                    <a:pt x="5979" y="8646"/>
                    <a:pt x="5916" y="8726"/>
                    <a:pt x="5916" y="8824"/>
                  </a:cubicBezTo>
                  <a:cubicBezTo>
                    <a:pt x="5916" y="8922"/>
                    <a:pt x="5979" y="9002"/>
                    <a:pt x="6055" y="9002"/>
                  </a:cubicBezTo>
                  <a:cubicBezTo>
                    <a:pt x="6132" y="9002"/>
                    <a:pt x="6193" y="8922"/>
                    <a:pt x="6193" y="8824"/>
                  </a:cubicBezTo>
                  <a:cubicBezTo>
                    <a:pt x="6193" y="8726"/>
                    <a:pt x="6132" y="8646"/>
                    <a:pt x="6055" y="8646"/>
                  </a:cubicBezTo>
                  <a:close/>
                  <a:moveTo>
                    <a:pt x="6425" y="8646"/>
                  </a:moveTo>
                  <a:cubicBezTo>
                    <a:pt x="6349" y="8646"/>
                    <a:pt x="6286" y="8726"/>
                    <a:pt x="6286" y="8824"/>
                  </a:cubicBezTo>
                  <a:cubicBezTo>
                    <a:pt x="6286" y="8922"/>
                    <a:pt x="6349" y="9002"/>
                    <a:pt x="6425" y="9002"/>
                  </a:cubicBezTo>
                  <a:cubicBezTo>
                    <a:pt x="6501" y="9002"/>
                    <a:pt x="6562" y="8922"/>
                    <a:pt x="6562" y="8824"/>
                  </a:cubicBezTo>
                  <a:cubicBezTo>
                    <a:pt x="6562" y="8726"/>
                    <a:pt x="6501" y="8646"/>
                    <a:pt x="6425" y="8646"/>
                  </a:cubicBezTo>
                  <a:close/>
                  <a:moveTo>
                    <a:pt x="6836" y="8646"/>
                  </a:moveTo>
                  <a:cubicBezTo>
                    <a:pt x="6759" y="8646"/>
                    <a:pt x="6697" y="8726"/>
                    <a:pt x="6697" y="8824"/>
                  </a:cubicBezTo>
                  <a:cubicBezTo>
                    <a:pt x="6697" y="8922"/>
                    <a:pt x="6759" y="9002"/>
                    <a:pt x="6836" y="9002"/>
                  </a:cubicBezTo>
                  <a:cubicBezTo>
                    <a:pt x="6912" y="9002"/>
                    <a:pt x="6973" y="8922"/>
                    <a:pt x="6973" y="8824"/>
                  </a:cubicBezTo>
                  <a:cubicBezTo>
                    <a:pt x="6973" y="8726"/>
                    <a:pt x="6912" y="8646"/>
                    <a:pt x="6836" y="8646"/>
                  </a:cubicBezTo>
                  <a:close/>
                  <a:moveTo>
                    <a:pt x="7247" y="8646"/>
                  </a:moveTo>
                  <a:cubicBezTo>
                    <a:pt x="7170" y="8646"/>
                    <a:pt x="7108" y="8726"/>
                    <a:pt x="7108" y="8824"/>
                  </a:cubicBezTo>
                  <a:cubicBezTo>
                    <a:pt x="7108" y="8922"/>
                    <a:pt x="7170" y="9002"/>
                    <a:pt x="7247" y="9002"/>
                  </a:cubicBezTo>
                  <a:cubicBezTo>
                    <a:pt x="7323" y="9002"/>
                    <a:pt x="7384" y="8922"/>
                    <a:pt x="7384" y="8824"/>
                  </a:cubicBezTo>
                  <a:cubicBezTo>
                    <a:pt x="7384" y="8726"/>
                    <a:pt x="7323" y="8646"/>
                    <a:pt x="7247" y="8646"/>
                  </a:cubicBezTo>
                  <a:close/>
                  <a:moveTo>
                    <a:pt x="7616" y="8646"/>
                  </a:moveTo>
                  <a:cubicBezTo>
                    <a:pt x="7540" y="8646"/>
                    <a:pt x="7478" y="8726"/>
                    <a:pt x="7478" y="8824"/>
                  </a:cubicBezTo>
                  <a:cubicBezTo>
                    <a:pt x="7478" y="8922"/>
                    <a:pt x="7540" y="9002"/>
                    <a:pt x="7616" y="9002"/>
                  </a:cubicBezTo>
                  <a:cubicBezTo>
                    <a:pt x="7693" y="9002"/>
                    <a:pt x="7754" y="8922"/>
                    <a:pt x="7754" y="8824"/>
                  </a:cubicBezTo>
                  <a:cubicBezTo>
                    <a:pt x="7754" y="8726"/>
                    <a:pt x="7693" y="8646"/>
                    <a:pt x="7616" y="8646"/>
                  </a:cubicBezTo>
                  <a:close/>
                  <a:moveTo>
                    <a:pt x="8027" y="8646"/>
                  </a:moveTo>
                  <a:cubicBezTo>
                    <a:pt x="7951" y="8646"/>
                    <a:pt x="7889" y="8726"/>
                    <a:pt x="7889" y="8824"/>
                  </a:cubicBezTo>
                  <a:cubicBezTo>
                    <a:pt x="7889" y="8922"/>
                    <a:pt x="7951" y="9002"/>
                    <a:pt x="8027" y="9002"/>
                  </a:cubicBezTo>
                  <a:cubicBezTo>
                    <a:pt x="8104" y="9002"/>
                    <a:pt x="8165" y="8922"/>
                    <a:pt x="8165" y="8824"/>
                  </a:cubicBezTo>
                  <a:cubicBezTo>
                    <a:pt x="8165" y="8726"/>
                    <a:pt x="8104" y="8646"/>
                    <a:pt x="8027" y="8646"/>
                  </a:cubicBezTo>
                  <a:close/>
                  <a:moveTo>
                    <a:pt x="8438" y="8646"/>
                  </a:moveTo>
                  <a:cubicBezTo>
                    <a:pt x="8362" y="8646"/>
                    <a:pt x="8299" y="8726"/>
                    <a:pt x="8299" y="8824"/>
                  </a:cubicBezTo>
                  <a:cubicBezTo>
                    <a:pt x="8299" y="8922"/>
                    <a:pt x="8362" y="9002"/>
                    <a:pt x="8438" y="9002"/>
                  </a:cubicBezTo>
                  <a:cubicBezTo>
                    <a:pt x="8515" y="9002"/>
                    <a:pt x="8576" y="8922"/>
                    <a:pt x="8576" y="8824"/>
                  </a:cubicBezTo>
                  <a:cubicBezTo>
                    <a:pt x="8576" y="8726"/>
                    <a:pt x="8515" y="8646"/>
                    <a:pt x="8438" y="8646"/>
                  </a:cubicBezTo>
                  <a:close/>
                  <a:moveTo>
                    <a:pt x="8808" y="8646"/>
                  </a:moveTo>
                  <a:cubicBezTo>
                    <a:pt x="8732" y="8646"/>
                    <a:pt x="8669" y="8726"/>
                    <a:pt x="8669" y="8824"/>
                  </a:cubicBezTo>
                  <a:cubicBezTo>
                    <a:pt x="8669" y="8922"/>
                    <a:pt x="8732" y="9002"/>
                    <a:pt x="8808" y="9002"/>
                  </a:cubicBezTo>
                  <a:cubicBezTo>
                    <a:pt x="8884" y="9002"/>
                    <a:pt x="8945" y="8922"/>
                    <a:pt x="8945" y="8824"/>
                  </a:cubicBezTo>
                  <a:cubicBezTo>
                    <a:pt x="8945" y="8726"/>
                    <a:pt x="8884" y="8646"/>
                    <a:pt x="8808" y="8646"/>
                  </a:cubicBezTo>
                  <a:close/>
                  <a:moveTo>
                    <a:pt x="9219" y="8646"/>
                  </a:moveTo>
                  <a:cubicBezTo>
                    <a:pt x="9142" y="8646"/>
                    <a:pt x="9080" y="8726"/>
                    <a:pt x="9080" y="8824"/>
                  </a:cubicBezTo>
                  <a:cubicBezTo>
                    <a:pt x="9080" y="8922"/>
                    <a:pt x="9142" y="9002"/>
                    <a:pt x="9219" y="9002"/>
                  </a:cubicBezTo>
                  <a:cubicBezTo>
                    <a:pt x="9295" y="9002"/>
                    <a:pt x="9356" y="8922"/>
                    <a:pt x="9356" y="8824"/>
                  </a:cubicBezTo>
                  <a:cubicBezTo>
                    <a:pt x="9356" y="8726"/>
                    <a:pt x="9295" y="8646"/>
                    <a:pt x="9219" y="8646"/>
                  </a:cubicBezTo>
                  <a:close/>
                  <a:moveTo>
                    <a:pt x="9589" y="8646"/>
                  </a:moveTo>
                  <a:cubicBezTo>
                    <a:pt x="9512" y="8646"/>
                    <a:pt x="9450" y="8726"/>
                    <a:pt x="9450" y="8824"/>
                  </a:cubicBezTo>
                  <a:cubicBezTo>
                    <a:pt x="9450" y="8922"/>
                    <a:pt x="9512" y="9002"/>
                    <a:pt x="9589" y="9002"/>
                  </a:cubicBezTo>
                  <a:cubicBezTo>
                    <a:pt x="9665" y="9002"/>
                    <a:pt x="9726" y="8922"/>
                    <a:pt x="9726" y="8824"/>
                  </a:cubicBezTo>
                  <a:cubicBezTo>
                    <a:pt x="9726" y="8726"/>
                    <a:pt x="9665" y="8646"/>
                    <a:pt x="9589" y="8646"/>
                  </a:cubicBezTo>
                  <a:close/>
                  <a:moveTo>
                    <a:pt x="9999" y="8646"/>
                  </a:moveTo>
                  <a:cubicBezTo>
                    <a:pt x="9923" y="8646"/>
                    <a:pt x="9861" y="8726"/>
                    <a:pt x="9861" y="8824"/>
                  </a:cubicBezTo>
                  <a:cubicBezTo>
                    <a:pt x="9861" y="8922"/>
                    <a:pt x="9923" y="9002"/>
                    <a:pt x="9999" y="9002"/>
                  </a:cubicBezTo>
                  <a:cubicBezTo>
                    <a:pt x="10076" y="9002"/>
                    <a:pt x="10137" y="8922"/>
                    <a:pt x="10137" y="8824"/>
                  </a:cubicBezTo>
                  <a:cubicBezTo>
                    <a:pt x="10137" y="8726"/>
                    <a:pt x="10076" y="8646"/>
                    <a:pt x="9999" y="8646"/>
                  </a:cubicBezTo>
                  <a:close/>
                  <a:moveTo>
                    <a:pt x="10410" y="8646"/>
                  </a:moveTo>
                  <a:cubicBezTo>
                    <a:pt x="10334" y="8646"/>
                    <a:pt x="10272" y="8726"/>
                    <a:pt x="10272" y="8824"/>
                  </a:cubicBezTo>
                  <a:cubicBezTo>
                    <a:pt x="10272" y="8922"/>
                    <a:pt x="10334" y="9002"/>
                    <a:pt x="10410" y="9002"/>
                  </a:cubicBezTo>
                  <a:cubicBezTo>
                    <a:pt x="10487" y="9002"/>
                    <a:pt x="10548" y="8922"/>
                    <a:pt x="10548" y="8824"/>
                  </a:cubicBezTo>
                  <a:cubicBezTo>
                    <a:pt x="10548" y="8726"/>
                    <a:pt x="10487" y="8646"/>
                    <a:pt x="10410" y="8646"/>
                  </a:cubicBezTo>
                  <a:close/>
                  <a:moveTo>
                    <a:pt x="10780" y="8646"/>
                  </a:moveTo>
                  <a:cubicBezTo>
                    <a:pt x="10704" y="8646"/>
                    <a:pt x="10641" y="8726"/>
                    <a:pt x="10641" y="8824"/>
                  </a:cubicBezTo>
                  <a:cubicBezTo>
                    <a:pt x="10641" y="8922"/>
                    <a:pt x="10704" y="9002"/>
                    <a:pt x="10780" y="9002"/>
                  </a:cubicBezTo>
                  <a:cubicBezTo>
                    <a:pt x="10856" y="9002"/>
                    <a:pt x="10917" y="8922"/>
                    <a:pt x="10917" y="8824"/>
                  </a:cubicBezTo>
                  <a:cubicBezTo>
                    <a:pt x="10917" y="8726"/>
                    <a:pt x="10856" y="8646"/>
                    <a:pt x="10780" y="8646"/>
                  </a:cubicBezTo>
                  <a:close/>
                  <a:moveTo>
                    <a:pt x="11191" y="8646"/>
                  </a:moveTo>
                  <a:cubicBezTo>
                    <a:pt x="11115" y="8646"/>
                    <a:pt x="11052" y="8726"/>
                    <a:pt x="11052" y="8824"/>
                  </a:cubicBezTo>
                  <a:cubicBezTo>
                    <a:pt x="11052" y="8922"/>
                    <a:pt x="11115" y="9002"/>
                    <a:pt x="11191" y="9002"/>
                  </a:cubicBezTo>
                  <a:cubicBezTo>
                    <a:pt x="11267" y="9002"/>
                    <a:pt x="11328" y="8922"/>
                    <a:pt x="11328" y="8824"/>
                  </a:cubicBezTo>
                  <a:cubicBezTo>
                    <a:pt x="11328" y="8726"/>
                    <a:pt x="11267" y="8646"/>
                    <a:pt x="11191" y="8646"/>
                  </a:cubicBezTo>
                  <a:close/>
                  <a:moveTo>
                    <a:pt x="11602" y="8646"/>
                  </a:moveTo>
                  <a:cubicBezTo>
                    <a:pt x="11526" y="8646"/>
                    <a:pt x="11463" y="8726"/>
                    <a:pt x="11463" y="8824"/>
                  </a:cubicBezTo>
                  <a:cubicBezTo>
                    <a:pt x="11463" y="8922"/>
                    <a:pt x="11526" y="9002"/>
                    <a:pt x="11602" y="9002"/>
                  </a:cubicBezTo>
                  <a:cubicBezTo>
                    <a:pt x="11678" y="9002"/>
                    <a:pt x="11739" y="8922"/>
                    <a:pt x="11739" y="8824"/>
                  </a:cubicBezTo>
                  <a:cubicBezTo>
                    <a:pt x="11739" y="8726"/>
                    <a:pt x="11678" y="8646"/>
                    <a:pt x="11602" y="8646"/>
                  </a:cubicBezTo>
                  <a:close/>
                  <a:moveTo>
                    <a:pt x="11972" y="8646"/>
                  </a:moveTo>
                  <a:cubicBezTo>
                    <a:pt x="11895" y="8646"/>
                    <a:pt x="11833" y="8726"/>
                    <a:pt x="11833" y="8824"/>
                  </a:cubicBezTo>
                  <a:cubicBezTo>
                    <a:pt x="11833" y="8922"/>
                    <a:pt x="11895" y="9002"/>
                    <a:pt x="11972" y="9002"/>
                  </a:cubicBezTo>
                  <a:cubicBezTo>
                    <a:pt x="12048" y="9002"/>
                    <a:pt x="12109" y="8922"/>
                    <a:pt x="12109" y="8824"/>
                  </a:cubicBezTo>
                  <a:cubicBezTo>
                    <a:pt x="12109" y="8726"/>
                    <a:pt x="12048" y="8646"/>
                    <a:pt x="11972" y="8646"/>
                  </a:cubicBezTo>
                  <a:close/>
                  <a:moveTo>
                    <a:pt x="12382" y="8646"/>
                  </a:moveTo>
                  <a:cubicBezTo>
                    <a:pt x="12306" y="8646"/>
                    <a:pt x="12244" y="8726"/>
                    <a:pt x="12244" y="8824"/>
                  </a:cubicBezTo>
                  <a:cubicBezTo>
                    <a:pt x="12244" y="8922"/>
                    <a:pt x="12306" y="9002"/>
                    <a:pt x="12382" y="9002"/>
                  </a:cubicBezTo>
                  <a:cubicBezTo>
                    <a:pt x="12459" y="9002"/>
                    <a:pt x="12520" y="8922"/>
                    <a:pt x="12520" y="8824"/>
                  </a:cubicBezTo>
                  <a:cubicBezTo>
                    <a:pt x="12520" y="8726"/>
                    <a:pt x="12459" y="8646"/>
                    <a:pt x="12382" y="8646"/>
                  </a:cubicBezTo>
                  <a:close/>
                  <a:moveTo>
                    <a:pt x="12752" y="8646"/>
                  </a:moveTo>
                  <a:cubicBezTo>
                    <a:pt x="12676" y="8646"/>
                    <a:pt x="12614" y="8726"/>
                    <a:pt x="12614" y="8824"/>
                  </a:cubicBezTo>
                  <a:cubicBezTo>
                    <a:pt x="12614" y="8922"/>
                    <a:pt x="12676" y="9002"/>
                    <a:pt x="12752" y="9002"/>
                  </a:cubicBezTo>
                  <a:cubicBezTo>
                    <a:pt x="12829" y="9002"/>
                    <a:pt x="12890" y="8922"/>
                    <a:pt x="12890" y="8824"/>
                  </a:cubicBezTo>
                  <a:cubicBezTo>
                    <a:pt x="12890" y="8726"/>
                    <a:pt x="12829" y="8646"/>
                    <a:pt x="12752" y="8646"/>
                  </a:cubicBezTo>
                  <a:close/>
                  <a:moveTo>
                    <a:pt x="13163" y="8646"/>
                  </a:moveTo>
                  <a:cubicBezTo>
                    <a:pt x="13087" y="8646"/>
                    <a:pt x="13024" y="8726"/>
                    <a:pt x="13024" y="8824"/>
                  </a:cubicBezTo>
                  <a:cubicBezTo>
                    <a:pt x="13024" y="8922"/>
                    <a:pt x="13087" y="9002"/>
                    <a:pt x="13163" y="9002"/>
                  </a:cubicBezTo>
                  <a:cubicBezTo>
                    <a:pt x="13240" y="9002"/>
                    <a:pt x="13301" y="8922"/>
                    <a:pt x="13301" y="8824"/>
                  </a:cubicBezTo>
                  <a:cubicBezTo>
                    <a:pt x="13301" y="8726"/>
                    <a:pt x="13240" y="8646"/>
                    <a:pt x="13163" y="8646"/>
                  </a:cubicBezTo>
                  <a:close/>
                  <a:moveTo>
                    <a:pt x="13574" y="8646"/>
                  </a:moveTo>
                  <a:cubicBezTo>
                    <a:pt x="13498" y="8646"/>
                    <a:pt x="13435" y="8726"/>
                    <a:pt x="13435" y="8824"/>
                  </a:cubicBezTo>
                  <a:cubicBezTo>
                    <a:pt x="13435" y="8922"/>
                    <a:pt x="13498" y="9002"/>
                    <a:pt x="13574" y="9002"/>
                  </a:cubicBezTo>
                  <a:cubicBezTo>
                    <a:pt x="13650" y="9002"/>
                    <a:pt x="13711" y="8922"/>
                    <a:pt x="13711" y="8824"/>
                  </a:cubicBezTo>
                  <a:cubicBezTo>
                    <a:pt x="13711" y="8726"/>
                    <a:pt x="13650" y="8646"/>
                    <a:pt x="13574" y="8646"/>
                  </a:cubicBezTo>
                  <a:close/>
                  <a:moveTo>
                    <a:pt x="13985" y="8646"/>
                  </a:moveTo>
                  <a:cubicBezTo>
                    <a:pt x="13908" y="8646"/>
                    <a:pt x="13846" y="8726"/>
                    <a:pt x="13846" y="8824"/>
                  </a:cubicBezTo>
                  <a:cubicBezTo>
                    <a:pt x="13846" y="8922"/>
                    <a:pt x="13908" y="9002"/>
                    <a:pt x="13985" y="9002"/>
                  </a:cubicBezTo>
                  <a:cubicBezTo>
                    <a:pt x="14061" y="9002"/>
                    <a:pt x="14122" y="8922"/>
                    <a:pt x="14122" y="8824"/>
                  </a:cubicBezTo>
                  <a:cubicBezTo>
                    <a:pt x="14122" y="8726"/>
                    <a:pt x="14061" y="8646"/>
                    <a:pt x="13985" y="8646"/>
                  </a:cubicBezTo>
                  <a:close/>
                  <a:moveTo>
                    <a:pt x="14355" y="8646"/>
                  </a:moveTo>
                  <a:cubicBezTo>
                    <a:pt x="14278" y="8646"/>
                    <a:pt x="14216" y="8726"/>
                    <a:pt x="14216" y="8824"/>
                  </a:cubicBezTo>
                  <a:cubicBezTo>
                    <a:pt x="14216" y="8922"/>
                    <a:pt x="14278" y="9002"/>
                    <a:pt x="14355" y="9002"/>
                  </a:cubicBezTo>
                  <a:cubicBezTo>
                    <a:pt x="14431" y="9002"/>
                    <a:pt x="14492" y="8922"/>
                    <a:pt x="14492" y="8824"/>
                  </a:cubicBezTo>
                  <a:cubicBezTo>
                    <a:pt x="14492" y="8726"/>
                    <a:pt x="14431" y="8646"/>
                    <a:pt x="14355" y="8646"/>
                  </a:cubicBezTo>
                  <a:close/>
                  <a:moveTo>
                    <a:pt x="14765" y="8646"/>
                  </a:moveTo>
                  <a:cubicBezTo>
                    <a:pt x="14689" y="8646"/>
                    <a:pt x="14627" y="8726"/>
                    <a:pt x="14627" y="8824"/>
                  </a:cubicBezTo>
                  <a:cubicBezTo>
                    <a:pt x="14627" y="8922"/>
                    <a:pt x="14689" y="9002"/>
                    <a:pt x="14765" y="9002"/>
                  </a:cubicBezTo>
                  <a:cubicBezTo>
                    <a:pt x="14842" y="9002"/>
                    <a:pt x="14903" y="8922"/>
                    <a:pt x="14903" y="8824"/>
                  </a:cubicBezTo>
                  <a:cubicBezTo>
                    <a:pt x="14903" y="8726"/>
                    <a:pt x="14842" y="8646"/>
                    <a:pt x="14765" y="8646"/>
                  </a:cubicBezTo>
                  <a:close/>
                  <a:moveTo>
                    <a:pt x="15135" y="8646"/>
                  </a:moveTo>
                  <a:cubicBezTo>
                    <a:pt x="15059" y="8646"/>
                    <a:pt x="14997" y="8726"/>
                    <a:pt x="14997" y="8824"/>
                  </a:cubicBezTo>
                  <a:cubicBezTo>
                    <a:pt x="14997" y="8922"/>
                    <a:pt x="15059" y="9002"/>
                    <a:pt x="15135" y="9002"/>
                  </a:cubicBezTo>
                  <a:cubicBezTo>
                    <a:pt x="15212" y="9002"/>
                    <a:pt x="15273" y="8922"/>
                    <a:pt x="15273" y="8824"/>
                  </a:cubicBezTo>
                  <a:cubicBezTo>
                    <a:pt x="15273" y="8726"/>
                    <a:pt x="15212" y="8646"/>
                    <a:pt x="15135" y="8646"/>
                  </a:cubicBezTo>
                  <a:close/>
                  <a:moveTo>
                    <a:pt x="15546" y="8646"/>
                  </a:moveTo>
                  <a:cubicBezTo>
                    <a:pt x="15470" y="8646"/>
                    <a:pt x="15407" y="8726"/>
                    <a:pt x="15407" y="8824"/>
                  </a:cubicBezTo>
                  <a:cubicBezTo>
                    <a:pt x="15407" y="8922"/>
                    <a:pt x="15470" y="9002"/>
                    <a:pt x="15546" y="9002"/>
                  </a:cubicBezTo>
                  <a:cubicBezTo>
                    <a:pt x="15623" y="9002"/>
                    <a:pt x="15684" y="8922"/>
                    <a:pt x="15684" y="8824"/>
                  </a:cubicBezTo>
                  <a:cubicBezTo>
                    <a:pt x="15684" y="8726"/>
                    <a:pt x="15623" y="8646"/>
                    <a:pt x="15546" y="8646"/>
                  </a:cubicBezTo>
                  <a:close/>
                  <a:moveTo>
                    <a:pt x="15957" y="8646"/>
                  </a:moveTo>
                  <a:cubicBezTo>
                    <a:pt x="15881" y="8646"/>
                    <a:pt x="15818" y="8726"/>
                    <a:pt x="15818" y="8824"/>
                  </a:cubicBezTo>
                  <a:cubicBezTo>
                    <a:pt x="15818" y="8922"/>
                    <a:pt x="15881" y="9002"/>
                    <a:pt x="15957" y="9002"/>
                  </a:cubicBezTo>
                  <a:cubicBezTo>
                    <a:pt x="16033" y="9002"/>
                    <a:pt x="16094" y="8922"/>
                    <a:pt x="16094" y="8824"/>
                  </a:cubicBezTo>
                  <a:cubicBezTo>
                    <a:pt x="16094" y="8726"/>
                    <a:pt x="16033" y="8646"/>
                    <a:pt x="15957" y="8646"/>
                  </a:cubicBezTo>
                  <a:close/>
                  <a:moveTo>
                    <a:pt x="16327" y="8646"/>
                  </a:moveTo>
                  <a:cubicBezTo>
                    <a:pt x="16250" y="8646"/>
                    <a:pt x="16188" y="8726"/>
                    <a:pt x="16188" y="8824"/>
                  </a:cubicBezTo>
                  <a:cubicBezTo>
                    <a:pt x="16188" y="8922"/>
                    <a:pt x="16250" y="9002"/>
                    <a:pt x="16327" y="9002"/>
                  </a:cubicBezTo>
                  <a:cubicBezTo>
                    <a:pt x="16403" y="9002"/>
                    <a:pt x="16464" y="8922"/>
                    <a:pt x="16464" y="8824"/>
                  </a:cubicBezTo>
                  <a:cubicBezTo>
                    <a:pt x="16464" y="8726"/>
                    <a:pt x="16403" y="8646"/>
                    <a:pt x="16327" y="8646"/>
                  </a:cubicBezTo>
                  <a:close/>
                  <a:moveTo>
                    <a:pt x="16738" y="8646"/>
                  </a:moveTo>
                  <a:cubicBezTo>
                    <a:pt x="16661" y="8646"/>
                    <a:pt x="16599" y="8726"/>
                    <a:pt x="16599" y="8824"/>
                  </a:cubicBezTo>
                  <a:cubicBezTo>
                    <a:pt x="16599" y="8922"/>
                    <a:pt x="16661" y="9002"/>
                    <a:pt x="16738" y="9002"/>
                  </a:cubicBezTo>
                  <a:cubicBezTo>
                    <a:pt x="16814" y="9002"/>
                    <a:pt x="16875" y="8922"/>
                    <a:pt x="16875" y="8824"/>
                  </a:cubicBezTo>
                  <a:cubicBezTo>
                    <a:pt x="16875" y="8726"/>
                    <a:pt x="16814" y="8646"/>
                    <a:pt x="16738" y="8646"/>
                  </a:cubicBezTo>
                  <a:close/>
                  <a:moveTo>
                    <a:pt x="17149" y="8646"/>
                  </a:moveTo>
                  <a:cubicBezTo>
                    <a:pt x="17072" y="8646"/>
                    <a:pt x="17010" y="8726"/>
                    <a:pt x="17010" y="8824"/>
                  </a:cubicBezTo>
                  <a:cubicBezTo>
                    <a:pt x="17010" y="8922"/>
                    <a:pt x="17072" y="9002"/>
                    <a:pt x="17149" y="9002"/>
                  </a:cubicBezTo>
                  <a:cubicBezTo>
                    <a:pt x="17225" y="9002"/>
                    <a:pt x="17286" y="8922"/>
                    <a:pt x="17286" y="8824"/>
                  </a:cubicBezTo>
                  <a:cubicBezTo>
                    <a:pt x="17286" y="8726"/>
                    <a:pt x="17225" y="8646"/>
                    <a:pt x="17149" y="8646"/>
                  </a:cubicBezTo>
                  <a:close/>
                  <a:moveTo>
                    <a:pt x="19121" y="9068"/>
                  </a:moveTo>
                  <a:cubicBezTo>
                    <a:pt x="19045" y="9068"/>
                    <a:pt x="18982" y="9148"/>
                    <a:pt x="18982" y="9246"/>
                  </a:cubicBezTo>
                  <a:cubicBezTo>
                    <a:pt x="18982" y="9344"/>
                    <a:pt x="19045" y="9422"/>
                    <a:pt x="19121" y="9422"/>
                  </a:cubicBezTo>
                  <a:cubicBezTo>
                    <a:pt x="19197" y="9422"/>
                    <a:pt x="19258" y="9344"/>
                    <a:pt x="19258" y="9246"/>
                  </a:cubicBezTo>
                  <a:cubicBezTo>
                    <a:pt x="19258" y="9148"/>
                    <a:pt x="19197" y="9068"/>
                    <a:pt x="19121" y="9068"/>
                  </a:cubicBezTo>
                  <a:close/>
                  <a:moveTo>
                    <a:pt x="139" y="9120"/>
                  </a:moveTo>
                  <a:cubicBezTo>
                    <a:pt x="62" y="9120"/>
                    <a:pt x="0" y="9200"/>
                    <a:pt x="0" y="9298"/>
                  </a:cubicBezTo>
                  <a:cubicBezTo>
                    <a:pt x="0" y="9397"/>
                    <a:pt x="62" y="9475"/>
                    <a:pt x="139" y="9475"/>
                  </a:cubicBezTo>
                  <a:cubicBezTo>
                    <a:pt x="215" y="9475"/>
                    <a:pt x="276" y="9397"/>
                    <a:pt x="276" y="9298"/>
                  </a:cubicBezTo>
                  <a:cubicBezTo>
                    <a:pt x="276" y="9200"/>
                    <a:pt x="215" y="9120"/>
                    <a:pt x="139" y="9120"/>
                  </a:cubicBezTo>
                  <a:close/>
                  <a:moveTo>
                    <a:pt x="550" y="9120"/>
                  </a:moveTo>
                  <a:cubicBezTo>
                    <a:pt x="473" y="9120"/>
                    <a:pt x="411" y="9200"/>
                    <a:pt x="411" y="9298"/>
                  </a:cubicBezTo>
                  <a:cubicBezTo>
                    <a:pt x="411" y="9397"/>
                    <a:pt x="473" y="9475"/>
                    <a:pt x="550" y="9475"/>
                  </a:cubicBezTo>
                  <a:cubicBezTo>
                    <a:pt x="626" y="9475"/>
                    <a:pt x="687" y="9397"/>
                    <a:pt x="687" y="9298"/>
                  </a:cubicBezTo>
                  <a:cubicBezTo>
                    <a:pt x="687" y="9200"/>
                    <a:pt x="626" y="9120"/>
                    <a:pt x="550" y="9120"/>
                  </a:cubicBezTo>
                  <a:close/>
                  <a:moveTo>
                    <a:pt x="919" y="9120"/>
                  </a:moveTo>
                  <a:cubicBezTo>
                    <a:pt x="843" y="9120"/>
                    <a:pt x="781" y="9200"/>
                    <a:pt x="781" y="9298"/>
                  </a:cubicBezTo>
                  <a:cubicBezTo>
                    <a:pt x="781" y="9397"/>
                    <a:pt x="843" y="9475"/>
                    <a:pt x="919" y="9475"/>
                  </a:cubicBezTo>
                  <a:cubicBezTo>
                    <a:pt x="996" y="9475"/>
                    <a:pt x="1057" y="9397"/>
                    <a:pt x="1057" y="9298"/>
                  </a:cubicBezTo>
                  <a:cubicBezTo>
                    <a:pt x="1057" y="9200"/>
                    <a:pt x="996" y="9120"/>
                    <a:pt x="919" y="9120"/>
                  </a:cubicBezTo>
                  <a:close/>
                  <a:moveTo>
                    <a:pt x="1330" y="9120"/>
                  </a:moveTo>
                  <a:cubicBezTo>
                    <a:pt x="1254" y="9120"/>
                    <a:pt x="1192" y="9200"/>
                    <a:pt x="1192" y="9298"/>
                  </a:cubicBezTo>
                  <a:cubicBezTo>
                    <a:pt x="1192" y="9397"/>
                    <a:pt x="1254" y="9475"/>
                    <a:pt x="1330" y="9475"/>
                  </a:cubicBezTo>
                  <a:cubicBezTo>
                    <a:pt x="1406" y="9475"/>
                    <a:pt x="1468" y="9397"/>
                    <a:pt x="1468" y="9298"/>
                  </a:cubicBezTo>
                  <a:cubicBezTo>
                    <a:pt x="1468" y="9200"/>
                    <a:pt x="1406" y="9120"/>
                    <a:pt x="1330" y="9120"/>
                  </a:cubicBezTo>
                  <a:close/>
                  <a:moveTo>
                    <a:pt x="1741" y="9120"/>
                  </a:moveTo>
                  <a:cubicBezTo>
                    <a:pt x="1665" y="9120"/>
                    <a:pt x="1602" y="9200"/>
                    <a:pt x="1602" y="9298"/>
                  </a:cubicBezTo>
                  <a:cubicBezTo>
                    <a:pt x="1602" y="9396"/>
                    <a:pt x="1665" y="9475"/>
                    <a:pt x="1741" y="9475"/>
                  </a:cubicBezTo>
                  <a:cubicBezTo>
                    <a:pt x="1817" y="9475"/>
                    <a:pt x="1878" y="9396"/>
                    <a:pt x="1878" y="9298"/>
                  </a:cubicBezTo>
                  <a:cubicBezTo>
                    <a:pt x="1878" y="9200"/>
                    <a:pt x="1817" y="9120"/>
                    <a:pt x="1741" y="9120"/>
                  </a:cubicBezTo>
                  <a:close/>
                  <a:moveTo>
                    <a:pt x="2111" y="9120"/>
                  </a:moveTo>
                  <a:cubicBezTo>
                    <a:pt x="2035" y="9120"/>
                    <a:pt x="1972" y="9201"/>
                    <a:pt x="1972" y="9298"/>
                  </a:cubicBezTo>
                  <a:cubicBezTo>
                    <a:pt x="1972" y="9396"/>
                    <a:pt x="2035" y="9475"/>
                    <a:pt x="2111" y="9475"/>
                  </a:cubicBezTo>
                  <a:cubicBezTo>
                    <a:pt x="2187" y="9475"/>
                    <a:pt x="2248" y="9396"/>
                    <a:pt x="2248" y="9298"/>
                  </a:cubicBezTo>
                  <a:cubicBezTo>
                    <a:pt x="2248" y="9201"/>
                    <a:pt x="2187" y="9120"/>
                    <a:pt x="2111" y="9120"/>
                  </a:cubicBezTo>
                  <a:close/>
                  <a:moveTo>
                    <a:pt x="2522" y="9120"/>
                  </a:moveTo>
                  <a:cubicBezTo>
                    <a:pt x="2445" y="9120"/>
                    <a:pt x="2383" y="9201"/>
                    <a:pt x="2383" y="9298"/>
                  </a:cubicBezTo>
                  <a:cubicBezTo>
                    <a:pt x="2383" y="9396"/>
                    <a:pt x="2445" y="9475"/>
                    <a:pt x="2522" y="9475"/>
                  </a:cubicBezTo>
                  <a:cubicBezTo>
                    <a:pt x="2598" y="9475"/>
                    <a:pt x="2659" y="9396"/>
                    <a:pt x="2659" y="9298"/>
                  </a:cubicBezTo>
                  <a:cubicBezTo>
                    <a:pt x="2659" y="9201"/>
                    <a:pt x="2598" y="9120"/>
                    <a:pt x="2522" y="9120"/>
                  </a:cubicBezTo>
                  <a:close/>
                  <a:moveTo>
                    <a:pt x="2891" y="9120"/>
                  </a:moveTo>
                  <a:cubicBezTo>
                    <a:pt x="2815" y="9120"/>
                    <a:pt x="2753" y="9201"/>
                    <a:pt x="2753" y="9298"/>
                  </a:cubicBezTo>
                  <a:cubicBezTo>
                    <a:pt x="2753" y="9396"/>
                    <a:pt x="2815" y="9475"/>
                    <a:pt x="2891" y="9475"/>
                  </a:cubicBezTo>
                  <a:cubicBezTo>
                    <a:pt x="2968" y="9475"/>
                    <a:pt x="3029" y="9396"/>
                    <a:pt x="3029" y="9298"/>
                  </a:cubicBezTo>
                  <a:cubicBezTo>
                    <a:pt x="3029" y="9201"/>
                    <a:pt x="2968" y="9120"/>
                    <a:pt x="2891" y="9120"/>
                  </a:cubicBezTo>
                  <a:close/>
                  <a:moveTo>
                    <a:pt x="3302" y="9120"/>
                  </a:moveTo>
                  <a:cubicBezTo>
                    <a:pt x="3226" y="9120"/>
                    <a:pt x="3164" y="9201"/>
                    <a:pt x="3164" y="9298"/>
                  </a:cubicBezTo>
                  <a:cubicBezTo>
                    <a:pt x="3164" y="9396"/>
                    <a:pt x="3226" y="9475"/>
                    <a:pt x="3302" y="9475"/>
                  </a:cubicBezTo>
                  <a:cubicBezTo>
                    <a:pt x="3379" y="9475"/>
                    <a:pt x="3440" y="9396"/>
                    <a:pt x="3440" y="9298"/>
                  </a:cubicBezTo>
                  <a:cubicBezTo>
                    <a:pt x="3440" y="9201"/>
                    <a:pt x="3379" y="9120"/>
                    <a:pt x="3302" y="9120"/>
                  </a:cubicBezTo>
                  <a:close/>
                  <a:moveTo>
                    <a:pt x="3713" y="9120"/>
                  </a:moveTo>
                  <a:cubicBezTo>
                    <a:pt x="3637" y="9120"/>
                    <a:pt x="3575" y="9201"/>
                    <a:pt x="3575" y="9298"/>
                  </a:cubicBezTo>
                  <a:cubicBezTo>
                    <a:pt x="3575" y="9396"/>
                    <a:pt x="3637" y="9475"/>
                    <a:pt x="3713" y="9475"/>
                  </a:cubicBezTo>
                  <a:cubicBezTo>
                    <a:pt x="3790" y="9475"/>
                    <a:pt x="3851" y="9396"/>
                    <a:pt x="3851" y="9298"/>
                  </a:cubicBezTo>
                  <a:cubicBezTo>
                    <a:pt x="3851" y="9201"/>
                    <a:pt x="3790" y="9120"/>
                    <a:pt x="3713" y="9120"/>
                  </a:cubicBezTo>
                  <a:close/>
                  <a:moveTo>
                    <a:pt x="4083" y="9120"/>
                  </a:moveTo>
                  <a:cubicBezTo>
                    <a:pt x="4007" y="9120"/>
                    <a:pt x="3944" y="9201"/>
                    <a:pt x="3944" y="9298"/>
                  </a:cubicBezTo>
                  <a:cubicBezTo>
                    <a:pt x="3944" y="9396"/>
                    <a:pt x="4007" y="9475"/>
                    <a:pt x="4083" y="9475"/>
                  </a:cubicBezTo>
                  <a:cubicBezTo>
                    <a:pt x="4159" y="9475"/>
                    <a:pt x="4220" y="9396"/>
                    <a:pt x="4220" y="9298"/>
                  </a:cubicBezTo>
                  <a:cubicBezTo>
                    <a:pt x="4220" y="9201"/>
                    <a:pt x="4159" y="9120"/>
                    <a:pt x="4083" y="9120"/>
                  </a:cubicBezTo>
                  <a:close/>
                  <a:moveTo>
                    <a:pt x="4453" y="9120"/>
                  </a:moveTo>
                  <a:cubicBezTo>
                    <a:pt x="4376" y="9120"/>
                    <a:pt x="4314" y="9201"/>
                    <a:pt x="4314" y="9298"/>
                  </a:cubicBezTo>
                  <a:cubicBezTo>
                    <a:pt x="4314" y="9396"/>
                    <a:pt x="4376" y="9475"/>
                    <a:pt x="4453" y="9475"/>
                  </a:cubicBezTo>
                  <a:cubicBezTo>
                    <a:pt x="4529" y="9475"/>
                    <a:pt x="4590" y="9396"/>
                    <a:pt x="4590" y="9298"/>
                  </a:cubicBezTo>
                  <a:cubicBezTo>
                    <a:pt x="4590" y="9201"/>
                    <a:pt x="4529" y="9120"/>
                    <a:pt x="4453" y="9120"/>
                  </a:cubicBezTo>
                  <a:close/>
                  <a:moveTo>
                    <a:pt x="4864" y="9120"/>
                  </a:moveTo>
                  <a:cubicBezTo>
                    <a:pt x="4787" y="9120"/>
                    <a:pt x="4725" y="9201"/>
                    <a:pt x="4725" y="9298"/>
                  </a:cubicBezTo>
                  <a:cubicBezTo>
                    <a:pt x="4725" y="9396"/>
                    <a:pt x="4787" y="9475"/>
                    <a:pt x="4864" y="9475"/>
                  </a:cubicBezTo>
                  <a:cubicBezTo>
                    <a:pt x="4940" y="9475"/>
                    <a:pt x="5001" y="9396"/>
                    <a:pt x="5001" y="9298"/>
                  </a:cubicBezTo>
                  <a:cubicBezTo>
                    <a:pt x="5001" y="9201"/>
                    <a:pt x="4940" y="9120"/>
                    <a:pt x="4864" y="9120"/>
                  </a:cubicBezTo>
                  <a:close/>
                  <a:moveTo>
                    <a:pt x="5274" y="9120"/>
                  </a:moveTo>
                  <a:cubicBezTo>
                    <a:pt x="5198" y="9120"/>
                    <a:pt x="5136" y="9201"/>
                    <a:pt x="5136" y="9298"/>
                  </a:cubicBezTo>
                  <a:cubicBezTo>
                    <a:pt x="5136" y="9396"/>
                    <a:pt x="5198" y="9475"/>
                    <a:pt x="5274" y="9475"/>
                  </a:cubicBezTo>
                  <a:cubicBezTo>
                    <a:pt x="5351" y="9475"/>
                    <a:pt x="5412" y="9396"/>
                    <a:pt x="5412" y="9298"/>
                  </a:cubicBezTo>
                  <a:cubicBezTo>
                    <a:pt x="5412" y="9201"/>
                    <a:pt x="5351" y="9120"/>
                    <a:pt x="5274" y="9120"/>
                  </a:cubicBezTo>
                  <a:close/>
                  <a:moveTo>
                    <a:pt x="5644" y="9120"/>
                  </a:moveTo>
                  <a:cubicBezTo>
                    <a:pt x="5568" y="9120"/>
                    <a:pt x="5506" y="9201"/>
                    <a:pt x="5506" y="9298"/>
                  </a:cubicBezTo>
                  <a:cubicBezTo>
                    <a:pt x="5506" y="9396"/>
                    <a:pt x="5568" y="9475"/>
                    <a:pt x="5644" y="9475"/>
                  </a:cubicBezTo>
                  <a:cubicBezTo>
                    <a:pt x="5720" y="9475"/>
                    <a:pt x="5782" y="9396"/>
                    <a:pt x="5782" y="9298"/>
                  </a:cubicBezTo>
                  <a:cubicBezTo>
                    <a:pt x="5782" y="9201"/>
                    <a:pt x="5720" y="9120"/>
                    <a:pt x="5644" y="9120"/>
                  </a:cubicBezTo>
                  <a:close/>
                  <a:moveTo>
                    <a:pt x="6055" y="9120"/>
                  </a:moveTo>
                  <a:cubicBezTo>
                    <a:pt x="5979" y="9120"/>
                    <a:pt x="5916" y="9201"/>
                    <a:pt x="5916" y="9298"/>
                  </a:cubicBezTo>
                  <a:cubicBezTo>
                    <a:pt x="5916" y="9396"/>
                    <a:pt x="5979" y="9475"/>
                    <a:pt x="6055" y="9475"/>
                  </a:cubicBezTo>
                  <a:cubicBezTo>
                    <a:pt x="6132" y="9475"/>
                    <a:pt x="6193" y="9396"/>
                    <a:pt x="6193" y="9298"/>
                  </a:cubicBezTo>
                  <a:cubicBezTo>
                    <a:pt x="6193" y="9201"/>
                    <a:pt x="6132" y="9120"/>
                    <a:pt x="6055" y="9120"/>
                  </a:cubicBezTo>
                  <a:close/>
                  <a:moveTo>
                    <a:pt x="6425" y="9120"/>
                  </a:moveTo>
                  <a:cubicBezTo>
                    <a:pt x="6349" y="9120"/>
                    <a:pt x="6286" y="9201"/>
                    <a:pt x="6286" y="9298"/>
                  </a:cubicBezTo>
                  <a:cubicBezTo>
                    <a:pt x="6286" y="9396"/>
                    <a:pt x="6349" y="9475"/>
                    <a:pt x="6425" y="9475"/>
                  </a:cubicBezTo>
                  <a:cubicBezTo>
                    <a:pt x="6501" y="9475"/>
                    <a:pt x="6562" y="9396"/>
                    <a:pt x="6562" y="9298"/>
                  </a:cubicBezTo>
                  <a:cubicBezTo>
                    <a:pt x="6562" y="9201"/>
                    <a:pt x="6501" y="9120"/>
                    <a:pt x="6425" y="9120"/>
                  </a:cubicBezTo>
                  <a:close/>
                  <a:moveTo>
                    <a:pt x="6836" y="9120"/>
                  </a:moveTo>
                  <a:cubicBezTo>
                    <a:pt x="6759" y="9120"/>
                    <a:pt x="6697" y="9201"/>
                    <a:pt x="6697" y="9298"/>
                  </a:cubicBezTo>
                  <a:cubicBezTo>
                    <a:pt x="6697" y="9396"/>
                    <a:pt x="6759" y="9475"/>
                    <a:pt x="6836" y="9475"/>
                  </a:cubicBezTo>
                  <a:cubicBezTo>
                    <a:pt x="6912" y="9475"/>
                    <a:pt x="6973" y="9396"/>
                    <a:pt x="6973" y="9298"/>
                  </a:cubicBezTo>
                  <a:cubicBezTo>
                    <a:pt x="6973" y="9201"/>
                    <a:pt x="6912" y="9120"/>
                    <a:pt x="6836" y="9120"/>
                  </a:cubicBezTo>
                  <a:close/>
                  <a:moveTo>
                    <a:pt x="7247" y="9120"/>
                  </a:moveTo>
                  <a:cubicBezTo>
                    <a:pt x="7170" y="9120"/>
                    <a:pt x="7108" y="9201"/>
                    <a:pt x="7108" y="9298"/>
                  </a:cubicBezTo>
                  <a:cubicBezTo>
                    <a:pt x="7108" y="9396"/>
                    <a:pt x="7170" y="9475"/>
                    <a:pt x="7247" y="9475"/>
                  </a:cubicBezTo>
                  <a:cubicBezTo>
                    <a:pt x="7323" y="9475"/>
                    <a:pt x="7384" y="9396"/>
                    <a:pt x="7384" y="9298"/>
                  </a:cubicBezTo>
                  <a:cubicBezTo>
                    <a:pt x="7384" y="9201"/>
                    <a:pt x="7323" y="9120"/>
                    <a:pt x="7247" y="9120"/>
                  </a:cubicBezTo>
                  <a:close/>
                  <a:moveTo>
                    <a:pt x="7616" y="9120"/>
                  </a:moveTo>
                  <a:cubicBezTo>
                    <a:pt x="7540" y="9120"/>
                    <a:pt x="7478" y="9201"/>
                    <a:pt x="7478" y="9298"/>
                  </a:cubicBezTo>
                  <a:cubicBezTo>
                    <a:pt x="7478" y="9396"/>
                    <a:pt x="7540" y="9475"/>
                    <a:pt x="7616" y="9475"/>
                  </a:cubicBezTo>
                  <a:cubicBezTo>
                    <a:pt x="7693" y="9475"/>
                    <a:pt x="7754" y="9396"/>
                    <a:pt x="7754" y="9298"/>
                  </a:cubicBezTo>
                  <a:cubicBezTo>
                    <a:pt x="7754" y="9201"/>
                    <a:pt x="7693" y="9120"/>
                    <a:pt x="7616" y="9120"/>
                  </a:cubicBezTo>
                  <a:close/>
                  <a:moveTo>
                    <a:pt x="8027" y="9120"/>
                  </a:moveTo>
                  <a:cubicBezTo>
                    <a:pt x="7951" y="9120"/>
                    <a:pt x="7889" y="9201"/>
                    <a:pt x="7889" y="9298"/>
                  </a:cubicBezTo>
                  <a:cubicBezTo>
                    <a:pt x="7889" y="9396"/>
                    <a:pt x="7951" y="9475"/>
                    <a:pt x="8027" y="9475"/>
                  </a:cubicBezTo>
                  <a:cubicBezTo>
                    <a:pt x="8104" y="9475"/>
                    <a:pt x="8165" y="9396"/>
                    <a:pt x="8165" y="9298"/>
                  </a:cubicBezTo>
                  <a:cubicBezTo>
                    <a:pt x="8165" y="9201"/>
                    <a:pt x="8104" y="9120"/>
                    <a:pt x="8027" y="9120"/>
                  </a:cubicBezTo>
                  <a:close/>
                  <a:moveTo>
                    <a:pt x="8438" y="9120"/>
                  </a:moveTo>
                  <a:cubicBezTo>
                    <a:pt x="8362" y="9120"/>
                    <a:pt x="8299" y="9201"/>
                    <a:pt x="8299" y="9298"/>
                  </a:cubicBezTo>
                  <a:cubicBezTo>
                    <a:pt x="8299" y="9396"/>
                    <a:pt x="8362" y="9475"/>
                    <a:pt x="8438" y="9475"/>
                  </a:cubicBezTo>
                  <a:cubicBezTo>
                    <a:pt x="8515" y="9475"/>
                    <a:pt x="8576" y="9396"/>
                    <a:pt x="8576" y="9298"/>
                  </a:cubicBezTo>
                  <a:cubicBezTo>
                    <a:pt x="8576" y="9201"/>
                    <a:pt x="8515" y="9120"/>
                    <a:pt x="8438" y="9120"/>
                  </a:cubicBezTo>
                  <a:close/>
                  <a:moveTo>
                    <a:pt x="8808" y="9120"/>
                  </a:moveTo>
                  <a:cubicBezTo>
                    <a:pt x="8732" y="9120"/>
                    <a:pt x="8669" y="9201"/>
                    <a:pt x="8669" y="9298"/>
                  </a:cubicBezTo>
                  <a:cubicBezTo>
                    <a:pt x="8669" y="9396"/>
                    <a:pt x="8732" y="9475"/>
                    <a:pt x="8808" y="9475"/>
                  </a:cubicBezTo>
                  <a:cubicBezTo>
                    <a:pt x="8884" y="9475"/>
                    <a:pt x="8945" y="9396"/>
                    <a:pt x="8945" y="9298"/>
                  </a:cubicBezTo>
                  <a:cubicBezTo>
                    <a:pt x="8945" y="9201"/>
                    <a:pt x="8884" y="9120"/>
                    <a:pt x="8808" y="9120"/>
                  </a:cubicBezTo>
                  <a:close/>
                  <a:moveTo>
                    <a:pt x="9219" y="9120"/>
                  </a:moveTo>
                  <a:cubicBezTo>
                    <a:pt x="9142" y="9120"/>
                    <a:pt x="9080" y="9201"/>
                    <a:pt x="9080" y="9298"/>
                  </a:cubicBezTo>
                  <a:cubicBezTo>
                    <a:pt x="9080" y="9396"/>
                    <a:pt x="9142" y="9475"/>
                    <a:pt x="9219" y="9475"/>
                  </a:cubicBezTo>
                  <a:cubicBezTo>
                    <a:pt x="9295" y="9475"/>
                    <a:pt x="9356" y="9396"/>
                    <a:pt x="9356" y="9298"/>
                  </a:cubicBezTo>
                  <a:cubicBezTo>
                    <a:pt x="9356" y="9201"/>
                    <a:pt x="9295" y="9120"/>
                    <a:pt x="9219" y="9120"/>
                  </a:cubicBezTo>
                  <a:close/>
                  <a:moveTo>
                    <a:pt x="9589" y="9120"/>
                  </a:moveTo>
                  <a:cubicBezTo>
                    <a:pt x="9512" y="9120"/>
                    <a:pt x="9450" y="9201"/>
                    <a:pt x="9450" y="9298"/>
                  </a:cubicBezTo>
                  <a:cubicBezTo>
                    <a:pt x="9450" y="9396"/>
                    <a:pt x="9512" y="9475"/>
                    <a:pt x="9589" y="9475"/>
                  </a:cubicBezTo>
                  <a:cubicBezTo>
                    <a:pt x="9665" y="9475"/>
                    <a:pt x="9726" y="9396"/>
                    <a:pt x="9726" y="9298"/>
                  </a:cubicBezTo>
                  <a:cubicBezTo>
                    <a:pt x="9726" y="9201"/>
                    <a:pt x="9665" y="9120"/>
                    <a:pt x="9589" y="9120"/>
                  </a:cubicBezTo>
                  <a:close/>
                  <a:moveTo>
                    <a:pt x="9999" y="9120"/>
                  </a:moveTo>
                  <a:cubicBezTo>
                    <a:pt x="9923" y="9120"/>
                    <a:pt x="9861" y="9201"/>
                    <a:pt x="9861" y="9298"/>
                  </a:cubicBezTo>
                  <a:cubicBezTo>
                    <a:pt x="9861" y="9396"/>
                    <a:pt x="9923" y="9475"/>
                    <a:pt x="9999" y="9475"/>
                  </a:cubicBezTo>
                  <a:cubicBezTo>
                    <a:pt x="10076" y="9475"/>
                    <a:pt x="10137" y="9396"/>
                    <a:pt x="10137" y="9298"/>
                  </a:cubicBezTo>
                  <a:cubicBezTo>
                    <a:pt x="10137" y="9201"/>
                    <a:pt x="10076" y="9120"/>
                    <a:pt x="9999" y="9120"/>
                  </a:cubicBezTo>
                  <a:close/>
                  <a:moveTo>
                    <a:pt x="10410" y="9120"/>
                  </a:moveTo>
                  <a:cubicBezTo>
                    <a:pt x="10334" y="9120"/>
                    <a:pt x="10272" y="9201"/>
                    <a:pt x="10272" y="9298"/>
                  </a:cubicBezTo>
                  <a:cubicBezTo>
                    <a:pt x="10272" y="9396"/>
                    <a:pt x="10334" y="9475"/>
                    <a:pt x="10410" y="9475"/>
                  </a:cubicBezTo>
                  <a:cubicBezTo>
                    <a:pt x="10487" y="9475"/>
                    <a:pt x="10548" y="9396"/>
                    <a:pt x="10548" y="9298"/>
                  </a:cubicBezTo>
                  <a:cubicBezTo>
                    <a:pt x="10548" y="9201"/>
                    <a:pt x="10487" y="9120"/>
                    <a:pt x="10410" y="9120"/>
                  </a:cubicBezTo>
                  <a:close/>
                  <a:moveTo>
                    <a:pt x="10780" y="9120"/>
                  </a:moveTo>
                  <a:cubicBezTo>
                    <a:pt x="10704" y="9120"/>
                    <a:pt x="10641" y="9201"/>
                    <a:pt x="10641" y="9298"/>
                  </a:cubicBezTo>
                  <a:cubicBezTo>
                    <a:pt x="10641" y="9396"/>
                    <a:pt x="10704" y="9475"/>
                    <a:pt x="10780" y="9475"/>
                  </a:cubicBezTo>
                  <a:cubicBezTo>
                    <a:pt x="10856" y="9475"/>
                    <a:pt x="10917" y="9396"/>
                    <a:pt x="10917" y="9298"/>
                  </a:cubicBezTo>
                  <a:cubicBezTo>
                    <a:pt x="10917" y="9201"/>
                    <a:pt x="10856" y="9120"/>
                    <a:pt x="10780" y="9120"/>
                  </a:cubicBezTo>
                  <a:close/>
                  <a:moveTo>
                    <a:pt x="11191" y="9120"/>
                  </a:moveTo>
                  <a:cubicBezTo>
                    <a:pt x="11115" y="9120"/>
                    <a:pt x="11052" y="9201"/>
                    <a:pt x="11052" y="9298"/>
                  </a:cubicBezTo>
                  <a:cubicBezTo>
                    <a:pt x="11052" y="9396"/>
                    <a:pt x="11115" y="9475"/>
                    <a:pt x="11191" y="9475"/>
                  </a:cubicBezTo>
                  <a:cubicBezTo>
                    <a:pt x="11267" y="9475"/>
                    <a:pt x="11328" y="9396"/>
                    <a:pt x="11328" y="9298"/>
                  </a:cubicBezTo>
                  <a:cubicBezTo>
                    <a:pt x="11328" y="9201"/>
                    <a:pt x="11267" y="9120"/>
                    <a:pt x="11191" y="9120"/>
                  </a:cubicBezTo>
                  <a:close/>
                  <a:moveTo>
                    <a:pt x="11602" y="9120"/>
                  </a:moveTo>
                  <a:cubicBezTo>
                    <a:pt x="11526" y="9120"/>
                    <a:pt x="11463" y="9201"/>
                    <a:pt x="11463" y="9298"/>
                  </a:cubicBezTo>
                  <a:cubicBezTo>
                    <a:pt x="11463" y="9396"/>
                    <a:pt x="11526" y="9475"/>
                    <a:pt x="11602" y="9475"/>
                  </a:cubicBezTo>
                  <a:cubicBezTo>
                    <a:pt x="11678" y="9475"/>
                    <a:pt x="11739" y="9396"/>
                    <a:pt x="11739" y="9298"/>
                  </a:cubicBezTo>
                  <a:cubicBezTo>
                    <a:pt x="11739" y="9201"/>
                    <a:pt x="11678" y="9120"/>
                    <a:pt x="11602" y="9120"/>
                  </a:cubicBezTo>
                  <a:close/>
                  <a:moveTo>
                    <a:pt x="11972" y="9120"/>
                  </a:moveTo>
                  <a:cubicBezTo>
                    <a:pt x="11895" y="9120"/>
                    <a:pt x="11833" y="9201"/>
                    <a:pt x="11833" y="9298"/>
                  </a:cubicBezTo>
                  <a:cubicBezTo>
                    <a:pt x="11833" y="9396"/>
                    <a:pt x="11895" y="9475"/>
                    <a:pt x="11972" y="9475"/>
                  </a:cubicBezTo>
                  <a:cubicBezTo>
                    <a:pt x="12048" y="9475"/>
                    <a:pt x="12109" y="9396"/>
                    <a:pt x="12109" y="9298"/>
                  </a:cubicBezTo>
                  <a:cubicBezTo>
                    <a:pt x="12109" y="9201"/>
                    <a:pt x="12048" y="9120"/>
                    <a:pt x="11972" y="9120"/>
                  </a:cubicBezTo>
                  <a:close/>
                  <a:moveTo>
                    <a:pt x="12382" y="9120"/>
                  </a:moveTo>
                  <a:cubicBezTo>
                    <a:pt x="12306" y="9120"/>
                    <a:pt x="12244" y="9201"/>
                    <a:pt x="12244" y="9298"/>
                  </a:cubicBezTo>
                  <a:cubicBezTo>
                    <a:pt x="12244" y="9396"/>
                    <a:pt x="12306" y="9475"/>
                    <a:pt x="12382" y="9475"/>
                  </a:cubicBezTo>
                  <a:cubicBezTo>
                    <a:pt x="12459" y="9475"/>
                    <a:pt x="12520" y="9396"/>
                    <a:pt x="12520" y="9298"/>
                  </a:cubicBezTo>
                  <a:cubicBezTo>
                    <a:pt x="12520" y="9201"/>
                    <a:pt x="12459" y="9120"/>
                    <a:pt x="12382" y="9120"/>
                  </a:cubicBezTo>
                  <a:close/>
                  <a:moveTo>
                    <a:pt x="12752" y="9120"/>
                  </a:moveTo>
                  <a:cubicBezTo>
                    <a:pt x="12676" y="9120"/>
                    <a:pt x="12614" y="9201"/>
                    <a:pt x="12614" y="9298"/>
                  </a:cubicBezTo>
                  <a:cubicBezTo>
                    <a:pt x="12614" y="9396"/>
                    <a:pt x="12676" y="9475"/>
                    <a:pt x="12752" y="9475"/>
                  </a:cubicBezTo>
                  <a:cubicBezTo>
                    <a:pt x="12829" y="9475"/>
                    <a:pt x="12890" y="9396"/>
                    <a:pt x="12890" y="9298"/>
                  </a:cubicBezTo>
                  <a:cubicBezTo>
                    <a:pt x="12890" y="9201"/>
                    <a:pt x="12829" y="9120"/>
                    <a:pt x="12752" y="9120"/>
                  </a:cubicBezTo>
                  <a:close/>
                  <a:moveTo>
                    <a:pt x="13163" y="9120"/>
                  </a:moveTo>
                  <a:cubicBezTo>
                    <a:pt x="13087" y="9120"/>
                    <a:pt x="13024" y="9201"/>
                    <a:pt x="13024" y="9298"/>
                  </a:cubicBezTo>
                  <a:cubicBezTo>
                    <a:pt x="13024" y="9396"/>
                    <a:pt x="13087" y="9475"/>
                    <a:pt x="13163" y="9475"/>
                  </a:cubicBezTo>
                  <a:cubicBezTo>
                    <a:pt x="13240" y="9475"/>
                    <a:pt x="13301" y="9396"/>
                    <a:pt x="13301" y="9298"/>
                  </a:cubicBezTo>
                  <a:cubicBezTo>
                    <a:pt x="13301" y="9201"/>
                    <a:pt x="13240" y="9120"/>
                    <a:pt x="13163" y="9120"/>
                  </a:cubicBezTo>
                  <a:close/>
                  <a:moveTo>
                    <a:pt x="13574" y="9120"/>
                  </a:moveTo>
                  <a:cubicBezTo>
                    <a:pt x="13498" y="9120"/>
                    <a:pt x="13435" y="9201"/>
                    <a:pt x="13435" y="9298"/>
                  </a:cubicBezTo>
                  <a:cubicBezTo>
                    <a:pt x="13435" y="9396"/>
                    <a:pt x="13498" y="9475"/>
                    <a:pt x="13574" y="9475"/>
                  </a:cubicBezTo>
                  <a:cubicBezTo>
                    <a:pt x="13650" y="9475"/>
                    <a:pt x="13711" y="9396"/>
                    <a:pt x="13711" y="9298"/>
                  </a:cubicBezTo>
                  <a:cubicBezTo>
                    <a:pt x="13711" y="9201"/>
                    <a:pt x="13650" y="9120"/>
                    <a:pt x="13574" y="9120"/>
                  </a:cubicBezTo>
                  <a:close/>
                  <a:moveTo>
                    <a:pt x="13985" y="9120"/>
                  </a:moveTo>
                  <a:cubicBezTo>
                    <a:pt x="13908" y="9120"/>
                    <a:pt x="13846" y="9201"/>
                    <a:pt x="13846" y="9298"/>
                  </a:cubicBezTo>
                  <a:cubicBezTo>
                    <a:pt x="13846" y="9396"/>
                    <a:pt x="13908" y="9475"/>
                    <a:pt x="13985" y="9475"/>
                  </a:cubicBezTo>
                  <a:cubicBezTo>
                    <a:pt x="14061" y="9475"/>
                    <a:pt x="14122" y="9396"/>
                    <a:pt x="14122" y="9298"/>
                  </a:cubicBezTo>
                  <a:cubicBezTo>
                    <a:pt x="14122" y="9201"/>
                    <a:pt x="14061" y="9120"/>
                    <a:pt x="13985" y="9120"/>
                  </a:cubicBezTo>
                  <a:close/>
                  <a:moveTo>
                    <a:pt x="14355" y="9120"/>
                  </a:moveTo>
                  <a:cubicBezTo>
                    <a:pt x="14278" y="9120"/>
                    <a:pt x="14216" y="9201"/>
                    <a:pt x="14216" y="9298"/>
                  </a:cubicBezTo>
                  <a:cubicBezTo>
                    <a:pt x="14216" y="9396"/>
                    <a:pt x="14278" y="9475"/>
                    <a:pt x="14355" y="9475"/>
                  </a:cubicBezTo>
                  <a:cubicBezTo>
                    <a:pt x="14431" y="9475"/>
                    <a:pt x="14492" y="9396"/>
                    <a:pt x="14492" y="9298"/>
                  </a:cubicBezTo>
                  <a:cubicBezTo>
                    <a:pt x="14492" y="9201"/>
                    <a:pt x="14431" y="9120"/>
                    <a:pt x="14355" y="9120"/>
                  </a:cubicBezTo>
                  <a:close/>
                  <a:moveTo>
                    <a:pt x="14765" y="9120"/>
                  </a:moveTo>
                  <a:cubicBezTo>
                    <a:pt x="14689" y="9120"/>
                    <a:pt x="14627" y="9201"/>
                    <a:pt x="14627" y="9298"/>
                  </a:cubicBezTo>
                  <a:cubicBezTo>
                    <a:pt x="14627" y="9396"/>
                    <a:pt x="14689" y="9475"/>
                    <a:pt x="14765" y="9475"/>
                  </a:cubicBezTo>
                  <a:cubicBezTo>
                    <a:pt x="14842" y="9475"/>
                    <a:pt x="14903" y="9396"/>
                    <a:pt x="14903" y="9298"/>
                  </a:cubicBezTo>
                  <a:cubicBezTo>
                    <a:pt x="14903" y="9201"/>
                    <a:pt x="14842" y="9120"/>
                    <a:pt x="14765" y="9120"/>
                  </a:cubicBezTo>
                  <a:close/>
                  <a:moveTo>
                    <a:pt x="15135" y="9120"/>
                  </a:moveTo>
                  <a:cubicBezTo>
                    <a:pt x="15059" y="9120"/>
                    <a:pt x="14997" y="9201"/>
                    <a:pt x="14997" y="9298"/>
                  </a:cubicBezTo>
                  <a:cubicBezTo>
                    <a:pt x="14997" y="9396"/>
                    <a:pt x="15059" y="9475"/>
                    <a:pt x="15135" y="9475"/>
                  </a:cubicBezTo>
                  <a:cubicBezTo>
                    <a:pt x="15212" y="9475"/>
                    <a:pt x="15273" y="9396"/>
                    <a:pt x="15273" y="9298"/>
                  </a:cubicBezTo>
                  <a:cubicBezTo>
                    <a:pt x="15273" y="9201"/>
                    <a:pt x="15212" y="9120"/>
                    <a:pt x="15135" y="9120"/>
                  </a:cubicBezTo>
                  <a:close/>
                  <a:moveTo>
                    <a:pt x="15546" y="9120"/>
                  </a:moveTo>
                  <a:cubicBezTo>
                    <a:pt x="15470" y="9120"/>
                    <a:pt x="15407" y="9201"/>
                    <a:pt x="15407" y="9298"/>
                  </a:cubicBezTo>
                  <a:cubicBezTo>
                    <a:pt x="15407" y="9396"/>
                    <a:pt x="15470" y="9475"/>
                    <a:pt x="15546" y="9475"/>
                  </a:cubicBezTo>
                  <a:cubicBezTo>
                    <a:pt x="15623" y="9475"/>
                    <a:pt x="15684" y="9396"/>
                    <a:pt x="15684" y="9298"/>
                  </a:cubicBezTo>
                  <a:cubicBezTo>
                    <a:pt x="15684" y="9201"/>
                    <a:pt x="15623" y="9120"/>
                    <a:pt x="15546" y="9120"/>
                  </a:cubicBezTo>
                  <a:close/>
                  <a:moveTo>
                    <a:pt x="15957" y="9120"/>
                  </a:moveTo>
                  <a:cubicBezTo>
                    <a:pt x="15881" y="9120"/>
                    <a:pt x="15818" y="9201"/>
                    <a:pt x="15818" y="9298"/>
                  </a:cubicBezTo>
                  <a:cubicBezTo>
                    <a:pt x="15818" y="9396"/>
                    <a:pt x="15881" y="9475"/>
                    <a:pt x="15957" y="9475"/>
                  </a:cubicBezTo>
                  <a:cubicBezTo>
                    <a:pt x="16033" y="9475"/>
                    <a:pt x="16094" y="9396"/>
                    <a:pt x="16094" y="9298"/>
                  </a:cubicBezTo>
                  <a:cubicBezTo>
                    <a:pt x="16094" y="9201"/>
                    <a:pt x="16033" y="9120"/>
                    <a:pt x="15957" y="9120"/>
                  </a:cubicBezTo>
                  <a:close/>
                  <a:moveTo>
                    <a:pt x="16738" y="9120"/>
                  </a:moveTo>
                  <a:cubicBezTo>
                    <a:pt x="16661" y="9120"/>
                    <a:pt x="16599" y="9201"/>
                    <a:pt x="16599" y="9298"/>
                  </a:cubicBezTo>
                  <a:cubicBezTo>
                    <a:pt x="16599" y="9396"/>
                    <a:pt x="16661" y="9475"/>
                    <a:pt x="16738" y="9475"/>
                  </a:cubicBezTo>
                  <a:cubicBezTo>
                    <a:pt x="16814" y="9475"/>
                    <a:pt x="16875" y="9396"/>
                    <a:pt x="16875" y="9298"/>
                  </a:cubicBezTo>
                  <a:cubicBezTo>
                    <a:pt x="16875" y="9201"/>
                    <a:pt x="16814" y="9120"/>
                    <a:pt x="16738" y="9120"/>
                  </a:cubicBezTo>
                  <a:close/>
                  <a:moveTo>
                    <a:pt x="139" y="9595"/>
                  </a:moveTo>
                  <a:cubicBezTo>
                    <a:pt x="62" y="9595"/>
                    <a:pt x="0" y="9675"/>
                    <a:pt x="0" y="9773"/>
                  </a:cubicBezTo>
                  <a:cubicBezTo>
                    <a:pt x="0" y="9871"/>
                    <a:pt x="62" y="9949"/>
                    <a:pt x="139" y="9949"/>
                  </a:cubicBezTo>
                  <a:cubicBezTo>
                    <a:pt x="215" y="9949"/>
                    <a:pt x="276" y="9871"/>
                    <a:pt x="276" y="9773"/>
                  </a:cubicBezTo>
                  <a:cubicBezTo>
                    <a:pt x="276" y="9675"/>
                    <a:pt x="215" y="9595"/>
                    <a:pt x="139" y="9595"/>
                  </a:cubicBezTo>
                  <a:close/>
                  <a:moveTo>
                    <a:pt x="555" y="9595"/>
                  </a:moveTo>
                  <a:cubicBezTo>
                    <a:pt x="478" y="9591"/>
                    <a:pt x="414" y="9668"/>
                    <a:pt x="411" y="9766"/>
                  </a:cubicBezTo>
                  <a:cubicBezTo>
                    <a:pt x="408" y="9864"/>
                    <a:pt x="468" y="9945"/>
                    <a:pt x="544" y="9949"/>
                  </a:cubicBezTo>
                  <a:cubicBezTo>
                    <a:pt x="621" y="9953"/>
                    <a:pt x="684" y="9877"/>
                    <a:pt x="687" y="9779"/>
                  </a:cubicBezTo>
                  <a:cubicBezTo>
                    <a:pt x="690" y="9682"/>
                    <a:pt x="631" y="9599"/>
                    <a:pt x="555" y="9595"/>
                  </a:cubicBezTo>
                  <a:close/>
                  <a:moveTo>
                    <a:pt x="919" y="9595"/>
                  </a:moveTo>
                  <a:cubicBezTo>
                    <a:pt x="843" y="9595"/>
                    <a:pt x="781" y="9675"/>
                    <a:pt x="781" y="9773"/>
                  </a:cubicBezTo>
                  <a:cubicBezTo>
                    <a:pt x="781" y="9871"/>
                    <a:pt x="843" y="9949"/>
                    <a:pt x="919" y="9949"/>
                  </a:cubicBezTo>
                  <a:cubicBezTo>
                    <a:pt x="996" y="9949"/>
                    <a:pt x="1057" y="9871"/>
                    <a:pt x="1057" y="9773"/>
                  </a:cubicBezTo>
                  <a:cubicBezTo>
                    <a:pt x="1057" y="9675"/>
                    <a:pt x="996" y="9595"/>
                    <a:pt x="919" y="9595"/>
                  </a:cubicBezTo>
                  <a:close/>
                  <a:moveTo>
                    <a:pt x="1330" y="9595"/>
                  </a:moveTo>
                  <a:cubicBezTo>
                    <a:pt x="1254" y="9595"/>
                    <a:pt x="1192" y="9675"/>
                    <a:pt x="1192" y="9773"/>
                  </a:cubicBezTo>
                  <a:cubicBezTo>
                    <a:pt x="1192" y="9871"/>
                    <a:pt x="1254" y="9949"/>
                    <a:pt x="1330" y="9949"/>
                  </a:cubicBezTo>
                  <a:cubicBezTo>
                    <a:pt x="1406" y="9949"/>
                    <a:pt x="1468" y="9871"/>
                    <a:pt x="1468" y="9773"/>
                  </a:cubicBezTo>
                  <a:cubicBezTo>
                    <a:pt x="1468" y="9675"/>
                    <a:pt x="1406" y="9595"/>
                    <a:pt x="1330" y="9595"/>
                  </a:cubicBezTo>
                  <a:close/>
                  <a:moveTo>
                    <a:pt x="1741" y="9595"/>
                  </a:moveTo>
                  <a:cubicBezTo>
                    <a:pt x="1665" y="9595"/>
                    <a:pt x="1602" y="9675"/>
                    <a:pt x="1602" y="9773"/>
                  </a:cubicBezTo>
                  <a:cubicBezTo>
                    <a:pt x="1602" y="9871"/>
                    <a:pt x="1665" y="9949"/>
                    <a:pt x="1741" y="9949"/>
                  </a:cubicBezTo>
                  <a:cubicBezTo>
                    <a:pt x="1817" y="9949"/>
                    <a:pt x="1878" y="9871"/>
                    <a:pt x="1878" y="9773"/>
                  </a:cubicBezTo>
                  <a:cubicBezTo>
                    <a:pt x="1878" y="9675"/>
                    <a:pt x="1817" y="9595"/>
                    <a:pt x="1741" y="9595"/>
                  </a:cubicBezTo>
                  <a:close/>
                  <a:moveTo>
                    <a:pt x="2111" y="9595"/>
                  </a:moveTo>
                  <a:cubicBezTo>
                    <a:pt x="2035" y="9595"/>
                    <a:pt x="1972" y="9675"/>
                    <a:pt x="1972" y="9773"/>
                  </a:cubicBezTo>
                  <a:cubicBezTo>
                    <a:pt x="1972" y="9870"/>
                    <a:pt x="2035" y="9951"/>
                    <a:pt x="2111" y="9951"/>
                  </a:cubicBezTo>
                  <a:cubicBezTo>
                    <a:pt x="2187" y="9951"/>
                    <a:pt x="2248" y="9870"/>
                    <a:pt x="2248" y="9773"/>
                  </a:cubicBezTo>
                  <a:cubicBezTo>
                    <a:pt x="2248" y="9675"/>
                    <a:pt x="2187" y="9595"/>
                    <a:pt x="2111" y="9595"/>
                  </a:cubicBezTo>
                  <a:close/>
                  <a:moveTo>
                    <a:pt x="2522" y="9595"/>
                  </a:moveTo>
                  <a:cubicBezTo>
                    <a:pt x="2445" y="9595"/>
                    <a:pt x="2383" y="9675"/>
                    <a:pt x="2383" y="9773"/>
                  </a:cubicBezTo>
                  <a:cubicBezTo>
                    <a:pt x="2383" y="9870"/>
                    <a:pt x="2445" y="9951"/>
                    <a:pt x="2522" y="9951"/>
                  </a:cubicBezTo>
                  <a:cubicBezTo>
                    <a:pt x="2598" y="9951"/>
                    <a:pt x="2659" y="9870"/>
                    <a:pt x="2659" y="9773"/>
                  </a:cubicBezTo>
                  <a:cubicBezTo>
                    <a:pt x="2659" y="9675"/>
                    <a:pt x="2598" y="9595"/>
                    <a:pt x="2522" y="9595"/>
                  </a:cubicBezTo>
                  <a:close/>
                  <a:moveTo>
                    <a:pt x="2891" y="9595"/>
                  </a:moveTo>
                  <a:cubicBezTo>
                    <a:pt x="2815" y="9595"/>
                    <a:pt x="2753" y="9675"/>
                    <a:pt x="2753" y="9773"/>
                  </a:cubicBezTo>
                  <a:cubicBezTo>
                    <a:pt x="2753" y="9870"/>
                    <a:pt x="2815" y="9951"/>
                    <a:pt x="2891" y="9951"/>
                  </a:cubicBezTo>
                  <a:cubicBezTo>
                    <a:pt x="2968" y="9951"/>
                    <a:pt x="3029" y="9870"/>
                    <a:pt x="3029" y="9773"/>
                  </a:cubicBezTo>
                  <a:cubicBezTo>
                    <a:pt x="3029" y="9675"/>
                    <a:pt x="2968" y="9595"/>
                    <a:pt x="2891" y="9595"/>
                  </a:cubicBezTo>
                  <a:close/>
                  <a:moveTo>
                    <a:pt x="3302" y="9648"/>
                  </a:moveTo>
                  <a:cubicBezTo>
                    <a:pt x="3226" y="9648"/>
                    <a:pt x="3164" y="9728"/>
                    <a:pt x="3164" y="9826"/>
                  </a:cubicBezTo>
                  <a:cubicBezTo>
                    <a:pt x="3164" y="9923"/>
                    <a:pt x="3226" y="10002"/>
                    <a:pt x="3302" y="10002"/>
                  </a:cubicBezTo>
                  <a:cubicBezTo>
                    <a:pt x="3378" y="10002"/>
                    <a:pt x="3440" y="9923"/>
                    <a:pt x="3440" y="9826"/>
                  </a:cubicBezTo>
                  <a:cubicBezTo>
                    <a:pt x="3440" y="9728"/>
                    <a:pt x="3378" y="9648"/>
                    <a:pt x="3302" y="9648"/>
                  </a:cubicBezTo>
                  <a:close/>
                  <a:moveTo>
                    <a:pt x="3713" y="9648"/>
                  </a:moveTo>
                  <a:cubicBezTo>
                    <a:pt x="3637" y="9648"/>
                    <a:pt x="3575" y="9728"/>
                    <a:pt x="3575" y="9826"/>
                  </a:cubicBezTo>
                  <a:cubicBezTo>
                    <a:pt x="3575" y="9923"/>
                    <a:pt x="3637" y="10002"/>
                    <a:pt x="3713" y="10002"/>
                  </a:cubicBezTo>
                  <a:cubicBezTo>
                    <a:pt x="3790" y="10002"/>
                    <a:pt x="3851" y="9923"/>
                    <a:pt x="3851" y="9826"/>
                  </a:cubicBezTo>
                  <a:cubicBezTo>
                    <a:pt x="3851" y="9728"/>
                    <a:pt x="3790" y="9648"/>
                    <a:pt x="3713" y="9648"/>
                  </a:cubicBezTo>
                  <a:close/>
                  <a:moveTo>
                    <a:pt x="4083" y="9648"/>
                  </a:moveTo>
                  <a:cubicBezTo>
                    <a:pt x="4007" y="9648"/>
                    <a:pt x="3944" y="9728"/>
                    <a:pt x="3944" y="9826"/>
                  </a:cubicBezTo>
                  <a:cubicBezTo>
                    <a:pt x="3944" y="9923"/>
                    <a:pt x="4007" y="10002"/>
                    <a:pt x="4083" y="10002"/>
                  </a:cubicBezTo>
                  <a:cubicBezTo>
                    <a:pt x="4159" y="10002"/>
                    <a:pt x="4220" y="9923"/>
                    <a:pt x="4220" y="9826"/>
                  </a:cubicBezTo>
                  <a:cubicBezTo>
                    <a:pt x="4220" y="9728"/>
                    <a:pt x="4159" y="9648"/>
                    <a:pt x="4083" y="9648"/>
                  </a:cubicBezTo>
                  <a:close/>
                  <a:moveTo>
                    <a:pt x="4453" y="9648"/>
                  </a:moveTo>
                  <a:cubicBezTo>
                    <a:pt x="4376" y="9648"/>
                    <a:pt x="4314" y="9728"/>
                    <a:pt x="4314" y="9826"/>
                  </a:cubicBezTo>
                  <a:cubicBezTo>
                    <a:pt x="4314" y="9923"/>
                    <a:pt x="4376" y="10002"/>
                    <a:pt x="4453" y="10002"/>
                  </a:cubicBezTo>
                  <a:cubicBezTo>
                    <a:pt x="4529" y="10002"/>
                    <a:pt x="4590" y="9923"/>
                    <a:pt x="4590" y="9826"/>
                  </a:cubicBezTo>
                  <a:cubicBezTo>
                    <a:pt x="4590" y="9728"/>
                    <a:pt x="4529" y="9648"/>
                    <a:pt x="4453" y="9648"/>
                  </a:cubicBezTo>
                  <a:close/>
                  <a:moveTo>
                    <a:pt x="4864" y="9648"/>
                  </a:moveTo>
                  <a:cubicBezTo>
                    <a:pt x="4787" y="9648"/>
                    <a:pt x="4725" y="9728"/>
                    <a:pt x="4725" y="9826"/>
                  </a:cubicBezTo>
                  <a:cubicBezTo>
                    <a:pt x="4725" y="9923"/>
                    <a:pt x="4787" y="10002"/>
                    <a:pt x="4864" y="10002"/>
                  </a:cubicBezTo>
                  <a:cubicBezTo>
                    <a:pt x="4940" y="10002"/>
                    <a:pt x="5001" y="9923"/>
                    <a:pt x="5001" y="9826"/>
                  </a:cubicBezTo>
                  <a:cubicBezTo>
                    <a:pt x="5001" y="9728"/>
                    <a:pt x="4940" y="9648"/>
                    <a:pt x="4864" y="9648"/>
                  </a:cubicBezTo>
                  <a:close/>
                  <a:moveTo>
                    <a:pt x="5274" y="9648"/>
                  </a:moveTo>
                  <a:cubicBezTo>
                    <a:pt x="5198" y="9648"/>
                    <a:pt x="5136" y="9728"/>
                    <a:pt x="5136" y="9826"/>
                  </a:cubicBezTo>
                  <a:cubicBezTo>
                    <a:pt x="5136" y="9923"/>
                    <a:pt x="5198" y="10002"/>
                    <a:pt x="5274" y="10002"/>
                  </a:cubicBezTo>
                  <a:cubicBezTo>
                    <a:pt x="5351" y="10002"/>
                    <a:pt x="5412" y="9923"/>
                    <a:pt x="5412" y="9826"/>
                  </a:cubicBezTo>
                  <a:cubicBezTo>
                    <a:pt x="5412" y="9728"/>
                    <a:pt x="5351" y="9648"/>
                    <a:pt x="5274" y="9648"/>
                  </a:cubicBezTo>
                  <a:close/>
                  <a:moveTo>
                    <a:pt x="5644" y="9648"/>
                  </a:moveTo>
                  <a:cubicBezTo>
                    <a:pt x="5568" y="9648"/>
                    <a:pt x="5506" y="9728"/>
                    <a:pt x="5506" y="9826"/>
                  </a:cubicBezTo>
                  <a:cubicBezTo>
                    <a:pt x="5506" y="9923"/>
                    <a:pt x="5568" y="10002"/>
                    <a:pt x="5644" y="10002"/>
                  </a:cubicBezTo>
                  <a:cubicBezTo>
                    <a:pt x="5720" y="10002"/>
                    <a:pt x="5782" y="9923"/>
                    <a:pt x="5782" y="9826"/>
                  </a:cubicBezTo>
                  <a:cubicBezTo>
                    <a:pt x="5782" y="9728"/>
                    <a:pt x="5720" y="9648"/>
                    <a:pt x="5644" y="9648"/>
                  </a:cubicBezTo>
                  <a:close/>
                  <a:moveTo>
                    <a:pt x="6055" y="9648"/>
                  </a:moveTo>
                  <a:cubicBezTo>
                    <a:pt x="5979" y="9648"/>
                    <a:pt x="5916" y="9728"/>
                    <a:pt x="5916" y="9826"/>
                  </a:cubicBezTo>
                  <a:cubicBezTo>
                    <a:pt x="5916" y="9923"/>
                    <a:pt x="5979" y="10002"/>
                    <a:pt x="6055" y="10002"/>
                  </a:cubicBezTo>
                  <a:cubicBezTo>
                    <a:pt x="6132" y="10002"/>
                    <a:pt x="6193" y="9923"/>
                    <a:pt x="6193" y="9826"/>
                  </a:cubicBezTo>
                  <a:cubicBezTo>
                    <a:pt x="6193" y="9728"/>
                    <a:pt x="6132" y="9648"/>
                    <a:pt x="6055" y="9648"/>
                  </a:cubicBezTo>
                  <a:close/>
                  <a:moveTo>
                    <a:pt x="6425" y="9648"/>
                  </a:moveTo>
                  <a:cubicBezTo>
                    <a:pt x="6349" y="9648"/>
                    <a:pt x="6286" y="9728"/>
                    <a:pt x="6286" y="9826"/>
                  </a:cubicBezTo>
                  <a:cubicBezTo>
                    <a:pt x="6286" y="9923"/>
                    <a:pt x="6349" y="10002"/>
                    <a:pt x="6425" y="10002"/>
                  </a:cubicBezTo>
                  <a:cubicBezTo>
                    <a:pt x="6501" y="10002"/>
                    <a:pt x="6562" y="9923"/>
                    <a:pt x="6562" y="9826"/>
                  </a:cubicBezTo>
                  <a:cubicBezTo>
                    <a:pt x="6562" y="9728"/>
                    <a:pt x="6501" y="9648"/>
                    <a:pt x="6425" y="9648"/>
                  </a:cubicBezTo>
                  <a:close/>
                  <a:moveTo>
                    <a:pt x="6836" y="9648"/>
                  </a:moveTo>
                  <a:cubicBezTo>
                    <a:pt x="6759" y="9648"/>
                    <a:pt x="6697" y="9728"/>
                    <a:pt x="6697" y="9826"/>
                  </a:cubicBezTo>
                  <a:cubicBezTo>
                    <a:pt x="6697" y="9923"/>
                    <a:pt x="6759" y="10002"/>
                    <a:pt x="6836" y="10002"/>
                  </a:cubicBezTo>
                  <a:cubicBezTo>
                    <a:pt x="6912" y="10002"/>
                    <a:pt x="6973" y="9923"/>
                    <a:pt x="6973" y="9826"/>
                  </a:cubicBezTo>
                  <a:cubicBezTo>
                    <a:pt x="6973" y="9728"/>
                    <a:pt x="6912" y="9648"/>
                    <a:pt x="6836" y="9648"/>
                  </a:cubicBezTo>
                  <a:close/>
                  <a:moveTo>
                    <a:pt x="7247" y="9648"/>
                  </a:moveTo>
                  <a:cubicBezTo>
                    <a:pt x="7170" y="9648"/>
                    <a:pt x="7108" y="9728"/>
                    <a:pt x="7108" y="9826"/>
                  </a:cubicBezTo>
                  <a:cubicBezTo>
                    <a:pt x="7108" y="9923"/>
                    <a:pt x="7170" y="10002"/>
                    <a:pt x="7247" y="10002"/>
                  </a:cubicBezTo>
                  <a:cubicBezTo>
                    <a:pt x="7323" y="10002"/>
                    <a:pt x="7384" y="9923"/>
                    <a:pt x="7384" y="9826"/>
                  </a:cubicBezTo>
                  <a:cubicBezTo>
                    <a:pt x="7384" y="9728"/>
                    <a:pt x="7323" y="9648"/>
                    <a:pt x="7247" y="9648"/>
                  </a:cubicBezTo>
                  <a:close/>
                  <a:moveTo>
                    <a:pt x="7616" y="9648"/>
                  </a:moveTo>
                  <a:cubicBezTo>
                    <a:pt x="7540" y="9648"/>
                    <a:pt x="7478" y="9728"/>
                    <a:pt x="7478" y="9826"/>
                  </a:cubicBezTo>
                  <a:cubicBezTo>
                    <a:pt x="7478" y="9923"/>
                    <a:pt x="7540" y="10002"/>
                    <a:pt x="7616" y="10002"/>
                  </a:cubicBezTo>
                  <a:cubicBezTo>
                    <a:pt x="7693" y="10002"/>
                    <a:pt x="7754" y="9923"/>
                    <a:pt x="7754" y="9826"/>
                  </a:cubicBezTo>
                  <a:cubicBezTo>
                    <a:pt x="7754" y="9728"/>
                    <a:pt x="7693" y="9648"/>
                    <a:pt x="7616" y="9648"/>
                  </a:cubicBezTo>
                  <a:close/>
                  <a:moveTo>
                    <a:pt x="8027" y="9648"/>
                  </a:moveTo>
                  <a:cubicBezTo>
                    <a:pt x="7951" y="9648"/>
                    <a:pt x="7889" y="9728"/>
                    <a:pt x="7889" y="9826"/>
                  </a:cubicBezTo>
                  <a:cubicBezTo>
                    <a:pt x="7889" y="9923"/>
                    <a:pt x="7951" y="10002"/>
                    <a:pt x="8027" y="10002"/>
                  </a:cubicBezTo>
                  <a:cubicBezTo>
                    <a:pt x="8104" y="10002"/>
                    <a:pt x="8165" y="9923"/>
                    <a:pt x="8165" y="9826"/>
                  </a:cubicBezTo>
                  <a:cubicBezTo>
                    <a:pt x="8165" y="9728"/>
                    <a:pt x="8104" y="9648"/>
                    <a:pt x="8027" y="9648"/>
                  </a:cubicBezTo>
                  <a:close/>
                  <a:moveTo>
                    <a:pt x="8438" y="9648"/>
                  </a:moveTo>
                  <a:cubicBezTo>
                    <a:pt x="8362" y="9648"/>
                    <a:pt x="8299" y="9728"/>
                    <a:pt x="8299" y="9826"/>
                  </a:cubicBezTo>
                  <a:cubicBezTo>
                    <a:pt x="8299" y="9923"/>
                    <a:pt x="8362" y="10002"/>
                    <a:pt x="8438" y="10002"/>
                  </a:cubicBezTo>
                  <a:cubicBezTo>
                    <a:pt x="8515" y="10002"/>
                    <a:pt x="8576" y="9923"/>
                    <a:pt x="8576" y="9826"/>
                  </a:cubicBezTo>
                  <a:cubicBezTo>
                    <a:pt x="8576" y="9728"/>
                    <a:pt x="8515" y="9648"/>
                    <a:pt x="8438" y="9648"/>
                  </a:cubicBezTo>
                  <a:close/>
                  <a:moveTo>
                    <a:pt x="8808" y="9648"/>
                  </a:moveTo>
                  <a:cubicBezTo>
                    <a:pt x="8732" y="9648"/>
                    <a:pt x="8669" y="9728"/>
                    <a:pt x="8669" y="9826"/>
                  </a:cubicBezTo>
                  <a:cubicBezTo>
                    <a:pt x="8669" y="9923"/>
                    <a:pt x="8732" y="10002"/>
                    <a:pt x="8808" y="10002"/>
                  </a:cubicBezTo>
                  <a:cubicBezTo>
                    <a:pt x="8884" y="10002"/>
                    <a:pt x="8945" y="9923"/>
                    <a:pt x="8945" y="9826"/>
                  </a:cubicBezTo>
                  <a:cubicBezTo>
                    <a:pt x="8945" y="9728"/>
                    <a:pt x="8884" y="9648"/>
                    <a:pt x="8808" y="9648"/>
                  </a:cubicBezTo>
                  <a:close/>
                  <a:moveTo>
                    <a:pt x="9219" y="9648"/>
                  </a:moveTo>
                  <a:cubicBezTo>
                    <a:pt x="9142" y="9648"/>
                    <a:pt x="9080" y="9728"/>
                    <a:pt x="9080" y="9826"/>
                  </a:cubicBezTo>
                  <a:cubicBezTo>
                    <a:pt x="9080" y="9923"/>
                    <a:pt x="9142" y="10002"/>
                    <a:pt x="9219" y="10002"/>
                  </a:cubicBezTo>
                  <a:cubicBezTo>
                    <a:pt x="9295" y="10002"/>
                    <a:pt x="9356" y="9923"/>
                    <a:pt x="9356" y="9826"/>
                  </a:cubicBezTo>
                  <a:cubicBezTo>
                    <a:pt x="9356" y="9728"/>
                    <a:pt x="9295" y="9648"/>
                    <a:pt x="9219" y="9648"/>
                  </a:cubicBezTo>
                  <a:close/>
                  <a:moveTo>
                    <a:pt x="9589" y="9648"/>
                  </a:moveTo>
                  <a:cubicBezTo>
                    <a:pt x="9512" y="9648"/>
                    <a:pt x="9450" y="9728"/>
                    <a:pt x="9450" y="9826"/>
                  </a:cubicBezTo>
                  <a:cubicBezTo>
                    <a:pt x="9450" y="9923"/>
                    <a:pt x="9512" y="10002"/>
                    <a:pt x="9589" y="10002"/>
                  </a:cubicBezTo>
                  <a:cubicBezTo>
                    <a:pt x="9665" y="10002"/>
                    <a:pt x="9726" y="9923"/>
                    <a:pt x="9726" y="9826"/>
                  </a:cubicBezTo>
                  <a:cubicBezTo>
                    <a:pt x="9726" y="9728"/>
                    <a:pt x="9665" y="9648"/>
                    <a:pt x="9589" y="9648"/>
                  </a:cubicBezTo>
                  <a:close/>
                  <a:moveTo>
                    <a:pt x="9999" y="9648"/>
                  </a:moveTo>
                  <a:cubicBezTo>
                    <a:pt x="9923" y="9648"/>
                    <a:pt x="9861" y="9728"/>
                    <a:pt x="9861" y="9826"/>
                  </a:cubicBezTo>
                  <a:cubicBezTo>
                    <a:pt x="9861" y="9923"/>
                    <a:pt x="9923" y="10002"/>
                    <a:pt x="9999" y="10002"/>
                  </a:cubicBezTo>
                  <a:cubicBezTo>
                    <a:pt x="10076" y="10002"/>
                    <a:pt x="10137" y="9923"/>
                    <a:pt x="10137" y="9826"/>
                  </a:cubicBezTo>
                  <a:cubicBezTo>
                    <a:pt x="10137" y="9728"/>
                    <a:pt x="10076" y="9648"/>
                    <a:pt x="9999" y="9648"/>
                  </a:cubicBezTo>
                  <a:close/>
                  <a:moveTo>
                    <a:pt x="10410" y="9648"/>
                  </a:moveTo>
                  <a:cubicBezTo>
                    <a:pt x="10334" y="9648"/>
                    <a:pt x="10272" y="9728"/>
                    <a:pt x="10272" y="9826"/>
                  </a:cubicBezTo>
                  <a:cubicBezTo>
                    <a:pt x="10272" y="9923"/>
                    <a:pt x="10334" y="10002"/>
                    <a:pt x="10410" y="10002"/>
                  </a:cubicBezTo>
                  <a:cubicBezTo>
                    <a:pt x="10487" y="10002"/>
                    <a:pt x="10548" y="9923"/>
                    <a:pt x="10548" y="9826"/>
                  </a:cubicBezTo>
                  <a:cubicBezTo>
                    <a:pt x="10548" y="9728"/>
                    <a:pt x="10487" y="9648"/>
                    <a:pt x="10410" y="9648"/>
                  </a:cubicBezTo>
                  <a:close/>
                  <a:moveTo>
                    <a:pt x="10780" y="9648"/>
                  </a:moveTo>
                  <a:cubicBezTo>
                    <a:pt x="10704" y="9648"/>
                    <a:pt x="10641" y="9728"/>
                    <a:pt x="10641" y="9826"/>
                  </a:cubicBezTo>
                  <a:cubicBezTo>
                    <a:pt x="10641" y="9923"/>
                    <a:pt x="10704" y="10002"/>
                    <a:pt x="10780" y="10002"/>
                  </a:cubicBezTo>
                  <a:cubicBezTo>
                    <a:pt x="10856" y="10002"/>
                    <a:pt x="10917" y="9923"/>
                    <a:pt x="10917" y="9826"/>
                  </a:cubicBezTo>
                  <a:cubicBezTo>
                    <a:pt x="10917" y="9728"/>
                    <a:pt x="10856" y="9648"/>
                    <a:pt x="10780" y="9648"/>
                  </a:cubicBezTo>
                  <a:close/>
                  <a:moveTo>
                    <a:pt x="11191" y="9648"/>
                  </a:moveTo>
                  <a:cubicBezTo>
                    <a:pt x="11115" y="9648"/>
                    <a:pt x="11052" y="9728"/>
                    <a:pt x="11052" y="9826"/>
                  </a:cubicBezTo>
                  <a:cubicBezTo>
                    <a:pt x="11052" y="9923"/>
                    <a:pt x="11115" y="10002"/>
                    <a:pt x="11191" y="10002"/>
                  </a:cubicBezTo>
                  <a:cubicBezTo>
                    <a:pt x="11267" y="10002"/>
                    <a:pt x="11328" y="9923"/>
                    <a:pt x="11328" y="9826"/>
                  </a:cubicBezTo>
                  <a:cubicBezTo>
                    <a:pt x="11328" y="9728"/>
                    <a:pt x="11267" y="9648"/>
                    <a:pt x="11191" y="9648"/>
                  </a:cubicBezTo>
                  <a:close/>
                  <a:moveTo>
                    <a:pt x="11602" y="9648"/>
                  </a:moveTo>
                  <a:cubicBezTo>
                    <a:pt x="11526" y="9648"/>
                    <a:pt x="11463" y="9728"/>
                    <a:pt x="11463" y="9826"/>
                  </a:cubicBezTo>
                  <a:cubicBezTo>
                    <a:pt x="11463" y="9923"/>
                    <a:pt x="11526" y="10002"/>
                    <a:pt x="11602" y="10002"/>
                  </a:cubicBezTo>
                  <a:cubicBezTo>
                    <a:pt x="11678" y="10002"/>
                    <a:pt x="11739" y="9923"/>
                    <a:pt x="11739" y="9826"/>
                  </a:cubicBezTo>
                  <a:cubicBezTo>
                    <a:pt x="11739" y="9728"/>
                    <a:pt x="11678" y="9648"/>
                    <a:pt x="11602" y="9648"/>
                  </a:cubicBezTo>
                  <a:close/>
                  <a:moveTo>
                    <a:pt x="11972" y="9648"/>
                  </a:moveTo>
                  <a:cubicBezTo>
                    <a:pt x="11895" y="9648"/>
                    <a:pt x="11833" y="9728"/>
                    <a:pt x="11833" y="9826"/>
                  </a:cubicBezTo>
                  <a:cubicBezTo>
                    <a:pt x="11833" y="9923"/>
                    <a:pt x="11895" y="10002"/>
                    <a:pt x="11972" y="10002"/>
                  </a:cubicBezTo>
                  <a:cubicBezTo>
                    <a:pt x="12048" y="10002"/>
                    <a:pt x="12109" y="9923"/>
                    <a:pt x="12109" y="9826"/>
                  </a:cubicBezTo>
                  <a:cubicBezTo>
                    <a:pt x="12109" y="9728"/>
                    <a:pt x="12048" y="9648"/>
                    <a:pt x="11972" y="9648"/>
                  </a:cubicBezTo>
                  <a:close/>
                  <a:moveTo>
                    <a:pt x="12382" y="9648"/>
                  </a:moveTo>
                  <a:cubicBezTo>
                    <a:pt x="12306" y="9648"/>
                    <a:pt x="12244" y="9728"/>
                    <a:pt x="12244" y="9826"/>
                  </a:cubicBezTo>
                  <a:cubicBezTo>
                    <a:pt x="12244" y="9923"/>
                    <a:pt x="12306" y="10002"/>
                    <a:pt x="12382" y="10002"/>
                  </a:cubicBezTo>
                  <a:cubicBezTo>
                    <a:pt x="12459" y="10002"/>
                    <a:pt x="12520" y="9923"/>
                    <a:pt x="12520" y="9826"/>
                  </a:cubicBezTo>
                  <a:cubicBezTo>
                    <a:pt x="12520" y="9728"/>
                    <a:pt x="12459" y="9648"/>
                    <a:pt x="12382" y="9648"/>
                  </a:cubicBezTo>
                  <a:close/>
                  <a:moveTo>
                    <a:pt x="12752" y="9648"/>
                  </a:moveTo>
                  <a:cubicBezTo>
                    <a:pt x="12676" y="9648"/>
                    <a:pt x="12614" y="9728"/>
                    <a:pt x="12614" y="9826"/>
                  </a:cubicBezTo>
                  <a:cubicBezTo>
                    <a:pt x="12614" y="9924"/>
                    <a:pt x="12676" y="10003"/>
                    <a:pt x="12752" y="10003"/>
                  </a:cubicBezTo>
                  <a:cubicBezTo>
                    <a:pt x="12829" y="10003"/>
                    <a:pt x="12890" y="9924"/>
                    <a:pt x="12890" y="9826"/>
                  </a:cubicBezTo>
                  <a:cubicBezTo>
                    <a:pt x="12890" y="9728"/>
                    <a:pt x="12829" y="9648"/>
                    <a:pt x="12752" y="9648"/>
                  </a:cubicBezTo>
                  <a:close/>
                  <a:moveTo>
                    <a:pt x="13163" y="9648"/>
                  </a:moveTo>
                  <a:cubicBezTo>
                    <a:pt x="13087" y="9648"/>
                    <a:pt x="13024" y="9728"/>
                    <a:pt x="13024" y="9826"/>
                  </a:cubicBezTo>
                  <a:cubicBezTo>
                    <a:pt x="13024" y="9924"/>
                    <a:pt x="13087" y="10003"/>
                    <a:pt x="13163" y="10003"/>
                  </a:cubicBezTo>
                  <a:cubicBezTo>
                    <a:pt x="13240" y="10003"/>
                    <a:pt x="13301" y="9924"/>
                    <a:pt x="13301" y="9826"/>
                  </a:cubicBezTo>
                  <a:cubicBezTo>
                    <a:pt x="13301" y="9728"/>
                    <a:pt x="13240" y="9648"/>
                    <a:pt x="13163" y="9648"/>
                  </a:cubicBezTo>
                  <a:close/>
                  <a:moveTo>
                    <a:pt x="13574" y="9648"/>
                  </a:moveTo>
                  <a:cubicBezTo>
                    <a:pt x="13498" y="9648"/>
                    <a:pt x="13435" y="9728"/>
                    <a:pt x="13435" y="9826"/>
                  </a:cubicBezTo>
                  <a:cubicBezTo>
                    <a:pt x="13435" y="9924"/>
                    <a:pt x="13498" y="10003"/>
                    <a:pt x="13574" y="10003"/>
                  </a:cubicBezTo>
                  <a:cubicBezTo>
                    <a:pt x="13650" y="10003"/>
                    <a:pt x="13711" y="9924"/>
                    <a:pt x="13711" y="9826"/>
                  </a:cubicBezTo>
                  <a:cubicBezTo>
                    <a:pt x="13711" y="9728"/>
                    <a:pt x="13650" y="9648"/>
                    <a:pt x="13574" y="9648"/>
                  </a:cubicBezTo>
                  <a:close/>
                  <a:moveTo>
                    <a:pt x="13985" y="9648"/>
                  </a:moveTo>
                  <a:cubicBezTo>
                    <a:pt x="13908" y="9648"/>
                    <a:pt x="13846" y="9728"/>
                    <a:pt x="13846" y="9826"/>
                  </a:cubicBezTo>
                  <a:cubicBezTo>
                    <a:pt x="13846" y="9924"/>
                    <a:pt x="13908" y="10003"/>
                    <a:pt x="13985" y="10003"/>
                  </a:cubicBezTo>
                  <a:cubicBezTo>
                    <a:pt x="14061" y="10003"/>
                    <a:pt x="14122" y="9924"/>
                    <a:pt x="14122" y="9826"/>
                  </a:cubicBezTo>
                  <a:cubicBezTo>
                    <a:pt x="14122" y="9728"/>
                    <a:pt x="14061" y="9648"/>
                    <a:pt x="13985" y="9648"/>
                  </a:cubicBezTo>
                  <a:close/>
                  <a:moveTo>
                    <a:pt x="14355" y="9648"/>
                  </a:moveTo>
                  <a:cubicBezTo>
                    <a:pt x="14278" y="9648"/>
                    <a:pt x="14216" y="9728"/>
                    <a:pt x="14216" y="9826"/>
                  </a:cubicBezTo>
                  <a:cubicBezTo>
                    <a:pt x="14216" y="9924"/>
                    <a:pt x="14278" y="10003"/>
                    <a:pt x="14355" y="10003"/>
                  </a:cubicBezTo>
                  <a:cubicBezTo>
                    <a:pt x="14431" y="10003"/>
                    <a:pt x="14492" y="9924"/>
                    <a:pt x="14492" y="9826"/>
                  </a:cubicBezTo>
                  <a:cubicBezTo>
                    <a:pt x="14492" y="9728"/>
                    <a:pt x="14431" y="9648"/>
                    <a:pt x="14355" y="9648"/>
                  </a:cubicBezTo>
                  <a:close/>
                  <a:moveTo>
                    <a:pt x="14765" y="9648"/>
                  </a:moveTo>
                  <a:cubicBezTo>
                    <a:pt x="14689" y="9648"/>
                    <a:pt x="14627" y="9728"/>
                    <a:pt x="14627" y="9826"/>
                  </a:cubicBezTo>
                  <a:cubicBezTo>
                    <a:pt x="14627" y="9924"/>
                    <a:pt x="14689" y="10003"/>
                    <a:pt x="14765" y="10003"/>
                  </a:cubicBezTo>
                  <a:cubicBezTo>
                    <a:pt x="14842" y="10003"/>
                    <a:pt x="14903" y="9924"/>
                    <a:pt x="14903" y="9826"/>
                  </a:cubicBezTo>
                  <a:cubicBezTo>
                    <a:pt x="14903" y="9728"/>
                    <a:pt x="14842" y="9648"/>
                    <a:pt x="14765" y="9648"/>
                  </a:cubicBezTo>
                  <a:close/>
                  <a:moveTo>
                    <a:pt x="15135" y="9648"/>
                  </a:moveTo>
                  <a:cubicBezTo>
                    <a:pt x="15059" y="9648"/>
                    <a:pt x="14997" y="9728"/>
                    <a:pt x="14997" y="9826"/>
                  </a:cubicBezTo>
                  <a:cubicBezTo>
                    <a:pt x="14997" y="9924"/>
                    <a:pt x="15059" y="10003"/>
                    <a:pt x="15135" y="10003"/>
                  </a:cubicBezTo>
                  <a:cubicBezTo>
                    <a:pt x="15212" y="10003"/>
                    <a:pt x="15273" y="9924"/>
                    <a:pt x="15273" y="9826"/>
                  </a:cubicBezTo>
                  <a:cubicBezTo>
                    <a:pt x="15273" y="9728"/>
                    <a:pt x="15212" y="9648"/>
                    <a:pt x="15135" y="9648"/>
                  </a:cubicBezTo>
                  <a:close/>
                  <a:moveTo>
                    <a:pt x="15546" y="9648"/>
                  </a:moveTo>
                  <a:cubicBezTo>
                    <a:pt x="15470" y="9648"/>
                    <a:pt x="15407" y="9728"/>
                    <a:pt x="15407" y="9826"/>
                  </a:cubicBezTo>
                  <a:cubicBezTo>
                    <a:pt x="15407" y="9924"/>
                    <a:pt x="15470" y="10003"/>
                    <a:pt x="15546" y="10003"/>
                  </a:cubicBezTo>
                  <a:cubicBezTo>
                    <a:pt x="15623" y="10003"/>
                    <a:pt x="15684" y="9924"/>
                    <a:pt x="15684" y="9826"/>
                  </a:cubicBezTo>
                  <a:cubicBezTo>
                    <a:pt x="15684" y="9728"/>
                    <a:pt x="15623" y="9648"/>
                    <a:pt x="15546" y="9648"/>
                  </a:cubicBezTo>
                  <a:close/>
                  <a:moveTo>
                    <a:pt x="15957" y="9648"/>
                  </a:moveTo>
                  <a:cubicBezTo>
                    <a:pt x="15881" y="9648"/>
                    <a:pt x="15818" y="9728"/>
                    <a:pt x="15818" y="9826"/>
                  </a:cubicBezTo>
                  <a:cubicBezTo>
                    <a:pt x="15818" y="9924"/>
                    <a:pt x="15881" y="10003"/>
                    <a:pt x="15957" y="10003"/>
                  </a:cubicBezTo>
                  <a:cubicBezTo>
                    <a:pt x="16033" y="10003"/>
                    <a:pt x="16094" y="9924"/>
                    <a:pt x="16094" y="9826"/>
                  </a:cubicBezTo>
                  <a:cubicBezTo>
                    <a:pt x="16094" y="9728"/>
                    <a:pt x="16033" y="9648"/>
                    <a:pt x="15957" y="9648"/>
                  </a:cubicBezTo>
                  <a:close/>
                  <a:moveTo>
                    <a:pt x="16738" y="9648"/>
                  </a:moveTo>
                  <a:cubicBezTo>
                    <a:pt x="16661" y="9648"/>
                    <a:pt x="16599" y="9728"/>
                    <a:pt x="16599" y="9826"/>
                  </a:cubicBezTo>
                  <a:cubicBezTo>
                    <a:pt x="16599" y="9924"/>
                    <a:pt x="16661" y="10003"/>
                    <a:pt x="16738" y="10003"/>
                  </a:cubicBezTo>
                  <a:cubicBezTo>
                    <a:pt x="16814" y="10003"/>
                    <a:pt x="16875" y="9924"/>
                    <a:pt x="16875" y="9826"/>
                  </a:cubicBezTo>
                  <a:cubicBezTo>
                    <a:pt x="16875" y="9728"/>
                    <a:pt x="16814" y="9648"/>
                    <a:pt x="16738" y="9648"/>
                  </a:cubicBezTo>
                  <a:close/>
                  <a:moveTo>
                    <a:pt x="17149" y="9648"/>
                  </a:moveTo>
                  <a:cubicBezTo>
                    <a:pt x="17072" y="9648"/>
                    <a:pt x="17010" y="9728"/>
                    <a:pt x="17010" y="9826"/>
                  </a:cubicBezTo>
                  <a:cubicBezTo>
                    <a:pt x="17010" y="9924"/>
                    <a:pt x="17072" y="10003"/>
                    <a:pt x="17149" y="10003"/>
                  </a:cubicBezTo>
                  <a:cubicBezTo>
                    <a:pt x="17225" y="10003"/>
                    <a:pt x="17286" y="9924"/>
                    <a:pt x="17286" y="9826"/>
                  </a:cubicBezTo>
                  <a:cubicBezTo>
                    <a:pt x="17286" y="9728"/>
                    <a:pt x="17225" y="9648"/>
                    <a:pt x="17149" y="9648"/>
                  </a:cubicBezTo>
                  <a:close/>
                  <a:moveTo>
                    <a:pt x="19121" y="9648"/>
                  </a:moveTo>
                  <a:cubicBezTo>
                    <a:pt x="19045" y="9648"/>
                    <a:pt x="18982" y="9728"/>
                    <a:pt x="18982" y="9826"/>
                  </a:cubicBezTo>
                  <a:cubicBezTo>
                    <a:pt x="18982" y="9924"/>
                    <a:pt x="19045" y="10003"/>
                    <a:pt x="19121" y="10003"/>
                  </a:cubicBezTo>
                  <a:cubicBezTo>
                    <a:pt x="19197" y="10003"/>
                    <a:pt x="19258" y="9924"/>
                    <a:pt x="19258" y="9826"/>
                  </a:cubicBezTo>
                  <a:cubicBezTo>
                    <a:pt x="19258" y="9728"/>
                    <a:pt x="19197" y="9648"/>
                    <a:pt x="19121" y="9648"/>
                  </a:cubicBezTo>
                  <a:close/>
                  <a:moveTo>
                    <a:pt x="1741" y="10069"/>
                  </a:moveTo>
                  <a:cubicBezTo>
                    <a:pt x="1665" y="10069"/>
                    <a:pt x="1602" y="10149"/>
                    <a:pt x="1602" y="10247"/>
                  </a:cubicBezTo>
                  <a:cubicBezTo>
                    <a:pt x="1602" y="10345"/>
                    <a:pt x="1665" y="10424"/>
                    <a:pt x="1741" y="10424"/>
                  </a:cubicBezTo>
                  <a:cubicBezTo>
                    <a:pt x="1817" y="10424"/>
                    <a:pt x="1878" y="10345"/>
                    <a:pt x="1878" y="10247"/>
                  </a:cubicBezTo>
                  <a:cubicBezTo>
                    <a:pt x="1878" y="10149"/>
                    <a:pt x="1817" y="10069"/>
                    <a:pt x="1741" y="10069"/>
                  </a:cubicBezTo>
                  <a:close/>
                  <a:moveTo>
                    <a:pt x="2111" y="10122"/>
                  </a:moveTo>
                  <a:cubicBezTo>
                    <a:pt x="2035" y="10122"/>
                    <a:pt x="1972" y="10202"/>
                    <a:pt x="1972" y="10300"/>
                  </a:cubicBezTo>
                  <a:cubicBezTo>
                    <a:pt x="1972" y="10398"/>
                    <a:pt x="2035" y="10476"/>
                    <a:pt x="2111" y="10476"/>
                  </a:cubicBezTo>
                  <a:cubicBezTo>
                    <a:pt x="2187" y="10476"/>
                    <a:pt x="2248" y="10398"/>
                    <a:pt x="2248" y="10300"/>
                  </a:cubicBezTo>
                  <a:cubicBezTo>
                    <a:pt x="2248" y="10202"/>
                    <a:pt x="2187" y="10122"/>
                    <a:pt x="2111" y="10122"/>
                  </a:cubicBezTo>
                  <a:close/>
                  <a:moveTo>
                    <a:pt x="2522" y="10122"/>
                  </a:moveTo>
                  <a:cubicBezTo>
                    <a:pt x="2445" y="10122"/>
                    <a:pt x="2383" y="10202"/>
                    <a:pt x="2383" y="10300"/>
                  </a:cubicBezTo>
                  <a:cubicBezTo>
                    <a:pt x="2383" y="10398"/>
                    <a:pt x="2445" y="10476"/>
                    <a:pt x="2522" y="10476"/>
                  </a:cubicBezTo>
                  <a:cubicBezTo>
                    <a:pt x="2598" y="10476"/>
                    <a:pt x="2659" y="10398"/>
                    <a:pt x="2659" y="10300"/>
                  </a:cubicBezTo>
                  <a:cubicBezTo>
                    <a:pt x="2659" y="10202"/>
                    <a:pt x="2598" y="10122"/>
                    <a:pt x="2522" y="10122"/>
                  </a:cubicBezTo>
                  <a:close/>
                  <a:moveTo>
                    <a:pt x="2891" y="10122"/>
                  </a:moveTo>
                  <a:cubicBezTo>
                    <a:pt x="2815" y="10122"/>
                    <a:pt x="2753" y="10202"/>
                    <a:pt x="2753" y="10300"/>
                  </a:cubicBezTo>
                  <a:cubicBezTo>
                    <a:pt x="2753" y="10398"/>
                    <a:pt x="2815" y="10476"/>
                    <a:pt x="2891" y="10476"/>
                  </a:cubicBezTo>
                  <a:cubicBezTo>
                    <a:pt x="2968" y="10476"/>
                    <a:pt x="3029" y="10398"/>
                    <a:pt x="3029" y="10300"/>
                  </a:cubicBezTo>
                  <a:cubicBezTo>
                    <a:pt x="3029" y="10202"/>
                    <a:pt x="2968" y="10122"/>
                    <a:pt x="2891" y="10122"/>
                  </a:cubicBezTo>
                  <a:close/>
                  <a:moveTo>
                    <a:pt x="3302" y="10122"/>
                  </a:moveTo>
                  <a:cubicBezTo>
                    <a:pt x="3226" y="10122"/>
                    <a:pt x="3164" y="10202"/>
                    <a:pt x="3164" y="10300"/>
                  </a:cubicBezTo>
                  <a:cubicBezTo>
                    <a:pt x="3164" y="10398"/>
                    <a:pt x="3226" y="10476"/>
                    <a:pt x="3302" y="10476"/>
                  </a:cubicBezTo>
                  <a:cubicBezTo>
                    <a:pt x="3379" y="10476"/>
                    <a:pt x="3440" y="10398"/>
                    <a:pt x="3440" y="10300"/>
                  </a:cubicBezTo>
                  <a:cubicBezTo>
                    <a:pt x="3440" y="10202"/>
                    <a:pt x="3379" y="10122"/>
                    <a:pt x="3302" y="10122"/>
                  </a:cubicBezTo>
                  <a:close/>
                  <a:moveTo>
                    <a:pt x="3713" y="10122"/>
                  </a:moveTo>
                  <a:cubicBezTo>
                    <a:pt x="3637" y="10122"/>
                    <a:pt x="3575" y="10202"/>
                    <a:pt x="3575" y="10300"/>
                  </a:cubicBezTo>
                  <a:cubicBezTo>
                    <a:pt x="3575" y="10398"/>
                    <a:pt x="3637" y="10476"/>
                    <a:pt x="3713" y="10476"/>
                  </a:cubicBezTo>
                  <a:cubicBezTo>
                    <a:pt x="3790" y="10476"/>
                    <a:pt x="3851" y="10398"/>
                    <a:pt x="3851" y="10300"/>
                  </a:cubicBezTo>
                  <a:cubicBezTo>
                    <a:pt x="3851" y="10202"/>
                    <a:pt x="3790" y="10122"/>
                    <a:pt x="3713" y="10122"/>
                  </a:cubicBezTo>
                  <a:close/>
                  <a:moveTo>
                    <a:pt x="4083" y="10122"/>
                  </a:moveTo>
                  <a:cubicBezTo>
                    <a:pt x="4007" y="10122"/>
                    <a:pt x="3944" y="10202"/>
                    <a:pt x="3944" y="10300"/>
                  </a:cubicBezTo>
                  <a:cubicBezTo>
                    <a:pt x="3944" y="10398"/>
                    <a:pt x="4007" y="10476"/>
                    <a:pt x="4083" y="10476"/>
                  </a:cubicBezTo>
                  <a:cubicBezTo>
                    <a:pt x="4159" y="10476"/>
                    <a:pt x="4220" y="10398"/>
                    <a:pt x="4220" y="10300"/>
                  </a:cubicBezTo>
                  <a:cubicBezTo>
                    <a:pt x="4220" y="10202"/>
                    <a:pt x="4159" y="10122"/>
                    <a:pt x="4083" y="10122"/>
                  </a:cubicBezTo>
                  <a:close/>
                  <a:moveTo>
                    <a:pt x="4453" y="10122"/>
                  </a:moveTo>
                  <a:cubicBezTo>
                    <a:pt x="4376" y="10122"/>
                    <a:pt x="4314" y="10202"/>
                    <a:pt x="4314" y="10300"/>
                  </a:cubicBezTo>
                  <a:cubicBezTo>
                    <a:pt x="4314" y="10398"/>
                    <a:pt x="4376" y="10476"/>
                    <a:pt x="4453" y="10476"/>
                  </a:cubicBezTo>
                  <a:cubicBezTo>
                    <a:pt x="4529" y="10476"/>
                    <a:pt x="4590" y="10398"/>
                    <a:pt x="4590" y="10300"/>
                  </a:cubicBezTo>
                  <a:cubicBezTo>
                    <a:pt x="4590" y="10202"/>
                    <a:pt x="4529" y="10122"/>
                    <a:pt x="4453" y="10122"/>
                  </a:cubicBezTo>
                  <a:close/>
                  <a:moveTo>
                    <a:pt x="4864" y="10122"/>
                  </a:moveTo>
                  <a:cubicBezTo>
                    <a:pt x="4787" y="10122"/>
                    <a:pt x="4725" y="10202"/>
                    <a:pt x="4725" y="10300"/>
                  </a:cubicBezTo>
                  <a:cubicBezTo>
                    <a:pt x="4725" y="10398"/>
                    <a:pt x="4787" y="10476"/>
                    <a:pt x="4864" y="10476"/>
                  </a:cubicBezTo>
                  <a:cubicBezTo>
                    <a:pt x="4940" y="10476"/>
                    <a:pt x="5001" y="10398"/>
                    <a:pt x="5001" y="10300"/>
                  </a:cubicBezTo>
                  <a:cubicBezTo>
                    <a:pt x="5001" y="10202"/>
                    <a:pt x="4940" y="10122"/>
                    <a:pt x="4864" y="10122"/>
                  </a:cubicBezTo>
                  <a:close/>
                  <a:moveTo>
                    <a:pt x="5274" y="10122"/>
                  </a:moveTo>
                  <a:cubicBezTo>
                    <a:pt x="5198" y="10122"/>
                    <a:pt x="5136" y="10202"/>
                    <a:pt x="5136" y="10300"/>
                  </a:cubicBezTo>
                  <a:cubicBezTo>
                    <a:pt x="5136" y="10398"/>
                    <a:pt x="5198" y="10476"/>
                    <a:pt x="5274" y="10476"/>
                  </a:cubicBezTo>
                  <a:cubicBezTo>
                    <a:pt x="5351" y="10476"/>
                    <a:pt x="5412" y="10398"/>
                    <a:pt x="5412" y="10300"/>
                  </a:cubicBezTo>
                  <a:cubicBezTo>
                    <a:pt x="5412" y="10202"/>
                    <a:pt x="5351" y="10122"/>
                    <a:pt x="5274" y="10122"/>
                  </a:cubicBezTo>
                  <a:close/>
                  <a:moveTo>
                    <a:pt x="5644" y="10122"/>
                  </a:moveTo>
                  <a:cubicBezTo>
                    <a:pt x="5568" y="10122"/>
                    <a:pt x="5506" y="10202"/>
                    <a:pt x="5506" y="10300"/>
                  </a:cubicBezTo>
                  <a:cubicBezTo>
                    <a:pt x="5506" y="10398"/>
                    <a:pt x="5568" y="10476"/>
                    <a:pt x="5644" y="10476"/>
                  </a:cubicBezTo>
                  <a:cubicBezTo>
                    <a:pt x="5720" y="10476"/>
                    <a:pt x="5782" y="10398"/>
                    <a:pt x="5782" y="10300"/>
                  </a:cubicBezTo>
                  <a:cubicBezTo>
                    <a:pt x="5782" y="10202"/>
                    <a:pt x="5720" y="10122"/>
                    <a:pt x="5644" y="10122"/>
                  </a:cubicBezTo>
                  <a:close/>
                  <a:moveTo>
                    <a:pt x="6055" y="10122"/>
                  </a:moveTo>
                  <a:cubicBezTo>
                    <a:pt x="5979" y="10122"/>
                    <a:pt x="5916" y="10202"/>
                    <a:pt x="5916" y="10300"/>
                  </a:cubicBezTo>
                  <a:cubicBezTo>
                    <a:pt x="5916" y="10398"/>
                    <a:pt x="5979" y="10476"/>
                    <a:pt x="6055" y="10476"/>
                  </a:cubicBezTo>
                  <a:cubicBezTo>
                    <a:pt x="6132" y="10476"/>
                    <a:pt x="6193" y="10398"/>
                    <a:pt x="6193" y="10300"/>
                  </a:cubicBezTo>
                  <a:cubicBezTo>
                    <a:pt x="6193" y="10202"/>
                    <a:pt x="6132" y="10122"/>
                    <a:pt x="6055" y="10122"/>
                  </a:cubicBezTo>
                  <a:close/>
                  <a:moveTo>
                    <a:pt x="6425" y="10122"/>
                  </a:moveTo>
                  <a:cubicBezTo>
                    <a:pt x="6349" y="10122"/>
                    <a:pt x="6286" y="10202"/>
                    <a:pt x="6286" y="10300"/>
                  </a:cubicBezTo>
                  <a:cubicBezTo>
                    <a:pt x="6286" y="10398"/>
                    <a:pt x="6349" y="10476"/>
                    <a:pt x="6425" y="10476"/>
                  </a:cubicBezTo>
                  <a:cubicBezTo>
                    <a:pt x="6501" y="10476"/>
                    <a:pt x="6562" y="10398"/>
                    <a:pt x="6562" y="10300"/>
                  </a:cubicBezTo>
                  <a:cubicBezTo>
                    <a:pt x="6562" y="10202"/>
                    <a:pt x="6501" y="10122"/>
                    <a:pt x="6425" y="10122"/>
                  </a:cubicBezTo>
                  <a:close/>
                  <a:moveTo>
                    <a:pt x="6836" y="10122"/>
                  </a:moveTo>
                  <a:cubicBezTo>
                    <a:pt x="6759" y="10122"/>
                    <a:pt x="6697" y="10202"/>
                    <a:pt x="6697" y="10300"/>
                  </a:cubicBezTo>
                  <a:cubicBezTo>
                    <a:pt x="6697" y="10398"/>
                    <a:pt x="6759" y="10476"/>
                    <a:pt x="6836" y="10476"/>
                  </a:cubicBezTo>
                  <a:cubicBezTo>
                    <a:pt x="6912" y="10476"/>
                    <a:pt x="6973" y="10398"/>
                    <a:pt x="6973" y="10300"/>
                  </a:cubicBezTo>
                  <a:cubicBezTo>
                    <a:pt x="6973" y="10202"/>
                    <a:pt x="6912" y="10122"/>
                    <a:pt x="6836" y="10122"/>
                  </a:cubicBezTo>
                  <a:close/>
                  <a:moveTo>
                    <a:pt x="7247" y="10122"/>
                  </a:moveTo>
                  <a:cubicBezTo>
                    <a:pt x="7170" y="10122"/>
                    <a:pt x="7108" y="10202"/>
                    <a:pt x="7108" y="10300"/>
                  </a:cubicBezTo>
                  <a:cubicBezTo>
                    <a:pt x="7108" y="10398"/>
                    <a:pt x="7170" y="10476"/>
                    <a:pt x="7247" y="10476"/>
                  </a:cubicBezTo>
                  <a:cubicBezTo>
                    <a:pt x="7323" y="10476"/>
                    <a:pt x="7384" y="10398"/>
                    <a:pt x="7384" y="10300"/>
                  </a:cubicBezTo>
                  <a:cubicBezTo>
                    <a:pt x="7384" y="10202"/>
                    <a:pt x="7323" y="10122"/>
                    <a:pt x="7247" y="10122"/>
                  </a:cubicBezTo>
                  <a:close/>
                  <a:moveTo>
                    <a:pt x="7616" y="10122"/>
                  </a:moveTo>
                  <a:cubicBezTo>
                    <a:pt x="7540" y="10122"/>
                    <a:pt x="7478" y="10202"/>
                    <a:pt x="7478" y="10300"/>
                  </a:cubicBezTo>
                  <a:cubicBezTo>
                    <a:pt x="7478" y="10398"/>
                    <a:pt x="7540" y="10476"/>
                    <a:pt x="7616" y="10476"/>
                  </a:cubicBezTo>
                  <a:cubicBezTo>
                    <a:pt x="7693" y="10476"/>
                    <a:pt x="7754" y="10398"/>
                    <a:pt x="7754" y="10300"/>
                  </a:cubicBezTo>
                  <a:cubicBezTo>
                    <a:pt x="7754" y="10202"/>
                    <a:pt x="7693" y="10122"/>
                    <a:pt x="7616" y="10122"/>
                  </a:cubicBezTo>
                  <a:close/>
                  <a:moveTo>
                    <a:pt x="8027" y="10122"/>
                  </a:moveTo>
                  <a:cubicBezTo>
                    <a:pt x="7951" y="10122"/>
                    <a:pt x="7889" y="10202"/>
                    <a:pt x="7889" y="10300"/>
                  </a:cubicBezTo>
                  <a:cubicBezTo>
                    <a:pt x="7889" y="10398"/>
                    <a:pt x="7951" y="10476"/>
                    <a:pt x="8027" y="10476"/>
                  </a:cubicBezTo>
                  <a:cubicBezTo>
                    <a:pt x="8104" y="10476"/>
                    <a:pt x="8165" y="10398"/>
                    <a:pt x="8165" y="10300"/>
                  </a:cubicBezTo>
                  <a:cubicBezTo>
                    <a:pt x="8165" y="10202"/>
                    <a:pt x="8104" y="10122"/>
                    <a:pt x="8027" y="10122"/>
                  </a:cubicBezTo>
                  <a:close/>
                  <a:moveTo>
                    <a:pt x="8438" y="10122"/>
                  </a:moveTo>
                  <a:cubicBezTo>
                    <a:pt x="8362" y="10122"/>
                    <a:pt x="8299" y="10202"/>
                    <a:pt x="8299" y="10300"/>
                  </a:cubicBezTo>
                  <a:cubicBezTo>
                    <a:pt x="8299" y="10398"/>
                    <a:pt x="8362" y="10476"/>
                    <a:pt x="8438" y="10476"/>
                  </a:cubicBezTo>
                  <a:cubicBezTo>
                    <a:pt x="8515" y="10476"/>
                    <a:pt x="8576" y="10398"/>
                    <a:pt x="8576" y="10300"/>
                  </a:cubicBezTo>
                  <a:cubicBezTo>
                    <a:pt x="8576" y="10202"/>
                    <a:pt x="8515" y="10122"/>
                    <a:pt x="8438" y="10122"/>
                  </a:cubicBezTo>
                  <a:close/>
                  <a:moveTo>
                    <a:pt x="8808" y="10122"/>
                  </a:moveTo>
                  <a:cubicBezTo>
                    <a:pt x="8732" y="10122"/>
                    <a:pt x="8669" y="10202"/>
                    <a:pt x="8669" y="10300"/>
                  </a:cubicBezTo>
                  <a:cubicBezTo>
                    <a:pt x="8669" y="10398"/>
                    <a:pt x="8732" y="10476"/>
                    <a:pt x="8808" y="10476"/>
                  </a:cubicBezTo>
                  <a:cubicBezTo>
                    <a:pt x="8884" y="10476"/>
                    <a:pt x="8945" y="10398"/>
                    <a:pt x="8945" y="10300"/>
                  </a:cubicBezTo>
                  <a:cubicBezTo>
                    <a:pt x="8945" y="10202"/>
                    <a:pt x="8884" y="10122"/>
                    <a:pt x="8808" y="10122"/>
                  </a:cubicBezTo>
                  <a:close/>
                  <a:moveTo>
                    <a:pt x="9219" y="10122"/>
                  </a:moveTo>
                  <a:cubicBezTo>
                    <a:pt x="9142" y="10122"/>
                    <a:pt x="9080" y="10202"/>
                    <a:pt x="9080" y="10300"/>
                  </a:cubicBezTo>
                  <a:cubicBezTo>
                    <a:pt x="9080" y="10398"/>
                    <a:pt x="9142" y="10476"/>
                    <a:pt x="9219" y="10476"/>
                  </a:cubicBezTo>
                  <a:cubicBezTo>
                    <a:pt x="9295" y="10476"/>
                    <a:pt x="9356" y="10398"/>
                    <a:pt x="9356" y="10300"/>
                  </a:cubicBezTo>
                  <a:cubicBezTo>
                    <a:pt x="9356" y="10202"/>
                    <a:pt x="9295" y="10122"/>
                    <a:pt x="9219" y="10122"/>
                  </a:cubicBezTo>
                  <a:close/>
                  <a:moveTo>
                    <a:pt x="9589" y="10122"/>
                  </a:moveTo>
                  <a:cubicBezTo>
                    <a:pt x="9512" y="10122"/>
                    <a:pt x="9450" y="10202"/>
                    <a:pt x="9450" y="10300"/>
                  </a:cubicBezTo>
                  <a:cubicBezTo>
                    <a:pt x="9450" y="10398"/>
                    <a:pt x="9512" y="10476"/>
                    <a:pt x="9589" y="10476"/>
                  </a:cubicBezTo>
                  <a:cubicBezTo>
                    <a:pt x="9665" y="10476"/>
                    <a:pt x="9726" y="10398"/>
                    <a:pt x="9726" y="10300"/>
                  </a:cubicBezTo>
                  <a:cubicBezTo>
                    <a:pt x="9726" y="10202"/>
                    <a:pt x="9665" y="10122"/>
                    <a:pt x="9589" y="10122"/>
                  </a:cubicBezTo>
                  <a:close/>
                  <a:moveTo>
                    <a:pt x="9999" y="10122"/>
                  </a:moveTo>
                  <a:cubicBezTo>
                    <a:pt x="9923" y="10122"/>
                    <a:pt x="9861" y="10202"/>
                    <a:pt x="9861" y="10300"/>
                  </a:cubicBezTo>
                  <a:cubicBezTo>
                    <a:pt x="9861" y="10398"/>
                    <a:pt x="9923" y="10476"/>
                    <a:pt x="9999" y="10476"/>
                  </a:cubicBezTo>
                  <a:cubicBezTo>
                    <a:pt x="10076" y="10476"/>
                    <a:pt x="10137" y="10398"/>
                    <a:pt x="10137" y="10300"/>
                  </a:cubicBezTo>
                  <a:cubicBezTo>
                    <a:pt x="10137" y="10202"/>
                    <a:pt x="10076" y="10122"/>
                    <a:pt x="9999" y="10122"/>
                  </a:cubicBezTo>
                  <a:close/>
                  <a:moveTo>
                    <a:pt x="10410" y="10122"/>
                  </a:moveTo>
                  <a:cubicBezTo>
                    <a:pt x="10334" y="10122"/>
                    <a:pt x="10272" y="10202"/>
                    <a:pt x="10272" y="10300"/>
                  </a:cubicBezTo>
                  <a:cubicBezTo>
                    <a:pt x="10272" y="10398"/>
                    <a:pt x="10334" y="10476"/>
                    <a:pt x="10410" y="10476"/>
                  </a:cubicBezTo>
                  <a:cubicBezTo>
                    <a:pt x="10487" y="10476"/>
                    <a:pt x="10548" y="10398"/>
                    <a:pt x="10548" y="10300"/>
                  </a:cubicBezTo>
                  <a:cubicBezTo>
                    <a:pt x="10548" y="10202"/>
                    <a:pt x="10487" y="10122"/>
                    <a:pt x="10410" y="10122"/>
                  </a:cubicBezTo>
                  <a:close/>
                  <a:moveTo>
                    <a:pt x="10780" y="10122"/>
                  </a:moveTo>
                  <a:cubicBezTo>
                    <a:pt x="10704" y="10122"/>
                    <a:pt x="10641" y="10202"/>
                    <a:pt x="10641" y="10300"/>
                  </a:cubicBezTo>
                  <a:cubicBezTo>
                    <a:pt x="10641" y="10398"/>
                    <a:pt x="10704" y="10476"/>
                    <a:pt x="10780" y="10476"/>
                  </a:cubicBezTo>
                  <a:cubicBezTo>
                    <a:pt x="10856" y="10476"/>
                    <a:pt x="10917" y="10398"/>
                    <a:pt x="10917" y="10300"/>
                  </a:cubicBezTo>
                  <a:cubicBezTo>
                    <a:pt x="10917" y="10202"/>
                    <a:pt x="10856" y="10122"/>
                    <a:pt x="10780" y="10122"/>
                  </a:cubicBezTo>
                  <a:close/>
                  <a:moveTo>
                    <a:pt x="11191" y="10122"/>
                  </a:moveTo>
                  <a:cubicBezTo>
                    <a:pt x="11115" y="10122"/>
                    <a:pt x="11052" y="10202"/>
                    <a:pt x="11052" y="10300"/>
                  </a:cubicBezTo>
                  <a:cubicBezTo>
                    <a:pt x="11052" y="10398"/>
                    <a:pt x="11115" y="10476"/>
                    <a:pt x="11191" y="10476"/>
                  </a:cubicBezTo>
                  <a:cubicBezTo>
                    <a:pt x="11267" y="10476"/>
                    <a:pt x="11328" y="10398"/>
                    <a:pt x="11328" y="10300"/>
                  </a:cubicBezTo>
                  <a:cubicBezTo>
                    <a:pt x="11328" y="10202"/>
                    <a:pt x="11267" y="10122"/>
                    <a:pt x="11191" y="10122"/>
                  </a:cubicBezTo>
                  <a:close/>
                  <a:moveTo>
                    <a:pt x="11602" y="10122"/>
                  </a:moveTo>
                  <a:cubicBezTo>
                    <a:pt x="11526" y="10122"/>
                    <a:pt x="11463" y="10202"/>
                    <a:pt x="11463" y="10300"/>
                  </a:cubicBezTo>
                  <a:cubicBezTo>
                    <a:pt x="11463" y="10398"/>
                    <a:pt x="11526" y="10476"/>
                    <a:pt x="11602" y="10476"/>
                  </a:cubicBezTo>
                  <a:cubicBezTo>
                    <a:pt x="11678" y="10476"/>
                    <a:pt x="11739" y="10398"/>
                    <a:pt x="11739" y="10300"/>
                  </a:cubicBezTo>
                  <a:cubicBezTo>
                    <a:pt x="11739" y="10202"/>
                    <a:pt x="11678" y="10122"/>
                    <a:pt x="11602" y="10122"/>
                  </a:cubicBezTo>
                  <a:close/>
                  <a:moveTo>
                    <a:pt x="11972" y="10122"/>
                  </a:moveTo>
                  <a:cubicBezTo>
                    <a:pt x="11895" y="10122"/>
                    <a:pt x="11833" y="10202"/>
                    <a:pt x="11833" y="10300"/>
                  </a:cubicBezTo>
                  <a:cubicBezTo>
                    <a:pt x="11833" y="10398"/>
                    <a:pt x="11895" y="10476"/>
                    <a:pt x="11972" y="10476"/>
                  </a:cubicBezTo>
                  <a:cubicBezTo>
                    <a:pt x="12048" y="10476"/>
                    <a:pt x="12109" y="10398"/>
                    <a:pt x="12109" y="10300"/>
                  </a:cubicBezTo>
                  <a:cubicBezTo>
                    <a:pt x="12109" y="10202"/>
                    <a:pt x="12048" y="10122"/>
                    <a:pt x="11972" y="10122"/>
                  </a:cubicBezTo>
                  <a:close/>
                  <a:moveTo>
                    <a:pt x="12382" y="10122"/>
                  </a:moveTo>
                  <a:cubicBezTo>
                    <a:pt x="12306" y="10122"/>
                    <a:pt x="12244" y="10202"/>
                    <a:pt x="12244" y="10300"/>
                  </a:cubicBezTo>
                  <a:cubicBezTo>
                    <a:pt x="12244" y="10398"/>
                    <a:pt x="12306" y="10476"/>
                    <a:pt x="12382" y="10476"/>
                  </a:cubicBezTo>
                  <a:cubicBezTo>
                    <a:pt x="12459" y="10476"/>
                    <a:pt x="12520" y="10398"/>
                    <a:pt x="12520" y="10300"/>
                  </a:cubicBezTo>
                  <a:cubicBezTo>
                    <a:pt x="12520" y="10202"/>
                    <a:pt x="12459" y="10122"/>
                    <a:pt x="12382" y="10122"/>
                  </a:cubicBezTo>
                  <a:close/>
                  <a:moveTo>
                    <a:pt x="12752" y="10122"/>
                  </a:moveTo>
                  <a:cubicBezTo>
                    <a:pt x="12676" y="10122"/>
                    <a:pt x="12614" y="10202"/>
                    <a:pt x="12614" y="10300"/>
                  </a:cubicBezTo>
                  <a:cubicBezTo>
                    <a:pt x="12614" y="10398"/>
                    <a:pt x="12676" y="10478"/>
                    <a:pt x="12752" y="10478"/>
                  </a:cubicBezTo>
                  <a:cubicBezTo>
                    <a:pt x="12829" y="10478"/>
                    <a:pt x="12890" y="10398"/>
                    <a:pt x="12890" y="10300"/>
                  </a:cubicBezTo>
                  <a:cubicBezTo>
                    <a:pt x="12890" y="10202"/>
                    <a:pt x="12829" y="10122"/>
                    <a:pt x="12752" y="10122"/>
                  </a:cubicBezTo>
                  <a:close/>
                  <a:moveTo>
                    <a:pt x="13163" y="10122"/>
                  </a:moveTo>
                  <a:cubicBezTo>
                    <a:pt x="13087" y="10122"/>
                    <a:pt x="13024" y="10202"/>
                    <a:pt x="13024" y="10300"/>
                  </a:cubicBezTo>
                  <a:cubicBezTo>
                    <a:pt x="13024" y="10398"/>
                    <a:pt x="13087" y="10478"/>
                    <a:pt x="13163" y="10478"/>
                  </a:cubicBezTo>
                  <a:cubicBezTo>
                    <a:pt x="13240" y="10478"/>
                    <a:pt x="13301" y="10398"/>
                    <a:pt x="13301" y="10300"/>
                  </a:cubicBezTo>
                  <a:cubicBezTo>
                    <a:pt x="13301" y="10202"/>
                    <a:pt x="13240" y="10122"/>
                    <a:pt x="13163" y="10122"/>
                  </a:cubicBezTo>
                  <a:close/>
                  <a:moveTo>
                    <a:pt x="13574" y="10122"/>
                  </a:moveTo>
                  <a:cubicBezTo>
                    <a:pt x="13498" y="10122"/>
                    <a:pt x="13435" y="10202"/>
                    <a:pt x="13435" y="10300"/>
                  </a:cubicBezTo>
                  <a:cubicBezTo>
                    <a:pt x="13435" y="10398"/>
                    <a:pt x="13498" y="10478"/>
                    <a:pt x="13574" y="10478"/>
                  </a:cubicBezTo>
                  <a:cubicBezTo>
                    <a:pt x="13650" y="10478"/>
                    <a:pt x="13711" y="10398"/>
                    <a:pt x="13711" y="10300"/>
                  </a:cubicBezTo>
                  <a:cubicBezTo>
                    <a:pt x="13711" y="10202"/>
                    <a:pt x="13650" y="10122"/>
                    <a:pt x="13574" y="10122"/>
                  </a:cubicBezTo>
                  <a:close/>
                  <a:moveTo>
                    <a:pt x="13985" y="10122"/>
                  </a:moveTo>
                  <a:cubicBezTo>
                    <a:pt x="13908" y="10122"/>
                    <a:pt x="13846" y="10202"/>
                    <a:pt x="13846" y="10300"/>
                  </a:cubicBezTo>
                  <a:cubicBezTo>
                    <a:pt x="13846" y="10398"/>
                    <a:pt x="13908" y="10478"/>
                    <a:pt x="13985" y="10478"/>
                  </a:cubicBezTo>
                  <a:cubicBezTo>
                    <a:pt x="14061" y="10478"/>
                    <a:pt x="14122" y="10398"/>
                    <a:pt x="14122" y="10300"/>
                  </a:cubicBezTo>
                  <a:cubicBezTo>
                    <a:pt x="14122" y="10202"/>
                    <a:pt x="14061" y="10122"/>
                    <a:pt x="13985" y="10122"/>
                  </a:cubicBezTo>
                  <a:close/>
                  <a:moveTo>
                    <a:pt x="14355" y="10122"/>
                  </a:moveTo>
                  <a:cubicBezTo>
                    <a:pt x="14278" y="10122"/>
                    <a:pt x="14216" y="10202"/>
                    <a:pt x="14216" y="10300"/>
                  </a:cubicBezTo>
                  <a:cubicBezTo>
                    <a:pt x="14216" y="10398"/>
                    <a:pt x="14278" y="10478"/>
                    <a:pt x="14355" y="10478"/>
                  </a:cubicBezTo>
                  <a:cubicBezTo>
                    <a:pt x="14431" y="10478"/>
                    <a:pt x="14492" y="10398"/>
                    <a:pt x="14492" y="10300"/>
                  </a:cubicBezTo>
                  <a:cubicBezTo>
                    <a:pt x="14492" y="10202"/>
                    <a:pt x="14431" y="10122"/>
                    <a:pt x="14355" y="10122"/>
                  </a:cubicBezTo>
                  <a:close/>
                  <a:moveTo>
                    <a:pt x="14765" y="10122"/>
                  </a:moveTo>
                  <a:cubicBezTo>
                    <a:pt x="14689" y="10122"/>
                    <a:pt x="14627" y="10202"/>
                    <a:pt x="14627" y="10300"/>
                  </a:cubicBezTo>
                  <a:cubicBezTo>
                    <a:pt x="14627" y="10398"/>
                    <a:pt x="14689" y="10478"/>
                    <a:pt x="14765" y="10478"/>
                  </a:cubicBezTo>
                  <a:cubicBezTo>
                    <a:pt x="14842" y="10478"/>
                    <a:pt x="14903" y="10398"/>
                    <a:pt x="14903" y="10300"/>
                  </a:cubicBezTo>
                  <a:cubicBezTo>
                    <a:pt x="14903" y="10202"/>
                    <a:pt x="14842" y="10122"/>
                    <a:pt x="14765" y="10122"/>
                  </a:cubicBezTo>
                  <a:close/>
                  <a:moveTo>
                    <a:pt x="15135" y="10122"/>
                  </a:moveTo>
                  <a:cubicBezTo>
                    <a:pt x="15059" y="10122"/>
                    <a:pt x="14997" y="10202"/>
                    <a:pt x="14997" y="10300"/>
                  </a:cubicBezTo>
                  <a:cubicBezTo>
                    <a:pt x="14997" y="10398"/>
                    <a:pt x="15059" y="10478"/>
                    <a:pt x="15135" y="10478"/>
                  </a:cubicBezTo>
                  <a:cubicBezTo>
                    <a:pt x="15212" y="10478"/>
                    <a:pt x="15273" y="10398"/>
                    <a:pt x="15273" y="10300"/>
                  </a:cubicBezTo>
                  <a:cubicBezTo>
                    <a:pt x="15273" y="10202"/>
                    <a:pt x="15212" y="10122"/>
                    <a:pt x="15135" y="10122"/>
                  </a:cubicBezTo>
                  <a:close/>
                  <a:moveTo>
                    <a:pt x="15546" y="10122"/>
                  </a:moveTo>
                  <a:cubicBezTo>
                    <a:pt x="15470" y="10122"/>
                    <a:pt x="15407" y="10202"/>
                    <a:pt x="15407" y="10300"/>
                  </a:cubicBezTo>
                  <a:cubicBezTo>
                    <a:pt x="15407" y="10398"/>
                    <a:pt x="15470" y="10478"/>
                    <a:pt x="15546" y="10478"/>
                  </a:cubicBezTo>
                  <a:cubicBezTo>
                    <a:pt x="15623" y="10478"/>
                    <a:pt x="15684" y="10398"/>
                    <a:pt x="15684" y="10300"/>
                  </a:cubicBezTo>
                  <a:cubicBezTo>
                    <a:pt x="15684" y="10202"/>
                    <a:pt x="15623" y="10122"/>
                    <a:pt x="15546" y="10122"/>
                  </a:cubicBezTo>
                  <a:close/>
                  <a:moveTo>
                    <a:pt x="15957" y="10122"/>
                  </a:moveTo>
                  <a:cubicBezTo>
                    <a:pt x="15881" y="10122"/>
                    <a:pt x="15818" y="10202"/>
                    <a:pt x="15818" y="10300"/>
                  </a:cubicBezTo>
                  <a:cubicBezTo>
                    <a:pt x="15818" y="10398"/>
                    <a:pt x="15881" y="10478"/>
                    <a:pt x="15957" y="10478"/>
                  </a:cubicBezTo>
                  <a:cubicBezTo>
                    <a:pt x="16033" y="10478"/>
                    <a:pt x="16094" y="10398"/>
                    <a:pt x="16094" y="10300"/>
                  </a:cubicBezTo>
                  <a:cubicBezTo>
                    <a:pt x="16094" y="10202"/>
                    <a:pt x="16033" y="10122"/>
                    <a:pt x="15957" y="10122"/>
                  </a:cubicBezTo>
                  <a:close/>
                  <a:moveTo>
                    <a:pt x="17107" y="10122"/>
                  </a:moveTo>
                  <a:cubicBezTo>
                    <a:pt x="17031" y="10122"/>
                    <a:pt x="16969" y="10202"/>
                    <a:pt x="16969" y="10300"/>
                  </a:cubicBezTo>
                  <a:cubicBezTo>
                    <a:pt x="16969" y="10398"/>
                    <a:pt x="17031" y="10476"/>
                    <a:pt x="17107" y="10476"/>
                  </a:cubicBezTo>
                  <a:cubicBezTo>
                    <a:pt x="17184" y="10476"/>
                    <a:pt x="17245" y="10398"/>
                    <a:pt x="17245" y="10300"/>
                  </a:cubicBezTo>
                  <a:cubicBezTo>
                    <a:pt x="17245" y="10202"/>
                    <a:pt x="17184" y="10122"/>
                    <a:pt x="17107" y="10122"/>
                  </a:cubicBezTo>
                  <a:close/>
                  <a:moveTo>
                    <a:pt x="17518" y="10122"/>
                  </a:moveTo>
                  <a:cubicBezTo>
                    <a:pt x="17442" y="10122"/>
                    <a:pt x="17380" y="10202"/>
                    <a:pt x="17380" y="10300"/>
                  </a:cubicBezTo>
                  <a:cubicBezTo>
                    <a:pt x="17380" y="10398"/>
                    <a:pt x="17442" y="10476"/>
                    <a:pt x="17518" y="10476"/>
                  </a:cubicBezTo>
                  <a:cubicBezTo>
                    <a:pt x="17595" y="10476"/>
                    <a:pt x="17656" y="10398"/>
                    <a:pt x="17656" y="10300"/>
                  </a:cubicBezTo>
                  <a:cubicBezTo>
                    <a:pt x="17656" y="10202"/>
                    <a:pt x="17595" y="10122"/>
                    <a:pt x="17518" y="10122"/>
                  </a:cubicBezTo>
                  <a:close/>
                  <a:moveTo>
                    <a:pt x="18299" y="10122"/>
                  </a:moveTo>
                  <a:cubicBezTo>
                    <a:pt x="18223" y="10122"/>
                    <a:pt x="18160" y="10202"/>
                    <a:pt x="18160" y="10300"/>
                  </a:cubicBezTo>
                  <a:cubicBezTo>
                    <a:pt x="18160" y="10398"/>
                    <a:pt x="18223" y="10476"/>
                    <a:pt x="18299" y="10476"/>
                  </a:cubicBezTo>
                  <a:cubicBezTo>
                    <a:pt x="18375" y="10476"/>
                    <a:pt x="18436" y="10398"/>
                    <a:pt x="18436" y="10300"/>
                  </a:cubicBezTo>
                  <a:cubicBezTo>
                    <a:pt x="18436" y="10202"/>
                    <a:pt x="18375" y="10122"/>
                    <a:pt x="18299" y="10122"/>
                  </a:cubicBezTo>
                  <a:close/>
                  <a:moveTo>
                    <a:pt x="18751" y="10122"/>
                  </a:moveTo>
                  <a:cubicBezTo>
                    <a:pt x="18675" y="10122"/>
                    <a:pt x="18612" y="10202"/>
                    <a:pt x="18612" y="10300"/>
                  </a:cubicBezTo>
                  <a:cubicBezTo>
                    <a:pt x="18612" y="10398"/>
                    <a:pt x="18675" y="10476"/>
                    <a:pt x="18751" y="10476"/>
                  </a:cubicBezTo>
                  <a:cubicBezTo>
                    <a:pt x="18827" y="10476"/>
                    <a:pt x="18888" y="10398"/>
                    <a:pt x="18888" y="10300"/>
                  </a:cubicBezTo>
                  <a:cubicBezTo>
                    <a:pt x="18888" y="10202"/>
                    <a:pt x="18827" y="10122"/>
                    <a:pt x="18751" y="10122"/>
                  </a:cubicBezTo>
                  <a:close/>
                  <a:moveTo>
                    <a:pt x="19080" y="10122"/>
                  </a:moveTo>
                  <a:cubicBezTo>
                    <a:pt x="19003" y="10122"/>
                    <a:pt x="18941" y="10202"/>
                    <a:pt x="18941" y="10300"/>
                  </a:cubicBezTo>
                  <a:cubicBezTo>
                    <a:pt x="18941" y="10398"/>
                    <a:pt x="19003" y="10476"/>
                    <a:pt x="19080" y="10476"/>
                  </a:cubicBezTo>
                  <a:cubicBezTo>
                    <a:pt x="19156" y="10476"/>
                    <a:pt x="19217" y="10398"/>
                    <a:pt x="19217" y="10300"/>
                  </a:cubicBezTo>
                  <a:cubicBezTo>
                    <a:pt x="19217" y="10202"/>
                    <a:pt x="19156" y="10122"/>
                    <a:pt x="19080" y="10122"/>
                  </a:cubicBezTo>
                  <a:close/>
                  <a:moveTo>
                    <a:pt x="1741" y="10597"/>
                  </a:moveTo>
                  <a:cubicBezTo>
                    <a:pt x="1665" y="10597"/>
                    <a:pt x="1602" y="10676"/>
                    <a:pt x="1602" y="10774"/>
                  </a:cubicBezTo>
                  <a:cubicBezTo>
                    <a:pt x="1602" y="10872"/>
                    <a:pt x="1665" y="10952"/>
                    <a:pt x="1741" y="10952"/>
                  </a:cubicBezTo>
                  <a:cubicBezTo>
                    <a:pt x="1817" y="10952"/>
                    <a:pt x="1878" y="10872"/>
                    <a:pt x="1878" y="10774"/>
                  </a:cubicBezTo>
                  <a:cubicBezTo>
                    <a:pt x="1878" y="10676"/>
                    <a:pt x="1817" y="10597"/>
                    <a:pt x="1741" y="10597"/>
                  </a:cubicBezTo>
                  <a:close/>
                  <a:moveTo>
                    <a:pt x="2111" y="10597"/>
                  </a:moveTo>
                  <a:cubicBezTo>
                    <a:pt x="2035" y="10597"/>
                    <a:pt x="1972" y="10677"/>
                    <a:pt x="1972" y="10774"/>
                  </a:cubicBezTo>
                  <a:cubicBezTo>
                    <a:pt x="1972" y="10872"/>
                    <a:pt x="2035" y="10952"/>
                    <a:pt x="2111" y="10952"/>
                  </a:cubicBezTo>
                  <a:cubicBezTo>
                    <a:pt x="2187" y="10952"/>
                    <a:pt x="2248" y="10872"/>
                    <a:pt x="2248" y="10774"/>
                  </a:cubicBezTo>
                  <a:cubicBezTo>
                    <a:pt x="2248" y="10677"/>
                    <a:pt x="2187" y="10597"/>
                    <a:pt x="2111" y="10597"/>
                  </a:cubicBezTo>
                  <a:close/>
                  <a:moveTo>
                    <a:pt x="2522" y="10597"/>
                  </a:moveTo>
                  <a:cubicBezTo>
                    <a:pt x="2445" y="10597"/>
                    <a:pt x="2383" y="10677"/>
                    <a:pt x="2383" y="10774"/>
                  </a:cubicBezTo>
                  <a:cubicBezTo>
                    <a:pt x="2383" y="10872"/>
                    <a:pt x="2445" y="10952"/>
                    <a:pt x="2522" y="10952"/>
                  </a:cubicBezTo>
                  <a:cubicBezTo>
                    <a:pt x="2598" y="10952"/>
                    <a:pt x="2659" y="10872"/>
                    <a:pt x="2659" y="10774"/>
                  </a:cubicBezTo>
                  <a:cubicBezTo>
                    <a:pt x="2659" y="10677"/>
                    <a:pt x="2598" y="10597"/>
                    <a:pt x="2522" y="10597"/>
                  </a:cubicBezTo>
                  <a:close/>
                  <a:moveTo>
                    <a:pt x="2891" y="10597"/>
                  </a:moveTo>
                  <a:cubicBezTo>
                    <a:pt x="2815" y="10597"/>
                    <a:pt x="2753" y="10677"/>
                    <a:pt x="2753" y="10774"/>
                  </a:cubicBezTo>
                  <a:cubicBezTo>
                    <a:pt x="2753" y="10872"/>
                    <a:pt x="2815" y="10952"/>
                    <a:pt x="2891" y="10952"/>
                  </a:cubicBezTo>
                  <a:cubicBezTo>
                    <a:pt x="2968" y="10952"/>
                    <a:pt x="3029" y="10872"/>
                    <a:pt x="3029" y="10774"/>
                  </a:cubicBezTo>
                  <a:cubicBezTo>
                    <a:pt x="3029" y="10677"/>
                    <a:pt x="2968" y="10597"/>
                    <a:pt x="2891" y="10597"/>
                  </a:cubicBezTo>
                  <a:close/>
                  <a:moveTo>
                    <a:pt x="3302" y="10597"/>
                  </a:moveTo>
                  <a:cubicBezTo>
                    <a:pt x="3226" y="10597"/>
                    <a:pt x="3164" y="10677"/>
                    <a:pt x="3164" y="10774"/>
                  </a:cubicBezTo>
                  <a:cubicBezTo>
                    <a:pt x="3164" y="10872"/>
                    <a:pt x="3226" y="10951"/>
                    <a:pt x="3302" y="10951"/>
                  </a:cubicBezTo>
                  <a:cubicBezTo>
                    <a:pt x="3379" y="10951"/>
                    <a:pt x="3440" y="10872"/>
                    <a:pt x="3440" y="10774"/>
                  </a:cubicBezTo>
                  <a:cubicBezTo>
                    <a:pt x="3440" y="10677"/>
                    <a:pt x="3379" y="10597"/>
                    <a:pt x="3302" y="10597"/>
                  </a:cubicBezTo>
                  <a:close/>
                  <a:moveTo>
                    <a:pt x="3713" y="10649"/>
                  </a:moveTo>
                  <a:cubicBezTo>
                    <a:pt x="3637" y="10649"/>
                    <a:pt x="3575" y="10729"/>
                    <a:pt x="3575" y="10827"/>
                  </a:cubicBezTo>
                  <a:cubicBezTo>
                    <a:pt x="3575" y="10925"/>
                    <a:pt x="3637" y="11005"/>
                    <a:pt x="3713" y="11005"/>
                  </a:cubicBezTo>
                  <a:cubicBezTo>
                    <a:pt x="3790" y="11005"/>
                    <a:pt x="3851" y="10925"/>
                    <a:pt x="3851" y="10827"/>
                  </a:cubicBezTo>
                  <a:cubicBezTo>
                    <a:pt x="3851" y="10729"/>
                    <a:pt x="3790" y="10649"/>
                    <a:pt x="3713" y="10649"/>
                  </a:cubicBezTo>
                  <a:close/>
                  <a:moveTo>
                    <a:pt x="4083" y="10649"/>
                  </a:moveTo>
                  <a:cubicBezTo>
                    <a:pt x="4007" y="10649"/>
                    <a:pt x="3944" y="10729"/>
                    <a:pt x="3944" y="10827"/>
                  </a:cubicBezTo>
                  <a:cubicBezTo>
                    <a:pt x="3944" y="10925"/>
                    <a:pt x="4007" y="11005"/>
                    <a:pt x="4083" y="11005"/>
                  </a:cubicBezTo>
                  <a:cubicBezTo>
                    <a:pt x="4159" y="11005"/>
                    <a:pt x="4220" y="10925"/>
                    <a:pt x="4220" y="10827"/>
                  </a:cubicBezTo>
                  <a:cubicBezTo>
                    <a:pt x="4220" y="10729"/>
                    <a:pt x="4159" y="10649"/>
                    <a:pt x="4083" y="10649"/>
                  </a:cubicBezTo>
                  <a:close/>
                  <a:moveTo>
                    <a:pt x="4453" y="10649"/>
                  </a:moveTo>
                  <a:cubicBezTo>
                    <a:pt x="4376" y="10649"/>
                    <a:pt x="4314" y="10729"/>
                    <a:pt x="4314" y="10827"/>
                  </a:cubicBezTo>
                  <a:cubicBezTo>
                    <a:pt x="4314" y="10925"/>
                    <a:pt x="4376" y="11005"/>
                    <a:pt x="4453" y="11005"/>
                  </a:cubicBezTo>
                  <a:cubicBezTo>
                    <a:pt x="4529" y="11005"/>
                    <a:pt x="4590" y="10925"/>
                    <a:pt x="4590" y="10827"/>
                  </a:cubicBezTo>
                  <a:cubicBezTo>
                    <a:pt x="4590" y="10729"/>
                    <a:pt x="4529" y="10649"/>
                    <a:pt x="4453" y="10649"/>
                  </a:cubicBezTo>
                  <a:close/>
                  <a:moveTo>
                    <a:pt x="4864" y="10649"/>
                  </a:moveTo>
                  <a:cubicBezTo>
                    <a:pt x="4787" y="10649"/>
                    <a:pt x="4725" y="10729"/>
                    <a:pt x="4725" y="10827"/>
                  </a:cubicBezTo>
                  <a:cubicBezTo>
                    <a:pt x="4725" y="10925"/>
                    <a:pt x="4787" y="11005"/>
                    <a:pt x="4864" y="11005"/>
                  </a:cubicBezTo>
                  <a:cubicBezTo>
                    <a:pt x="4940" y="11005"/>
                    <a:pt x="5001" y="10925"/>
                    <a:pt x="5001" y="10827"/>
                  </a:cubicBezTo>
                  <a:cubicBezTo>
                    <a:pt x="5001" y="10729"/>
                    <a:pt x="4940" y="10649"/>
                    <a:pt x="4864" y="10649"/>
                  </a:cubicBezTo>
                  <a:close/>
                  <a:moveTo>
                    <a:pt x="5274" y="10649"/>
                  </a:moveTo>
                  <a:cubicBezTo>
                    <a:pt x="5198" y="10649"/>
                    <a:pt x="5136" y="10729"/>
                    <a:pt x="5136" y="10827"/>
                  </a:cubicBezTo>
                  <a:cubicBezTo>
                    <a:pt x="5136" y="10925"/>
                    <a:pt x="5198" y="11005"/>
                    <a:pt x="5274" y="11005"/>
                  </a:cubicBezTo>
                  <a:cubicBezTo>
                    <a:pt x="5351" y="11005"/>
                    <a:pt x="5412" y="10925"/>
                    <a:pt x="5412" y="10827"/>
                  </a:cubicBezTo>
                  <a:cubicBezTo>
                    <a:pt x="5412" y="10729"/>
                    <a:pt x="5351" y="10649"/>
                    <a:pt x="5274" y="10649"/>
                  </a:cubicBezTo>
                  <a:close/>
                  <a:moveTo>
                    <a:pt x="5644" y="10649"/>
                  </a:moveTo>
                  <a:cubicBezTo>
                    <a:pt x="5568" y="10649"/>
                    <a:pt x="5506" y="10729"/>
                    <a:pt x="5506" y="10827"/>
                  </a:cubicBezTo>
                  <a:cubicBezTo>
                    <a:pt x="5506" y="10925"/>
                    <a:pt x="5568" y="11005"/>
                    <a:pt x="5644" y="11005"/>
                  </a:cubicBezTo>
                  <a:cubicBezTo>
                    <a:pt x="5720" y="11005"/>
                    <a:pt x="5782" y="10925"/>
                    <a:pt x="5782" y="10827"/>
                  </a:cubicBezTo>
                  <a:cubicBezTo>
                    <a:pt x="5782" y="10729"/>
                    <a:pt x="5720" y="10649"/>
                    <a:pt x="5644" y="10649"/>
                  </a:cubicBezTo>
                  <a:close/>
                  <a:moveTo>
                    <a:pt x="6055" y="10649"/>
                  </a:moveTo>
                  <a:cubicBezTo>
                    <a:pt x="5979" y="10649"/>
                    <a:pt x="5916" y="10729"/>
                    <a:pt x="5916" y="10827"/>
                  </a:cubicBezTo>
                  <a:cubicBezTo>
                    <a:pt x="5916" y="10925"/>
                    <a:pt x="5979" y="11005"/>
                    <a:pt x="6055" y="11005"/>
                  </a:cubicBezTo>
                  <a:cubicBezTo>
                    <a:pt x="6132" y="11005"/>
                    <a:pt x="6193" y="10925"/>
                    <a:pt x="6193" y="10827"/>
                  </a:cubicBezTo>
                  <a:cubicBezTo>
                    <a:pt x="6193" y="10729"/>
                    <a:pt x="6132" y="10649"/>
                    <a:pt x="6055" y="10649"/>
                  </a:cubicBezTo>
                  <a:close/>
                  <a:moveTo>
                    <a:pt x="6425" y="10649"/>
                  </a:moveTo>
                  <a:cubicBezTo>
                    <a:pt x="6349" y="10649"/>
                    <a:pt x="6286" y="10729"/>
                    <a:pt x="6286" y="10827"/>
                  </a:cubicBezTo>
                  <a:cubicBezTo>
                    <a:pt x="6286" y="10925"/>
                    <a:pt x="6349" y="11005"/>
                    <a:pt x="6425" y="11005"/>
                  </a:cubicBezTo>
                  <a:cubicBezTo>
                    <a:pt x="6501" y="11005"/>
                    <a:pt x="6562" y="10925"/>
                    <a:pt x="6562" y="10827"/>
                  </a:cubicBezTo>
                  <a:cubicBezTo>
                    <a:pt x="6562" y="10729"/>
                    <a:pt x="6501" y="10649"/>
                    <a:pt x="6425" y="10649"/>
                  </a:cubicBezTo>
                  <a:close/>
                  <a:moveTo>
                    <a:pt x="6836" y="10649"/>
                  </a:moveTo>
                  <a:cubicBezTo>
                    <a:pt x="6759" y="10649"/>
                    <a:pt x="6697" y="10729"/>
                    <a:pt x="6697" y="10827"/>
                  </a:cubicBezTo>
                  <a:cubicBezTo>
                    <a:pt x="6697" y="10925"/>
                    <a:pt x="6759" y="11005"/>
                    <a:pt x="6836" y="11005"/>
                  </a:cubicBezTo>
                  <a:cubicBezTo>
                    <a:pt x="6912" y="11005"/>
                    <a:pt x="6973" y="10925"/>
                    <a:pt x="6973" y="10827"/>
                  </a:cubicBezTo>
                  <a:cubicBezTo>
                    <a:pt x="6973" y="10729"/>
                    <a:pt x="6912" y="10649"/>
                    <a:pt x="6836" y="10649"/>
                  </a:cubicBezTo>
                  <a:close/>
                  <a:moveTo>
                    <a:pt x="7247" y="10649"/>
                  </a:moveTo>
                  <a:cubicBezTo>
                    <a:pt x="7170" y="10649"/>
                    <a:pt x="7108" y="10729"/>
                    <a:pt x="7108" y="10827"/>
                  </a:cubicBezTo>
                  <a:cubicBezTo>
                    <a:pt x="7108" y="10925"/>
                    <a:pt x="7170" y="11005"/>
                    <a:pt x="7247" y="11005"/>
                  </a:cubicBezTo>
                  <a:cubicBezTo>
                    <a:pt x="7323" y="11005"/>
                    <a:pt x="7384" y="10925"/>
                    <a:pt x="7384" y="10827"/>
                  </a:cubicBezTo>
                  <a:cubicBezTo>
                    <a:pt x="7384" y="10729"/>
                    <a:pt x="7323" y="10649"/>
                    <a:pt x="7247" y="10649"/>
                  </a:cubicBezTo>
                  <a:close/>
                  <a:moveTo>
                    <a:pt x="7616" y="10649"/>
                  </a:moveTo>
                  <a:cubicBezTo>
                    <a:pt x="7540" y="10649"/>
                    <a:pt x="7478" y="10729"/>
                    <a:pt x="7478" y="10827"/>
                  </a:cubicBezTo>
                  <a:cubicBezTo>
                    <a:pt x="7478" y="10925"/>
                    <a:pt x="7540" y="11005"/>
                    <a:pt x="7616" y="11005"/>
                  </a:cubicBezTo>
                  <a:cubicBezTo>
                    <a:pt x="7693" y="11005"/>
                    <a:pt x="7754" y="10925"/>
                    <a:pt x="7754" y="10827"/>
                  </a:cubicBezTo>
                  <a:cubicBezTo>
                    <a:pt x="7754" y="10729"/>
                    <a:pt x="7693" y="10649"/>
                    <a:pt x="7616" y="10649"/>
                  </a:cubicBezTo>
                  <a:close/>
                  <a:moveTo>
                    <a:pt x="8027" y="10649"/>
                  </a:moveTo>
                  <a:cubicBezTo>
                    <a:pt x="7951" y="10649"/>
                    <a:pt x="7889" y="10729"/>
                    <a:pt x="7889" y="10827"/>
                  </a:cubicBezTo>
                  <a:cubicBezTo>
                    <a:pt x="7889" y="10925"/>
                    <a:pt x="7951" y="11005"/>
                    <a:pt x="8027" y="11005"/>
                  </a:cubicBezTo>
                  <a:cubicBezTo>
                    <a:pt x="8104" y="11005"/>
                    <a:pt x="8165" y="10925"/>
                    <a:pt x="8165" y="10827"/>
                  </a:cubicBezTo>
                  <a:cubicBezTo>
                    <a:pt x="8165" y="10729"/>
                    <a:pt x="8104" y="10649"/>
                    <a:pt x="8027" y="10649"/>
                  </a:cubicBezTo>
                  <a:close/>
                  <a:moveTo>
                    <a:pt x="8438" y="10649"/>
                  </a:moveTo>
                  <a:cubicBezTo>
                    <a:pt x="8362" y="10649"/>
                    <a:pt x="8299" y="10729"/>
                    <a:pt x="8299" y="10827"/>
                  </a:cubicBezTo>
                  <a:cubicBezTo>
                    <a:pt x="8299" y="10925"/>
                    <a:pt x="8362" y="11005"/>
                    <a:pt x="8438" y="11005"/>
                  </a:cubicBezTo>
                  <a:cubicBezTo>
                    <a:pt x="8515" y="11005"/>
                    <a:pt x="8576" y="10925"/>
                    <a:pt x="8576" y="10827"/>
                  </a:cubicBezTo>
                  <a:cubicBezTo>
                    <a:pt x="8576" y="10729"/>
                    <a:pt x="8515" y="10649"/>
                    <a:pt x="8438" y="10649"/>
                  </a:cubicBezTo>
                  <a:close/>
                  <a:moveTo>
                    <a:pt x="8808" y="10649"/>
                  </a:moveTo>
                  <a:cubicBezTo>
                    <a:pt x="8732" y="10649"/>
                    <a:pt x="8669" y="10729"/>
                    <a:pt x="8669" y="10827"/>
                  </a:cubicBezTo>
                  <a:cubicBezTo>
                    <a:pt x="8669" y="10925"/>
                    <a:pt x="8732" y="11005"/>
                    <a:pt x="8808" y="11005"/>
                  </a:cubicBezTo>
                  <a:cubicBezTo>
                    <a:pt x="8884" y="11005"/>
                    <a:pt x="8945" y="10925"/>
                    <a:pt x="8945" y="10827"/>
                  </a:cubicBezTo>
                  <a:cubicBezTo>
                    <a:pt x="8945" y="10729"/>
                    <a:pt x="8884" y="10649"/>
                    <a:pt x="8808" y="10649"/>
                  </a:cubicBezTo>
                  <a:close/>
                  <a:moveTo>
                    <a:pt x="9219" y="10649"/>
                  </a:moveTo>
                  <a:cubicBezTo>
                    <a:pt x="9142" y="10649"/>
                    <a:pt x="9080" y="10729"/>
                    <a:pt x="9080" y="10827"/>
                  </a:cubicBezTo>
                  <a:cubicBezTo>
                    <a:pt x="9080" y="10925"/>
                    <a:pt x="9142" y="11005"/>
                    <a:pt x="9219" y="11005"/>
                  </a:cubicBezTo>
                  <a:cubicBezTo>
                    <a:pt x="9295" y="11005"/>
                    <a:pt x="9356" y="10925"/>
                    <a:pt x="9356" y="10827"/>
                  </a:cubicBezTo>
                  <a:cubicBezTo>
                    <a:pt x="9356" y="10729"/>
                    <a:pt x="9295" y="10649"/>
                    <a:pt x="9219" y="10649"/>
                  </a:cubicBezTo>
                  <a:close/>
                  <a:moveTo>
                    <a:pt x="9589" y="10649"/>
                  </a:moveTo>
                  <a:cubicBezTo>
                    <a:pt x="9512" y="10649"/>
                    <a:pt x="9450" y="10729"/>
                    <a:pt x="9450" y="10827"/>
                  </a:cubicBezTo>
                  <a:cubicBezTo>
                    <a:pt x="9450" y="10925"/>
                    <a:pt x="9512" y="11005"/>
                    <a:pt x="9589" y="11005"/>
                  </a:cubicBezTo>
                  <a:cubicBezTo>
                    <a:pt x="9665" y="11005"/>
                    <a:pt x="9726" y="10925"/>
                    <a:pt x="9726" y="10827"/>
                  </a:cubicBezTo>
                  <a:cubicBezTo>
                    <a:pt x="9726" y="10729"/>
                    <a:pt x="9665" y="10649"/>
                    <a:pt x="9589" y="10649"/>
                  </a:cubicBezTo>
                  <a:close/>
                  <a:moveTo>
                    <a:pt x="9999" y="10649"/>
                  </a:moveTo>
                  <a:cubicBezTo>
                    <a:pt x="9923" y="10649"/>
                    <a:pt x="9861" y="10729"/>
                    <a:pt x="9861" y="10827"/>
                  </a:cubicBezTo>
                  <a:cubicBezTo>
                    <a:pt x="9861" y="10925"/>
                    <a:pt x="9923" y="11005"/>
                    <a:pt x="9999" y="11005"/>
                  </a:cubicBezTo>
                  <a:cubicBezTo>
                    <a:pt x="10076" y="11005"/>
                    <a:pt x="10137" y="10925"/>
                    <a:pt x="10137" y="10827"/>
                  </a:cubicBezTo>
                  <a:cubicBezTo>
                    <a:pt x="10137" y="10729"/>
                    <a:pt x="10076" y="10649"/>
                    <a:pt x="9999" y="10649"/>
                  </a:cubicBezTo>
                  <a:close/>
                  <a:moveTo>
                    <a:pt x="10410" y="10649"/>
                  </a:moveTo>
                  <a:cubicBezTo>
                    <a:pt x="10334" y="10649"/>
                    <a:pt x="10272" y="10729"/>
                    <a:pt x="10272" y="10827"/>
                  </a:cubicBezTo>
                  <a:cubicBezTo>
                    <a:pt x="10272" y="10925"/>
                    <a:pt x="10334" y="11005"/>
                    <a:pt x="10410" y="11005"/>
                  </a:cubicBezTo>
                  <a:cubicBezTo>
                    <a:pt x="10487" y="11005"/>
                    <a:pt x="10548" y="10925"/>
                    <a:pt x="10548" y="10827"/>
                  </a:cubicBezTo>
                  <a:cubicBezTo>
                    <a:pt x="10548" y="10729"/>
                    <a:pt x="10487" y="10649"/>
                    <a:pt x="10410" y="10649"/>
                  </a:cubicBezTo>
                  <a:close/>
                  <a:moveTo>
                    <a:pt x="10780" y="10649"/>
                  </a:moveTo>
                  <a:cubicBezTo>
                    <a:pt x="10704" y="10649"/>
                    <a:pt x="10641" y="10729"/>
                    <a:pt x="10641" y="10827"/>
                  </a:cubicBezTo>
                  <a:cubicBezTo>
                    <a:pt x="10641" y="10925"/>
                    <a:pt x="10704" y="11005"/>
                    <a:pt x="10780" y="11005"/>
                  </a:cubicBezTo>
                  <a:cubicBezTo>
                    <a:pt x="10856" y="11005"/>
                    <a:pt x="10917" y="10925"/>
                    <a:pt x="10917" y="10827"/>
                  </a:cubicBezTo>
                  <a:cubicBezTo>
                    <a:pt x="10917" y="10729"/>
                    <a:pt x="10856" y="10649"/>
                    <a:pt x="10780" y="10649"/>
                  </a:cubicBezTo>
                  <a:close/>
                  <a:moveTo>
                    <a:pt x="11191" y="10649"/>
                  </a:moveTo>
                  <a:cubicBezTo>
                    <a:pt x="11115" y="10649"/>
                    <a:pt x="11052" y="10729"/>
                    <a:pt x="11052" y="10827"/>
                  </a:cubicBezTo>
                  <a:cubicBezTo>
                    <a:pt x="11052" y="10925"/>
                    <a:pt x="11115" y="11005"/>
                    <a:pt x="11191" y="11005"/>
                  </a:cubicBezTo>
                  <a:cubicBezTo>
                    <a:pt x="11267" y="11005"/>
                    <a:pt x="11328" y="10925"/>
                    <a:pt x="11328" y="10827"/>
                  </a:cubicBezTo>
                  <a:cubicBezTo>
                    <a:pt x="11328" y="10729"/>
                    <a:pt x="11267" y="10649"/>
                    <a:pt x="11191" y="10649"/>
                  </a:cubicBezTo>
                  <a:close/>
                  <a:moveTo>
                    <a:pt x="11602" y="10649"/>
                  </a:moveTo>
                  <a:cubicBezTo>
                    <a:pt x="11526" y="10649"/>
                    <a:pt x="11463" y="10729"/>
                    <a:pt x="11463" y="10827"/>
                  </a:cubicBezTo>
                  <a:cubicBezTo>
                    <a:pt x="11463" y="10925"/>
                    <a:pt x="11526" y="11005"/>
                    <a:pt x="11602" y="11005"/>
                  </a:cubicBezTo>
                  <a:cubicBezTo>
                    <a:pt x="11678" y="11005"/>
                    <a:pt x="11739" y="10925"/>
                    <a:pt x="11739" y="10827"/>
                  </a:cubicBezTo>
                  <a:cubicBezTo>
                    <a:pt x="11739" y="10729"/>
                    <a:pt x="11678" y="10649"/>
                    <a:pt x="11602" y="10649"/>
                  </a:cubicBezTo>
                  <a:close/>
                  <a:moveTo>
                    <a:pt x="11972" y="10649"/>
                  </a:moveTo>
                  <a:cubicBezTo>
                    <a:pt x="11895" y="10649"/>
                    <a:pt x="11833" y="10729"/>
                    <a:pt x="11833" y="10827"/>
                  </a:cubicBezTo>
                  <a:cubicBezTo>
                    <a:pt x="11833" y="10925"/>
                    <a:pt x="11895" y="11005"/>
                    <a:pt x="11972" y="11005"/>
                  </a:cubicBezTo>
                  <a:cubicBezTo>
                    <a:pt x="12048" y="11005"/>
                    <a:pt x="12109" y="10925"/>
                    <a:pt x="12109" y="10827"/>
                  </a:cubicBezTo>
                  <a:cubicBezTo>
                    <a:pt x="12109" y="10729"/>
                    <a:pt x="12048" y="10649"/>
                    <a:pt x="11972" y="10649"/>
                  </a:cubicBezTo>
                  <a:close/>
                  <a:moveTo>
                    <a:pt x="12382" y="10649"/>
                  </a:moveTo>
                  <a:cubicBezTo>
                    <a:pt x="12306" y="10649"/>
                    <a:pt x="12244" y="10729"/>
                    <a:pt x="12244" y="10827"/>
                  </a:cubicBezTo>
                  <a:cubicBezTo>
                    <a:pt x="12244" y="10925"/>
                    <a:pt x="12306" y="11005"/>
                    <a:pt x="12382" y="11005"/>
                  </a:cubicBezTo>
                  <a:cubicBezTo>
                    <a:pt x="12459" y="11005"/>
                    <a:pt x="12520" y="10925"/>
                    <a:pt x="12520" y="10827"/>
                  </a:cubicBezTo>
                  <a:cubicBezTo>
                    <a:pt x="12520" y="10729"/>
                    <a:pt x="12459" y="10649"/>
                    <a:pt x="12382" y="10649"/>
                  </a:cubicBezTo>
                  <a:close/>
                  <a:moveTo>
                    <a:pt x="12752" y="10649"/>
                  </a:moveTo>
                  <a:cubicBezTo>
                    <a:pt x="12676" y="10649"/>
                    <a:pt x="12614" y="10729"/>
                    <a:pt x="12614" y="10827"/>
                  </a:cubicBezTo>
                  <a:cubicBezTo>
                    <a:pt x="12614" y="10925"/>
                    <a:pt x="12676" y="11003"/>
                    <a:pt x="12752" y="11003"/>
                  </a:cubicBezTo>
                  <a:cubicBezTo>
                    <a:pt x="12829" y="11003"/>
                    <a:pt x="12890" y="10925"/>
                    <a:pt x="12890" y="10827"/>
                  </a:cubicBezTo>
                  <a:cubicBezTo>
                    <a:pt x="12890" y="10729"/>
                    <a:pt x="12829" y="10649"/>
                    <a:pt x="12752" y="10649"/>
                  </a:cubicBezTo>
                  <a:close/>
                  <a:moveTo>
                    <a:pt x="13163" y="10649"/>
                  </a:moveTo>
                  <a:cubicBezTo>
                    <a:pt x="13087" y="10649"/>
                    <a:pt x="13024" y="10729"/>
                    <a:pt x="13024" y="10827"/>
                  </a:cubicBezTo>
                  <a:cubicBezTo>
                    <a:pt x="13024" y="10925"/>
                    <a:pt x="13087" y="11003"/>
                    <a:pt x="13163" y="11003"/>
                  </a:cubicBezTo>
                  <a:cubicBezTo>
                    <a:pt x="13240" y="11003"/>
                    <a:pt x="13301" y="10925"/>
                    <a:pt x="13301" y="10827"/>
                  </a:cubicBezTo>
                  <a:cubicBezTo>
                    <a:pt x="13301" y="10729"/>
                    <a:pt x="13240" y="10649"/>
                    <a:pt x="13163" y="10649"/>
                  </a:cubicBezTo>
                  <a:close/>
                  <a:moveTo>
                    <a:pt x="13574" y="10649"/>
                  </a:moveTo>
                  <a:cubicBezTo>
                    <a:pt x="13498" y="10649"/>
                    <a:pt x="13435" y="10729"/>
                    <a:pt x="13435" y="10827"/>
                  </a:cubicBezTo>
                  <a:cubicBezTo>
                    <a:pt x="13435" y="10925"/>
                    <a:pt x="13498" y="11003"/>
                    <a:pt x="13574" y="11003"/>
                  </a:cubicBezTo>
                  <a:cubicBezTo>
                    <a:pt x="13650" y="11003"/>
                    <a:pt x="13711" y="10925"/>
                    <a:pt x="13711" y="10827"/>
                  </a:cubicBezTo>
                  <a:cubicBezTo>
                    <a:pt x="13711" y="10729"/>
                    <a:pt x="13650" y="10649"/>
                    <a:pt x="13574" y="10649"/>
                  </a:cubicBezTo>
                  <a:close/>
                  <a:moveTo>
                    <a:pt x="13985" y="10649"/>
                  </a:moveTo>
                  <a:cubicBezTo>
                    <a:pt x="13908" y="10649"/>
                    <a:pt x="13846" y="10729"/>
                    <a:pt x="13846" y="10827"/>
                  </a:cubicBezTo>
                  <a:cubicBezTo>
                    <a:pt x="13846" y="10925"/>
                    <a:pt x="13908" y="11003"/>
                    <a:pt x="13985" y="11003"/>
                  </a:cubicBezTo>
                  <a:cubicBezTo>
                    <a:pt x="14061" y="11003"/>
                    <a:pt x="14122" y="10925"/>
                    <a:pt x="14122" y="10827"/>
                  </a:cubicBezTo>
                  <a:cubicBezTo>
                    <a:pt x="14122" y="10729"/>
                    <a:pt x="14061" y="10649"/>
                    <a:pt x="13985" y="10649"/>
                  </a:cubicBezTo>
                  <a:close/>
                  <a:moveTo>
                    <a:pt x="14355" y="10649"/>
                  </a:moveTo>
                  <a:cubicBezTo>
                    <a:pt x="14278" y="10649"/>
                    <a:pt x="14216" y="10729"/>
                    <a:pt x="14216" y="10827"/>
                  </a:cubicBezTo>
                  <a:cubicBezTo>
                    <a:pt x="14216" y="10925"/>
                    <a:pt x="14278" y="11003"/>
                    <a:pt x="14355" y="11003"/>
                  </a:cubicBezTo>
                  <a:cubicBezTo>
                    <a:pt x="14431" y="11003"/>
                    <a:pt x="14492" y="10925"/>
                    <a:pt x="14492" y="10827"/>
                  </a:cubicBezTo>
                  <a:cubicBezTo>
                    <a:pt x="14492" y="10729"/>
                    <a:pt x="14431" y="10649"/>
                    <a:pt x="14355" y="10649"/>
                  </a:cubicBezTo>
                  <a:close/>
                  <a:moveTo>
                    <a:pt x="14765" y="10649"/>
                  </a:moveTo>
                  <a:cubicBezTo>
                    <a:pt x="14689" y="10649"/>
                    <a:pt x="14627" y="10729"/>
                    <a:pt x="14627" y="10827"/>
                  </a:cubicBezTo>
                  <a:cubicBezTo>
                    <a:pt x="14627" y="10925"/>
                    <a:pt x="14689" y="11003"/>
                    <a:pt x="14765" y="11003"/>
                  </a:cubicBezTo>
                  <a:cubicBezTo>
                    <a:pt x="14842" y="11003"/>
                    <a:pt x="14903" y="10925"/>
                    <a:pt x="14903" y="10827"/>
                  </a:cubicBezTo>
                  <a:cubicBezTo>
                    <a:pt x="14903" y="10729"/>
                    <a:pt x="14842" y="10649"/>
                    <a:pt x="14765" y="10649"/>
                  </a:cubicBezTo>
                  <a:close/>
                  <a:moveTo>
                    <a:pt x="15135" y="10649"/>
                  </a:moveTo>
                  <a:cubicBezTo>
                    <a:pt x="15059" y="10649"/>
                    <a:pt x="14997" y="10729"/>
                    <a:pt x="14997" y="10827"/>
                  </a:cubicBezTo>
                  <a:cubicBezTo>
                    <a:pt x="14997" y="10925"/>
                    <a:pt x="15059" y="11003"/>
                    <a:pt x="15135" y="11003"/>
                  </a:cubicBezTo>
                  <a:cubicBezTo>
                    <a:pt x="15212" y="11003"/>
                    <a:pt x="15273" y="10925"/>
                    <a:pt x="15273" y="10827"/>
                  </a:cubicBezTo>
                  <a:cubicBezTo>
                    <a:pt x="15273" y="10729"/>
                    <a:pt x="15212" y="10649"/>
                    <a:pt x="15135" y="10649"/>
                  </a:cubicBezTo>
                  <a:close/>
                  <a:moveTo>
                    <a:pt x="15546" y="10649"/>
                  </a:moveTo>
                  <a:cubicBezTo>
                    <a:pt x="15470" y="10649"/>
                    <a:pt x="15407" y="10729"/>
                    <a:pt x="15407" y="10827"/>
                  </a:cubicBezTo>
                  <a:cubicBezTo>
                    <a:pt x="15407" y="10925"/>
                    <a:pt x="15470" y="11003"/>
                    <a:pt x="15546" y="11003"/>
                  </a:cubicBezTo>
                  <a:cubicBezTo>
                    <a:pt x="15623" y="11003"/>
                    <a:pt x="15684" y="10925"/>
                    <a:pt x="15684" y="10827"/>
                  </a:cubicBezTo>
                  <a:cubicBezTo>
                    <a:pt x="15684" y="10729"/>
                    <a:pt x="15623" y="10649"/>
                    <a:pt x="15546" y="10649"/>
                  </a:cubicBezTo>
                  <a:close/>
                  <a:moveTo>
                    <a:pt x="15957" y="10649"/>
                  </a:moveTo>
                  <a:cubicBezTo>
                    <a:pt x="15881" y="10649"/>
                    <a:pt x="15818" y="10729"/>
                    <a:pt x="15818" y="10827"/>
                  </a:cubicBezTo>
                  <a:cubicBezTo>
                    <a:pt x="15818" y="10925"/>
                    <a:pt x="15881" y="11003"/>
                    <a:pt x="15957" y="11003"/>
                  </a:cubicBezTo>
                  <a:cubicBezTo>
                    <a:pt x="16033" y="11003"/>
                    <a:pt x="16094" y="10925"/>
                    <a:pt x="16094" y="10827"/>
                  </a:cubicBezTo>
                  <a:cubicBezTo>
                    <a:pt x="16094" y="10729"/>
                    <a:pt x="16033" y="10649"/>
                    <a:pt x="15957" y="10649"/>
                  </a:cubicBezTo>
                  <a:close/>
                  <a:moveTo>
                    <a:pt x="1741" y="11071"/>
                  </a:moveTo>
                  <a:cubicBezTo>
                    <a:pt x="1665" y="11071"/>
                    <a:pt x="1602" y="11151"/>
                    <a:pt x="1602" y="11249"/>
                  </a:cubicBezTo>
                  <a:cubicBezTo>
                    <a:pt x="1602" y="11347"/>
                    <a:pt x="1665" y="11425"/>
                    <a:pt x="1741" y="11425"/>
                  </a:cubicBezTo>
                  <a:cubicBezTo>
                    <a:pt x="1817" y="11425"/>
                    <a:pt x="1878" y="11347"/>
                    <a:pt x="1878" y="11249"/>
                  </a:cubicBezTo>
                  <a:cubicBezTo>
                    <a:pt x="1878" y="11151"/>
                    <a:pt x="1817" y="11071"/>
                    <a:pt x="1741" y="11071"/>
                  </a:cubicBezTo>
                  <a:close/>
                  <a:moveTo>
                    <a:pt x="2111" y="11124"/>
                  </a:moveTo>
                  <a:cubicBezTo>
                    <a:pt x="2035" y="11124"/>
                    <a:pt x="1972" y="11203"/>
                    <a:pt x="1972" y="11302"/>
                  </a:cubicBezTo>
                  <a:cubicBezTo>
                    <a:pt x="1972" y="11399"/>
                    <a:pt x="2035" y="11478"/>
                    <a:pt x="2111" y="11478"/>
                  </a:cubicBezTo>
                  <a:cubicBezTo>
                    <a:pt x="2187" y="11478"/>
                    <a:pt x="2248" y="11399"/>
                    <a:pt x="2248" y="11302"/>
                  </a:cubicBezTo>
                  <a:cubicBezTo>
                    <a:pt x="2248" y="11203"/>
                    <a:pt x="2187" y="11124"/>
                    <a:pt x="2111" y="11124"/>
                  </a:cubicBezTo>
                  <a:close/>
                  <a:moveTo>
                    <a:pt x="2522" y="11124"/>
                  </a:moveTo>
                  <a:cubicBezTo>
                    <a:pt x="2445" y="11124"/>
                    <a:pt x="2383" y="11203"/>
                    <a:pt x="2383" y="11302"/>
                  </a:cubicBezTo>
                  <a:cubicBezTo>
                    <a:pt x="2383" y="11399"/>
                    <a:pt x="2445" y="11478"/>
                    <a:pt x="2522" y="11478"/>
                  </a:cubicBezTo>
                  <a:cubicBezTo>
                    <a:pt x="2598" y="11478"/>
                    <a:pt x="2659" y="11399"/>
                    <a:pt x="2659" y="11302"/>
                  </a:cubicBezTo>
                  <a:cubicBezTo>
                    <a:pt x="2659" y="11203"/>
                    <a:pt x="2598" y="11124"/>
                    <a:pt x="2522" y="11124"/>
                  </a:cubicBezTo>
                  <a:close/>
                  <a:moveTo>
                    <a:pt x="2891" y="11124"/>
                  </a:moveTo>
                  <a:cubicBezTo>
                    <a:pt x="2815" y="11124"/>
                    <a:pt x="2753" y="11203"/>
                    <a:pt x="2753" y="11302"/>
                  </a:cubicBezTo>
                  <a:cubicBezTo>
                    <a:pt x="2753" y="11399"/>
                    <a:pt x="2815" y="11478"/>
                    <a:pt x="2891" y="11478"/>
                  </a:cubicBezTo>
                  <a:cubicBezTo>
                    <a:pt x="2968" y="11478"/>
                    <a:pt x="3029" y="11399"/>
                    <a:pt x="3029" y="11302"/>
                  </a:cubicBezTo>
                  <a:cubicBezTo>
                    <a:pt x="3029" y="11203"/>
                    <a:pt x="2968" y="11124"/>
                    <a:pt x="2891" y="11124"/>
                  </a:cubicBezTo>
                  <a:close/>
                  <a:moveTo>
                    <a:pt x="3302" y="11124"/>
                  </a:moveTo>
                  <a:cubicBezTo>
                    <a:pt x="3226" y="11124"/>
                    <a:pt x="3164" y="11204"/>
                    <a:pt x="3164" y="11302"/>
                  </a:cubicBezTo>
                  <a:cubicBezTo>
                    <a:pt x="3164" y="11399"/>
                    <a:pt x="3226" y="11478"/>
                    <a:pt x="3302" y="11478"/>
                  </a:cubicBezTo>
                  <a:cubicBezTo>
                    <a:pt x="3379" y="11478"/>
                    <a:pt x="3440" y="11399"/>
                    <a:pt x="3440" y="11302"/>
                  </a:cubicBezTo>
                  <a:cubicBezTo>
                    <a:pt x="3440" y="11204"/>
                    <a:pt x="3379" y="11124"/>
                    <a:pt x="3302" y="11124"/>
                  </a:cubicBezTo>
                  <a:close/>
                  <a:moveTo>
                    <a:pt x="3671" y="11124"/>
                  </a:moveTo>
                  <a:cubicBezTo>
                    <a:pt x="3595" y="11124"/>
                    <a:pt x="3533" y="11204"/>
                    <a:pt x="3533" y="11302"/>
                  </a:cubicBezTo>
                  <a:cubicBezTo>
                    <a:pt x="3533" y="11400"/>
                    <a:pt x="3595" y="11480"/>
                    <a:pt x="3671" y="11480"/>
                  </a:cubicBezTo>
                  <a:cubicBezTo>
                    <a:pt x="3747" y="11480"/>
                    <a:pt x="3809" y="11400"/>
                    <a:pt x="3809" y="11302"/>
                  </a:cubicBezTo>
                  <a:cubicBezTo>
                    <a:pt x="3809" y="11204"/>
                    <a:pt x="3747" y="11124"/>
                    <a:pt x="3671" y="11124"/>
                  </a:cubicBezTo>
                  <a:close/>
                  <a:moveTo>
                    <a:pt x="4083" y="11124"/>
                  </a:moveTo>
                  <a:cubicBezTo>
                    <a:pt x="4007" y="11124"/>
                    <a:pt x="3944" y="11204"/>
                    <a:pt x="3944" y="11302"/>
                  </a:cubicBezTo>
                  <a:cubicBezTo>
                    <a:pt x="3944" y="11399"/>
                    <a:pt x="4007" y="11478"/>
                    <a:pt x="4083" y="11478"/>
                  </a:cubicBezTo>
                  <a:cubicBezTo>
                    <a:pt x="4159" y="11478"/>
                    <a:pt x="4220" y="11399"/>
                    <a:pt x="4220" y="11302"/>
                  </a:cubicBezTo>
                  <a:cubicBezTo>
                    <a:pt x="4220" y="11204"/>
                    <a:pt x="4159" y="11124"/>
                    <a:pt x="4083" y="11124"/>
                  </a:cubicBezTo>
                  <a:close/>
                  <a:moveTo>
                    <a:pt x="4453" y="11124"/>
                  </a:moveTo>
                  <a:cubicBezTo>
                    <a:pt x="4376" y="11124"/>
                    <a:pt x="4314" y="11204"/>
                    <a:pt x="4314" y="11302"/>
                  </a:cubicBezTo>
                  <a:cubicBezTo>
                    <a:pt x="4314" y="11399"/>
                    <a:pt x="4376" y="11478"/>
                    <a:pt x="4453" y="11478"/>
                  </a:cubicBezTo>
                  <a:cubicBezTo>
                    <a:pt x="4529" y="11478"/>
                    <a:pt x="4590" y="11399"/>
                    <a:pt x="4590" y="11302"/>
                  </a:cubicBezTo>
                  <a:cubicBezTo>
                    <a:pt x="4590" y="11204"/>
                    <a:pt x="4529" y="11124"/>
                    <a:pt x="4453" y="11124"/>
                  </a:cubicBezTo>
                  <a:close/>
                  <a:moveTo>
                    <a:pt x="4864" y="11124"/>
                  </a:moveTo>
                  <a:cubicBezTo>
                    <a:pt x="4787" y="11124"/>
                    <a:pt x="4725" y="11204"/>
                    <a:pt x="4725" y="11302"/>
                  </a:cubicBezTo>
                  <a:cubicBezTo>
                    <a:pt x="4725" y="11399"/>
                    <a:pt x="4787" y="11478"/>
                    <a:pt x="4864" y="11478"/>
                  </a:cubicBezTo>
                  <a:cubicBezTo>
                    <a:pt x="4940" y="11478"/>
                    <a:pt x="5001" y="11399"/>
                    <a:pt x="5001" y="11302"/>
                  </a:cubicBezTo>
                  <a:cubicBezTo>
                    <a:pt x="5001" y="11204"/>
                    <a:pt x="4940" y="11124"/>
                    <a:pt x="4864" y="11124"/>
                  </a:cubicBezTo>
                  <a:close/>
                  <a:moveTo>
                    <a:pt x="5274" y="11124"/>
                  </a:moveTo>
                  <a:cubicBezTo>
                    <a:pt x="5198" y="11124"/>
                    <a:pt x="5136" y="11204"/>
                    <a:pt x="5136" y="11302"/>
                  </a:cubicBezTo>
                  <a:cubicBezTo>
                    <a:pt x="5136" y="11399"/>
                    <a:pt x="5198" y="11478"/>
                    <a:pt x="5274" y="11478"/>
                  </a:cubicBezTo>
                  <a:cubicBezTo>
                    <a:pt x="5351" y="11478"/>
                    <a:pt x="5412" y="11399"/>
                    <a:pt x="5412" y="11302"/>
                  </a:cubicBezTo>
                  <a:cubicBezTo>
                    <a:pt x="5412" y="11204"/>
                    <a:pt x="5351" y="11124"/>
                    <a:pt x="5274" y="11124"/>
                  </a:cubicBezTo>
                  <a:close/>
                  <a:moveTo>
                    <a:pt x="5644" y="11124"/>
                  </a:moveTo>
                  <a:cubicBezTo>
                    <a:pt x="5568" y="11124"/>
                    <a:pt x="5506" y="11204"/>
                    <a:pt x="5506" y="11302"/>
                  </a:cubicBezTo>
                  <a:cubicBezTo>
                    <a:pt x="5506" y="11399"/>
                    <a:pt x="5568" y="11478"/>
                    <a:pt x="5644" y="11478"/>
                  </a:cubicBezTo>
                  <a:cubicBezTo>
                    <a:pt x="5720" y="11478"/>
                    <a:pt x="5782" y="11399"/>
                    <a:pt x="5782" y="11302"/>
                  </a:cubicBezTo>
                  <a:cubicBezTo>
                    <a:pt x="5782" y="11204"/>
                    <a:pt x="5720" y="11124"/>
                    <a:pt x="5644" y="11124"/>
                  </a:cubicBezTo>
                  <a:close/>
                  <a:moveTo>
                    <a:pt x="6055" y="11124"/>
                  </a:moveTo>
                  <a:cubicBezTo>
                    <a:pt x="5979" y="11124"/>
                    <a:pt x="5916" y="11204"/>
                    <a:pt x="5916" y="11302"/>
                  </a:cubicBezTo>
                  <a:cubicBezTo>
                    <a:pt x="5916" y="11399"/>
                    <a:pt x="5979" y="11478"/>
                    <a:pt x="6055" y="11478"/>
                  </a:cubicBezTo>
                  <a:cubicBezTo>
                    <a:pt x="6132" y="11478"/>
                    <a:pt x="6193" y="11399"/>
                    <a:pt x="6193" y="11302"/>
                  </a:cubicBezTo>
                  <a:cubicBezTo>
                    <a:pt x="6193" y="11204"/>
                    <a:pt x="6132" y="11124"/>
                    <a:pt x="6055" y="11124"/>
                  </a:cubicBezTo>
                  <a:close/>
                  <a:moveTo>
                    <a:pt x="6425" y="11124"/>
                  </a:moveTo>
                  <a:cubicBezTo>
                    <a:pt x="6349" y="11124"/>
                    <a:pt x="6286" y="11204"/>
                    <a:pt x="6286" y="11302"/>
                  </a:cubicBezTo>
                  <a:cubicBezTo>
                    <a:pt x="6286" y="11399"/>
                    <a:pt x="6349" y="11478"/>
                    <a:pt x="6425" y="11478"/>
                  </a:cubicBezTo>
                  <a:cubicBezTo>
                    <a:pt x="6501" y="11478"/>
                    <a:pt x="6562" y="11399"/>
                    <a:pt x="6562" y="11302"/>
                  </a:cubicBezTo>
                  <a:cubicBezTo>
                    <a:pt x="6562" y="11204"/>
                    <a:pt x="6501" y="11124"/>
                    <a:pt x="6425" y="11124"/>
                  </a:cubicBezTo>
                  <a:close/>
                  <a:moveTo>
                    <a:pt x="6836" y="11124"/>
                  </a:moveTo>
                  <a:cubicBezTo>
                    <a:pt x="6759" y="11124"/>
                    <a:pt x="6697" y="11204"/>
                    <a:pt x="6697" y="11302"/>
                  </a:cubicBezTo>
                  <a:cubicBezTo>
                    <a:pt x="6697" y="11399"/>
                    <a:pt x="6759" y="11478"/>
                    <a:pt x="6836" y="11478"/>
                  </a:cubicBezTo>
                  <a:cubicBezTo>
                    <a:pt x="6912" y="11478"/>
                    <a:pt x="6973" y="11399"/>
                    <a:pt x="6973" y="11302"/>
                  </a:cubicBezTo>
                  <a:cubicBezTo>
                    <a:pt x="6973" y="11204"/>
                    <a:pt x="6912" y="11124"/>
                    <a:pt x="6836" y="11124"/>
                  </a:cubicBezTo>
                  <a:close/>
                  <a:moveTo>
                    <a:pt x="7247" y="11124"/>
                  </a:moveTo>
                  <a:cubicBezTo>
                    <a:pt x="7170" y="11124"/>
                    <a:pt x="7108" y="11204"/>
                    <a:pt x="7108" y="11302"/>
                  </a:cubicBezTo>
                  <a:cubicBezTo>
                    <a:pt x="7108" y="11399"/>
                    <a:pt x="7170" y="11478"/>
                    <a:pt x="7247" y="11478"/>
                  </a:cubicBezTo>
                  <a:cubicBezTo>
                    <a:pt x="7323" y="11478"/>
                    <a:pt x="7384" y="11399"/>
                    <a:pt x="7384" y="11302"/>
                  </a:cubicBezTo>
                  <a:cubicBezTo>
                    <a:pt x="7384" y="11204"/>
                    <a:pt x="7323" y="11124"/>
                    <a:pt x="7247" y="11124"/>
                  </a:cubicBezTo>
                  <a:close/>
                  <a:moveTo>
                    <a:pt x="7616" y="11124"/>
                  </a:moveTo>
                  <a:cubicBezTo>
                    <a:pt x="7540" y="11124"/>
                    <a:pt x="7478" y="11204"/>
                    <a:pt x="7478" y="11302"/>
                  </a:cubicBezTo>
                  <a:cubicBezTo>
                    <a:pt x="7478" y="11399"/>
                    <a:pt x="7540" y="11478"/>
                    <a:pt x="7616" y="11478"/>
                  </a:cubicBezTo>
                  <a:cubicBezTo>
                    <a:pt x="7693" y="11478"/>
                    <a:pt x="7754" y="11399"/>
                    <a:pt x="7754" y="11302"/>
                  </a:cubicBezTo>
                  <a:cubicBezTo>
                    <a:pt x="7754" y="11204"/>
                    <a:pt x="7693" y="11124"/>
                    <a:pt x="7616" y="11124"/>
                  </a:cubicBezTo>
                  <a:close/>
                  <a:moveTo>
                    <a:pt x="8027" y="11124"/>
                  </a:moveTo>
                  <a:cubicBezTo>
                    <a:pt x="7951" y="11124"/>
                    <a:pt x="7889" y="11204"/>
                    <a:pt x="7889" y="11302"/>
                  </a:cubicBezTo>
                  <a:cubicBezTo>
                    <a:pt x="7889" y="11399"/>
                    <a:pt x="7951" y="11478"/>
                    <a:pt x="8027" y="11478"/>
                  </a:cubicBezTo>
                  <a:cubicBezTo>
                    <a:pt x="8104" y="11478"/>
                    <a:pt x="8165" y="11399"/>
                    <a:pt x="8165" y="11302"/>
                  </a:cubicBezTo>
                  <a:cubicBezTo>
                    <a:pt x="8165" y="11204"/>
                    <a:pt x="8104" y="11124"/>
                    <a:pt x="8027" y="11124"/>
                  </a:cubicBezTo>
                  <a:close/>
                  <a:moveTo>
                    <a:pt x="8438" y="11124"/>
                  </a:moveTo>
                  <a:cubicBezTo>
                    <a:pt x="8362" y="11124"/>
                    <a:pt x="8299" y="11204"/>
                    <a:pt x="8299" y="11302"/>
                  </a:cubicBezTo>
                  <a:cubicBezTo>
                    <a:pt x="8299" y="11399"/>
                    <a:pt x="8362" y="11478"/>
                    <a:pt x="8438" y="11478"/>
                  </a:cubicBezTo>
                  <a:cubicBezTo>
                    <a:pt x="8515" y="11478"/>
                    <a:pt x="8576" y="11399"/>
                    <a:pt x="8576" y="11302"/>
                  </a:cubicBezTo>
                  <a:cubicBezTo>
                    <a:pt x="8576" y="11204"/>
                    <a:pt x="8515" y="11124"/>
                    <a:pt x="8438" y="11124"/>
                  </a:cubicBezTo>
                  <a:close/>
                  <a:moveTo>
                    <a:pt x="8808" y="11124"/>
                  </a:moveTo>
                  <a:cubicBezTo>
                    <a:pt x="8732" y="11124"/>
                    <a:pt x="8669" y="11204"/>
                    <a:pt x="8669" y="11302"/>
                  </a:cubicBezTo>
                  <a:cubicBezTo>
                    <a:pt x="8669" y="11399"/>
                    <a:pt x="8732" y="11478"/>
                    <a:pt x="8808" y="11478"/>
                  </a:cubicBezTo>
                  <a:cubicBezTo>
                    <a:pt x="8884" y="11478"/>
                    <a:pt x="8945" y="11399"/>
                    <a:pt x="8945" y="11302"/>
                  </a:cubicBezTo>
                  <a:cubicBezTo>
                    <a:pt x="8945" y="11204"/>
                    <a:pt x="8884" y="11124"/>
                    <a:pt x="8808" y="11124"/>
                  </a:cubicBezTo>
                  <a:close/>
                  <a:moveTo>
                    <a:pt x="9219" y="11124"/>
                  </a:moveTo>
                  <a:cubicBezTo>
                    <a:pt x="9142" y="11124"/>
                    <a:pt x="9080" y="11204"/>
                    <a:pt x="9080" y="11302"/>
                  </a:cubicBezTo>
                  <a:cubicBezTo>
                    <a:pt x="9080" y="11399"/>
                    <a:pt x="9142" y="11478"/>
                    <a:pt x="9219" y="11478"/>
                  </a:cubicBezTo>
                  <a:cubicBezTo>
                    <a:pt x="9295" y="11478"/>
                    <a:pt x="9356" y="11399"/>
                    <a:pt x="9356" y="11302"/>
                  </a:cubicBezTo>
                  <a:cubicBezTo>
                    <a:pt x="9356" y="11204"/>
                    <a:pt x="9295" y="11124"/>
                    <a:pt x="9219" y="11124"/>
                  </a:cubicBezTo>
                  <a:close/>
                  <a:moveTo>
                    <a:pt x="9589" y="11124"/>
                  </a:moveTo>
                  <a:cubicBezTo>
                    <a:pt x="9512" y="11124"/>
                    <a:pt x="9450" y="11204"/>
                    <a:pt x="9450" y="11302"/>
                  </a:cubicBezTo>
                  <a:cubicBezTo>
                    <a:pt x="9450" y="11399"/>
                    <a:pt x="9512" y="11478"/>
                    <a:pt x="9589" y="11478"/>
                  </a:cubicBezTo>
                  <a:cubicBezTo>
                    <a:pt x="9665" y="11478"/>
                    <a:pt x="9726" y="11399"/>
                    <a:pt x="9726" y="11302"/>
                  </a:cubicBezTo>
                  <a:cubicBezTo>
                    <a:pt x="9726" y="11204"/>
                    <a:pt x="9665" y="11124"/>
                    <a:pt x="9589" y="11124"/>
                  </a:cubicBezTo>
                  <a:close/>
                  <a:moveTo>
                    <a:pt x="9999" y="11124"/>
                  </a:moveTo>
                  <a:cubicBezTo>
                    <a:pt x="9923" y="11124"/>
                    <a:pt x="9861" y="11204"/>
                    <a:pt x="9861" y="11302"/>
                  </a:cubicBezTo>
                  <a:cubicBezTo>
                    <a:pt x="9861" y="11399"/>
                    <a:pt x="9923" y="11478"/>
                    <a:pt x="9999" y="11478"/>
                  </a:cubicBezTo>
                  <a:cubicBezTo>
                    <a:pt x="10076" y="11478"/>
                    <a:pt x="10137" y="11399"/>
                    <a:pt x="10137" y="11302"/>
                  </a:cubicBezTo>
                  <a:cubicBezTo>
                    <a:pt x="10137" y="11204"/>
                    <a:pt x="10076" y="11124"/>
                    <a:pt x="9999" y="11124"/>
                  </a:cubicBezTo>
                  <a:close/>
                  <a:moveTo>
                    <a:pt x="10410" y="11124"/>
                  </a:moveTo>
                  <a:cubicBezTo>
                    <a:pt x="10334" y="11124"/>
                    <a:pt x="10272" y="11204"/>
                    <a:pt x="10272" y="11302"/>
                  </a:cubicBezTo>
                  <a:cubicBezTo>
                    <a:pt x="10272" y="11399"/>
                    <a:pt x="10334" y="11478"/>
                    <a:pt x="10410" y="11478"/>
                  </a:cubicBezTo>
                  <a:cubicBezTo>
                    <a:pt x="10487" y="11478"/>
                    <a:pt x="10548" y="11399"/>
                    <a:pt x="10548" y="11302"/>
                  </a:cubicBezTo>
                  <a:cubicBezTo>
                    <a:pt x="10548" y="11204"/>
                    <a:pt x="10487" y="11124"/>
                    <a:pt x="10410" y="11124"/>
                  </a:cubicBezTo>
                  <a:close/>
                  <a:moveTo>
                    <a:pt x="10780" y="11124"/>
                  </a:moveTo>
                  <a:cubicBezTo>
                    <a:pt x="10704" y="11124"/>
                    <a:pt x="10641" y="11204"/>
                    <a:pt x="10641" y="11302"/>
                  </a:cubicBezTo>
                  <a:cubicBezTo>
                    <a:pt x="10641" y="11399"/>
                    <a:pt x="10704" y="11478"/>
                    <a:pt x="10780" y="11478"/>
                  </a:cubicBezTo>
                  <a:cubicBezTo>
                    <a:pt x="10856" y="11478"/>
                    <a:pt x="10917" y="11399"/>
                    <a:pt x="10917" y="11302"/>
                  </a:cubicBezTo>
                  <a:cubicBezTo>
                    <a:pt x="10917" y="11204"/>
                    <a:pt x="10856" y="11124"/>
                    <a:pt x="10780" y="11124"/>
                  </a:cubicBezTo>
                  <a:close/>
                  <a:moveTo>
                    <a:pt x="11191" y="11124"/>
                  </a:moveTo>
                  <a:cubicBezTo>
                    <a:pt x="11115" y="11124"/>
                    <a:pt x="11052" y="11204"/>
                    <a:pt x="11052" y="11302"/>
                  </a:cubicBezTo>
                  <a:cubicBezTo>
                    <a:pt x="11052" y="11399"/>
                    <a:pt x="11115" y="11478"/>
                    <a:pt x="11191" y="11478"/>
                  </a:cubicBezTo>
                  <a:cubicBezTo>
                    <a:pt x="11267" y="11478"/>
                    <a:pt x="11328" y="11399"/>
                    <a:pt x="11328" y="11302"/>
                  </a:cubicBezTo>
                  <a:cubicBezTo>
                    <a:pt x="11328" y="11204"/>
                    <a:pt x="11267" y="11124"/>
                    <a:pt x="11191" y="11124"/>
                  </a:cubicBezTo>
                  <a:close/>
                  <a:moveTo>
                    <a:pt x="11602" y="11124"/>
                  </a:moveTo>
                  <a:cubicBezTo>
                    <a:pt x="11526" y="11124"/>
                    <a:pt x="11463" y="11204"/>
                    <a:pt x="11463" y="11302"/>
                  </a:cubicBezTo>
                  <a:cubicBezTo>
                    <a:pt x="11463" y="11399"/>
                    <a:pt x="11526" y="11478"/>
                    <a:pt x="11602" y="11478"/>
                  </a:cubicBezTo>
                  <a:cubicBezTo>
                    <a:pt x="11678" y="11478"/>
                    <a:pt x="11739" y="11399"/>
                    <a:pt x="11739" y="11302"/>
                  </a:cubicBezTo>
                  <a:cubicBezTo>
                    <a:pt x="11739" y="11204"/>
                    <a:pt x="11678" y="11124"/>
                    <a:pt x="11602" y="11124"/>
                  </a:cubicBezTo>
                  <a:close/>
                  <a:moveTo>
                    <a:pt x="11972" y="11124"/>
                  </a:moveTo>
                  <a:cubicBezTo>
                    <a:pt x="11895" y="11124"/>
                    <a:pt x="11833" y="11204"/>
                    <a:pt x="11833" y="11302"/>
                  </a:cubicBezTo>
                  <a:cubicBezTo>
                    <a:pt x="11833" y="11399"/>
                    <a:pt x="11895" y="11478"/>
                    <a:pt x="11972" y="11478"/>
                  </a:cubicBezTo>
                  <a:cubicBezTo>
                    <a:pt x="12048" y="11478"/>
                    <a:pt x="12109" y="11399"/>
                    <a:pt x="12109" y="11302"/>
                  </a:cubicBezTo>
                  <a:cubicBezTo>
                    <a:pt x="12109" y="11204"/>
                    <a:pt x="12048" y="11124"/>
                    <a:pt x="11972" y="11124"/>
                  </a:cubicBezTo>
                  <a:close/>
                  <a:moveTo>
                    <a:pt x="12382" y="11124"/>
                  </a:moveTo>
                  <a:cubicBezTo>
                    <a:pt x="12306" y="11124"/>
                    <a:pt x="12244" y="11204"/>
                    <a:pt x="12244" y="11302"/>
                  </a:cubicBezTo>
                  <a:cubicBezTo>
                    <a:pt x="12244" y="11399"/>
                    <a:pt x="12306" y="11478"/>
                    <a:pt x="12382" y="11478"/>
                  </a:cubicBezTo>
                  <a:cubicBezTo>
                    <a:pt x="12459" y="11478"/>
                    <a:pt x="12520" y="11399"/>
                    <a:pt x="12520" y="11302"/>
                  </a:cubicBezTo>
                  <a:cubicBezTo>
                    <a:pt x="12520" y="11204"/>
                    <a:pt x="12459" y="11124"/>
                    <a:pt x="12382" y="11124"/>
                  </a:cubicBezTo>
                  <a:close/>
                  <a:moveTo>
                    <a:pt x="12752" y="11176"/>
                  </a:moveTo>
                  <a:cubicBezTo>
                    <a:pt x="12676" y="11176"/>
                    <a:pt x="12614" y="11257"/>
                    <a:pt x="12614" y="11354"/>
                  </a:cubicBezTo>
                  <a:cubicBezTo>
                    <a:pt x="12614" y="11452"/>
                    <a:pt x="12676" y="11531"/>
                    <a:pt x="12752" y="11531"/>
                  </a:cubicBezTo>
                  <a:cubicBezTo>
                    <a:pt x="12829" y="11531"/>
                    <a:pt x="12890" y="11452"/>
                    <a:pt x="12890" y="11354"/>
                  </a:cubicBezTo>
                  <a:cubicBezTo>
                    <a:pt x="12890" y="11257"/>
                    <a:pt x="12829" y="11176"/>
                    <a:pt x="12752" y="11176"/>
                  </a:cubicBezTo>
                  <a:close/>
                  <a:moveTo>
                    <a:pt x="13163" y="11176"/>
                  </a:moveTo>
                  <a:cubicBezTo>
                    <a:pt x="13087" y="11176"/>
                    <a:pt x="13024" y="11257"/>
                    <a:pt x="13024" y="11354"/>
                  </a:cubicBezTo>
                  <a:cubicBezTo>
                    <a:pt x="13024" y="11452"/>
                    <a:pt x="13087" y="11531"/>
                    <a:pt x="13163" y="11531"/>
                  </a:cubicBezTo>
                  <a:cubicBezTo>
                    <a:pt x="13240" y="11531"/>
                    <a:pt x="13301" y="11452"/>
                    <a:pt x="13301" y="11354"/>
                  </a:cubicBezTo>
                  <a:cubicBezTo>
                    <a:pt x="13301" y="11257"/>
                    <a:pt x="13240" y="11176"/>
                    <a:pt x="13163" y="11176"/>
                  </a:cubicBezTo>
                  <a:close/>
                  <a:moveTo>
                    <a:pt x="13574" y="11176"/>
                  </a:moveTo>
                  <a:cubicBezTo>
                    <a:pt x="13498" y="11176"/>
                    <a:pt x="13435" y="11257"/>
                    <a:pt x="13435" y="11354"/>
                  </a:cubicBezTo>
                  <a:cubicBezTo>
                    <a:pt x="13435" y="11452"/>
                    <a:pt x="13498" y="11531"/>
                    <a:pt x="13574" y="11531"/>
                  </a:cubicBezTo>
                  <a:cubicBezTo>
                    <a:pt x="13650" y="11531"/>
                    <a:pt x="13711" y="11452"/>
                    <a:pt x="13711" y="11354"/>
                  </a:cubicBezTo>
                  <a:cubicBezTo>
                    <a:pt x="13711" y="11257"/>
                    <a:pt x="13650" y="11176"/>
                    <a:pt x="13574" y="11176"/>
                  </a:cubicBezTo>
                  <a:close/>
                  <a:moveTo>
                    <a:pt x="13985" y="11176"/>
                  </a:moveTo>
                  <a:cubicBezTo>
                    <a:pt x="13908" y="11176"/>
                    <a:pt x="13846" y="11257"/>
                    <a:pt x="13846" y="11354"/>
                  </a:cubicBezTo>
                  <a:cubicBezTo>
                    <a:pt x="13846" y="11452"/>
                    <a:pt x="13908" y="11531"/>
                    <a:pt x="13985" y="11531"/>
                  </a:cubicBezTo>
                  <a:cubicBezTo>
                    <a:pt x="14061" y="11531"/>
                    <a:pt x="14122" y="11452"/>
                    <a:pt x="14122" y="11354"/>
                  </a:cubicBezTo>
                  <a:cubicBezTo>
                    <a:pt x="14122" y="11257"/>
                    <a:pt x="14061" y="11176"/>
                    <a:pt x="13985" y="11176"/>
                  </a:cubicBezTo>
                  <a:close/>
                  <a:moveTo>
                    <a:pt x="14355" y="11176"/>
                  </a:moveTo>
                  <a:cubicBezTo>
                    <a:pt x="14278" y="11176"/>
                    <a:pt x="14216" y="11257"/>
                    <a:pt x="14216" y="11354"/>
                  </a:cubicBezTo>
                  <a:cubicBezTo>
                    <a:pt x="14216" y="11452"/>
                    <a:pt x="14278" y="11531"/>
                    <a:pt x="14355" y="11531"/>
                  </a:cubicBezTo>
                  <a:cubicBezTo>
                    <a:pt x="14431" y="11531"/>
                    <a:pt x="14492" y="11452"/>
                    <a:pt x="14492" y="11354"/>
                  </a:cubicBezTo>
                  <a:cubicBezTo>
                    <a:pt x="14492" y="11257"/>
                    <a:pt x="14431" y="11176"/>
                    <a:pt x="14355" y="11176"/>
                  </a:cubicBezTo>
                  <a:close/>
                  <a:moveTo>
                    <a:pt x="14765" y="11176"/>
                  </a:moveTo>
                  <a:cubicBezTo>
                    <a:pt x="14689" y="11176"/>
                    <a:pt x="14627" y="11257"/>
                    <a:pt x="14627" y="11354"/>
                  </a:cubicBezTo>
                  <a:cubicBezTo>
                    <a:pt x="14627" y="11452"/>
                    <a:pt x="14689" y="11531"/>
                    <a:pt x="14765" y="11531"/>
                  </a:cubicBezTo>
                  <a:cubicBezTo>
                    <a:pt x="14842" y="11531"/>
                    <a:pt x="14903" y="11452"/>
                    <a:pt x="14903" y="11354"/>
                  </a:cubicBezTo>
                  <a:cubicBezTo>
                    <a:pt x="14903" y="11257"/>
                    <a:pt x="14842" y="11176"/>
                    <a:pt x="14765" y="11176"/>
                  </a:cubicBezTo>
                  <a:close/>
                  <a:moveTo>
                    <a:pt x="15135" y="11176"/>
                  </a:moveTo>
                  <a:cubicBezTo>
                    <a:pt x="15059" y="11176"/>
                    <a:pt x="14997" y="11257"/>
                    <a:pt x="14997" y="11354"/>
                  </a:cubicBezTo>
                  <a:cubicBezTo>
                    <a:pt x="14997" y="11452"/>
                    <a:pt x="15059" y="11531"/>
                    <a:pt x="15135" y="11531"/>
                  </a:cubicBezTo>
                  <a:cubicBezTo>
                    <a:pt x="15212" y="11531"/>
                    <a:pt x="15273" y="11452"/>
                    <a:pt x="15273" y="11354"/>
                  </a:cubicBezTo>
                  <a:cubicBezTo>
                    <a:pt x="15273" y="11257"/>
                    <a:pt x="15212" y="11176"/>
                    <a:pt x="15135" y="11176"/>
                  </a:cubicBezTo>
                  <a:close/>
                  <a:moveTo>
                    <a:pt x="15546" y="11176"/>
                  </a:moveTo>
                  <a:cubicBezTo>
                    <a:pt x="15470" y="11176"/>
                    <a:pt x="15407" y="11257"/>
                    <a:pt x="15407" y="11354"/>
                  </a:cubicBezTo>
                  <a:cubicBezTo>
                    <a:pt x="15407" y="11452"/>
                    <a:pt x="15470" y="11531"/>
                    <a:pt x="15546" y="11531"/>
                  </a:cubicBezTo>
                  <a:cubicBezTo>
                    <a:pt x="15623" y="11531"/>
                    <a:pt x="15684" y="11452"/>
                    <a:pt x="15684" y="11354"/>
                  </a:cubicBezTo>
                  <a:cubicBezTo>
                    <a:pt x="15684" y="11257"/>
                    <a:pt x="15623" y="11176"/>
                    <a:pt x="15546" y="11176"/>
                  </a:cubicBezTo>
                  <a:close/>
                  <a:moveTo>
                    <a:pt x="15957" y="11176"/>
                  </a:moveTo>
                  <a:cubicBezTo>
                    <a:pt x="15881" y="11176"/>
                    <a:pt x="15818" y="11257"/>
                    <a:pt x="15818" y="11354"/>
                  </a:cubicBezTo>
                  <a:cubicBezTo>
                    <a:pt x="15818" y="11452"/>
                    <a:pt x="15881" y="11531"/>
                    <a:pt x="15957" y="11531"/>
                  </a:cubicBezTo>
                  <a:cubicBezTo>
                    <a:pt x="16033" y="11531"/>
                    <a:pt x="16094" y="11452"/>
                    <a:pt x="16094" y="11354"/>
                  </a:cubicBezTo>
                  <a:cubicBezTo>
                    <a:pt x="16094" y="11257"/>
                    <a:pt x="16033" y="11176"/>
                    <a:pt x="15957" y="11176"/>
                  </a:cubicBezTo>
                  <a:close/>
                  <a:moveTo>
                    <a:pt x="16327" y="11176"/>
                  </a:moveTo>
                  <a:cubicBezTo>
                    <a:pt x="16250" y="11176"/>
                    <a:pt x="16188" y="11257"/>
                    <a:pt x="16188" y="11354"/>
                  </a:cubicBezTo>
                  <a:cubicBezTo>
                    <a:pt x="16188" y="11452"/>
                    <a:pt x="16250" y="11531"/>
                    <a:pt x="16327" y="11531"/>
                  </a:cubicBezTo>
                  <a:cubicBezTo>
                    <a:pt x="16403" y="11531"/>
                    <a:pt x="16464" y="11452"/>
                    <a:pt x="16464" y="11354"/>
                  </a:cubicBezTo>
                  <a:cubicBezTo>
                    <a:pt x="16464" y="11257"/>
                    <a:pt x="16403" y="11176"/>
                    <a:pt x="16327" y="11176"/>
                  </a:cubicBezTo>
                  <a:close/>
                  <a:moveTo>
                    <a:pt x="1741" y="11598"/>
                  </a:moveTo>
                  <a:cubicBezTo>
                    <a:pt x="1665" y="11598"/>
                    <a:pt x="1602" y="11678"/>
                    <a:pt x="1602" y="11776"/>
                  </a:cubicBezTo>
                  <a:cubicBezTo>
                    <a:pt x="1602" y="11874"/>
                    <a:pt x="1665" y="11952"/>
                    <a:pt x="1741" y="11952"/>
                  </a:cubicBezTo>
                  <a:cubicBezTo>
                    <a:pt x="1817" y="11952"/>
                    <a:pt x="1878" y="11874"/>
                    <a:pt x="1878" y="11776"/>
                  </a:cubicBezTo>
                  <a:cubicBezTo>
                    <a:pt x="1878" y="11678"/>
                    <a:pt x="1817" y="11598"/>
                    <a:pt x="1741" y="11598"/>
                  </a:cubicBezTo>
                  <a:close/>
                  <a:moveTo>
                    <a:pt x="2111" y="11598"/>
                  </a:moveTo>
                  <a:cubicBezTo>
                    <a:pt x="2035" y="11598"/>
                    <a:pt x="1972" y="11678"/>
                    <a:pt x="1972" y="11776"/>
                  </a:cubicBezTo>
                  <a:cubicBezTo>
                    <a:pt x="1972" y="11874"/>
                    <a:pt x="2035" y="11954"/>
                    <a:pt x="2111" y="11954"/>
                  </a:cubicBezTo>
                  <a:cubicBezTo>
                    <a:pt x="2187" y="11954"/>
                    <a:pt x="2248" y="11874"/>
                    <a:pt x="2248" y="11776"/>
                  </a:cubicBezTo>
                  <a:cubicBezTo>
                    <a:pt x="2248" y="11678"/>
                    <a:pt x="2187" y="11598"/>
                    <a:pt x="2111" y="11598"/>
                  </a:cubicBezTo>
                  <a:close/>
                  <a:moveTo>
                    <a:pt x="2522" y="11598"/>
                  </a:moveTo>
                  <a:cubicBezTo>
                    <a:pt x="2445" y="11598"/>
                    <a:pt x="2383" y="11678"/>
                    <a:pt x="2383" y="11776"/>
                  </a:cubicBezTo>
                  <a:cubicBezTo>
                    <a:pt x="2383" y="11874"/>
                    <a:pt x="2445" y="11954"/>
                    <a:pt x="2522" y="11954"/>
                  </a:cubicBezTo>
                  <a:cubicBezTo>
                    <a:pt x="2598" y="11954"/>
                    <a:pt x="2659" y="11874"/>
                    <a:pt x="2659" y="11776"/>
                  </a:cubicBezTo>
                  <a:cubicBezTo>
                    <a:pt x="2659" y="11678"/>
                    <a:pt x="2598" y="11598"/>
                    <a:pt x="2522" y="11598"/>
                  </a:cubicBezTo>
                  <a:close/>
                  <a:moveTo>
                    <a:pt x="2891" y="11598"/>
                  </a:moveTo>
                  <a:cubicBezTo>
                    <a:pt x="2815" y="11598"/>
                    <a:pt x="2753" y="11678"/>
                    <a:pt x="2753" y="11776"/>
                  </a:cubicBezTo>
                  <a:cubicBezTo>
                    <a:pt x="2753" y="11874"/>
                    <a:pt x="2815" y="11954"/>
                    <a:pt x="2891" y="11954"/>
                  </a:cubicBezTo>
                  <a:cubicBezTo>
                    <a:pt x="2968" y="11954"/>
                    <a:pt x="3029" y="11874"/>
                    <a:pt x="3029" y="11776"/>
                  </a:cubicBezTo>
                  <a:cubicBezTo>
                    <a:pt x="3029" y="11678"/>
                    <a:pt x="2968" y="11598"/>
                    <a:pt x="2891" y="11598"/>
                  </a:cubicBezTo>
                  <a:close/>
                  <a:moveTo>
                    <a:pt x="3302" y="11598"/>
                  </a:moveTo>
                  <a:cubicBezTo>
                    <a:pt x="3226" y="11598"/>
                    <a:pt x="3164" y="11678"/>
                    <a:pt x="3164" y="11776"/>
                  </a:cubicBezTo>
                  <a:cubicBezTo>
                    <a:pt x="3164" y="11874"/>
                    <a:pt x="3226" y="11952"/>
                    <a:pt x="3302" y="11952"/>
                  </a:cubicBezTo>
                  <a:cubicBezTo>
                    <a:pt x="3379" y="11952"/>
                    <a:pt x="3440" y="11874"/>
                    <a:pt x="3440" y="11776"/>
                  </a:cubicBezTo>
                  <a:cubicBezTo>
                    <a:pt x="3440" y="11678"/>
                    <a:pt x="3379" y="11598"/>
                    <a:pt x="3302" y="11598"/>
                  </a:cubicBezTo>
                  <a:close/>
                  <a:moveTo>
                    <a:pt x="3713" y="11651"/>
                  </a:moveTo>
                  <a:cubicBezTo>
                    <a:pt x="3637" y="11651"/>
                    <a:pt x="3575" y="11731"/>
                    <a:pt x="3575" y="11829"/>
                  </a:cubicBezTo>
                  <a:cubicBezTo>
                    <a:pt x="3575" y="11927"/>
                    <a:pt x="3637" y="12005"/>
                    <a:pt x="3713" y="12005"/>
                  </a:cubicBezTo>
                  <a:cubicBezTo>
                    <a:pt x="3790" y="12005"/>
                    <a:pt x="3851" y="11927"/>
                    <a:pt x="3851" y="11829"/>
                  </a:cubicBezTo>
                  <a:cubicBezTo>
                    <a:pt x="3851" y="11731"/>
                    <a:pt x="3790" y="11651"/>
                    <a:pt x="3713" y="11651"/>
                  </a:cubicBezTo>
                  <a:close/>
                  <a:moveTo>
                    <a:pt x="4453" y="11651"/>
                  </a:moveTo>
                  <a:cubicBezTo>
                    <a:pt x="4376" y="11651"/>
                    <a:pt x="4314" y="11731"/>
                    <a:pt x="4314" y="11829"/>
                  </a:cubicBezTo>
                  <a:cubicBezTo>
                    <a:pt x="4314" y="11927"/>
                    <a:pt x="4376" y="12007"/>
                    <a:pt x="4453" y="12007"/>
                  </a:cubicBezTo>
                  <a:cubicBezTo>
                    <a:pt x="4529" y="12007"/>
                    <a:pt x="4590" y="11927"/>
                    <a:pt x="4590" y="11829"/>
                  </a:cubicBezTo>
                  <a:cubicBezTo>
                    <a:pt x="4590" y="11731"/>
                    <a:pt x="4529" y="11651"/>
                    <a:pt x="4453" y="11651"/>
                  </a:cubicBezTo>
                  <a:close/>
                  <a:moveTo>
                    <a:pt x="4864" y="11651"/>
                  </a:moveTo>
                  <a:cubicBezTo>
                    <a:pt x="4787" y="11651"/>
                    <a:pt x="4725" y="11731"/>
                    <a:pt x="4725" y="11829"/>
                  </a:cubicBezTo>
                  <a:cubicBezTo>
                    <a:pt x="4725" y="11927"/>
                    <a:pt x="4787" y="12007"/>
                    <a:pt x="4864" y="12007"/>
                  </a:cubicBezTo>
                  <a:cubicBezTo>
                    <a:pt x="4940" y="12007"/>
                    <a:pt x="5001" y="11927"/>
                    <a:pt x="5001" y="11829"/>
                  </a:cubicBezTo>
                  <a:cubicBezTo>
                    <a:pt x="5001" y="11731"/>
                    <a:pt x="4940" y="11651"/>
                    <a:pt x="4864" y="11651"/>
                  </a:cubicBezTo>
                  <a:close/>
                  <a:moveTo>
                    <a:pt x="5274" y="11651"/>
                  </a:moveTo>
                  <a:cubicBezTo>
                    <a:pt x="5198" y="11651"/>
                    <a:pt x="5136" y="11731"/>
                    <a:pt x="5136" y="11829"/>
                  </a:cubicBezTo>
                  <a:cubicBezTo>
                    <a:pt x="5136" y="11927"/>
                    <a:pt x="5198" y="12007"/>
                    <a:pt x="5274" y="12007"/>
                  </a:cubicBezTo>
                  <a:cubicBezTo>
                    <a:pt x="5351" y="12007"/>
                    <a:pt x="5412" y="11927"/>
                    <a:pt x="5412" y="11829"/>
                  </a:cubicBezTo>
                  <a:cubicBezTo>
                    <a:pt x="5412" y="11731"/>
                    <a:pt x="5351" y="11651"/>
                    <a:pt x="5274" y="11651"/>
                  </a:cubicBezTo>
                  <a:close/>
                  <a:moveTo>
                    <a:pt x="5644" y="11651"/>
                  </a:moveTo>
                  <a:cubicBezTo>
                    <a:pt x="5568" y="11651"/>
                    <a:pt x="5506" y="11731"/>
                    <a:pt x="5506" y="11829"/>
                  </a:cubicBezTo>
                  <a:cubicBezTo>
                    <a:pt x="5506" y="11927"/>
                    <a:pt x="5568" y="12007"/>
                    <a:pt x="5644" y="12007"/>
                  </a:cubicBezTo>
                  <a:cubicBezTo>
                    <a:pt x="5720" y="12007"/>
                    <a:pt x="5782" y="11927"/>
                    <a:pt x="5782" y="11829"/>
                  </a:cubicBezTo>
                  <a:cubicBezTo>
                    <a:pt x="5782" y="11731"/>
                    <a:pt x="5720" y="11651"/>
                    <a:pt x="5644" y="11651"/>
                  </a:cubicBezTo>
                  <a:close/>
                  <a:moveTo>
                    <a:pt x="6055" y="11651"/>
                  </a:moveTo>
                  <a:cubicBezTo>
                    <a:pt x="5979" y="11651"/>
                    <a:pt x="5916" y="11731"/>
                    <a:pt x="5916" y="11829"/>
                  </a:cubicBezTo>
                  <a:cubicBezTo>
                    <a:pt x="5916" y="11927"/>
                    <a:pt x="5979" y="12007"/>
                    <a:pt x="6055" y="12007"/>
                  </a:cubicBezTo>
                  <a:cubicBezTo>
                    <a:pt x="6132" y="12007"/>
                    <a:pt x="6193" y="11927"/>
                    <a:pt x="6193" y="11829"/>
                  </a:cubicBezTo>
                  <a:cubicBezTo>
                    <a:pt x="6193" y="11731"/>
                    <a:pt x="6132" y="11651"/>
                    <a:pt x="6055" y="11651"/>
                  </a:cubicBezTo>
                  <a:close/>
                  <a:moveTo>
                    <a:pt x="6425" y="11651"/>
                  </a:moveTo>
                  <a:cubicBezTo>
                    <a:pt x="6349" y="11651"/>
                    <a:pt x="6286" y="11731"/>
                    <a:pt x="6286" y="11829"/>
                  </a:cubicBezTo>
                  <a:cubicBezTo>
                    <a:pt x="6286" y="11927"/>
                    <a:pt x="6349" y="12007"/>
                    <a:pt x="6425" y="12007"/>
                  </a:cubicBezTo>
                  <a:cubicBezTo>
                    <a:pt x="6501" y="12007"/>
                    <a:pt x="6562" y="11927"/>
                    <a:pt x="6562" y="11829"/>
                  </a:cubicBezTo>
                  <a:cubicBezTo>
                    <a:pt x="6562" y="11731"/>
                    <a:pt x="6501" y="11651"/>
                    <a:pt x="6425" y="11651"/>
                  </a:cubicBezTo>
                  <a:close/>
                  <a:moveTo>
                    <a:pt x="6836" y="11651"/>
                  </a:moveTo>
                  <a:cubicBezTo>
                    <a:pt x="6759" y="11651"/>
                    <a:pt x="6697" y="11731"/>
                    <a:pt x="6697" y="11829"/>
                  </a:cubicBezTo>
                  <a:cubicBezTo>
                    <a:pt x="6697" y="11927"/>
                    <a:pt x="6759" y="12007"/>
                    <a:pt x="6836" y="12007"/>
                  </a:cubicBezTo>
                  <a:cubicBezTo>
                    <a:pt x="6912" y="12007"/>
                    <a:pt x="6973" y="11927"/>
                    <a:pt x="6973" y="11829"/>
                  </a:cubicBezTo>
                  <a:cubicBezTo>
                    <a:pt x="6973" y="11731"/>
                    <a:pt x="6912" y="11651"/>
                    <a:pt x="6836" y="11651"/>
                  </a:cubicBezTo>
                  <a:close/>
                  <a:moveTo>
                    <a:pt x="7247" y="11651"/>
                  </a:moveTo>
                  <a:cubicBezTo>
                    <a:pt x="7170" y="11651"/>
                    <a:pt x="7108" y="11731"/>
                    <a:pt x="7108" y="11829"/>
                  </a:cubicBezTo>
                  <a:cubicBezTo>
                    <a:pt x="7108" y="11927"/>
                    <a:pt x="7170" y="12007"/>
                    <a:pt x="7247" y="12007"/>
                  </a:cubicBezTo>
                  <a:cubicBezTo>
                    <a:pt x="7323" y="12007"/>
                    <a:pt x="7384" y="11927"/>
                    <a:pt x="7384" y="11829"/>
                  </a:cubicBezTo>
                  <a:cubicBezTo>
                    <a:pt x="7384" y="11731"/>
                    <a:pt x="7323" y="11651"/>
                    <a:pt x="7247" y="11651"/>
                  </a:cubicBezTo>
                  <a:close/>
                  <a:moveTo>
                    <a:pt x="7616" y="11651"/>
                  </a:moveTo>
                  <a:cubicBezTo>
                    <a:pt x="7540" y="11651"/>
                    <a:pt x="7478" y="11731"/>
                    <a:pt x="7478" y="11829"/>
                  </a:cubicBezTo>
                  <a:cubicBezTo>
                    <a:pt x="7478" y="11927"/>
                    <a:pt x="7540" y="12007"/>
                    <a:pt x="7616" y="12007"/>
                  </a:cubicBezTo>
                  <a:cubicBezTo>
                    <a:pt x="7693" y="12007"/>
                    <a:pt x="7754" y="11927"/>
                    <a:pt x="7754" y="11829"/>
                  </a:cubicBezTo>
                  <a:cubicBezTo>
                    <a:pt x="7754" y="11731"/>
                    <a:pt x="7693" y="11651"/>
                    <a:pt x="7616" y="11651"/>
                  </a:cubicBezTo>
                  <a:close/>
                  <a:moveTo>
                    <a:pt x="8027" y="11651"/>
                  </a:moveTo>
                  <a:cubicBezTo>
                    <a:pt x="7951" y="11651"/>
                    <a:pt x="7889" y="11731"/>
                    <a:pt x="7889" y="11829"/>
                  </a:cubicBezTo>
                  <a:cubicBezTo>
                    <a:pt x="7889" y="11927"/>
                    <a:pt x="7951" y="12007"/>
                    <a:pt x="8027" y="12007"/>
                  </a:cubicBezTo>
                  <a:cubicBezTo>
                    <a:pt x="8104" y="12007"/>
                    <a:pt x="8165" y="11927"/>
                    <a:pt x="8165" y="11829"/>
                  </a:cubicBezTo>
                  <a:cubicBezTo>
                    <a:pt x="8165" y="11731"/>
                    <a:pt x="8104" y="11651"/>
                    <a:pt x="8027" y="11651"/>
                  </a:cubicBezTo>
                  <a:close/>
                  <a:moveTo>
                    <a:pt x="8438" y="11651"/>
                  </a:moveTo>
                  <a:cubicBezTo>
                    <a:pt x="8362" y="11651"/>
                    <a:pt x="8299" y="11731"/>
                    <a:pt x="8299" y="11829"/>
                  </a:cubicBezTo>
                  <a:cubicBezTo>
                    <a:pt x="8299" y="11927"/>
                    <a:pt x="8362" y="12007"/>
                    <a:pt x="8438" y="12007"/>
                  </a:cubicBezTo>
                  <a:cubicBezTo>
                    <a:pt x="8515" y="12007"/>
                    <a:pt x="8576" y="11927"/>
                    <a:pt x="8576" y="11829"/>
                  </a:cubicBezTo>
                  <a:cubicBezTo>
                    <a:pt x="8576" y="11731"/>
                    <a:pt x="8515" y="11651"/>
                    <a:pt x="8438" y="11651"/>
                  </a:cubicBezTo>
                  <a:close/>
                  <a:moveTo>
                    <a:pt x="8808" y="11651"/>
                  </a:moveTo>
                  <a:cubicBezTo>
                    <a:pt x="8732" y="11651"/>
                    <a:pt x="8669" y="11731"/>
                    <a:pt x="8669" y="11829"/>
                  </a:cubicBezTo>
                  <a:cubicBezTo>
                    <a:pt x="8669" y="11927"/>
                    <a:pt x="8732" y="12007"/>
                    <a:pt x="8808" y="12007"/>
                  </a:cubicBezTo>
                  <a:cubicBezTo>
                    <a:pt x="8884" y="12007"/>
                    <a:pt x="8945" y="11927"/>
                    <a:pt x="8945" y="11829"/>
                  </a:cubicBezTo>
                  <a:cubicBezTo>
                    <a:pt x="8945" y="11731"/>
                    <a:pt x="8884" y="11651"/>
                    <a:pt x="8808" y="11651"/>
                  </a:cubicBezTo>
                  <a:close/>
                  <a:moveTo>
                    <a:pt x="9219" y="11651"/>
                  </a:moveTo>
                  <a:cubicBezTo>
                    <a:pt x="9142" y="11651"/>
                    <a:pt x="9080" y="11731"/>
                    <a:pt x="9080" y="11829"/>
                  </a:cubicBezTo>
                  <a:cubicBezTo>
                    <a:pt x="9080" y="11927"/>
                    <a:pt x="9142" y="12007"/>
                    <a:pt x="9219" y="12007"/>
                  </a:cubicBezTo>
                  <a:cubicBezTo>
                    <a:pt x="9295" y="12007"/>
                    <a:pt x="9356" y="11927"/>
                    <a:pt x="9356" y="11829"/>
                  </a:cubicBezTo>
                  <a:cubicBezTo>
                    <a:pt x="9356" y="11731"/>
                    <a:pt x="9295" y="11651"/>
                    <a:pt x="9219" y="11651"/>
                  </a:cubicBezTo>
                  <a:close/>
                  <a:moveTo>
                    <a:pt x="9589" y="11651"/>
                  </a:moveTo>
                  <a:cubicBezTo>
                    <a:pt x="9512" y="11651"/>
                    <a:pt x="9450" y="11731"/>
                    <a:pt x="9450" y="11829"/>
                  </a:cubicBezTo>
                  <a:cubicBezTo>
                    <a:pt x="9450" y="11927"/>
                    <a:pt x="9512" y="12007"/>
                    <a:pt x="9589" y="12007"/>
                  </a:cubicBezTo>
                  <a:cubicBezTo>
                    <a:pt x="9665" y="12007"/>
                    <a:pt x="9726" y="11927"/>
                    <a:pt x="9726" y="11829"/>
                  </a:cubicBezTo>
                  <a:cubicBezTo>
                    <a:pt x="9726" y="11731"/>
                    <a:pt x="9665" y="11651"/>
                    <a:pt x="9589" y="11651"/>
                  </a:cubicBezTo>
                  <a:close/>
                  <a:moveTo>
                    <a:pt x="9999" y="11651"/>
                  </a:moveTo>
                  <a:cubicBezTo>
                    <a:pt x="9923" y="11651"/>
                    <a:pt x="9861" y="11731"/>
                    <a:pt x="9861" y="11829"/>
                  </a:cubicBezTo>
                  <a:cubicBezTo>
                    <a:pt x="9861" y="11927"/>
                    <a:pt x="9923" y="12007"/>
                    <a:pt x="9999" y="12007"/>
                  </a:cubicBezTo>
                  <a:cubicBezTo>
                    <a:pt x="10076" y="12007"/>
                    <a:pt x="10137" y="11927"/>
                    <a:pt x="10137" y="11829"/>
                  </a:cubicBezTo>
                  <a:cubicBezTo>
                    <a:pt x="10137" y="11731"/>
                    <a:pt x="10076" y="11651"/>
                    <a:pt x="9999" y="11651"/>
                  </a:cubicBezTo>
                  <a:close/>
                  <a:moveTo>
                    <a:pt x="10410" y="11651"/>
                  </a:moveTo>
                  <a:cubicBezTo>
                    <a:pt x="10334" y="11651"/>
                    <a:pt x="10272" y="11731"/>
                    <a:pt x="10272" y="11829"/>
                  </a:cubicBezTo>
                  <a:cubicBezTo>
                    <a:pt x="10272" y="11927"/>
                    <a:pt x="10334" y="12007"/>
                    <a:pt x="10410" y="12007"/>
                  </a:cubicBezTo>
                  <a:cubicBezTo>
                    <a:pt x="10487" y="12007"/>
                    <a:pt x="10548" y="11927"/>
                    <a:pt x="10548" y="11829"/>
                  </a:cubicBezTo>
                  <a:cubicBezTo>
                    <a:pt x="10548" y="11731"/>
                    <a:pt x="10487" y="11651"/>
                    <a:pt x="10410" y="11651"/>
                  </a:cubicBezTo>
                  <a:close/>
                  <a:moveTo>
                    <a:pt x="10780" y="11651"/>
                  </a:moveTo>
                  <a:cubicBezTo>
                    <a:pt x="10704" y="11651"/>
                    <a:pt x="10641" y="11731"/>
                    <a:pt x="10641" y="11829"/>
                  </a:cubicBezTo>
                  <a:cubicBezTo>
                    <a:pt x="10641" y="11927"/>
                    <a:pt x="10704" y="12007"/>
                    <a:pt x="10780" y="12007"/>
                  </a:cubicBezTo>
                  <a:cubicBezTo>
                    <a:pt x="10856" y="12007"/>
                    <a:pt x="10917" y="11927"/>
                    <a:pt x="10917" y="11829"/>
                  </a:cubicBezTo>
                  <a:cubicBezTo>
                    <a:pt x="10917" y="11731"/>
                    <a:pt x="10856" y="11651"/>
                    <a:pt x="10780" y="11651"/>
                  </a:cubicBezTo>
                  <a:close/>
                  <a:moveTo>
                    <a:pt x="11191" y="11651"/>
                  </a:moveTo>
                  <a:cubicBezTo>
                    <a:pt x="11115" y="11651"/>
                    <a:pt x="11052" y="11731"/>
                    <a:pt x="11052" y="11829"/>
                  </a:cubicBezTo>
                  <a:cubicBezTo>
                    <a:pt x="11052" y="11927"/>
                    <a:pt x="11115" y="12007"/>
                    <a:pt x="11191" y="12007"/>
                  </a:cubicBezTo>
                  <a:cubicBezTo>
                    <a:pt x="11267" y="12007"/>
                    <a:pt x="11328" y="11927"/>
                    <a:pt x="11328" y="11829"/>
                  </a:cubicBezTo>
                  <a:cubicBezTo>
                    <a:pt x="11328" y="11731"/>
                    <a:pt x="11267" y="11651"/>
                    <a:pt x="11191" y="11651"/>
                  </a:cubicBezTo>
                  <a:close/>
                  <a:moveTo>
                    <a:pt x="11602" y="11651"/>
                  </a:moveTo>
                  <a:cubicBezTo>
                    <a:pt x="11526" y="11651"/>
                    <a:pt x="11463" y="11731"/>
                    <a:pt x="11463" y="11829"/>
                  </a:cubicBezTo>
                  <a:cubicBezTo>
                    <a:pt x="11463" y="11927"/>
                    <a:pt x="11526" y="12007"/>
                    <a:pt x="11602" y="12007"/>
                  </a:cubicBezTo>
                  <a:cubicBezTo>
                    <a:pt x="11678" y="12007"/>
                    <a:pt x="11739" y="11927"/>
                    <a:pt x="11739" y="11829"/>
                  </a:cubicBezTo>
                  <a:cubicBezTo>
                    <a:pt x="11739" y="11731"/>
                    <a:pt x="11678" y="11651"/>
                    <a:pt x="11602" y="11651"/>
                  </a:cubicBezTo>
                  <a:close/>
                  <a:moveTo>
                    <a:pt x="11972" y="11651"/>
                  </a:moveTo>
                  <a:cubicBezTo>
                    <a:pt x="11895" y="11651"/>
                    <a:pt x="11833" y="11731"/>
                    <a:pt x="11833" y="11829"/>
                  </a:cubicBezTo>
                  <a:cubicBezTo>
                    <a:pt x="11833" y="11927"/>
                    <a:pt x="11895" y="12007"/>
                    <a:pt x="11972" y="12007"/>
                  </a:cubicBezTo>
                  <a:cubicBezTo>
                    <a:pt x="12048" y="12007"/>
                    <a:pt x="12109" y="11927"/>
                    <a:pt x="12109" y="11829"/>
                  </a:cubicBezTo>
                  <a:cubicBezTo>
                    <a:pt x="12109" y="11731"/>
                    <a:pt x="12048" y="11651"/>
                    <a:pt x="11972" y="11651"/>
                  </a:cubicBezTo>
                  <a:close/>
                  <a:moveTo>
                    <a:pt x="12382" y="11651"/>
                  </a:moveTo>
                  <a:cubicBezTo>
                    <a:pt x="12306" y="11651"/>
                    <a:pt x="12244" y="11731"/>
                    <a:pt x="12244" y="11829"/>
                  </a:cubicBezTo>
                  <a:cubicBezTo>
                    <a:pt x="12244" y="11927"/>
                    <a:pt x="12306" y="12007"/>
                    <a:pt x="12382" y="12007"/>
                  </a:cubicBezTo>
                  <a:cubicBezTo>
                    <a:pt x="12459" y="12007"/>
                    <a:pt x="12520" y="11927"/>
                    <a:pt x="12520" y="11829"/>
                  </a:cubicBezTo>
                  <a:cubicBezTo>
                    <a:pt x="12520" y="11731"/>
                    <a:pt x="12459" y="11651"/>
                    <a:pt x="12382" y="11651"/>
                  </a:cubicBezTo>
                  <a:close/>
                  <a:moveTo>
                    <a:pt x="12752" y="11704"/>
                  </a:moveTo>
                  <a:cubicBezTo>
                    <a:pt x="12676" y="11704"/>
                    <a:pt x="12614" y="11783"/>
                    <a:pt x="12614" y="11882"/>
                  </a:cubicBezTo>
                  <a:cubicBezTo>
                    <a:pt x="12614" y="11979"/>
                    <a:pt x="12676" y="12058"/>
                    <a:pt x="12752" y="12058"/>
                  </a:cubicBezTo>
                  <a:cubicBezTo>
                    <a:pt x="12829" y="12058"/>
                    <a:pt x="12890" y="11979"/>
                    <a:pt x="12890" y="11882"/>
                  </a:cubicBezTo>
                  <a:cubicBezTo>
                    <a:pt x="12890" y="11783"/>
                    <a:pt x="12829" y="11704"/>
                    <a:pt x="12752" y="11704"/>
                  </a:cubicBezTo>
                  <a:close/>
                  <a:moveTo>
                    <a:pt x="13163" y="11704"/>
                  </a:moveTo>
                  <a:cubicBezTo>
                    <a:pt x="13087" y="11704"/>
                    <a:pt x="13024" y="11783"/>
                    <a:pt x="13024" y="11882"/>
                  </a:cubicBezTo>
                  <a:cubicBezTo>
                    <a:pt x="13024" y="11979"/>
                    <a:pt x="13087" y="12058"/>
                    <a:pt x="13163" y="12058"/>
                  </a:cubicBezTo>
                  <a:cubicBezTo>
                    <a:pt x="13240" y="12058"/>
                    <a:pt x="13301" y="11979"/>
                    <a:pt x="13301" y="11882"/>
                  </a:cubicBezTo>
                  <a:cubicBezTo>
                    <a:pt x="13301" y="11783"/>
                    <a:pt x="13240" y="11704"/>
                    <a:pt x="13163" y="11704"/>
                  </a:cubicBezTo>
                  <a:close/>
                  <a:moveTo>
                    <a:pt x="13574" y="11704"/>
                  </a:moveTo>
                  <a:cubicBezTo>
                    <a:pt x="13498" y="11704"/>
                    <a:pt x="13435" y="11783"/>
                    <a:pt x="13435" y="11882"/>
                  </a:cubicBezTo>
                  <a:cubicBezTo>
                    <a:pt x="13435" y="11979"/>
                    <a:pt x="13498" y="12058"/>
                    <a:pt x="13574" y="12058"/>
                  </a:cubicBezTo>
                  <a:cubicBezTo>
                    <a:pt x="13650" y="12058"/>
                    <a:pt x="13711" y="11979"/>
                    <a:pt x="13711" y="11882"/>
                  </a:cubicBezTo>
                  <a:cubicBezTo>
                    <a:pt x="13711" y="11783"/>
                    <a:pt x="13650" y="11704"/>
                    <a:pt x="13574" y="11704"/>
                  </a:cubicBezTo>
                  <a:close/>
                  <a:moveTo>
                    <a:pt x="13985" y="11704"/>
                  </a:moveTo>
                  <a:cubicBezTo>
                    <a:pt x="13908" y="11704"/>
                    <a:pt x="13846" y="11783"/>
                    <a:pt x="13846" y="11882"/>
                  </a:cubicBezTo>
                  <a:cubicBezTo>
                    <a:pt x="13846" y="11979"/>
                    <a:pt x="13908" y="12058"/>
                    <a:pt x="13985" y="12058"/>
                  </a:cubicBezTo>
                  <a:cubicBezTo>
                    <a:pt x="14061" y="12058"/>
                    <a:pt x="14122" y="11979"/>
                    <a:pt x="14122" y="11882"/>
                  </a:cubicBezTo>
                  <a:cubicBezTo>
                    <a:pt x="14122" y="11783"/>
                    <a:pt x="14061" y="11704"/>
                    <a:pt x="13985" y="11704"/>
                  </a:cubicBezTo>
                  <a:close/>
                  <a:moveTo>
                    <a:pt x="14355" y="11704"/>
                  </a:moveTo>
                  <a:cubicBezTo>
                    <a:pt x="14278" y="11704"/>
                    <a:pt x="14216" y="11783"/>
                    <a:pt x="14216" y="11882"/>
                  </a:cubicBezTo>
                  <a:cubicBezTo>
                    <a:pt x="14216" y="11979"/>
                    <a:pt x="14278" y="12058"/>
                    <a:pt x="14355" y="12058"/>
                  </a:cubicBezTo>
                  <a:cubicBezTo>
                    <a:pt x="14431" y="12058"/>
                    <a:pt x="14492" y="11979"/>
                    <a:pt x="14492" y="11882"/>
                  </a:cubicBezTo>
                  <a:cubicBezTo>
                    <a:pt x="14492" y="11783"/>
                    <a:pt x="14431" y="11704"/>
                    <a:pt x="14355" y="11704"/>
                  </a:cubicBezTo>
                  <a:close/>
                  <a:moveTo>
                    <a:pt x="14765" y="11704"/>
                  </a:moveTo>
                  <a:cubicBezTo>
                    <a:pt x="14689" y="11704"/>
                    <a:pt x="14627" y="11783"/>
                    <a:pt x="14627" y="11882"/>
                  </a:cubicBezTo>
                  <a:cubicBezTo>
                    <a:pt x="14627" y="11979"/>
                    <a:pt x="14689" y="12058"/>
                    <a:pt x="14765" y="12058"/>
                  </a:cubicBezTo>
                  <a:cubicBezTo>
                    <a:pt x="14842" y="12058"/>
                    <a:pt x="14903" y="11979"/>
                    <a:pt x="14903" y="11882"/>
                  </a:cubicBezTo>
                  <a:cubicBezTo>
                    <a:pt x="14903" y="11783"/>
                    <a:pt x="14842" y="11704"/>
                    <a:pt x="14765" y="11704"/>
                  </a:cubicBezTo>
                  <a:close/>
                  <a:moveTo>
                    <a:pt x="15135" y="11704"/>
                  </a:moveTo>
                  <a:cubicBezTo>
                    <a:pt x="15059" y="11704"/>
                    <a:pt x="14997" y="11783"/>
                    <a:pt x="14997" y="11882"/>
                  </a:cubicBezTo>
                  <a:cubicBezTo>
                    <a:pt x="14997" y="11979"/>
                    <a:pt x="15059" y="12058"/>
                    <a:pt x="15135" y="12058"/>
                  </a:cubicBezTo>
                  <a:cubicBezTo>
                    <a:pt x="15212" y="12058"/>
                    <a:pt x="15273" y="11979"/>
                    <a:pt x="15273" y="11882"/>
                  </a:cubicBezTo>
                  <a:cubicBezTo>
                    <a:pt x="15273" y="11783"/>
                    <a:pt x="15212" y="11704"/>
                    <a:pt x="15135" y="11704"/>
                  </a:cubicBezTo>
                  <a:close/>
                  <a:moveTo>
                    <a:pt x="15546" y="11704"/>
                  </a:moveTo>
                  <a:cubicBezTo>
                    <a:pt x="15470" y="11704"/>
                    <a:pt x="15407" y="11783"/>
                    <a:pt x="15407" y="11882"/>
                  </a:cubicBezTo>
                  <a:cubicBezTo>
                    <a:pt x="15407" y="11979"/>
                    <a:pt x="15470" y="12058"/>
                    <a:pt x="15546" y="12058"/>
                  </a:cubicBezTo>
                  <a:cubicBezTo>
                    <a:pt x="15623" y="12058"/>
                    <a:pt x="15684" y="11979"/>
                    <a:pt x="15684" y="11882"/>
                  </a:cubicBezTo>
                  <a:cubicBezTo>
                    <a:pt x="15684" y="11783"/>
                    <a:pt x="15623" y="11704"/>
                    <a:pt x="15546" y="11704"/>
                  </a:cubicBezTo>
                  <a:close/>
                  <a:moveTo>
                    <a:pt x="15957" y="11704"/>
                  </a:moveTo>
                  <a:cubicBezTo>
                    <a:pt x="15881" y="11704"/>
                    <a:pt x="15818" y="11783"/>
                    <a:pt x="15818" y="11882"/>
                  </a:cubicBezTo>
                  <a:cubicBezTo>
                    <a:pt x="15818" y="11979"/>
                    <a:pt x="15881" y="12058"/>
                    <a:pt x="15957" y="12058"/>
                  </a:cubicBezTo>
                  <a:cubicBezTo>
                    <a:pt x="16033" y="12058"/>
                    <a:pt x="16094" y="11979"/>
                    <a:pt x="16094" y="11882"/>
                  </a:cubicBezTo>
                  <a:cubicBezTo>
                    <a:pt x="16094" y="11783"/>
                    <a:pt x="16033" y="11704"/>
                    <a:pt x="15957" y="11704"/>
                  </a:cubicBezTo>
                  <a:close/>
                  <a:moveTo>
                    <a:pt x="16327" y="11704"/>
                  </a:moveTo>
                  <a:cubicBezTo>
                    <a:pt x="16250" y="11704"/>
                    <a:pt x="16188" y="11783"/>
                    <a:pt x="16188" y="11882"/>
                  </a:cubicBezTo>
                  <a:cubicBezTo>
                    <a:pt x="16188" y="11979"/>
                    <a:pt x="16250" y="12058"/>
                    <a:pt x="16327" y="12058"/>
                  </a:cubicBezTo>
                  <a:cubicBezTo>
                    <a:pt x="16403" y="12058"/>
                    <a:pt x="16464" y="11979"/>
                    <a:pt x="16464" y="11882"/>
                  </a:cubicBezTo>
                  <a:cubicBezTo>
                    <a:pt x="16464" y="11783"/>
                    <a:pt x="16403" y="11704"/>
                    <a:pt x="16327" y="11704"/>
                  </a:cubicBezTo>
                  <a:close/>
                  <a:moveTo>
                    <a:pt x="16655" y="11704"/>
                  </a:moveTo>
                  <a:cubicBezTo>
                    <a:pt x="16579" y="11704"/>
                    <a:pt x="16517" y="11783"/>
                    <a:pt x="16517" y="11882"/>
                  </a:cubicBezTo>
                  <a:cubicBezTo>
                    <a:pt x="16517" y="11979"/>
                    <a:pt x="16579" y="12058"/>
                    <a:pt x="16655" y="12058"/>
                  </a:cubicBezTo>
                  <a:cubicBezTo>
                    <a:pt x="16732" y="12058"/>
                    <a:pt x="16793" y="11979"/>
                    <a:pt x="16793" y="11882"/>
                  </a:cubicBezTo>
                  <a:cubicBezTo>
                    <a:pt x="16793" y="11783"/>
                    <a:pt x="16732" y="11704"/>
                    <a:pt x="16655" y="11704"/>
                  </a:cubicBezTo>
                  <a:close/>
                  <a:moveTo>
                    <a:pt x="3302" y="12125"/>
                  </a:moveTo>
                  <a:cubicBezTo>
                    <a:pt x="3226" y="12125"/>
                    <a:pt x="3164" y="12205"/>
                    <a:pt x="3164" y="12303"/>
                  </a:cubicBezTo>
                  <a:cubicBezTo>
                    <a:pt x="3164" y="12401"/>
                    <a:pt x="3226" y="12480"/>
                    <a:pt x="3302" y="12480"/>
                  </a:cubicBezTo>
                  <a:cubicBezTo>
                    <a:pt x="3379" y="12480"/>
                    <a:pt x="3440" y="12401"/>
                    <a:pt x="3440" y="12303"/>
                  </a:cubicBezTo>
                  <a:cubicBezTo>
                    <a:pt x="3440" y="12205"/>
                    <a:pt x="3379" y="12125"/>
                    <a:pt x="3302" y="12125"/>
                  </a:cubicBezTo>
                  <a:close/>
                  <a:moveTo>
                    <a:pt x="6425" y="12125"/>
                  </a:moveTo>
                  <a:cubicBezTo>
                    <a:pt x="6349" y="12125"/>
                    <a:pt x="6286" y="12205"/>
                    <a:pt x="6286" y="12303"/>
                  </a:cubicBezTo>
                  <a:cubicBezTo>
                    <a:pt x="6286" y="12401"/>
                    <a:pt x="6349" y="12481"/>
                    <a:pt x="6425" y="12481"/>
                  </a:cubicBezTo>
                  <a:cubicBezTo>
                    <a:pt x="6501" y="12481"/>
                    <a:pt x="6562" y="12401"/>
                    <a:pt x="6562" y="12303"/>
                  </a:cubicBezTo>
                  <a:cubicBezTo>
                    <a:pt x="6562" y="12205"/>
                    <a:pt x="6501" y="12125"/>
                    <a:pt x="6425" y="12125"/>
                  </a:cubicBezTo>
                  <a:close/>
                  <a:moveTo>
                    <a:pt x="6836" y="12125"/>
                  </a:moveTo>
                  <a:cubicBezTo>
                    <a:pt x="6759" y="12125"/>
                    <a:pt x="6697" y="12205"/>
                    <a:pt x="6697" y="12303"/>
                  </a:cubicBezTo>
                  <a:cubicBezTo>
                    <a:pt x="6697" y="12401"/>
                    <a:pt x="6759" y="12481"/>
                    <a:pt x="6836" y="12481"/>
                  </a:cubicBezTo>
                  <a:cubicBezTo>
                    <a:pt x="6912" y="12481"/>
                    <a:pt x="6973" y="12401"/>
                    <a:pt x="6973" y="12303"/>
                  </a:cubicBezTo>
                  <a:cubicBezTo>
                    <a:pt x="6973" y="12205"/>
                    <a:pt x="6912" y="12125"/>
                    <a:pt x="6836" y="12125"/>
                  </a:cubicBezTo>
                  <a:close/>
                  <a:moveTo>
                    <a:pt x="1700" y="12178"/>
                  </a:moveTo>
                  <a:cubicBezTo>
                    <a:pt x="1624" y="12178"/>
                    <a:pt x="1561" y="12258"/>
                    <a:pt x="1561" y="12356"/>
                  </a:cubicBezTo>
                  <a:cubicBezTo>
                    <a:pt x="1561" y="12454"/>
                    <a:pt x="1624" y="12534"/>
                    <a:pt x="1700" y="12534"/>
                  </a:cubicBezTo>
                  <a:cubicBezTo>
                    <a:pt x="1776" y="12534"/>
                    <a:pt x="1837" y="12454"/>
                    <a:pt x="1837" y="12356"/>
                  </a:cubicBezTo>
                  <a:cubicBezTo>
                    <a:pt x="1837" y="12258"/>
                    <a:pt x="1776" y="12178"/>
                    <a:pt x="1700" y="12178"/>
                  </a:cubicBezTo>
                  <a:close/>
                  <a:moveTo>
                    <a:pt x="2111" y="12178"/>
                  </a:moveTo>
                  <a:cubicBezTo>
                    <a:pt x="2035" y="12178"/>
                    <a:pt x="1972" y="12258"/>
                    <a:pt x="1972" y="12356"/>
                  </a:cubicBezTo>
                  <a:cubicBezTo>
                    <a:pt x="1972" y="12454"/>
                    <a:pt x="2035" y="12534"/>
                    <a:pt x="2111" y="12534"/>
                  </a:cubicBezTo>
                  <a:cubicBezTo>
                    <a:pt x="2187" y="12534"/>
                    <a:pt x="2248" y="12454"/>
                    <a:pt x="2248" y="12356"/>
                  </a:cubicBezTo>
                  <a:cubicBezTo>
                    <a:pt x="2248" y="12258"/>
                    <a:pt x="2187" y="12178"/>
                    <a:pt x="2111" y="12178"/>
                  </a:cubicBezTo>
                  <a:close/>
                  <a:moveTo>
                    <a:pt x="2522" y="12178"/>
                  </a:moveTo>
                  <a:cubicBezTo>
                    <a:pt x="2445" y="12178"/>
                    <a:pt x="2383" y="12258"/>
                    <a:pt x="2383" y="12356"/>
                  </a:cubicBezTo>
                  <a:cubicBezTo>
                    <a:pt x="2383" y="12454"/>
                    <a:pt x="2445" y="12534"/>
                    <a:pt x="2522" y="12534"/>
                  </a:cubicBezTo>
                  <a:cubicBezTo>
                    <a:pt x="2598" y="12534"/>
                    <a:pt x="2659" y="12454"/>
                    <a:pt x="2659" y="12356"/>
                  </a:cubicBezTo>
                  <a:cubicBezTo>
                    <a:pt x="2659" y="12258"/>
                    <a:pt x="2598" y="12178"/>
                    <a:pt x="2522" y="12178"/>
                  </a:cubicBezTo>
                  <a:close/>
                  <a:moveTo>
                    <a:pt x="2891" y="12178"/>
                  </a:moveTo>
                  <a:cubicBezTo>
                    <a:pt x="2815" y="12178"/>
                    <a:pt x="2753" y="12258"/>
                    <a:pt x="2753" y="12356"/>
                  </a:cubicBezTo>
                  <a:cubicBezTo>
                    <a:pt x="2753" y="12454"/>
                    <a:pt x="2815" y="12534"/>
                    <a:pt x="2891" y="12534"/>
                  </a:cubicBezTo>
                  <a:cubicBezTo>
                    <a:pt x="2968" y="12534"/>
                    <a:pt x="3029" y="12454"/>
                    <a:pt x="3029" y="12356"/>
                  </a:cubicBezTo>
                  <a:cubicBezTo>
                    <a:pt x="3029" y="12258"/>
                    <a:pt x="2968" y="12178"/>
                    <a:pt x="2891" y="12178"/>
                  </a:cubicBezTo>
                  <a:close/>
                  <a:moveTo>
                    <a:pt x="3713" y="12178"/>
                  </a:moveTo>
                  <a:cubicBezTo>
                    <a:pt x="3637" y="12178"/>
                    <a:pt x="3575" y="12258"/>
                    <a:pt x="3575" y="12356"/>
                  </a:cubicBezTo>
                  <a:cubicBezTo>
                    <a:pt x="3575" y="12454"/>
                    <a:pt x="3637" y="12532"/>
                    <a:pt x="3713" y="12532"/>
                  </a:cubicBezTo>
                  <a:cubicBezTo>
                    <a:pt x="3790" y="12532"/>
                    <a:pt x="3851" y="12454"/>
                    <a:pt x="3851" y="12356"/>
                  </a:cubicBezTo>
                  <a:cubicBezTo>
                    <a:pt x="3851" y="12258"/>
                    <a:pt x="3790" y="12178"/>
                    <a:pt x="3713" y="12178"/>
                  </a:cubicBezTo>
                  <a:close/>
                  <a:moveTo>
                    <a:pt x="4453" y="12178"/>
                  </a:moveTo>
                  <a:cubicBezTo>
                    <a:pt x="4376" y="12178"/>
                    <a:pt x="4314" y="12258"/>
                    <a:pt x="4314" y="12356"/>
                  </a:cubicBezTo>
                  <a:cubicBezTo>
                    <a:pt x="4314" y="12454"/>
                    <a:pt x="4376" y="12532"/>
                    <a:pt x="4453" y="12532"/>
                  </a:cubicBezTo>
                  <a:cubicBezTo>
                    <a:pt x="4529" y="12532"/>
                    <a:pt x="4590" y="12454"/>
                    <a:pt x="4590" y="12356"/>
                  </a:cubicBezTo>
                  <a:cubicBezTo>
                    <a:pt x="4590" y="12258"/>
                    <a:pt x="4529" y="12178"/>
                    <a:pt x="4453" y="12178"/>
                  </a:cubicBezTo>
                  <a:close/>
                  <a:moveTo>
                    <a:pt x="4864" y="12178"/>
                  </a:moveTo>
                  <a:cubicBezTo>
                    <a:pt x="4787" y="12178"/>
                    <a:pt x="4725" y="12258"/>
                    <a:pt x="4725" y="12356"/>
                  </a:cubicBezTo>
                  <a:cubicBezTo>
                    <a:pt x="4725" y="12454"/>
                    <a:pt x="4787" y="12532"/>
                    <a:pt x="4864" y="12532"/>
                  </a:cubicBezTo>
                  <a:cubicBezTo>
                    <a:pt x="4940" y="12532"/>
                    <a:pt x="5001" y="12454"/>
                    <a:pt x="5001" y="12356"/>
                  </a:cubicBezTo>
                  <a:cubicBezTo>
                    <a:pt x="5001" y="12258"/>
                    <a:pt x="4940" y="12178"/>
                    <a:pt x="4864" y="12178"/>
                  </a:cubicBezTo>
                  <a:close/>
                  <a:moveTo>
                    <a:pt x="5274" y="12178"/>
                  </a:moveTo>
                  <a:cubicBezTo>
                    <a:pt x="5198" y="12178"/>
                    <a:pt x="5136" y="12258"/>
                    <a:pt x="5136" y="12356"/>
                  </a:cubicBezTo>
                  <a:cubicBezTo>
                    <a:pt x="5136" y="12454"/>
                    <a:pt x="5198" y="12532"/>
                    <a:pt x="5274" y="12532"/>
                  </a:cubicBezTo>
                  <a:cubicBezTo>
                    <a:pt x="5351" y="12532"/>
                    <a:pt x="5412" y="12454"/>
                    <a:pt x="5412" y="12356"/>
                  </a:cubicBezTo>
                  <a:cubicBezTo>
                    <a:pt x="5412" y="12258"/>
                    <a:pt x="5351" y="12178"/>
                    <a:pt x="5274" y="12178"/>
                  </a:cubicBezTo>
                  <a:close/>
                  <a:moveTo>
                    <a:pt x="5644" y="12178"/>
                  </a:moveTo>
                  <a:cubicBezTo>
                    <a:pt x="5568" y="12178"/>
                    <a:pt x="5506" y="12258"/>
                    <a:pt x="5506" y="12356"/>
                  </a:cubicBezTo>
                  <a:cubicBezTo>
                    <a:pt x="5506" y="12454"/>
                    <a:pt x="5568" y="12532"/>
                    <a:pt x="5644" y="12532"/>
                  </a:cubicBezTo>
                  <a:cubicBezTo>
                    <a:pt x="5720" y="12532"/>
                    <a:pt x="5782" y="12454"/>
                    <a:pt x="5782" y="12356"/>
                  </a:cubicBezTo>
                  <a:cubicBezTo>
                    <a:pt x="5782" y="12258"/>
                    <a:pt x="5720" y="12178"/>
                    <a:pt x="5644" y="12178"/>
                  </a:cubicBezTo>
                  <a:close/>
                  <a:moveTo>
                    <a:pt x="6055" y="12178"/>
                  </a:moveTo>
                  <a:cubicBezTo>
                    <a:pt x="5979" y="12178"/>
                    <a:pt x="5916" y="12258"/>
                    <a:pt x="5916" y="12356"/>
                  </a:cubicBezTo>
                  <a:cubicBezTo>
                    <a:pt x="5916" y="12454"/>
                    <a:pt x="5979" y="12532"/>
                    <a:pt x="6055" y="12532"/>
                  </a:cubicBezTo>
                  <a:cubicBezTo>
                    <a:pt x="6132" y="12532"/>
                    <a:pt x="6193" y="12454"/>
                    <a:pt x="6193" y="12356"/>
                  </a:cubicBezTo>
                  <a:cubicBezTo>
                    <a:pt x="6193" y="12258"/>
                    <a:pt x="6132" y="12178"/>
                    <a:pt x="6055" y="12178"/>
                  </a:cubicBezTo>
                  <a:close/>
                  <a:moveTo>
                    <a:pt x="7247" y="12178"/>
                  </a:moveTo>
                  <a:cubicBezTo>
                    <a:pt x="7170" y="12178"/>
                    <a:pt x="7108" y="12258"/>
                    <a:pt x="7108" y="12356"/>
                  </a:cubicBezTo>
                  <a:cubicBezTo>
                    <a:pt x="7108" y="12454"/>
                    <a:pt x="7170" y="12532"/>
                    <a:pt x="7247" y="12532"/>
                  </a:cubicBezTo>
                  <a:cubicBezTo>
                    <a:pt x="7323" y="12532"/>
                    <a:pt x="7384" y="12454"/>
                    <a:pt x="7384" y="12356"/>
                  </a:cubicBezTo>
                  <a:cubicBezTo>
                    <a:pt x="7384" y="12258"/>
                    <a:pt x="7323" y="12178"/>
                    <a:pt x="7247" y="12178"/>
                  </a:cubicBezTo>
                  <a:close/>
                  <a:moveTo>
                    <a:pt x="7616" y="12178"/>
                  </a:moveTo>
                  <a:cubicBezTo>
                    <a:pt x="7540" y="12178"/>
                    <a:pt x="7478" y="12258"/>
                    <a:pt x="7478" y="12356"/>
                  </a:cubicBezTo>
                  <a:cubicBezTo>
                    <a:pt x="7478" y="12454"/>
                    <a:pt x="7540" y="12532"/>
                    <a:pt x="7616" y="12532"/>
                  </a:cubicBezTo>
                  <a:cubicBezTo>
                    <a:pt x="7693" y="12532"/>
                    <a:pt x="7754" y="12454"/>
                    <a:pt x="7754" y="12356"/>
                  </a:cubicBezTo>
                  <a:cubicBezTo>
                    <a:pt x="7754" y="12258"/>
                    <a:pt x="7693" y="12178"/>
                    <a:pt x="7616" y="12178"/>
                  </a:cubicBezTo>
                  <a:close/>
                  <a:moveTo>
                    <a:pt x="8027" y="12178"/>
                  </a:moveTo>
                  <a:cubicBezTo>
                    <a:pt x="7951" y="12178"/>
                    <a:pt x="7889" y="12258"/>
                    <a:pt x="7889" y="12356"/>
                  </a:cubicBezTo>
                  <a:cubicBezTo>
                    <a:pt x="7889" y="12454"/>
                    <a:pt x="7951" y="12532"/>
                    <a:pt x="8027" y="12532"/>
                  </a:cubicBezTo>
                  <a:cubicBezTo>
                    <a:pt x="8104" y="12532"/>
                    <a:pt x="8165" y="12454"/>
                    <a:pt x="8165" y="12356"/>
                  </a:cubicBezTo>
                  <a:cubicBezTo>
                    <a:pt x="8165" y="12258"/>
                    <a:pt x="8104" y="12178"/>
                    <a:pt x="8027" y="12178"/>
                  </a:cubicBezTo>
                  <a:close/>
                  <a:moveTo>
                    <a:pt x="8438" y="12178"/>
                  </a:moveTo>
                  <a:cubicBezTo>
                    <a:pt x="8362" y="12178"/>
                    <a:pt x="8299" y="12258"/>
                    <a:pt x="8299" y="12356"/>
                  </a:cubicBezTo>
                  <a:cubicBezTo>
                    <a:pt x="8299" y="12454"/>
                    <a:pt x="8362" y="12532"/>
                    <a:pt x="8438" y="12532"/>
                  </a:cubicBezTo>
                  <a:cubicBezTo>
                    <a:pt x="8515" y="12532"/>
                    <a:pt x="8576" y="12454"/>
                    <a:pt x="8576" y="12356"/>
                  </a:cubicBezTo>
                  <a:cubicBezTo>
                    <a:pt x="8576" y="12258"/>
                    <a:pt x="8515" y="12178"/>
                    <a:pt x="8438" y="12178"/>
                  </a:cubicBezTo>
                  <a:close/>
                  <a:moveTo>
                    <a:pt x="8808" y="12178"/>
                  </a:moveTo>
                  <a:cubicBezTo>
                    <a:pt x="8732" y="12178"/>
                    <a:pt x="8669" y="12258"/>
                    <a:pt x="8669" y="12356"/>
                  </a:cubicBezTo>
                  <a:cubicBezTo>
                    <a:pt x="8669" y="12454"/>
                    <a:pt x="8732" y="12532"/>
                    <a:pt x="8808" y="12532"/>
                  </a:cubicBezTo>
                  <a:cubicBezTo>
                    <a:pt x="8884" y="12532"/>
                    <a:pt x="8945" y="12454"/>
                    <a:pt x="8945" y="12356"/>
                  </a:cubicBezTo>
                  <a:cubicBezTo>
                    <a:pt x="8945" y="12258"/>
                    <a:pt x="8884" y="12178"/>
                    <a:pt x="8808" y="12178"/>
                  </a:cubicBezTo>
                  <a:close/>
                  <a:moveTo>
                    <a:pt x="9219" y="12178"/>
                  </a:moveTo>
                  <a:cubicBezTo>
                    <a:pt x="9142" y="12178"/>
                    <a:pt x="9080" y="12258"/>
                    <a:pt x="9080" y="12356"/>
                  </a:cubicBezTo>
                  <a:cubicBezTo>
                    <a:pt x="9080" y="12454"/>
                    <a:pt x="9142" y="12532"/>
                    <a:pt x="9219" y="12532"/>
                  </a:cubicBezTo>
                  <a:cubicBezTo>
                    <a:pt x="9295" y="12532"/>
                    <a:pt x="9356" y="12454"/>
                    <a:pt x="9356" y="12356"/>
                  </a:cubicBezTo>
                  <a:cubicBezTo>
                    <a:pt x="9356" y="12258"/>
                    <a:pt x="9295" y="12178"/>
                    <a:pt x="9219" y="12178"/>
                  </a:cubicBezTo>
                  <a:close/>
                  <a:moveTo>
                    <a:pt x="9589" y="12178"/>
                  </a:moveTo>
                  <a:cubicBezTo>
                    <a:pt x="9512" y="12178"/>
                    <a:pt x="9450" y="12258"/>
                    <a:pt x="9450" y="12356"/>
                  </a:cubicBezTo>
                  <a:cubicBezTo>
                    <a:pt x="9450" y="12454"/>
                    <a:pt x="9512" y="12532"/>
                    <a:pt x="9589" y="12532"/>
                  </a:cubicBezTo>
                  <a:cubicBezTo>
                    <a:pt x="9665" y="12532"/>
                    <a:pt x="9726" y="12454"/>
                    <a:pt x="9726" y="12356"/>
                  </a:cubicBezTo>
                  <a:cubicBezTo>
                    <a:pt x="9726" y="12258"/>
                    <a:pt x="9665" y="12178"/>
                    <a:pt x="9589" y="12178"/>
                  </a:cubicBezTo>
                  <a:close/>
                  <a:moveTo>
                    <a:pt x="9999" y="12178"/>
                  </a:moveTo>
                  <a:cubicBezTo>
                    <a:pt x="9923" y="12178"/>
                    <a:pt x="9861" y="12258"/>
                    <a:pt x="9861" y="12356"/>
                  </a:cubicBezTo>
                  <a:cubicBezTo>
                    <a:pt x="9861" y="12454"/>
                    <a:pt x="9923" y="12532"/>
                    <a:pt x="9999" y="12532"/>
                  </a:cubicBezTo>
                  <a:cubicBezTo>
                    <a:pt x="10076" y="12532"/>
                    <a:pt x="10137" y="12454"/>
                    <a:pt x="10137" y="12356"/>
                  </a:cubicBezTo>
                  <a:cubicBezTo>
                    <a:pt x="10137" y="12258"/>
                    <a:pt x="10076" y="12178"/>
                    <a:pt x="9999" y="12178"/>
                  </a:cubicBezTo>
                  <a:close/>
                  <a:moveTo>
                    <a:pt x="10410" y="12178"/>
                  </a:moveTo>
                  <a:cubicBezTo>
                    <a:pt x="10334" y="12178"/>
                    <a:pt x="10272" y="12258"/>
                    <a:pt x="10272" y="12356"/>
                  </a:cubicBezTo>
                  <a:cubicBezTo>
                    <a:pt x="10272" y="12454"/>
                    <a:pt x="10334" y="12532"/>
                    <a:pt x="10410" y="12532"/>
                  </a:cubicBezTo>
                  <a:cubicBezTo>
                    <a:pt x="10487" y="12532"/>
                    <a:pt x="10548" y="12454"/>
                    <a:pt x="10548" y="12356"/>
                  </a:cubicBezTo>
                  <a:cubicBezTo>
                    <a:pt x="10548" y="12258"/>
                    <a:pt x="10487" y="12178"/>
                    <a:pt x="10410" y="12178"/>
                  </a:cubicBezTo>
                  <a:close/>
                  <a:moveTo>
                    <a:pt x="10780" y="12178"/>
                  </a:moveTo>
                  <a:cubicBezTo>
                    <a:pt x="10704" y="12178"/>
                    <a:pt x="10641" y="12258"/>
                    <a:pt x="10641" y="12356"/>
                  </a:cubicBezTo>
                  <a:cubicBezTo>
                    <a:pt x="10641" y="12454"/>
                    <a:pt x="10704" y="12532"/>
                    <a:pt x="10780" y="12532"/>
                  </a:cubicBezTo>
                  <a:cubicBezTo>
                    <a:pt x="10856" y="12532"/>
                    <a:pt x="10917" y="12454"/>
                    <a:pt x="10917" y="12356"/>
                  </a:cubicBezTo>
                  <a:cubicBezTo>
                    <a:pt x="10917" y="12258"/>
                    <a:pt x="10856" y="12178"/>
                    <a:pt x="10780" y="12178"/>
                  </a:cubicBezTo>
                  <a:close/>
                  <a:moveTo>
                    <a:pt x="11191" y="12178"/>
                  </a:moveTo>
                  <a:cubicBezTo>
                    <a:pt x="11115" y="12178"/>
                    <a:pt x="11052" y="12258"/>
                    <a:pt x="11052" y="12356"/>
                  </a:cubicBezTo>
                  <a:cubicBezTo>
                    <a:pt x="11052" y="12454"/>
                    <a:pt x="11115" y="12532"/>
                    <a:pt x="11191" y="12532"/>
                  </a:cubicBezTo>
                  <a:cubicBezTo>
                    <a:pt x="11267" y="12532"/>
                    <a:pt x="11328" y="12454"/>
                    <a:pt x="11328" y="12356"/>
                  </a:cubicBezTo>
                  <a:cubicBezTo>
                    <a:pt x="11328" y="12258"/>
                    <a:pt x="11267" y="12178"/>
                    <a:pt x="11191" y="12178"/>
                  </a:cubicBezTo>
                  <a:close/>
                  <a:moveTo>
                    <a:pt x="11602" y="12178"/>
                  </a:moveTo>
                  <a:cubicBezTo>
                    <a:pt x="11526" y="12178"/>
                    <a:pt x="11463" y="12258"/>
                    <a:pt x="11463" y="12356"/>
                  </a:cubicBezTo>
                  <a:cubicBezTo>
                    <a:pt x="11463" y="12454"/>
                    <a:pt x="11526" y="12532"/>
                    <a:pt x="11602" y="12532"/>
                  </a:cubicBezTo>
                  <a:cubicBezTo>
                    <a:pt x="11678" y="12532"/>
                    <a:pt x="11739" y="12454"/>
                    <a:pt x="11739" y="12356"/>
                  </a:cubicBezTo>
                  <a:cubicBezTo>
                    <a:pt x="11739" y="12258"/>
                    <a:pt x="11678" y="12178"/>
                    <a:pt x="11602" y="12178"/>
                  </a:cubicBezTo>
                  <a:close/>
                  <a:moveTo>
                    <a:pt x="11972" y="12178"/>
                  </a:moveTo>
                  <a:cubicBezTo>
                    <a:pt x="11895" y="12178"/>
                    <a:pt x="11833" y="12258"/>
                    <a:pt x="11833" y="12356"/>
                  </a:cubicBezTo>
                  <a:cubicBezTo>
                    <a:pt x="11833" y="12454"/>
                    <a:pt x="11895" y="12532"/>
                    <a:pt x="11972" y="12532"/>
                  </a:cubicBezTo>
                  <a:cubicBezTo>
                    <a:pt x="12048" y="12532"/>
                    <a:pt x="12109" y="12454"/>
                    <a:pt x="12109" y="12356"/>
                  </a:cubicBezTo>
                  <a:cubicBezTo>
                    <a:pt x="12109" y="12258"/>
                    <a:pt x="12048" y="12178"/>
                    <a:pt x="11972" y="12178"/>
                  </a:cubicBezTo>
                  <a:close/>
                  <a:moveTo>
                    <a:pt x="12382" y="12178"/>
                  </a:moveTo>
                  <a:cubicBezTo>
                    <a:pt x="12306" y="12178"/>
                    <a:pt x="12244" y="12258"/>
                    <a:pt x="12244" y="12356"/>
                  </a:cubicBezTo>
                  <a:cubicBezTo>
                    <a:pt x="12244" y="12454"/>
                    <a:pt x="12306" y="12532"/>
                    <a:pt x="12382" y="12532"/>
                  </a:cubicBezTo>
                  <a:cubicBezTo>
                    <a:pt x="12459" y="12532"/>
                    <a:pt x="12520" y="12454"/>
                    <a:pt x="12520" y="12356"/>
                  </a:cubicBezTo>
                  <a:cubicBezTo>
                    <a:pt x="12520" y="12258"/>
                    <a:pt x="12459" y="12178"/>
                    <a:pt x="12382" y="12178"/>
                  </a:cubicBezTo>
                  <a:close/>
                  <a:moveTo>
                    <a:pt x="12752" y="12178"/>
                  </a:moveTo>
                  <a:cubicBezTo>
                    <a:pt x="12676" y="12178"/>
                    <a:pt x="12614" y="12258"/>
                    <a:pt x="12614" y="12356"/>
                  </a:cubicBezTo>
                  <a:cubicBezTo>
                    <a:pt x="12614" y="12454"/>
                    <a:pt x="12676" y="12532"/>
                    <a:pt x="12752" y="12532"/>
                  </a:cubicBezTo>
                  <a:cubicBezTo>
                    <a:pt x="12829" y="12532"/>
                    <a:pt x="12890" y="12454"/>
                    <a:pt x="12890" y="12356"/>
                  </a:cubicBezTo>
                  <a:cubicBezTo>
                    <a:pt x="12890" y="12258"/>
                    <a:pt x="12829" y="12178"/>
                    <a:pt x="12752" y="12178"/>
                  </a:cubicBezTo>
                  <a:close/>
                  <a:moveTo>
                    <a:pt x="13163" y="12178"/>
                  </a:moveTo>
                  <a:cubicBezTo>
                    <a:pt x="13087" y="12178"/>
                    <a:pt x="13024" y="12258"/>
                    <a:pt x="13024" y="12356"/>
                  </a:cubicBezTo>
                  <a:cubicBezTo>
                    <a:pt x="13024" y="12454"/>
                    <a:pt x="13087" y="12532"/>
                    <a:pt x="13163" y="12532"/>
                  </a:cubicBezTo>
                  <a:cubicBezTo>
                    <a:pt x="13240" y="12532"/>
                    <a:pt x="13301" y="12454"/>
                    <a:pt x="13301" y="12356"/>
                  </a:cubicBezTo>
                  <a:cubicBezTo>
                    <a:pt x="13301" y="12258"/>
                    <a:pt x="13240" y="12178"/>
                    <a:pt x="13163" y="12178"/>
                  </a:cubicBezTo>
                  <a:close/>
                  <a:moveTo>
                    <a:pt x="13574" y="12178"/>
                  </a:moveTo>
                  <a:cubicBezTo>
                    <a:pt x="13498" y="12178"/>
                    <a:pt x="13435" y="12258"/>
                    <a:pt x="13435" y="12356"/>
                  </a:cubicBezTo>
                  <a:cubicBezTo>
                    <a:pt x="13435" y="12454"/>
                    <a:pt x="13498" y="12532"/>
                    <a:pt x="13574" y="12532"/>
                  </a:cubicBezTo>
                  <a:cubicBezTo>
                    <a:pt x="13650" y="12532"/>
                    <a:pt x="13711" y="12454"/>
                    <a:pt x="13711" y="12356"/>
                  </a:cubicBezTo>
                  <a:cubicBezTo>
                    <a:pt x="13711" y="12258"/>
                    <a:pt x="13650" y="12178"/>
                    <a:pt x="13574" y="12178"/>
                  </a:cubicBezTo>
                  <a:close/>
                  <a:moveTo>
                    <a:pt x="13985" y="12178"/>
                  </a:moveTo>
                  <a:cubicBezTo>
                    <a:pt x="13908" y="12178"/>
                    <a:pt x="13846" y="12258"/>
                    <a:pt x="13846" y="12356"/>
                  </a:cubicBezTo>
                  <a:cubicBezTo>
                    <a:pt x="13846" y="12454"/>
                    <a:pt x="13908" y="12532"/>
                    <a:pt x="13985" y="12532"/>
                  </a:cubicBezTo>
                  <a:cubicBezTo>
                    <a:pt x="14061" y="12532"/>
                    <a:pt x="14122" y="12454"/>
                    <a:pt x="14122" y="12356"/>
                  </a:cubicBezTo>
                  <a:cubicBezTo>
                    <a:pt x="14122" y="12258"/>
                    <a:pt x="14061" y="12178"/>
                    <a:pt x="13985" y="12178"/>
                  </a:cubicBezTo>
                  <a:close/>
                  <a:moveTo>
                    <a:pt x="14355" y="12178"/>
                  </a:moveTo>
                  <a:cubicBezTo>
                    <a:pt x="14278" y="12178"/>
                    <a:pt x="14216" y="12258"/>
                    <a:pt x="14216" y="12356"/>
                  </a:cubicBezTo>
                  <a:cubicBezTo>
                    <a:pt x="14216" y="12454"/>
                    <a:pt x="14278" y="12532"/>
                    <a:pt x="14355" y="12532"/>
                  </a:cubicBezTo>
                  <a:cubicBezTo>
                    <a:pt x="14431" y="12532"/>
                    <a:pt x="14492" y="12454"/>
                    <a:pt x="14492" y="12356"/>
                  </a:cubicBezTo>
                  <a:cubicBezTo>
                    <a:pt x="14492" y="12258"/>
                    <a:pt x="14431" y="12178"/>
                    <a:pt x="14355" y="12178"/>
                  </a:cubicBezTo>
                  <a:close/>
                  <a:moveTo>
                    <a:pt x="14765" y="12178"/>
                  </a:moveTo>
                  <a:cubicBezTo>
                    <a:pt x="14689" y="12178"/>
                    <a:pt x="14627" y="12258"/>
                    <a:pt x="14627" y="12356"/>
                  </a:cubicBezTo>
                  <a:cubicBezTo>
                    <a:pt x="14627" y="12454"/>
                    <a:pt x="14689" y="12532"/>
                    <a:pt x="14765" y="12532"/>
                  </a:cubicBezTo>
                  <a:cubicBezTo>
                    <a:pt x="14842" y="12532"/>
                    <a:pt x="14903" y="12454"/>
                    <a:pt x="14903" y="12356"/>
                  </a:cubicBezTo>
                  <a:cubicBezTo>
                    <a:pt x="14903" y="12258"/>
                    <a:pt x="14842" y="12178"/>
                    <a:pt x="14765" y="12178"/>
                  </a:cubicBezTo>
                  <a:close/>
                  <a:moveTo>
                    <a:pt x="15135" y="12178"/>
                  </a:moveTo>
                  <a:cubicBezTo>
                    <a:pt x="15059" y="12178"/>
                    <a:pt x="14997" y="12258"/>
                    <a:pt x="14997" y="12356"/>
                  </a:cubicBezTo>
                  <a:cubicBezTo>
                    <a:pt x="14997" y="12454"/>
                    <a:pt x="15059" y="12532"/>
                    <a:pt x="15135" y="12532"/>
                  </a:cubicBezTo>
                  <a:cubicBezTo>
                    <a:pt x="15212" y="12532"/>
                    <a:pt x="15273" y="12454"/>
                    <a:pt x="15273" y="12356"/>
                  </a:cubicBezTo>
                  <a:cubicBezTo>
                    <a:pt x="15273" y="12258"/>
                    <a:pt x="15212" y="12178"/>
                    <a:pt x="15135" y="12178"/>
                  </a:cubicBezTo>
                  <a:close/>
                  <a:moveTo>
                    <a:pt x="15546" y="12178"/>
                  </a:moveTo>
                  <a:cubicBezTo>
                    <a:pt x="15470" y="12178"/>
                    <a:pt x="15407" y="12258"/>
                    <a:pt x="15407" y="12356"/>
                  </a:cubicBezTo>
                  <a:cubicBezTo>
                    <a:pt x="15407" y="12454"/>
                    <a:pt x="15470" y="12532"/>
                    <a:pt x="15546" y="12532"/>
                  </a:cubicBezTo>
                  <a:cubicBezTo>
                    <a:pt x="15623" y="12532"/>
                    <a:pt x="15684" y="12454"/>
                    <a:pt x="15684" y="12356"/>
                  </a:cubicBezTo>
                  <a:cubicBezTo>
                    <a:pt x="15684" y="12258"/>
                    <a:pt x="15623" y="12178"/>
                    <a:pt x="15546" y="12178"/>
                  </a:cubicBezTo>
                  <a:close/>
                  <a:moveTo>
                    <a:pt x="15957" y="12178"/>
                  </a:moveTo>
                  <a:cubicBezTo>
                    <a:pt x="15881" y="12178"/>
                    <a:pt x="15818" y="12258"/>
                    <a:pt x="15818" y="12356"/>
                  </a:cubicBezTo>
                  <a:cubicBezTo>
                    <a:pt x="15818" y="12454"/>
                    <a:pt x="15881" y="12532"/>
                    <a:pt x="15957" y="12532"/>
                  </a:cubicBezTo>
                  <a:cubicBezTo>
                    <a:pt x="16033" y="12532"/>
                    <a:pt x="16094" y="12454"/>
                    <a:pt x="16094" y="12356"/>
                  </a:cubicBezTo>
                  <a:cubicBezTo>
                    <a:pt x="16094" y="12258"/>
                    <a:pt x="16033" y="12178"/>
                    <a:pt x="15957" y="12178"/>
                  </a:cubicBezTo>
                  <a:close/>
                  <a:moveTo>
                    <a:pt x="16327" y="12178"/>
                  </a:moveTo>
                  <a:cubicBezTo>
                    <a:pt x="16250" y="12178"/>
                    <a:pt x="16188" y="12258"/>
                    <a:pt x="16188" y="12356"/>
                  </a:cubicBezTo>
                  <a:cubicBezTo>
                    <a:pt x="16188" y="12454"/>
                    <a:pt x="16250" y="12532"/>
                    <a:pt x="16327" y="12532"/>
                  </a:cubicBezTo>
                  <a:cubicBezTo>
                    <a:pt x="16403" y="12532"/>
                    <a:pt x="16464" y="12454"/>
                    <a:pt x="16464" y="12356"/>
                  </a:cubicBezTo>
                  <a:cubicBezTo>
                    <a:pt x="16464" y="12258"/>
                    <a:pt x="16403" y="12178"/>
                    <a:pt x="16327" y="12178"/>
                  </a:cubicBezTo>
                  <a:close/>
                  <a:moveTo>
                    <a:pt x="2111" y="12653"/>
                  </a:moveTo>
                  <a:cubicBezTo>
                    <a:pt x="2034" y="12653"/>
                    <a:pt x="1972" y="12732"/>
                    <a:pt x="1972" y="12831"/>
                  </a:cubicBezTo>
                  <a:cubicBezTo>
                    <a:pt x="1972" y="12928"/>
                    <a:pt x="2034" y="13007"/>
                    <a:pt x="2111" y="13007"/>
                  </a:cubicBezTo>
                  <a:cubicBezTo>
                    <a:pt x="2187" y="13007"/>
                    <a:pt x="2248" y="12928"/>
                    <a:pt x="2248" y="12831"/>
                  </a:cubicBezTo>
                  <a:cubicBezTo>
                    <a:pt x="2248" y="12732"/>
                    <a:pt x="2187" y="12653"/>
                    <a:pt x="2111" y="12653"/>
                  </a:cubicBezTo>
                  <a:close/>
                  <a:moveTo>
                    <a:pt x="2522" y="12653"/>
                  </a:moveTo>
                  <a:cubicBezTo>
                    <a:pt x="2445" y="12653"/>
                    <a:pt x="2383" y="12732"/>
                    <a:pt x="2383" y="12831"/>
                  </a:cubicBezTo>
                  <a:cubicBezTo>
                    <a:pt x="2383" y="12928"/>
                    <a:pt x="2445" y="13007"/>
                    <a:pt x="2522" y="13007"/>
                  </a:cubicBezTo>
                  <a:cubicBezTo>
                    <a:pt x="2598" y="13007"/>
                    <a:pt x="2659" y="12928"/>
                    <a:pt x="2659" y="12831"/>
                  </a:cubicBezTo>
                  <a:cubicBezTo>
                    <a:pt x="2659" y="12732"/>
                    <a:pt x="2598" y="12653"/>
                    <a:pt x="2522" y="12653"/>
                  </a:cubicBezTo>
                  <a:close/>
                  <a:moveTo>
                    <a:pt x="2891" y="12653"/>
                  </a:moveTo>
                  <a:cubicBezTo>
                    <a:pt x="2815" y="12653"/>
                    <a:pt x="2753" y="12732"/>
                    <a:pt x="2753" y="12831"/>
                  </a:cubicBezTo>
                  <a:cubicBezTo>
                    <a:pt x="2753" y="12928"/>
                    <a:pt x="2815" y="13007"/>
                    <a:pt x="2891" y="13007"/>
                  </a:cubicBezTo>
                  <a:cubicBezTo>
                    <a:pt x="2968" y="13007"/>
                    <a:pt x="3029" y="12928"/>
                    <a:pt x="3029" y="12831"/>
                  </a:cubicBezTo>
                  <a:cubicBezTo>
                    <a:pt x="3029" y="12732"/>
                    <a:pt x="2968" y="12653"/>
                    <a:pt x="2891" y="12653"/>
                  </a:cubicBezTo>
                  <a:close/>
                  <a:moveTo>
                    <a:pt x="3302" y="12653"/>
                  </a:moveTo>
                  <a:cubicBezTo>
                    <a:pt x="3226" y="12653"/>
                    <a:pt x="3164" y="12733"/>
                    <a:pt x="3164" y="12831"/>
                  </a:cubicBezTo>
                  <a:cubicBezTo>
                    <a:pt x="3164" y="12929"/>
                    <a:pt x="3226" y="13007"/>
                    <a:pt x="3302" y="13007"/>
                  </a:cubicBezTo>
                  <a:cubicBezTo>
                    <a:pt x="3379" y="13007"/>
                    <a:pt x="3440" y="12929"/>
                    <a:pt x="3440" y="12831"/>
                  </a:cubicBezTo>
                  <a:cubicBezTo>
                    <a:pt x="3440" y="12733"/>
                    <a:pt x="3379" y="12653"/>
                    <a:pt x="3302" y="12653"/>
                  </a:cubicBezTo>
                  <a:close/>
                  <a:moveTo>
                    <a:pt x="5274" y="12653"/>
                  </a:moveTo>
                  <a:cubicBezTo>
                    <a:pt x="5198" y="12653"/>
                    <a:pt x="5136" y="12732"/>
                    <a:pt x="5136" y="12831"/>
                  </a:cubicBezTo>
                  <a:cubicBezTo>
                    <a:pt x="5136" y="12928"/>
                    <a:pt x="5198" y="13007"/>
                    <a:pt x="5274" y="13007"/>
                  </a:cubicBezTo>
                  <a:cubicBezTo>
                    <a:pt x="5351" y="13007"/>
                    <a:pt x="5412" y="12928"/>
                    <a:pt x="5412" y="12831"/>
                  </a:cubicBezTo>
                  <a:cubicBezTo>
                    <a:pt x="5412" y="12732"/>
                    <a:pt x="5351" y="12653"/>
                    <a:pt x="5274" y="12653"/>
                  </a:cubicBezTo>
                  <a:close/>
                  <a:moveTo>
                    <a:pt x="6425" y="12653"/>
                  </a:moveTo>
                  <a:cubicBezTo>
                    <a:pt x="6349" y="12653"/>
                    <a:pt x="6286" y="12732"/>
                    <a:pt x="6286" y="12831"/>
                  </a:cubicBezTo>
                  <a:cubicBezTo>
                    <a:pt x="6286" y="12928"/>
                    <a:pt x="6349" y="13007"/>
                    <a:pt x="6425" y="13007"/>
                  </a:cubicBezTo>
                  <a:cubicBezTo>
                    <a:pt x="6501" y="13007"/>
                    <a:pt x="6562" y="12928"/>
                    <a:pt x="6562" y="12831"/>
                  </a:cubicBezTo>
                  <a:cubicBezTo>
                    <a:pt x="6562" y="12732"/>
                    <a:pt x="6501" y="12653"/>
                    <a:pt x="6425" y="12653"/>
                  </a:cubicBezTo>
                  <a:close/>
                  <a:moveTo>
                    <a:pt x="6836" y="12653"/>
                  </a:moveTo>
                  <a:cubicBezTo>
                    <a:pt x="6759" y="12653"/>
                    <a:pt x="6697" y="12732"/>
                    <a:pt x="6697" y="12831"/>
                  </a:cubicBezTo>
                  <a:cubicBezTo>
                    <a:pt x="6697" y="12928"/>
                    <a:pt x="6759" y="13007"/>
                    <a:pt x="6836" y="13007"/>
                  </a:cubicBezTo>
                  <a:cubicBezTo>
                    <a:pt x="6912" y="13007"/>
                    <a:pt x="6973" y="12928"/>
                    <a:pt x="6973" y="12831"/>
                  </a:cubicBezTo>
                  <a:cubicBezTo>
                    <a:pt x="6973" y="12732"/>
                    <a:pt x="6912" y="12653"/>
                    <a:pt x="6836" y="12653"/>
                  </a:cubicBezTo>
                  <a:close/>
                  <a:moveTo>
                    <a:pt x="7247" y="12653"/>
                  </a:moveTo>
                  <a:cubicBezTo>
                    <a:pt x="7170" y="12653"/>
                    <a:pt x="7108" y="12733"/>
                    <a:pt x="7108" y="12831"/>
                  </a:cubicBezTo>
                  <a:cubicBezTo>
                    <a:pt x="7108" y="12929"/>
                    <a:pt x="7170" y="13007"/>
                    <a:pt x="7247" y="13007"/>
                  </a:cubicBezTo>
                  <a:cubicBezTo>
                    <a:pt x="7323" y="13007"/>
                    <a:pt x="7384" y="12929"/>
                    <a:pt x="7384" y="12831"/>
                  </a:cubicBezTo>
                  <a:cubicBezTo>
                    <a:pt x="7384" y="12733"/>
                    <a:pt x="7323" y="12653"/>
                    <a:pt x="7247" y="12653"/>
                  </a:cubicBezTo>
                  <a:close/>
                  <a:moveTo>
                    <a:pt x="7658" y="12653"/>
                  </a:moveTo>
                  <a:cubicBezTo>
                    <a:pt x="7581" y="12653"/>
                    <a:pt x="7519" y="12733"/>
                    <a:pt x="7519" y="12831"/>
                  </a:cubicBezTo>
                  <a:cubicBezTo>
                    <a:pt x="7519" y="12929"/>
                    <a:pt x="7581" y="13007"/>
                    <a:pt x="7658" y="13007"/>
                  </a:cubicBezTo>
                  <a:cubicBezTo>
                    <a:pt x="7734" y="13007"/>
                    <a:pt x="7795" y="12929"/>
                    <a:pt x="7795" y="12831"/>
                  </a:cubicBezTo>
                  <a:cubicBezTo>
                    <a:pt x="7795" y="12733"/>
                    <a:pt x="7734" y="12653"/>
                    <a:pt x="7658" y="12653"/>
                  </a:cubicBezTo>
                  <a:close/>
                  <a:moveTo>
                    <a:pt x="8027" y="12653"/>
                  </a:moveTo>
                  <a:cubicBezTo>
                    <a:pt x="7951" y="12653"/>
                    <a:pt x="7889" y="12733"/>
                    <a:pt x="7889" y="12831"/>
                  </a:cubicBezTo>
                  <a:cubicBezTo>
                    <a:pt x="7889" y="12929"/>
                    <a:pt x="7951" y="13007"/>
                    <a:pt x="8027" y="13007"/>
                  </a:cubicBezTo>
                  <a:cubicBezTo>
                    <a:pt x="8104" y="13007"/>
                    <a:pt x="8165" y="12929"/>
                    <a:pt x="8165" y="12831"/>
                  </a:cubicBezTo>
                  <a:cubicBezTo>
                    <a:pt x="8165" y="12733"/>
                    <a:pt x="8104" y="12653"/>
                    <a:pt x="8027" y="12653"/>
                  </a:cubicBezTo>
                  <a:close/>
                  <a:moveTo>
                    <a:pt x="8438" y="12653"/>
                  </a:moveTo>
                  <a:cubicBezTo>
                    <a:pt x="8362" y="12653"/>
                    <a:pt x="8299" y="12733"/>
                    <a:pt x="8299" y="12831"/>
                  </a:cubicBezTo>
                  <a:cubicBezTo>
                    <a:pt x="8299" y="12929"/>
                    <a:pt x="8362" y="13007"/>
                    <a:pt x="8438" y="13007"/>
                  </a:cubicBezTo>
                  <a:cubicBezTo>
                    <a:pt x="8515" y="13007"/>
                    <a:pt x="8576" y="12929"/>
                    <a:pt x="8576" y="12831"/>
                  </a:cubicBezTo>
                  <a:cubicBezTo>
                    <a:pt x="8576" y="12733"/>
                    <a:pt x="8515" y="12653"/>
                    <a:pt x="8438" y="12653"/>
                  </a:cubicBezTo>
                  <a:close/>
                  <a:moveTo>
                    <a:pt x="8808" y="12653"/>
                  </a:moveTo>
                  <a:cubicBezTo>
                    <a:pt x="8732" y="12653"/>
                    <a:pt x="8669" y="12733"/>
                    <a:pt x="8669" y="12831"/>
                  </a:cubicBezTo>
                  <a:cubicBezTo>
                    <a:pt x="8669" y="12929"/>
                    <a:pt x="8732" y="13007"/>
                    <a:pt x="8808" y="13007"/>
                  </a:cubicBezTo>
                  <a:cubicBezTo>
                    <a:pt x="8884" y="13007"/>
                    <a:pt x="8945" y="12929"/>
                    <a:pt x="8945" y="12831"/>
                  </a:cubicBezTo>
                  <a:cubicBezTo>
                    <a:pt x="8945" y="12733"/>
                    <a:pt x="8884" y="12653"/>
                    <a:pt x="8808" y="12653"/>
                  </a:cubicBezTo>
                  <a:close/>
                  <a:moveTo>
                    <a:pt x="9219" y="12653"/>
                  </a:moveTo>
                  <a:cubicBezTo>
                    <a:pt x="9142" y="12653"/>
                    <a:pt x="9080" y="12733"/>
                    <a:pt x="9080" y="12831"/>
                  </a:cubicBezTo>
                  <a:cubicBezTo>
                    <a:pt x="9080" y="12929"/>
                    <a:pt x="9142" y="13007"/>
                    <a:pt x="9219" y="13007"/>
                  </a:cubicBezTo>
                  <a:cubicBezTo>
                    <a:pt x="9295" y="13007"/>
                    <a:pt x="9356" y="12929"/>
                    <a:pt x="9356" y="12831"/>
                  </a:cubicBezTo>
                  <a:cubicBezTo>
                    <a:pt x="9356" y="12733"/>
                    <a:pt x="9295" y="12653"/>
                    <a:pt x="9219" y="12653"/>
                  </a:cubicBezTo>
                  <a:close/>
                  <a:moveTo>
                    <a:pt x="9589" y="12653"/>
                  </a:moveTo>
                  <a:cubicBezTo>
                    <a:pt x="9512" y="12653"/>
                    <a:pt x="9450" y="12733"/>
                    <a:pt x="9450" y="12831"/>
                  </a:cubicBezTo>
                  <a:cubicBezTo>
                    <a:pt x="9450" y="12929"/>
                    <a:pt x="9512" y="13007"/>
                    <a:pt x="9589" y="13007"/>
                  </a:cubicBezTo>
                  <a:cubicBezTo>
                    <a:pt x="9665" y="13007"/>
                    <a:pt x="9726" y="12929"/>
                    <a:pt x="9726" y="12831"/>
                  </a:cubicBezTo>
                  <a:cubicBezTo>
                    <a:pt x="9726" y="12733"/>
                    <a:pt x="9665" y="12653"/>
                    <a:pt x="9589" y="12653"/>
                  </a:cubicBezTo>
                  <a:close/>
                  <a:moveTo>
                    <a:pt x="9999" y="12653"/>
                  </a:moveTo>
                  <a:cubicBezTo>
                    <a:pt x="9923" y="12653"/>
                    <a:pt x="9861" y="12733"/>
                    <a:pt x="9861" y="12831"/>
                  </a:cubicBezTo>
                  <a:cubicBezTo>
                    <a:pt x="9861" y="12929"/>
                    <a:pt x="9923" y="13007"/>
                    <a:pt x="9999" y="13007"/>
                  </a:cubicBezTo>
                  <a:cubicBezTo>
                    <a:pt x="10076" y="13007"/>
                    <a:pt x="10137" y="12929"/>
                    <a:pt x="10137" y="12831"/>
                  </a:cubicBezTo>
                  <a:cubicBezTo>
                    <a:pt x="10137" y="12733"/>
                    <a:pt x="10076" y="12653"/>
                    <a:pt x="9999" y="12653"/>
                  </a:cubicBezTo>
                  <a:close/>
                  <a:moveTo>
                    <a:pt x="10410" y="12653"/>
                  </a:moveTo>
                  <a:cubicBezTo>
                    <a:pt x="10334" y="12653"/>
                    <a:pt x="10272" y="12733"/>
                    <a:pt x="10272" y="12831"/>
                  </a:cubicBezTo>
                  <a:cubicBezTo>
                    <a:pt x="10272" y="12929"/>
                    <a:pt x="10334" y="13007"/>
                    <a:pt x="10410" y="13007"/>
                  </a:cubicBezTo>
                  <a:cubicBezTo>
                    <a:pt x="10487" y="13007"/>
                    <a:pt x="10548" y="12929"/>
                    <a:pt x="10548" y="12831"/>
                  </a:cubicBezTo>
                  <a:cubicBezTo>
                    <a:pt x="10548" y="12733"/>
                    <a:pt x="10487" y="12653"/>
                    <a:pt x="10410" y="12653"/>
                  </a:cubicBezTo>
                  <a:close/>
                  <a:moveTo>
                    <a:pt x="10780" y="12653"/>
                  </a:moveTo>
                  <a:cubicBezTo>
                    <a:pt x="10704" y="12653"/>
                    <a:pt x="10641" y="12733"/>
                    <a:pt x="10641" y="12831"/>
                  </a:cubicBezTo>
                  <a:cubicBezTo>
                    <a:pt x="10641" y="12929"/>
                    <a:pt x="10704" y="13007"/>
                    <a:pt x="10780" y="13007"/>
                  </a:cubicBezTo>
                  <a:cubicBezTo>
                    <a:pt x="10856" y="13007"/>
                    <a:pt x="10917" y="12929"/>
                    <a:pt x="10917" y="12831"/>
                  </a:cubicBezTo>
                  <a:cubicBezTo>
                    <a:pt x="10917" y="12733"/>
                    <a:pt x="10856" y="12653"/>
                    <a:pt x="10780" y="12653"/>
                  </a:cubicBezTo>
                  <a:close/>
                  <a:moveTo>
                    <a:pt x="11191" y="12653"/>
                  </a:moveTo>
                  <a:cubicBezTo>
                    <a:pt x="11115" y="12653"/>
                    <a:pt x="11052" y="12733"/>
                    <a:pt x="11052" y="12831"/>
                  </a:cubicBezTo>
                  <a:cubicBezTo>
                    <a:pt x="11052" y="12929"/>
                    <a:pt x="11115" y="13007"/>
                    <a:pt x="11191" y="13007"/>
                  </a:cubicBezTo>
                  <a:cubicBezTo>
                    <a:pt x="11267" y="13007"/>
                    <a:pt x="11328" y="12929"/>
                    <a:pt x="11328" y="12831"/>
                  </a:cubicBezTo>
                  <a:cubicBezTo>
                    <a:pt x="11328" y="12733"/>
                    <a:pt x="11267" y="12653"/>
                    <a:pt x="11191" y="12653"/>
                  </a:cubicBezTo>
                  <a:close/>
                  <a:moveTo>
                    <a:pt x="11602" y="12653"/>
                  </a:moveTo>
                  <a:cubicBezTo>
                    <a:pt x="11526" y="12653"/>
                    <a:pt x="11463" y="12733"/>
                    <a:pt x="11463" y="12831"/>
                  </a:cubicBezTo>
                  <a:cubicBezTo>
                    <a:pt x="11463" y="12929"/>
                    <a:pt x="11526" y="13007"/>
                    <a:pt x="11602" y="13007"/>
                  </a:cubicBezTo>
                  <a:cubicBezTo>
                    <a:pt x="11678" y="13007"/>
                    <a:pt x="11739" y="12929"/>
                    <a:pt x="11739" y="12831"/>
                  </a:cubicBezTo>
                  <a:cubicBezTo>
                    <a:pt x="11739" y="12733"/>
                    <a:pt x="11678" y="12653"/>
                    <a:pt x="11602" y="12653"/>
                  </a:cubicBezTo>
                  <a:close/>
                  <a:moveTo>
                    <a:pt x="11972" y="12653"/>
                  </a:moveTo>
                  <a:cubicBezTo>
                    <a:pt x="11895" y="12653"/>
                    <a:pt x="11833" y="12733"/>
                    <a:pt x="11833" y="12831"/>
                  </a:cubicBezTo>
                  <a:cubicBezTo>
                    <a:pt x="11833" y="12929"/>
                    <a:pt x="11895" y="13007"/>
                    <a:pt x="11972" y="13007"/>
                  </a:cubicBezTo>
                  <a:cubicBezTo>
                    <a:pt x="12048" y="13007"/>
                    <a:pt x="12109" y="12929"/>
                    <a:pt x="12109" y="12831"/>
                  </a:cubicBezTo>
                  <a:cubicBezTo>
                    <a:pt x="12109" y="12733"/>
                    <a:pt x="12048" y="12653"/>
                    <a:pt x="11972" y="12653"/>
                  </a:cubicBezTo>
                  <a:close/>
                  <a:moveTo>
                    <a:pt x="12382" y="12653"/>
                  </a:moveTo>
                  <a:cubicBezTo>
                    <a:pt x="12306" y="12653"/>
                    <a:pt x="12244" y="12733"/>
                    <a:pt x="12244" y="12831"/>
                  </a:cubicBezTo>
                  <a:cubicBezTo>
                    <a:pt x="12244" y="12929"/>
                    <a:pt x="12306" y="13007"/>
                    <a:pt x="12382" y="13007"/>
                  </a:cubicBezTo>
                  <a:cubicBezTo>
                    <a:pt x="12459" y="13007"/>
                    <a:pt x="12520" y="12929"/>
                    <a:pt x="12520" y="12831"/>
                  </a:cubicBezTo>
                  <a:cubicBezTo>
                    <a:pt x="12520" y="12733"/>
                    <a:pt x="12459" y="12653"/>
                    <a:pt x="12382" y="12653"/>
                  </a:cubicBezTo>
                  <a:close/>
                  <a:moveTo>
                    <a:pt x="3713" y="12705"/>
                  </a:moveTo>
                  <a:cubicBezTo>
                    <a:pt x="3637" y="12705"/>
                    <a:pt x="3575" y="12785"/>
                    <a:pt x="3575" y="12883"/>
                  </a:cubicBezTo>
                  <a:cubicBezTo>
                    <a:pt x="3575" y="12981"/>
                    <a:pt x="3637" y="13061"/>
                    <a:pt x="3713" y="13061"/>
                  </a:cubicBezTo>
                  <a:cubicBezTo>
                    <a:pt x="3790" y="13061"/>
                    <a:pt x="3851" y="12981"/>
                    <a:pt x="3851" y="12883"/>
                  </a:cubicBezTo>
                  <a:cubicBezTo>
                    <a:pt x="3851" y="12785"/>
                    <a:pt x="3790" y="12705"/>
                    <a:pt x="3713" y="12705"/>
                  </a:cubicBezTo>
                  <a:close/>
                  <a:moveTo>
                    <a:pt x="4083" y="12705"/>
                  </a:moveTo>
                  <a:cubicBezTo>
                    <a:pt x="4007" y="12705"/>
                    <a:pt x="3944" y="12785"/>
                    <a:pt x="3944" y="12883"/>
                  </a:cubicBezTo>
                  <a:cubicBezTo>
                    <a:pt x="3944" y="12981"/>
                    <a:pt x="4007" y="13060"/>
                    <a:pt x="4083" y="13060"/>
                  </a:cubicBezTo>
                  <a:cubicBezTo>
                    <a:pt x="4159" y="13060"/>
                    <a:pt x="4220" y="12981"/>
                    <a:pt x="4220" y="12883"/>
                  </a:cubicBezTo>
                  <a:cubicBezTo>
                    <a:pt x="4220" y="12785"/>
                    <a:pt x="4159" y="12705"/>
                    <a:pt x="4083" y="12705"/>
                  </a:cubicBezTo>
                  <a:close/>
                  <a:moveTo>
                    <a:pt x="5644" y="12705"/>
                  </a:moveTo>
                  <a:cubicBezTo>
                    <a:pt x="5568" y="12705"/>
                    <a:pt x="5506" y="12785"/>
                    <a:pt x="5506" y="12883"/>
                  </a:cubicBezTo>
                  <a:cubicBezTo>
                    <a:pt x="5506" y="12981"/>
                    <a:pt x="5568" y="13060"/>
                    <a:pt x="5644" y="13060"/>
                  </a:cubicBezTo>
                  <a:cubicBezTo>
                    <a:pt x="5720" y="13060"/>
                    <a:pt x="5782" y="12981"/>
                    <a:pt x="5782" y="12883"/>
                  </a:cubicBezTo>
                  <a:cubicBezTo>
                    <a:pt x="5782" y="12785"/>
                    <a:pt x="5720" y="12705"/>
                    <a:pt x="5644" y="12705"/>
                  </a:cubicBezTo>
                  <a:close/>
                  <a:moveTo>
                    <a:pt x="6055" y="12705"/>
                  </a:moveTo>
                  <a:cubicBezTo>
                    <a:pt x="5979" y="12705"/>
                    <a:pt x="5916" y="12785"/>
                    <a:pt x="5916" y="12883"/>
                  </a:cubicBezTo>
                  <a:cubicBezTo>
                    <a:pt x="5916" y="12981"/>
                    <a:pt x="5979" y="13060"/>
                    <a:pt x="6055" y="13060"/>
                  </a:cubicBezTo>
                  <a:cubicBezTo>
                    <a:pt x="6132" y="13060"/>
                    <a:pt x="6193" y="12981"/>
                    <a:pt x="6193" y="12883"/>
                  </a:cubicBezTo>
                  <a:cubicBezTo>
                    <a:pt x="6193" y="12785"/>
                    <a:pt x="6132" y="12705"/>
                    <a:pt x="6055" y="12705"/>
                  </a:cubicBezTo>
                  <a:close/>
                  <a:moveTo>
                    <a:pt x="12752" y="12705"/>
                  </a:moveTo>
                  <a:cubicBezTo>
                    <a:pt x="12676" y="12705"/>
                    <a:pt x="12614" y="12785"/>
                    <a:pt x="12614" y="12883"/>
                  </a:cubicBezTo>
                  <a:cubicBezTo>
                    <a:pt x="12614" y="12981"/>
                    <a:pt x="12676" y="13060"/>
                    <a:pt x="12752" y="13060"/>
                  </a:cubicBezTo>
                  <a:cubicBezTo>
                    <a:pt x="12829" y="13060"/>
                    <a:pt x="12890" y="12981"/>
                    <a:pt x="12890" y="12883"/>
                  </a:cubicBezTo>
                  <a:cubicBezTo>
                    <a:pt x="12890" y="12785"/>
                    <a:pt x="12829" y="12705"/>
                    <a:pt x="12752" y="12705"/>
                  </a:cubicBezTo>
                  <a:close/>
                  <a:moveTo>
                    <a:pt x="13163" y="12705"/>
                  </a:moveTo>
                  <a:cubicBezTo>
                    <a:pt x="13087" y="12705"/>
                    <a:pt x="13024" y="12785"/>
                    <a:pt x="13024" y="12883"/>
                  </a:cubicBezTo>
                  <a:cubicBezTo>
                    <a:pt x="13024" y="12981"/>
                    <a:pt x="13087" y="13060"/>
                    <a:pt x="13163" y="13060"/>
                  </a:cubicBezTo>
                  <a:cubicBezTo>
                    <a:pt x="13240" y="13060"/>
                    <a:pt x="13301" y="12981"/>
                    <a:pt x="13301" y="12883"/>
                  </a:cubicBezTo>
                  <a:cubicBezTo>
                    <a:pt x="13301" y="12785"/>
                    <a:pt x="13240" y="12705"/>
                    <a:pt x="13163" y="12705"/>
                  </a:cubicBezTo>
                  <a:close/>
                  <a:moveTo>
                    <a:pt x="13574" y="12705"/>
                  </a:moveTo>
                  <a:cubicBezTo>
                    <a:pt x="13498" y="12705"/>
                    <a:pt x="13435" y="12785"/>
                    <a:pt x="13435" y="12883"/>
                  </a:cubicBezTo>
                  <a:cubicBezTo>
                    <a:pt x="13435" y="12981"/>
                    <a:pt x="13498" y="13060"/>
                    <a:pt x="13574" y="13060"/>
                  </a:cubicBezTo>
                  <a:cubicBezTo>
                    <a:pt x="13650" y="13060"/>
                    <a:pt x="13711" y="12981"/>
                    <a:pt x="13711" y="12883"/>
                  </a:cubicBezTo>
                  <a:cubicBezTo>
                    <a:pt x="13711" y="12785"/>
                    <a:pt x="13650" y="12705"/>
                    <a:pt x="13574" y="12705"/>
                  </a:cubicBezTo>
                  <a:close/>
                  <a:moveTo>
                    <a:pt x="13985" y="12705"/>
                  </a:moveTo>
                  <a:cubicBezTo>
                    <a:pt x="13908" y="12705"/>
                    <a:pt x="13846" y="12785"/>
                    <a:pt x="13846" y="12883"/>
                  </a:cubicBezTo>
                  <a:cubicBezTo>
                    <a:pt x="13846" y="12981"/>
                    <a:pt x="13908" y="13060"/>
                    <a:pt x="13985" y="13060"/>
                  </a:cubicBezTo>
                  <a:cubicBezTo>
                    <a:pt x="14061" y="13060"/>
                    <a:pt x="14122" y="12981"/>
                    <a:pt x="14122" y="12883"/>
                  </a:cubicBezTo>
                  <a:cubicBezTo>
                    <a:pt x="14122" y="12785"/>
                    <a:pt x="14061" y="12705"/>
                    <a:pt x="13985" y="12705"/>
                  </a:cubicBezTo>
                  <a:close/>
                  <a:moveTo>
                    <a:pt x="14355" y="12705"/>
                  </a:moveTo>
                  <a:cubicBezTo>
                    <a:pt x="14278" y="12705"/>
                    <a:pt x="14216" y="12785"/>
                    <a:pt x="14216" y="12883"/>
                  </a:cubicBezTo>
                  <a:cubicBezTo>
                    <a:pt x="14216" y="12981"/>
                    <a:pt x="14278" y="13060"/>
                    <a:pt x="14355" y="13060"/>
                  </a:cubicBezTo>
                  <a:cubicBezTo>
                    <a:pt x="14431" y="13060"/>
                    <a:pt x="14492" y="12981"/>
                    <a:pt x="14492" y="12883"/>
                  </a:cubicBezTo>
                  <a:cubicBezTo>
                    <a:pt x="14492" y="12785"/>
                    <a:pt x="14431" y="12705"/>
                    <a:pt x="14355" y="12705"/>
                  </a:cubicBezTo>
                  <a:close/>
                  <a:moveTo>
                    <a:pt x="14765" y="12705"/>
                  </a:moveTo>
                  <a:cubicBezTo>
                    <a:pt x="14689" y="12705"/>
                    <a:pt x="14627" y="12785"/>
                    <a:pt x="14627" y="12883"/>
                  </a:cubicBezTo>
                  <a:cubicBezTo>
                    <a:pt x="14627" y="12981"/>
                    <a:pt x="14689" y="13060"/>
                    <a:pt x="14765" y="13060"/>
                  </a:cubicBezTo>
                  <a:cubicBezTo>
                    <a:pt x="14842" y="13060"/>
                    <a:pt x="14903" y="12981"/>
                    <a:pt x="14903" y="12883"/>
                  </a:cubicBezTo>
                  <a:cubicBezTo>
                    <a:pt x="14903" y="12785"/>
                    <a:pt x="14842" y="12705"/>
                    <a:pt x="14765" y="12705"/>
                  </a:cubicBezTo>
                  <a:close/>
                  <a:moveTo>
                    <a:pt x="15135" y="12705"/>
                  </a:moveTo>
                  <a:cubicBezTo>
                    <a:pt x="15059" y="12705"/>
                    <a:pt x="14997" y="12785"/>
                    <a:pt x="14997" y="12883"/>
                  </a:cubicBezTo>
                  <a:cubicBezTo>
                    <a:pt x="14997" y="12981"/>
                    <a:pt x="15059" y="13060"/>
                    <a:pt x="15135" y="13060"/>
                  </a:cubicBezTo>
                  <a:cubicBezTo>
                    <a:pt x="15212" y="13060"/>
                    <a:pt x="15273" y="12981"/>
                    <a:pt x="15273" y="12883"/>
                  </a:cubicBezTo>
                  <a:cubicBezTo>
                    <a:pt x="15273" y="12785"/>
                    <a:pt x="15212" y="12705"/>
                    <a:pt x="15135" y="12705"/>
                  </a:cubicBezTo>
                  <a:close/>
                  <a:moveTo>
                    <a:pt x="15546" y="12705"/>
                  </a:moveTo>
                  <a:cubicBezTo>
                    <a:pt x="15470" y="12705"/>
                    <a:pt x="15407" y="12785"/>
                    <a:pt x="15407" y="12883"/>
                  </a:cubicBezTo>
                  <a:cubicBezTo>
                    <a:pt x="15407" y="12981"/>
                    <a:pt x="15470" y="13060"/>
                    <a:pt x="15546" y="13060"/>
                  </a:cubicBezTo>
                  <a:cubicBezTo>
                    <a:pt x="15623" y="13060"/>
                    <a:pt x="15684" y="12981"/>
                    <a:pt x="15684" y="12883"/>
                  </a:cubicBezTo>
                  <a:cubicBezTo>
                    <a:pt x="15684" y="12785"/>
                    <a:pt x="15623" y="12705"/>
                    <a:pt x="15546" y="12705"/>
                  </a:cubicBezTo>
                  <a:close/>
                  <a:moveTo>
                    <a:pt x="15957" y="12705"/>
                  </a:moveTo>
                  <a:cubicBezTo>
                    <a:pt x="15881" y="12705"/>
                    <a:pt x="15818" y="12785"/>
                    <a:pt x="15818" y="12883"/>
                  </a:cubicBezTo>
                  <a:cubicBezTo>
                    <a:pt x="15818" y="12981"/>
                    <a:pt x="15881" y="13060"/>
                    <a:pt x="15957" y="13060"/>
                  </a:cubicBezTo>
                  <a:cubicBezTo>
                    <a:pt x="16033" y="13060"/>
                    <a:pt x="16094" y="12981"/>
                    <a:pt x="16094" y="12883"/>
                  </a:cubicBezTo>
                  <a:cubicBezTo>
                    <a:pt x="16094" y="12785"/>
                    <a:pt x="16033" y="12705"/>
                    <a:pt x="15957" y="12705"/>
                  </a:cubicBezTo>
                  <a:close/>
                  <a:moveTo>
                    <a:pt x="16327" y="12705"/>
                  </a:moveTo>
                  <a:cubicBezTo>
                    <a:pt x="16250" y="12705"/>
                    <a:pt x="16188" y="12785"/>
                    <a:pt x="16188" y="12883"/>
                  </a:cubicBezTo>
                  <a:cubicBezTo>
                    <a:pt x="16188" y="12981"/>
                    <a:pt x="16250" y="13060"/>
                    <a:pt x="16327" y="13060"/>
                  </a:cubicBezTo>
                  <a:cubicBezTo>
                    <a:pt x="16403" y="13060"/>
                    <a:pt x="16464" y="12981"/>
                    <a:pt x="16464" y="12883"/>
                  </a:cubicBezTo>
                  <a:cubicBezTo>
                    <a:pt x="16464" y="12785"/>
                    <a:pt x="16403" y="12705"/>
                    <a:pt x="16327" y="12705"/>
                  </a:cubicBezTo>
                  <a:close/>
                  <a:moveTo>
                    <a:pt x="2111" y="13180"/>
                  </a:moveTo>
                  <a:cubicBezTo>
                    <a:pt x="2035" y="13180"/>
                    <a:pt x="1972" y="13260"/>
                    <a:pt x="1972" y="13358"/>
                  </a:cubicBezTo>
                  <a:cubicBezTo>
                    <a:pt x="1972" y="13456"/>
                    <a:pt x="2035" y="13536"/>
                    <a:pt x="2111" y="13536"/>
                  </a:cubicBezTo>
                  <a:cubicBezTo>
                    <a:pt x="2187" y="13536"/>
                    <a:pt x="2248" y="13456"/>
                    <a:pt x="2248" y="13358"/>
                  </a:cubicBezTo>
                  <a:cubicBezTo>
                    <a:pt x="2248" y="13260"/>
                    <a:pt x="2187" y="13180"/>
                    <a:pt x="2111" y="13180"/>
                  </a:cubicBezTo>
                  <a:close/>
                  <a:moveTo>
                    <a:pt x="2522" y="13180"/>
                  </a:moveTo>
                  <a:cubicBezTo>
                    <a:pt x="2445" y="13180"/>
                    <a:pt x="2383" y="13260"/>
                    <a:pt x="2383" y="13358"/>
                  </a:cubicBezTo>
                  <a:cubicBezTo>
                    <a:pt x="2383" y="13456"/>
                    <a:pt x="2445" y="13536"/>
                    <a:pt x="2522" y="13536"/>
                  </a:cubicBezTo>
                  <a:cubicBezTo>
                    <a:pt x="2598" y="13536"/>
                    <a:pt x="2659" y="13456"/>
                    <a:pt x="2659" y="13358"/>
                  </a:cubicBezTo>
                  <a:cubicBezTo>
                    <a:pt x="2659" y="13260"/>
                    <a:pt x="2598" y="13180"/>
                    <a:pt x="2522" y="13180"/>
                  </a:cubicBezTo>
                  <a:close/>
                  <a:moveTo>
                    <a:pt x="2891" y="13180"/>
                  </a:moveTo>
                  <a:cubicBezTo>
                    <a:pt x="2815" y="13180"/>
                    <a:pt x="2753" y="13260"/>
                    <a:pt x="2753" y="13358"/>
                  </a:cubicBezTo>
                  <a:cubicBezTo>
                    <a:pt x="2753" y="13456"/>
                    <a:pt x="2815" y="13536"/>
                    <a:pt x="2891" y="13536"/>
                  </a:cubicBezTo>
                  <a:cubicBezTo>
                    <a:pt x="2968" y="13536"/>
                    <a:pt x="3029" y="13456"/>
                    <a:pt x="3029" y="13358"/>
                  </a:cubicBezTo>
                  <a:cubicBezTo>
                    <a:pt x="3029" y="13260"/>
                    <a:pt x="2968" y="13180"/>
                    <a:pt x="2891" y="13180"/>
                  </a:cubicBezTo>
                  <a:close/>
                  <a:moveTo>
                    <a:pt x="3302" y="13180"/>
                  </a:moveTo>
                  <a:cubicBezTo>
                    <a:pt x="3226" y="13180"/>
                    <a:pt x="3164" y="13260"/>
                    <a:pt x="3164" y="13358"/>
                  </a:cubicBezTo>
                  <a:cubicBezTo>
                    <a:pt x="3164" y="13456"/>
                    <a:pt x="3226" y="13536"/>
                    <a:pt x="3302" y="13536"/>
                  </a:cubicBezTo>
                  <a:cubicBezTo>
                    <a:pt x="3379" y="13536"/>
                    <a:pt x="3440" y="13456"/>
                    <a:pt x="3440" y="13358"/>
                  </a:cubicBezTo>
                  <a:cubicBezTo>
                    <a:pt x="3440" y="13260"/>
                    <a:pt x="3379" y="13180"/>
                    <a:pt x="3302" y="13180"/>
                  </a:cubicBezTo>
                  <a:close/>
                  <a:moveTo>
                    <a:pt x="3713" y="13180"/>
                  </a:moveTo>
                  <a:cubicBezTo>
                    <a:pt x="3637" y="13180"/>
                    <a:pt x="3575" y="13260"/>
                    <a:pt x="3575" y="13358"/>
                  </a:cubicBezTo>
                  <a:cubicBezTo>
                    <a:pt x="3575" y="13456"/>
                    <a:pt x="3637" y="13534"/>
                    <a:pt x="3713" y="13534"/>
                  </a:cubicBezTo>
                  <a:cubicBezTo>
                    <a:pt x="3790" y="13534"/>
                    <a:pt x="3851" y="13456"/>
                    <a:pt x="3851" y="13358"/>
                  </a:cubicBezTo>
                  <a:cubicBezTo>
                    <a:pt x="3851" y="13260"/>
                    <a:pt x="3790" y="13180"/>
                    <a:pt x="3713" y="13180"/>
                  </a:cubicBezTo>
                  <a:close/>
                  <a:moveTo>
                    <a:pt x="4083" y="13180"/>
                  </a:moveTo>
                  <a:cubicBezTo>
                    <a:pt x="4007" y="13180"/>
                    <a:pt x="3944" y="13260"/>
                    <a:pt x="3944" y="13358"/>
                  </a:cubicBezTo>
                  <a:cubicBezTo>
                    <a:pt x="3944" y="13456"/>
                    <a:pt x="4007" y="13534"/>
                    <a:pt x="4083" y="13534"/>
                  </a:cubicBezTo>
                  <a:cubicBezTo>
                    <a:pt x="4159" y="13534"/>
                    <a:pt x="4220" y="13456"/>
                    <a:pt x="4220" y="13358"/>
                  </a:cubicBezTo>
                  <a:cubicBezTo>
                    <a:pt x="4220" y="13260"/>
                    <a:pt x="4159" y="13180"/>
                    <a:pt x="4083" y="13180"/>
                  </a:cubicBezTo>
                  <a:close/>
                  <a:moveTo>
                    <a:pt x="4494" y="13180"/>
                  </a:moveTo>
                  <a:cubicBezTo>
                    <a:pt x="4418" y="13180"/>
                    <a:pt x="4355" y="13260"/>
                    <a:pt x="4355" y="13358"/>
                  </a:cubicBezTo>
                  <a:cubicBezTo>
                    <a:pt x="4355" y="13456"/>
                    <a:pt x="4418" y="13534"/>
                    <a:pt x="4494" y="13534"/>
                  </a:cubicBezTo>
                  <a:cubicBezTo>
                    <a:pt x="4570" y="13534"/>
                    <a:pt x="4631" y="13456"/>
                    <a:pt x="4631" y="13358"/>
                  </a:cubicBezTo>
                  <a:cubicBezTo>
                    <a:pt x="4631" y="13260"/>
                    <a:pt x="4570" y="13180"/>
                    <a:pt x="4494" y="13180"/>
                  </a:cubicBezTo>
                  <a:close/>
                  <a:moveTo>
                    <a:pt x="4864" y="13180"/>
                  </a:moveTo>
                  <a:cubicBezTo>
                    <a:pt x="4787" y="13180"/>
                    <a:pt x="4725" y="13260"/>
                    <a:pt x="4725" y="13358"/>
                  </a:cubicBezTo>
                  <a:cubicBezTo>
                    <a:pt x="4725" y="13456"/>
                    <a:pt x="4787" y="13534"/>
                    <a:pt x="4864" y="13534"/>
                  </a:cubicBezTo>
                  <a:cubicBezTo>
                    <a:pt x="4940" y="13534"/>
                    <a:pt x="5001" y="13456"/>
                    <a:pt x="5001" y="13358"/>
                  </a:cubicBezTo>
                  <a:cubicBezTo>
                    <a:pt x="5001" y="13260"/>
                    <a:pt x="4940" y="13180"/>
                    <a:pt x="4864" y="13180"/>
                  </a:cubicBezTo>
                  <a:close/>
                  <a:moveTo>
                    <a:pt x="5274" y="13180"/>
                  </a:moveTo>
                  <a:cubicBezTo>
                    <a:pt x="5198" y="13180"/>
                    <a:pt x="5136" y="13260"/>
                    <a:pt x="5136" y="13358"/>
                  </a:cubicBezTo>
                  <a:cubicBezTo>
                    <a:pt x="5136" y="13456"/>
                    <a:pt x="5198" y="13534"/>
                    <a:pt x="5274" y="13534"/>
                  </a:cubicBezTo>
                  <a:cubicBezTo>
                    <a:pt x="5351" y="13534"/>
                    <a:pt x="5412" y="13456"/>
                    <a:pt x="5412" y="13358"/>
                  </a:cubicBezTo>
                  <a:cubicBezTo>
                    <a:pt x="5412" y="13260"/>
                    <a:pt x="5351" y="13180"/>
                    <a:pt x="5274" y="13180"/>
                  </a:cubicBezTo>
                  <a:close/>
                  <a:moveTo>
                    <a:pt x="5644" y="13180"/>
                  </a:moveTo>
                  <a:cubicBezTo>
                    <a:pt x="5568" y="13180"/>
                    <a:pt x="5506" y="13260"/>
                    <a:pt x="5506" y="13358"/>
                  </a:cubicBezTo>
                  <a:cubicBezTo>
                    <a:pt x="5506" y="13456"/>
                    <a:pt x="5568" y="13534"/>
                    <a:pt x="5644" y="13534"/>
                  </a:cubicBezTo>
                  <a:cubicBezTo>
                    <a:pt x="5720" y="13534"/>
                    <a:pt x="5782" y="13456"/>
                    <a:pt x="5782" y="13358"/>
                  </a:cubicBezTo>
                  <a:cubicBezTo>
                    <a:pt x="5782" y="13260"/>
                    <a:pt x="5720" y="13180"/>
                    <a:pt x="5644" y="13180"/>
                  </a:cubicBezTo>
                  <a:close/>
                  <a:moveTo>
                    <a:pt x="7658" y="13180"/>
                  </a:moveTo>
                  <a:cubicBezTo>
                    <a:pt x="7581" y="13180"/>
                    <a:pt x="7519" y="13260"/>
                    <a:pt x="7519" y="13358"/>
                  </a:cubicBezTo>
                  <a:cubicBezTo>
                    <a:pt x="7519" y="13456"/>
                    <a:pt x="7581" y="13534"/>
                    <a:pt x="7658" y="13534"/>
                  </a:cubicBezTo>
                  <a:cubicBezTo>
                    <a:pt x="7734" y="13534"/>
                    <a:pt x="7795" y="13456"/>
                    <a:pt x="7795" y="13358"/>
                  </a:cubicBezTo>
                  <a:cubicBezTo>
                    <a:pt x="7795" y="13260"/>
                    <a:pt x="7734" y="13180"/>
                    <a:pt x="7658" y="13180"/>
                  </a:cubicBezTo>
                  <a:close/>
                  <a:moveTo>
                    <a:pt x="8068" y="13180"/>
                  </a:moveTo>
                  <a:cubicBezTo>
                    <a:pt x="7992" y="13180"/>
                    <a:pt x="7930" y="13260"/>
                    <a:pt x="7930" y="13358"/>
                  </a:cubicBezTo>
                  <a:cubicBezTo>
                    <a:pt x="7930" y="13456"/>
                    <a:pt x="7992" y="13534"/>
                    <a:pt x="8068" y="13534"/>
                  </a:cubicBezTo>
                  <a:cubicBezTo>
                    <a:pt x="8145" y="13534"/>
                    <a:pt x="8206" y="13456"/>
                    <a:pt x="8206" y="13358"/>
                  </a:cubicBezTo>
                  <a:cubicBezTo>
                    <a:pt x="8206" y="13260"/>
                    <a:pt x="8145" y="13180"/>
                    <a:pt x="8068" y="13180"/>
                  </a:cubicBezTo>
                  <a:close/>
                  <a:moveTo>
                    <a:pt x="8438" y="13180"/>
                  </a:moveTo>
                  <a:cubicBezTo>
                    <a:pt x="8362" y="13180"/>
                    <a:pt x="8299" y="13260"/>
                    <a:pt x="8299" y="13358"/>
                  </a:cubicBezTo>
                  <a:cubicBezTo>
                    <a:pt x="8299" y="13456"/>
                    <a:pt x="8362" y="13534"/>
                    <a:pt x="8438" y="13534"/>
                  </a:cubicBezTo>
                  <a:cubicBezTo>
                    <a:pt x="8514" y="13534"/>
                    <a:pt x="8576" y="13456"/>
                    <a:pt x="8576" y="13358"/>
                  </a:cubicBezTo>
                  <a:cubicBezTo>
                    <a:pt x="8576" y="13260"/>
                    <a:pt x="8514" y="13180"/>
                    <a:pt x="8438" y="13180"/>
                  </a:cubicBezTo>
                  <a:close/>
                  <a:moveTo>
                    <a:pt x="8808" y="13180"/>
                  </a:moveTo>
                  <a:cubicBezTo>
                    <a:pt x="8732" y="13180"/>
                    <a:pt x="8669" y="13260"/>
                    <a:pt x="8669" y="13358"/>
                  </a:cubicBezTo>
                  <a:cubicBezTo>
                    <a:pt x="8669" y="13456"/>
                    <a:pt x="8732" y="13534"/>
                    <a:pt x="8808" y="13534"/>
                  </a:cubicBezTo>
                  <a:cubicBezTo>
                    <a:pt x="8884" y="13534"/>
                    <a:pt x="8945" y="13456"/>
                    <a:pt x="8945" y="13358"/>
                  </a:cubicBezTo>
                  <a:cubicBezTo>
                    <a:pt x="8945" y="13260"/>
                    <a:pt x="8884" y="13180"/>
                    <a:pt x="8808" y="13180"/>
                  </a:cubicBezTo>
                  <a:close/>
                  <a:moveTo>
                    <a:pt x="9219" y="13180"/>
                  </a:moveTo>
                  <a:cubicBezTo>
                    <a:pt x="9142" y="13180"/>
                    <a:pt x="9080" y="13260"/>
                    <a:pt x="9080" y="13358"/>
                  </a:cubicBezTo>
                  <a:cubicBezTo>
                    <a:pt x="9080" y="13456"/>
                    <a:pt x="9142" y="13534"/>
                    <a:pt x="9219" y="13534"/>
                  </a:cubicBezTo>
                  <a:cubicBezTo>
                    <a:pt x="9295" y="13534"/>
                    <a:pt x="9356" y="13456"/>
                    <a:pt x="9356" y="13358"/>
                  </a:cubicBezTo>
                  <a:cubicBezTo>
                    <a:pt x="9356" y="13260"/>
                    <a:pt x="9295" y="13180"/>
                    <a:pt x="9219" y="13180"/>
                  </a:cubicBezTo>
                  <a:close/>
                  <a:moveTo>
                    <a:pt x="9589" y="13180"/>
                  </a:moveTo>
                  <a:cubicBezTo>
                    <a:pt x="9512" y="13180"/>
                    <a:pt x="9450" y="13260"/>
                    <a:pt x="9450" y="13358"/>
                  </a:cubicBezTo>
                  <a:cubicBezTo>
                    <a:pt x="9450" y="13456"/>
                    <a:pt x="9512" y="13534"/>
                    <a:pt x="9589" y="13534"/>
                  </a:cubicBezTo>
                  <a:cubicBezTo>
                    <a:pt x="9665" y="13534"/>
                    <a:pt x="9726" y="13456"/>
                    <a:pt x="9726" y="13358"/>
                  </a:cubicBezTo>
                  <a:cubicBezTo>
                    <a:pt x="9726" y="13260"/>
                    <a:pt x="9665" y="13180"/>
                    <a:pt x="9589" y="13180"/>
                  </a:cubicBezTo>
                  <a:close/>
                  <a:moveTo>
                    <a:pt x="9999" y="13180"/>
                  </a:moveTo>
                  <a:cubicBezTo>
                    <a:pt x="9923" y="13180"/>
                    <a:pt x="9861" y="13260"/>
                    <a:pt x="9861" y="13358"/>
                  </a:cubicBezTo>
                  <a:cubicBezTo>
                    <a:pt x="9861" y="13456"/>
                    <a:pt x="9923" y="13534"/>
                    <a:pt x="9999" y="13534"/>
                  </a:cubicBezTo>
                  <a:cubicBezTo>
                    <a:pt x="10076" y="13534"/>
                    <a:pt x="10137" y="13456"/>
                    <a:pt x="10137" y="13358"/>
                  </a:cubicBezTo>
                  <a:cubicBezTo>
                    <a:pt x="10137" y="13260"/>
                    <a:pt x="10076" y="13180"/>
                    <a:pt x="9999" y="13180"/>
                  </a:cubicBezTo>
                  <a:close/>
                  <a:moveTo>
                    <a:pt x="10410" y="13180"/>
                  </a:moveTo>
                  <a:cubicBezTo>
                    <a:pt x="10334" y="13180"/>
                    <a:pt x="10272" y="13260"/>
                    <a:pt x="10272" y="13358"/>
                  </a:cubicBezTo>
                  <a:cubicBezTo>
                    <a:pt x="10272" y="13456"/>
                    <a:pt x="10334" y="13534"/>
                    <a:pt x="10410" y="13534"/>
                  </a:cubicBezTo>
                  <a:cubicBezTo>
                    <a:pt x="10487" y="13534"/>
                    <a:pt x="10548" y="13456"/>
                    <a:pt x="10548" y="13358"/>
                  </a:cubicBezTo>
                  <a:cubicBezTo>
                    <a:pt x="10548" y="13260"/>
                    <a:pt x="10487" y="13180"/>
                    <a:pt x="10410" y="13180"/>
                  </a:cubicBezTo>
                  <a:close/>
                  <a:moveTo>
                    <a:pt x="10780" y="13180"/>
                  </a:moveTo>
                  <a:cubicBezTo>
                    <a:pt x="10704" y="13180"/>
                    <a:pt x="10641" y="13260"/>
                    <a:pt x="10641" y="13358"/>
                  </a:cubicBezTo>
                  <a:cubicBezTo>
                    <a:pt x="10641" y="13456"/>
                    <a:pt x="10704" y="13534"/>
                    <a:pt x="10780" y="13534"/>
                  </a:cubicBezTo>
                  <a:cubicBezTo>
                    <a:pt x="10856" y="13534"/>
                    <a:pt x="10917" y="13456"/>
                    <a:pt x="10917" y="13358"/>
                  </a:cubicBezTo>
                  <a:cubicBezTo>
                    <a:pt x="10917" y="13260"/>
                    <a:pt x="10856" y="13180"/>
                    <a:pt x="10780" y="13180"/>
                  </a:cubicBezTo>
                  <a:close/>
                  <a:moveTo>
                    <a:pt x="11191" y="13180"/>
                  </a:moveTo>
                  <a:cubicBezTo>
                    <a:pt x="11115" y="13180"/>
                    <a:pt x="11052" y="13260"/>
                    <a:pt x="11052" y="13358"/>
                  </a:cubicBezTo>
                  <a:cubicBezTo>
                    <a:pt x="11052" y="13456"/>
                    <a:pt x="11115" y="13534"/>
                    <a:pt x="11191" y="13534"/>
                  </a:cubicBezTo>
                  <a:cubicBezTo>
                    <a:pt x="11267" y="13534"/>
                    <a:pt x="11328" y="13456"/>
                    <a:pt x="11328" y="13358"/>
                  </a:cubicBezTo>
                  <a:cubicBezTo>
                    <a:pt x="11328" y="13260"/>
                    <a:pt x="11267" y="13180"/>
                    <a:pt x="11191" y="13180"/>
                  </a:cubicBezTo>
                  <a:close/>
                  <a:moveTo>
                    <a:pt x="11602" y="13180"/>
                  </a:moveTo>
                  <a:cubicBezTo>
                    <a:pt x="11526" y="13180"/>
                    <a:pt x="11463" y="13260"/>
                    <a:pt x="11463" y="13358"/>
                  </a:cubicBezTo>
                  <a:cubicBezTo>
                    <a:pt x="11463" y="13456"/>
                    <a:pt x="11526" y="13534"/>
                    <a:pt x="11602" y="13534"/>
                  </a:cubicBezTo>
                  <a:cubicBezTo>
                    <a:pt x="11678" y="13534"/>
                    <a:pt x="11739" y="13456"/>
                    <a:pt x="11739" y="13358"/>
                  </a:cubicBezTo>
                  <a:cubicBezTo>
                    <a:pt x="11739" y="13260"/>
                    <a:pt x="11678" y="13180"/>
                    <a:pt x="11602" y="13180"/>
                  </a:cubicBezTo>
                  <a:close/>
                  <a:moveTo>
                    <a:pt x="11972" y="13180"/>
                  </a:moveTo>
                  <a:cubicBezTo>
                    <a:pt x="11895" y="13180"/>
                    <a:pt x="11833" y="13260"/>
                    <a:pt x="11833" y="13358"/>
                  </a:cubicBezTo>
                  <a:cubicBezTo>
                    <a:pt x="11833" y="13456"/>
                    <a:pt x="11895" y="13534"/>
                    <a:pt x="11972" y="13534"/>
                  </a:cubicBezTo>
                  <a:cubicBezTo>
                    <a:pt x="12048" y="13534"/>
                    <a:pt x="12109" y="13456"/>
                    <a:pt x="12109" y="13358"/>
                  </a:cubicBezTo>
                  <a:cubicBezTo>
                    <a:pt x="12109" y="13260"/>
                    <a:pt x="12048" y="13180"/>
                    <a:pt x="11972" y="13180"/>
                  </a:cubicBezTo>
                  <a:close/>
                  <a:moveTo>
                    <a:pt x="12382" y="13180"/>
                  </a:moveTo>
                  <a:cubicBezTo>
                    <a:pt x="12306" y="13180"/>
                    <a:pt x="12244" y="13260"/>
                    <a:pt x="12244" y="13358"/>
                  </a:cubicBezTo>
                  <a:cubicBezTo>
                    <a:pt x="12244" y="13456"/>
                    <a:pt x="12306" y="13534"/>
                    <a:pt x="12382" y="13534"/>
                  </a:cubicBezTo>
                  <a:cubicBezTo>
                    <a:pt x="12459" y="13534"/>
                    <a:pt x="12520" y="13456"/>
                    <a:pt x="12520" y="13358"/>
                  </a:cubicBezTo>
                  <a:cubicBezTo>
                    <a:pt x="12520" y="13260"/>
                    <a:pt x="12459" y="13180"/>
                    <a:pt x="12382" y="13180"/>
                  </a:cubicBezTo>
                  <a:close/>
                  <a:moveTo>
                    <a:pt x="12752" y="13180"/>
                  </a:moveTo>
                  <a:cubicBezTo>
                    <a:pt x="12676" y="13180"/>
                    <a:pt x="12614" y="13260"/>
                    <a:pt x="12614" y="13358"/>
                  </a:cubicBezTo>
                  <a:cubicBezTo>
                    <a:pt x="12614" y="13456"/>
                    <a:pt x="12676" y="13534"/>
                    <a:pt x="12752" y="13534"/>
                  </a:cubicBezTo>
                  <a:cubicBezTo>
                    <a:pt x="12829" y="13534"/>
                    <a:pt x="12890" y="13456"/>
                    <a:pt x="12890" y="13358"/>
                  </a:cubicBezTo>
                  <a:cubicBezTo>
                    <a:pt x="12890" y="13260"/>
                    <a:pt x="12829" y="13180"/>
                    <a:pt x="12752" y="13180"/>
                  </a:cubicBezTo>
                  <a:close/>
                  <a:moveTo>
                    <a:pt x="13163" y="13180"/>
                  </a:moveTo>
                  <a:cubicBezTo>
                    <a:pt x="13087" y="13180"/>
                    <a:pt x="13024" y="13260"/>
                    <a:pt x="13024" y="13358"/>
                  </a:cubicBezTo>
                  <a:cubicBezTo>
                    <a:pt x="13024" y="13456"/>
                    <a:pt x="13087" y="13534"/>
                    <a:pt x="13163" y="13534"/>
                  </a:cubicBezTo>
                  <a:cubicBezTo>
                    <a:pt x="13240" y="13534"/>
                    <a:pt x="13301" y="13456"/>
                    <a:pt x="13301" y="13358"/>
                  </a:cubicBezTo>
                  <a:cubicBezTo>
                    <a:pt x="13301" y="13260"/>
                    <a:pt x="13240" y="13180"/>
                    <a:pt x="13163" y="13180"/>
                  </a:cubicBezTo>
                  <a:close/>
                  <a:moveTo>
                    <a:pt x="13574" y="13180"/>
                  </a:moveTo>
                  <a:cubicBezTo>
                    <a:pt x="13498" y="13180"/>
                    <a:pt x="13435" y="13260"/>
                    <a:pt x="13435" y="13358"/>
                  </a:cubicBezTo>
                  <a:cubicBezTo>
                    <a:pt x="13435" y="13456"/>
                    <a:pt x="13498" y="13534"/>
                    <a:pt x="13574" y="13534"/>
                  </a:cubicBezTo>
                  <a:cubicBezTo>
                    <a:pt x="13650" y="13534"/>
                    <a:pt x="13711" y="13456"/>
                    <a:pt x="13711" y="13358"/>
                  </a:cubicBezTo>
                  <a:cubicBezTo>
                    <a:pt x="13711" y="13260"/>
                    <a:pt x="13650" y="13180"/>
                    <a:pt x="13574" y="13180"/>
                  </a:cubicBezTo>
                  <a:close/>
                  <a:moveTo>
                    <a:pt x="13985" y="13180"/>
                  </a:moveTo>
                  <a:cubicBezTo>
                    <a:pt x="13908" y="13180"/>
                    <a:pt x="13846" y="13260"/>
                    <a:pt x="13846" y="13358"/>
                  </a:cubicBezTo>
                  <a:cubicBezTo>
                    <a:pt x="13846" y="13456"/>
                    <a:pt x="13908" y="13534"/>
                    <a:pt x="13985" y="13534"/>
                  </a:cubicBezTo>
                  <a:cubicBezTo>
                    <a:pt x="14061" y="13534"/>
                    <a:pt x="14122" y="13456"/>
                    <a:pt x="14122" y="13358"/>
                  </a:cubicBezTo>
                  <a:cubicBezTo>
                    <a:pt x="14122" y="13260"/>
                    <a:pt x="14061" y="13180"/>
                    <a:pt x="13985" y="13180"/>
                  </a:cubicBezTo>
                  <a:close/>
                  <a:moveTo>
                    <a:pt x="14355" y="13180"/>
                  </a:moveTo>
                  <a:cubicBezTo>
                    <a:pt x="14278" y="13180"/>
                    <a:pt x="14216" y="13260"/>
                    <a:pt x="14216" y="13358"/>
                  </a:cubicBezTo>
                  <a:cubicBezTo>
                    <a:pt x="14216" y="13456"/>
                    <a:pt x="14278" y="13534"/>
                    <a:pt x="14355" y="13534"/>
                  </a:cubicBezTo>
                  <a:cubicBezTo>
                    <a:pt x="14431" y="13534"/>
                    <a:pt x="14492" y="13456"/>
                    <a:pt x="14492" y="13358"/>
                  </a:cubicBezTo>
                  <a:cubicBezTo>
                    <a:pt x="14492" y="13260"/>
                    <a:pt x="14431" y="13180"/>
                    <a:pt x="14355" y="13180"/>
                  </a:cubicBezTo>
                  <a:close/>
                  <a:moveTo>
                    <a:pt x="14765" y="13180"/>
                  </a:moveTo>
                  <a:cubicBezTo>
                    <a:pt x="14689" y="13180"/>
                    <a:pt x="14627" y="13260"/>
                    <a:pt x="14627" y="13358"/>
                  </a:cubicBezTo>
                  <a:cubicBezTo>
                    <a:pt x="14627" y="13456"/>
                    <a:pt x="14689" y="13534"/>
                    <a:pt x="14765" y="13534"/>
                  </a:cubicBezTo>
                  <a:cubicBezTo>
                    <a:pt x="14842" y="13534"/>
                    <a:pt x="14903" y="13456"/>
                    <a:pt x="14903" y="13358"/>
                  </a:cubicBezTo>
                  <a:cubicBezTo>
                    <a:pt x="14903" y="13260"/>
                    <a:pt x="14842" y="13180"/>
                    <a:pt x="14765" y="13180"/>
                  </a:cubicBezTo>
                  <a:close/>
                  <a:moveTo>
                    <a:pt x="15135" y="13180"/>
                  </a:moveTo>
                  <a:cubicBezTo>
                    <a:pt x="15059" y="13180"/>
                    <a:pt x="14997" y="13260"/>
                    <a:pt x="14997" y="13358"/>
                  </a:cubicBezTo>
                  <a:cubicBezTo>
                    <a:pt x="14997" y="13456"/>
                    <a:pt x="15059" y="13534"/>
                    <a:pt x="15135" y="13534"/>
                  </a:cubicBezTo>
                  <a:cubicBezTo>
                    <a:pt x="15212" y="13534"/>
                    <a:pt x="15273" y="13456"/>
                    <a:pt x="15273" y="13358"/>
                  </a:cubicBezTo>
                  <a:cubicBezTo>
                    <a:pt x="15273" y="13260"/>
                    <a:pt x="15212" y="13180"/>
                    <a:pt x="15135" y="13180"/>
                  </a:cubicBezTo>
                  <a:close/>
                  <a:moveTo>
                    <a:pt x="15546" y="13180"/>
                  </a:moveTo>
                  <a:cubicBezTo>
                    <a:pt x="15470" y="13180"/>
                    <a:pt x="15407" y="13260"/>
                    <a:pt x="15407" y="13358"/>
                  </a:cubicBezTo>
                  <a:cubicBezTo>
                    <a:pt x="15407" y="13456"/>
                    <a:pt x="15470" y="13534"/>
                    <a:pt x="15546" y="13534"/>
                  </a:cubicBezTo>
                  <a:cubicBezTo>
                    <a:pt x="15623" y="13534"/>
                    <a:pt x="15684" y="13456"/>
                    <a:pt x="15684" y="13358"/>
                  </a:cubicBezTo>
                  <a:cubicBezTo>
                    <a:pt x="15684" y="13260"/>
                    <a:pt x="15623" y="13180"/>
                    <a:pt x="15546" y="13180"/>
                  </a:cubicBezTo>
                  <a:close/>
                  <a:moveTo>
                    <a:pt x="15957" y="13180"/>
                  </a:moveTo>
                  <a:cubicBezTo>
                    <a:pt x="15881" y="13180"/>
                    <a:pt x="15818" y="13260"/>
                    <a:pt x="15818" y="13358"/>
                  </a:cubicBezTo>
                  <a:cubicBezTo>
                    <a:pt x="15818" y="13456"/>
                    <a:pt x="15881" y="13534"/>
                    <a:pt x="15957" y="13534"/>
                  </a:cubicBezTo>
                  <a:cubicBezTo>
                    <a:pt x="16033" y="13534"/>
                    <a:pt x="16094" y="13456"/>
                    <a:pt x="16094" y="13358"/>
                  </a:cubicBezTo>
                  <a:cubicBezTo>
                    <a:pt x="16094" y="13260"/>
                    <a:pt x="16033" y="13180"/>
                    <a:pt x="15957" y="13180"/>
                  </a:cubicBezTo>
                  <a:close/>
                  <a:moveTo>
                    <a:pt x="16861" y="13232"/>
                  </a:moveTo>
                  <a:cubicBezTo>
                    <a:pt x="16785" y="13232"/>
                    <a:pt x="16722" y="13312"/>
                    <a:pt x="16722" y="13410"/>
                  </a:cubicBezTo>
                  <a:cubicBezTo>
                    <a:pt x="16722" y="13509"/>
                    <a:pt x="16785" y="13588"/>
                    <a:pt x="16861" y="13588"/>
                  </a:cubicBezTo>
                  <a:cubicBezTo>
                    <a:pt x="16937" y="13588"/>
                    <a:pt x="16998" y="13509"/>
                    <a:pt x="16998" y="13410"/>
                  </a:cubicBezTo>
                  <a:cubicBezTo>
                    <a:pt x="16998" y="13312"/>
                    <a:pt x="16937" y="13232"/>
                    <a:pt x="16861" y="13232"/>
                  </a:cubicBezTo>
                  <a:close/>
                  <a:moveTo>
                    <a:pt x="2522" y="13654"/>
                  </a:moveTo>
                  <a:cubicBezTo>
                    <a:pt x="2445" y="13654"/>
                    <a:pt x="2383" y="13734"/>
                    <a:pt x="2383" y="13832"/>
                  </a:cubicBezTo>
                  <a:cubicBezTo>
                    <a:pt x="2383" y="13930"/>
                    <a:pt x="2445" y="14008"/>
                    <a:pt x="2522" y="14008"/>
                  </a:cubicBezTo>
                  <a:cubicBezTo>
                    <a:pt x="2598" y="14008"/>
                    <a:pt x="2659" y="13930"/>
                    <a:pt x="2659" y="13832"/>
                  </a:cubicBezTo>
                  <a:cubicBezTo>
                    <a:pt x="2659" y="13734"/>
                    <a:pt x="2598" y="13654"/>
                    <a:pt x="2522" y="13654"/>
                  </a:cubicBezTo>
                  <a:close/>
                  <a:moveTo>
                    <a:pt x="2891" y="13654"/>
                  </a:moveTo>
                  <a:cubicBezTo>
                    <a:pt x="2815" y="13654"/>
                    <a:pt x="2753" y="13734"/>
                    <a:pt x="2753" y="13832"/>
                  </a:cubicBezTo>
                  <a:cubicBezTo>
                    <a:pt x="2753" y="13930"/>
                    <a:pt x="2815" y="14008"/>
                    <a:pt x="2891" y="14008"/>
                  </a:cubicBezTo>
                  <a:cubicBezTo>
                    <a:pt x="2968" y="14008"/>
                    <a:pt x="3029" y="13930"/>
                    <a:pt x="3029" y="13832"/>
                  </a:cubicBezTo>
                  <a:cubicBezTo>
                    <a:pt x="3029" y="13734"/>
                    <a:pt x="2968" y="13654"/>
                    <a:pt x="2891" y="13654"/>
                  </a:cubicBezTo>
                  <a:close/>
                  <a:moveTo>
                    <a:pt x="3302" y="13654"/>
                  </a:moveTo>
                  <a:cubicBezTo>
                    <a:pt x="3226" y="13654"/>
                    <a:pt x="3164" y="13734"/>
                    <a:pt x="3164" y="13832"/>
                  </a:cubicBezTo>
                  <a:cubicBezTo>
                    <a:pt x="3164" y="13930"/>
                    <a:pt x="3226" y="14008"/>
                    <a:pt x="3302" y="14008"/>
                  </a:cubicBezTo>
                  <a:cubicBezTo>
                    <a:pt x="3379" y="14008"/>
                    <a:pt x="3440" y="13930"/>
                    <a:pt x="3440" y="13832"/>
                  </a:cubicBezTo>
                  <a:cubicBezTo>
                    <a:pt x="3440" y="13734"/>
                    <a:pt x="3379" y="13654"/>
                    <a:pt x="3302" y="13654"/>
                  </a:cubicBezTo>
                  <a:close/>
                  <a:moveTo>
                    <a:pt x="12752" y="13654"/>
                  </a:moveTo>
                  <a:cubicBezTo>
                    <a:pt x="12676" y="13654"/>
                    <a:pt x="12614" y="13734"/>
                    <a:pt x="12614" y="13832"/>
                  </a:cubicBezTo>
                  <a:cubicBezTo>
                    <a:pt x="12614" y="13930"/>
                    <a:pt x="12676" y="14010"/>
                    <a:pt x="12752" y="14010"/>
                  </a:cubicBezTo>
                  <a:cubicBezTo>
                    <a:pt x="12829" y="14010"/>
                    <a:pt x="12890" y="13930"/>
                    <a:pt x="12890" y="13832"/>
                  </a:cubicBezTo>
                  <a:cubicBezTo>
                    <a:pt x="12890" y="13734"/>
                    <a:pt x="12829" y="13654"/>
                    <a:pt x="12752" y="13654"/>
                  </a:cubicBezTo>
                  <a:close/>
                  <a:moveTo>
                    <a:pt x="13163" y="13654"/>
                  </a:moveTo>
                  <a:cubicBezTo>
                    <a:pt x="13087" y="13654"/>
                    <a:pt x="13024" y="13734"/>
                    <a:pt x="13024" y="13832"/>
                  </a:cubicBezTo>
                  <a:cubicBezTo>
                    <a:pt x="13024" y="13930"/>
                    <a:pt x="13087" y="14010"/>
                    <a:pt x="13163" y="14010"/>
                  </a:cubicBezTo>
                  <a:cubicBezTo>
                    <a:pt x="13240" y="14010"/>
                    <a:pt x="13301" y="13930"/>
                    <a:pt x="13301" y="13832"/>
                  </a:cubicBezTo>
                  <a:cubicBezTo>
                    <a:pt x="13301" y="13734"/>
                    <a:pt x="13240" y="13654"/>
                    <a:pt x="13163" y="13654"/>
                  </a:cubicBezTo>
                  <a:close/>
                  <a:moveTo>
                    <a:pt x="13574" y="13654"/>
                  </a:moveTo>
                  <a:cubicBezTo>
                    <a:pt x="13498" y="13654"/>
                    <a:pt x="13435" y="13734"/>
                    <a:pt x="13435" y="13832"/>
                  </a:cubicBezTo>
                  <a:cubicBezTo>
                    <a:pt x="13435" y="13930"/>
                    <a:pt x="13498" y="14010"/>
                    <a:pt x="13574" y="14010"/>
                  </a:cubicBezTo>
                  <a:cubicBezTo>
                    <a:pt x="13650" y="14010"/>
                    <a:pt x="13711" y="13930"/>
                    <a:pt x="13711" y="13832"/>
                  </a:cubicBezTo>
                  <a:cubicBezTo>
                    <a:pt x="13711" y="13734"/>
                    <a:pt x="13650" y="13654"/>
                    <a:pt x="13574" y="13654"/>
                  </a:cubicBezTo>
                  <a:close/>
                  <a:moveTo>
                    <a:pt x="13985" y="13654"/>
                  </a:moveTo>
                  <a:cubicBezTo>
                    <a:pt x="13908" y="13654"/>
                    <a:pt x="13846" y="13734"/>
                    <a:pt x="13846" y="13832"/>
                  </a:cubicBezTo>
                  <a:cubicBezTo>
                    <a:pt x="13846" y="13930"/>
                    <a:pt x="13908" y="14010"/>
                    <a:pt x="13985" y="14010"/>
                  </a:cubicBezTo>
                  <a:cubicBezTo>
                    <a:pt x="14061" y="14010"/>
                    <a:pt x="14122" y="13930"/>
                    <a:pt x="14122" y="13832"/>
                  </a:cubicBezTo>
                  <a:cubicBezTo>
                    <a:pt x="14122" y="13734"/>
                    <a:pt x="14061" y="13654"/>
                    <a:pt x="13985" y="13654"/>
                  </a:cubicBezTo>
                  <a:close/>
                  <a:moveTo>
                    <a:pt x="14355" y="13654"/>
                  </a:moveTo>
                  <a:cubicBezTo>
                    <a:pt x="14278" y="13654"/>
                    <a:pt x="14216" y="13734"/>
                    <a:pt x="14216" y="13832"/>
                  </a:cubicBezTo>
                  <a:cubicBezTo>
                    <a:pt x="14216" y="13930"/>
                    <a:pt x="14278" y="14010"/>
                    <a:pt x="14355" y="14010"/>
                  </a:cubicBezTo>
                  <a:cubicBezTo>
                    <a:pt x="14431" y="14010"/>
                    <a:pt x="14492" y="13930"/>
                    <a:pt x="14492" y="13832"/>
                  </a:cubicBezTo>
                  <a:cubicBezTo>
                    <a:pt x="14492" y="13734"/>
                    <a:pt x="14431" y="13654"/>
                    <a:pt x="14355" y="13654"/>
                  </a:cubicBezTo>
                  <a:close/>
                  <a:moveTo>
                    <a:pt x="14765" y="13654"/>
                  </a:moveTo>
                  <a:cubicBezTo>
                    <a:pt x="14689" y="13654"/>
                    <a:pt x="14627" y="13734"/>
                    <a:pt x="14627" y="13832"/>
                  </a:cubicBezTo>
                  <a:cubicBezTo>
                    <a:pt x="14627" y="13930"/>
                    <a:pt x="14689" y="14010"/>
                    <a:pt x="14765" y="14010"/>
                  </a:cubicBezTo>
                  <a:cubicBezTo>
                    <a:pt x="14842" y="14010"/>
                    <a:pt x="14903" y="13930"/>
                    <a:pt x="14903" y="13832"/>
                  </a:cubicBezTo>
                  <a:cubicBezTo>
                    <a:pt x="14903" y="13734"/>
                    <a:pt x="14842" y="13654"/>
                    <a:pt x="14765" y="13654"/>
                  </a:cubicBezTo>
                  <a:close/>
                  <a:moveTo>
                    <a:pt x="15135" y="13654"/>
                  </a:moveTo>
                  <a:cubicBezTo>
                    <a:pt x="15059" y="13654"/>
                    <a:pt x="14997" y="13734"/>
                    <a:pt x="14997" y="13832"/>
                  </a:cubicBezTo>
                  <a:cubicBezTo>
                    <a:pt x="14997" y="13930"/>
                    <a:pt x="15059" y="14010"/>
                    <a:pt x="15135" y="14010"/>
                  </a:cubicBezTo>
                  <a:cubicBezTo>
                    <a:pt x="15212" y="14010"/>
                    <a:pt x="15273" y="13930"/>
                    <a:pt x="15273" y="13832"/>
                  </a:cubicBezTo>
                  <a:cubicBezTo>
                    <a:pt x="15273" y="13734"/>
                    <a:pt x="15212" y="13654"/>
                    <a:pt x="15135" y="13654"/>
                  </a:cubicBezTo>
                  <a:close/>
                  <a:moveTo>
                    <a:pt x="3713" y="13707"/>
                  </a:moveTo>
                  <a:cubicBezTo>
                    <a:pt x="3637" y="13707"/>
                    <a:pt x="3575" y="13787"/>
                    <a:pt x="3575" y="13885"/>
                  </a:cubicBezTo>
                  <a:cubicBezTo>
                    <a:pt x="3575" y="13983"/>
                    <a:pt x="3637" y="14061"/>
                    <a:pt x="3713" y="14061"/>
                  </a:cubicBezTo>
                  <a:cubicBezTo>
                    <a:pt x="3790" y="14061"/>
                    <a:pt x="3851" y="13983"/>
                    <a:pt x="3851" y="13885"/>
                  </a:cubicBezTo>
                  <a:cubicBezTo>
                    <a:pt x="3851" y="13787"/>
                    <a:pt x="3790" y="13707"/>
                    <a:pt x="3713" y="13707"/>
                  </a:cubicBezTo>
                  <a:close/>
                  <a:moveTo>
                    <a:pt x="4083" y="13707"/>
                  </a:moveTo>
                  <a:cubicBezTo>
                    <a:pt x="4007" y="13707"/>
                    <a:pt x="3944" y="13787"/>
                    <a:pt x="3944" y="13885"/>
                  </a:cubicBezTo>
                  <a:cubicBezTo>
                    <a:pt x="3944" y="13983"/>
                    <a:pt x="4007" y="14061"/>
                    <a:pt x="4083" y="14061"/>
                  </a:cubicBezTo>
                  <a:cubicBezTo>
                    <a:pt x="4159" y="14061"/>
                    <a:pt x="4220" y="13983"/>
                    <a:pt x="4220" y="13885"/>
                  </a:cubicBezTo>
                  <a:cubicBezTo>
                    <a:pt x="4220" y="13787"/>
                    <a:pt x="4159" y="13707"/>
                    <a:pt x="4083" y="13707"/>
                  </a:cubicBezTo>
                  <a:close/>
                  <a:moveTo>
                    <a:pt x="4494" y="13707"/>
                  </a:moveTo>
                  <a:cubicBezTo>
                    <a:pt x="4418" y="13707"/>
                    <a:pt x="4355" y="13787"/>
                    <a:pt x="4355" y="13885"/>
                  </a:cubicBezTo>
                  <a:cubicBezTo>
                    <a:pt x="4355" y="13983"/>
                    <a:pt x="4418" y="14061"/>
                    <a:pt x="4494" y="14061"/>
                  </a:cubicBezTo>
                  <a:cubicBezTo>
                    <a:pt x="4570" y="14061"/>
                    <a:pt x="4631" y="13983"/>
                    <a:pt x="4631" y="13885"/>
                  </a:cubicBezTo>
                  <a:cubicBezTo>
                    <a:pt x="4631" y="13787"/>
                    <a:pt x="4570" y="13707"/>
                    <a:pt x="4494" y="13707"/>
                  </a:cubicBezTo>
                  <a:close/>
                  <a:moveTo>
                    <a:pt x="4864" y="13707"/>
                  </a:moveTo>
                  <a:cubicBezTo>
                    <a:pt x="4787" y="13707"/>
                    <a:pt x="4725" y="13787"/>
                    <a:pt x="4725" y="13885"/>
                  </a:cubicBezTo>
                  <a:cubicBezTo>
                    <a:pt x="4725" y="13983"/>
                    <a:pt x="4787" y="14061"/>
                    <a:pt x="4864" y="14061"/>
                  </a:cubicBezTo>
                  <a:cubicBezTo>
                    <a:pt x="4940" y="14061"/>
                    <a:pt x="5001" y="13983"/>
                    <a:pt x="5001" y="13885"/>
                  </a:cubicBezTo>
                  <a:cubicBezTo>
                    <a:pt x="5001" y="13787"/>
                    <a:pt x="4940" y="13707"/>
                    <a:pt x="4864" y="13707"/>
                  </a:cubicBezTo>
                  <a:close/>
                  <a:moveTo>
                    <a:pt x="5274" y="13707"/>
                  </a:moveTo>
                  <a:cubicBezTo>
                    <a:pt x="5198" y="13707"/>
                    <a:pt x="5136" y="13787"/>
                    <a:pt x="5136" y="13885"/>
                  </a:cubicBezTo>
                  <a:cubicBezTo>
                    <a:pt x="5136" y="13983"/>
                    <a:pt x="5198" y="14061"/>
                    <a:pt x="5274" y="14061"/>
                  </a:cubicBezTo>
                  <a:cubicBezTo>
                    <a:pt x="5351" y="14061"/>
                    <a:pt x="5412" y="13983"/>
                    <a:pt x="5412" y="13885"/>
                  </a:cubicBezTo>
                  <a:cubicBezTo>
                    <a:pt x="5412" y="13787"/>
                    <a:pt x="5351" y="13707"/>
                    <a:pt x="5274" y="13707"/>
                  </a:cubicBezTo>
                  <a:close/>
                  <a:moveTo>
                    <a:pt x="5644" y="13707"/>
                  </a:moveTo>
                  <a:cubicBezTo>
                    <a:pt x="5568" y="13707"/>
                    <a:pt x="5506" y="13787"/>
                    <a:pt x="5506" y="13885"/>
                  </a:cubicBezTo>
                  <a:cubicBezTo>
                    <a:pt x="5506" y="13983"/>
                    <a:pt x="5568" y="14061"/>
                    <a:pt x="5644" y="14061"/>
                  </a:cubicBezTo>
                  <a:cubicBezTo>
                    <a:pt x="5720" y="14061"/>
                    <a:pt x="5782" y="13983"/>
                    <a:pt x="5782" y="13885"/>
                  </a:cubicBezTo>
                  <a:cubicBezTo>
                    <a:pt x="5782" y="13787"/>
                    <a:pt x="5720" y="13707"/>
                    <a:pt x="5644" y="13707"/>
                  </a:cubicBezTo>
                  <a:close/>
                  <a:moveTo>
                    <a:pt x="8027" y="13707"/>
                  </a:moveTo>
                  <a:cubicBezTo>
                    <a:pt x="7951" y="13707"/>
                    <a:pt x="7889" y="13787"/>
                    <a:pt x="7889" y="13885"/>
                  </a:cubicBezTo>
                  <a:cubicBezTo>
                    <a:pt x="7889" y="13983"/>
                    <a:pt x="7951" y="14061"/>
                    <a:pt x="8027" y="14061"/>
                  </a:cubicBezTo>
                  <a:cubicBezTo>
                    <a:pt x="8103" y="14061"/>
                    <a:pt x="8165" y="13983"/>
                    <a:pt x="8165" y="13885"/>
                  </a:cubicBezTo>
                  <a:cubicBezTo>
                    <a:pt x="8165" y="13787"/>
                    <a:pt x="8103" y="13707"/>
                    <a:pt x="8027" y="13707"/>
                  </a:cubicBezTo>
                  <a:close/>
                  <a:moveTo>
                    <a:pt x="8438" y="13707"/>
                  </a:moveTo>
                  <a:cubicBezTo>
                    <a:pt x="8362" y="13707"/>
                    <a:pt x="8299" y="13787"/>
                    <a:pt x="8299" y="13885"/>
                  </a:cubicBezTo>
                  <a:cubicBezTo>
                    <a:pt x="8299" y="13983"/>
                    <a:pt x="8362" y="14061"/>
                    <a:pt x="8438" y="14061"/>
                  </a:cubicBezTo>
                  <a:cubicBezTo>
                    <a:pt x="8514" y="14061"/>
                    <a:pt x="8576" y="13983"/>
                    <a:pt x="8576" y="13885"/>
                  </a:cubicBezTo>
                  <a:cubicBezTo>
                    <a:pt x="8576" y="13787"/>
                    <a:pt x="8514" y="13707"/>
                    <a:pt x="8438" y="13707"/>
                  </a:cubicBezTo>
                  <a:close/>
                  <a:moveTo>
                    <a:pt x="8808" y="13707"/>
                  </a:moveTo>
                  <a:cubicBezTo>
                    <a:pt x="8732" y="13707"/>
                    <a:pt x="8669" y="13787"/>
                    <a:pt x="8669" y="13885"/>
                  </a:cubicBezTo>
                  <a:cubicBezTo>
                    <a:pt x="8669" y="13983"/>
                    <a:pt x="8732" y="14061"/>
                    <a:pt x="8808" y="14061"/>
                  </a:cubicBezTo>
                  <a:cubicBezTo>
                    <a:pt x="8884" y="14061"/>
                    <a:pt x="8945" y="13983"/>
                    <a:pt x="8945" y="13885"/>
                  </a:cubicBezTo>
                  <a:cubicBezTo>
                    <a:pt x="8945" y="13787"/>
                    <a:pt x="8884" y="13707"/>
                    <a:pt x="8808" y="13707"/>
                  </a:cubicBezTo>
                  <a:close/>
                  <a:moveTo>
                    <a:pt x="9219" y="13707"/>
                  </a:moveTo>
                  <a:cubicBezTo>
                    <a:pt x="9142" y="13707"/>
                    <a:pt x="9080" y="13787"/>
                    <a:pt x="9080" y="13885"/>
                  </a:cubicBezTo>
                  <a:cubicBezTo>
                    <a:pt x="9080" y="13983"/>
                    <a:pt x="9142" y="14061"/>
                    <a:pt x="9219" y="14061"/>
                  </a:cubicBezTo>
                  <a:cubicBezTo>
                    <a:pt x="9295" y="14061"/>
                    <a:pt x="9356" y="13983"/>
                    <a:pt x="9356" y="13885"/>
                  </a:cubicBezTo>
                  <a:cubicBezTo>
                    <a:pt x="9356" y="13787"/>
                    <a:pt x="9295" y="13707"/>
                    <a:pt x="9219" y="13707"/>
                  </a:cubicBezTo>
                  <a:close/>
                  <a:moveTo>
                    <a:pt x="9589" y="13707"/>
                  </a:moveTo>
                  <a:cubicBezTo>
                    <a:pt x="9512" y="13707"/>
                    <a:pt x="9450" y="13787"/>
                    <a:pt x="9450" y="13885"/>
                  </a:cubicBezTo>
                  <a:cubicBezTo>
                    <a:pt x="9450" y="13983"/>
                    <a:pt x="9512" y="14061"/>
                    <a:pt x="9589" y="14061"/>
                  </a:cubicBezTo>
                  <a:cubicBezTo>
                    <a:pt x="9665" y="14061"/>
                    <a:pt x="9726" y="13983"/>
                    <a:pt x="9726" y="13885"/>
                  </a:cubicBezTo>
                  <a:cubicBezTo>
                    <a:pt x="9726" y="13787"/>
                    <a:pt x="9665" y="13707"/>
                    <a:pt x="9589" y="13707"/>
                  </a:cubicBezTo>
                  <a:close/>
                  <a:moveTo>
                    <a:pt x="9999" y="13707"/>
                  </a:moveTo>
                  <a:cubicBezTo>
                    <a:pt x="9923" y="13707"/>
                    <a:pt x="9861" y="13787"/>
                    <a:pt x="9861" y="13885"/>
                  </a:cubicBezTo>
                  <a:cubicBezTo>
                    <a:pt x="9861" y="13983"/>
                    <a:pt x="9923" y="14061"/>
                    <a:pt x="9999" y="14061"/>
                  </a:cubicBezTo>
                  <a:cubicBezTo>
                    <a:pt x="10076" y="14061"/>
                    <a:pt x="10137" y="13983"/>
                    <a:pt x="10137" y="13885"/>
                  </a:cubicBezTo>
                  <a:cubicBezTo>
                    <a:pt x="10137" y="13787"/>
                    <a:pt x="10076" y="13707"/>
                    <a:pt x="9999" y="13707"/>
                  </a:cubicBezTo>
                  <a:close/>
                  <a:moveTo>
                    <a:pt x="10410" y="13707"/>
                  </a:moveTo>
                  <a:cubicBezTo>
                    <a:pt x="10334" y="13707"/>
                    <a:pt x="10272" y="13787"/>
                    <a:pt x="10272" y="13885"/>
                  </a:cubicBezTo>
                  <a:cubicBezTo>
                    <a:pt x="10272" y="13983"/>
                    <a:pt x="10334" y="14061"/>
                    <a:pt x="10410" y="14061"/>
                  </a:cubicBezTo>
                  <a:cubicBezTo>
                    <a:pt x="10487" y="14061"/>
                    <a:pt x="10548" y="13983"/>
                    <a:pt x="10548" y="13885"/>
                  </a:cubicBezTo>
                  <a:cubicBezTo>
                    <a:pt x="10548" y="13787"/>
                    <a:pt x="10487" y="13707"/>
                    <a:pt x="10410" y="13707"/>
                  </a:cubicBezTo>
                  <a:close/>
                  <a:moveTo>
                    <a:pt x="10780" y="13707"/>
                  </a:moveTo>
                  <a:cubicBezTo>
                    <a:pt x="10704" y="13707"/>
                    <a:pt x="10641" y="13787"/>
                    <a:pt x="10641" y="13885"/>
                  </a:cubicBezTo>
                  <a:cubicBezTo>
                    <a:pt x="10641" y="13983"/>
                    <a:pt x="10704" y="14061"/>
                    <a:pt x="10780" y="14061"/>
                  </a:cubicBezTo>
                  <a:cubicBezTo>
                    <a:pt x="10856" y="14061"/>
                    <a:pt x="10917" y="13983"/>
                    <a:pt x="10917" y="13885"/>
                  </a:cubicBezTo>
                  <a:cubicBezTo>
                    <a:pt x="10917" y="13787"/>
                    <a:pt x="10856" y="13707"/>
                    <a:pt x="10780" y="13707"/>
                  </a:cubicBezTo>
                  <a:close/>
                  <a:moveTo>
                    <a:pt x="11972" y="13707"/>
                  </a:moveTo>
                  <a:cubicBezTo>
                    <a:pt x="11895" y="13707"/>
                    <a:pt x="11833" y="13787"/>
                    <a:pt x="11833" y="13885"/>
                  </a:cubicBezTo>
                  <a:cubicBezTo>
                    <a:pt x="11833" y="13983"/>
                    <a:pt x="11895" y="14061"/>
                    <a:pt x="11972" y="14061"/>
                  </a:cubicBezTo>
                  <a:cubicBezTo>
                    <a:pt x="12048" y="14061"/>
                    <a:pt x="12109" y="13983"/>
                    <a:pt x="12109" y="13885"/>
                  </a:cubicBezTo>
                  <a:cubicBezTo>
                    <a:pt x="12109" y="13787"/>
                    <a:pt x="12048" y="13707"/>
                    <a:pt x="11972" y="13707"/>
                  </a:cubicBezTo>
                  <a:close/>
                  <a:moveTo>
                    <a:pt x="12382" y="13707"/>
                  </a:moveTo>
                  <a:cubicBezTo>
                    <a:pt x="12306" y="13707"/>
                    <a:pt x="12244" y="13787"/>
                    <a:pt x="12244" y="13885"/>
                  </a:cubicBezTo>
                  <a:cubicBezTo>
                    <a:pt x="12244" y="13983"/>
                    <a:pt x="12306" y="14061"/>
                    <a:pt x="12382" y="14061"/>
                  </a:cubicBezTo>
                  <a:cubicBezTo>
                    <a:pt x="12459" y="14061"/>
                    <a:pt x="12520" y="13983"/>
                    <a:pt x="12520" y="13885"/>
                  </a:cubicBezTo>
                  <a:cubicBezTo>
                    <a:pt x="12520" y="13787"/>
                    <a:pt x="12459" y="13707"/>
                    <a:pt x="12382" y="13707"/>
                  </a:cubicBezTo>
                  <a:close/>
                  <a:moveTo>
                    <a:pt x="2522" y="14181"/>
                  </a:moveTo>
                  <a:cubicBezTo>
                    <a:pt x="2445" y="14181"/>
                    <a:pt x="2383" y="14261"/>
                    <a:pt x="2383" y="14359"/>
                  </a:cubicBezTo>
                  <a:cubicBezTo>
                    <a:pt x="2383" y="14457"/>
                    <a:pt x="2445" y="14536"/>
                    <a:pt x="2522" y="14536"/>
                  </a:cubicBezTo>
                  <a:cubicBezTo>
                    <a:pt x="2598" y="14536"/>
                    <a:pt x="2659" y="14457"/>
                    <a:pt x="2659" y="14359"/>
                  </a:cubicBezTo>
                  <a:cubicBezTo>
                    <a:pt x="2659" y="14261"/>
                    <a:pt x="2598" y="14181"/>
                    <a:pt x="2522" y="14181"/>
                  </a:cubicBezTo>
                  <a:close/>
                  <a:moveTo>
                    <a:pt x="2891" y="14181"/>
                  </a:moveTo>
                  <a:cubicBezTo>
                    <a:pt x="2815" y="14181"/>
                    <a:pt x="2753" y="14261"/>
                    <a:pt x="2753" y="14359"/>
                  </a:cubicBezTo>
                  <a:cubicBezTo>
                    <a:pt x="2753" y="14457"/>
                    <a:pt x="2815" y="14537"/>
                    <a:pt x="2891" y="14537"/>
                  </a:cubicBezTo>
                  <a:cubicBezTo>
                    <a:pt x="2968" y="14537"/>
                    <a:pt x="3029" y="14457"/>
                    <a:pt x="3029" y="14359"/>
                  </a:cubicBezTo>
                  <a:cubicBezTo>
                    <a:pt x="3029" y="14261"/>
                    <a:pt x="2968" y="14181"/>
                    <a:pt x="2891" y="14181"/>
                  </a:cubicBezTo>
                  <a:close/>
                  <a:moveTo>
                    <a:pt x="3302" y="14181"/>
                  </a:moveTo>
                  <a:cubicBezTo>
                    <a:pt x="3226" y="14181"/>
                    <a:pt x="3164" y="14261"/>
                    <a:pt x="3164" y="14359"/>
                  </a:cubicBezTo>
                  <a:cubicBezTo>
                    <a:pt x="3164" y="14457"/>
                    <a:pt x="3226" y="14537"/>
                    <a:pt x="3302" y="14537"/>
                  </a:cubicBezTo>
                  <a:cubicBezTo>
                    <a:pt x="3379" y="14537"/>
                    <a:pt x="3440" y="14457"/>
                    <a:pt x="3440" y="14359"/>
                  </a:cubicBezTo>
                  <a:cubicBezTo>
                    <a:pt x="3440" y="14261"/>
                    <a:pt x="3379" y="14181"/>
                    <a:pt x="3302" y="14181"/>
                  </a:cubicBezTo>
                  <a:close/>
                  <a:moveTo>
                    <a:pt x="8438" y="14181"/>
                  </a:moveTo>
                  <a:cubicBezTo>
                    <a:pt x="8362" y="14181"/>
                    <a:pt x="8299" y="14261"/>
                    <a:pt x="8299" y="14359"/>
                  </a:cubicBezTo>
                  <a:cubicBezTo>
                    <a:pt x="8299" y="14457"/>
                    <a:pt x="8362" y="14537"/>
                    <a:pt x="8438" y="14537"/>
                  </a:cubicBezTo>
                  <a:cubicBezTo>
                    <a:pt x="8514" y="14537"/>
                    <a:pt x="8576" y="14457"/>
                    <a:pt x="8576" y="14359"/>
                  </a:cubicBezTo>
                  <a:cubicBezTo>
                    <a:pt x="8576" y="14261"/>
                    <a:pt x="8514" y="14181"/>
                    <a:pt x="8438" y="14181"/>
                  </a:cubicBezTo>
                  <a:close/>
                  <a:moveTo>
                    <a:pt x="8808" y="14181"/>
                  </a:moveTo>
                  <a:cubicBezTo>
                    <a:pt x="8732" y="14181"/>
                    <a:pt x="8669" y="14261"/>
                    <a:pt x="8669" y="14359"/>
                  </a:cubicBezTo>
                  <a:cubicBezTo>
                    <a:pt x="8669" y="14457"/>
                    <a:pt x="8732" y="14537"/>
                    <a:pt x="8808" y="14537"/>
                  </a:cubicBezTo>
                  <a:cubicBezTo>
                    <a:pt x="8884" y="14537"/>
                    <a:pt x="8945" y="14457"/>
                    <a:pt x="8945" y="14359"/>
                  </a:cubicBezTo>
                  <a:cubicBezTo>
                    <a:pt x="8945" y="14261"/>
                    <a:pt x="8884" y="14181"/>
                    <a:pt x="8808" y="14181"/>
                  </a:cubicBezTo>
                  <a:close/>
                  <a:moveTo>
                    <a:pt x="9219" y="14181"/>
                  </a:moveTo>
                  <a:cubicBezTo>
                    <a:pt x="9142" y="14181"/>
                    <a:pt x="9080" y="14261"/>
                    <a:pt x="9080" y="14359"/>
                  </a:cubicBezTo>
                  <a:cubicBezTo>
                    <a:pt x="9080" y="14457"/>
                    <a:pt x="9142" y="14537"/>
                    <a:pt x="9219" y="14537"/>
                  </a:cubicBezTo>
                  <a:cubicBezTo>
                    <a:pt x="9295" y="14537"/>
                    <a:pt x="9356" y="14457"/>
                    <a:pt x="9356" y="14359"/>
                  </a:cubicBezTo>
                  <a:cubicBezTo>
                    <a:pt x="9356" y="14261"/>
                    <a:pt x="9295" y="14181"/>
                    <a:pt x="9219" y="14181"/>
                  </a:cubicBezTo>
                  <a:close/>
                  <a:moveTo>
                    <a:pt x="9589" y="14181"/>
                  </a:moveTo>
                  <a:cubicBezTo>
                    <a:pt x="9512" y="14181"/>
                    <a:pt x="9450" y="14261"/>
                    <a:pt x="9450" y="14359"/>
                  </a:cubicBezTo>
                  <a:cubicBezTo>
                    <a:pt x="9450" y="14457"/>
                    <a:pt x="9512" y="14537"/>
                    <a:pt x="9589" y="14537"/>
                  </a:cubicBezTo>
                  <a:cubicBezTo>
                    <a:pt x="9665" y="14537"/>
                    <a:pt x="9726" y="14457"/>
                    <a:pt x="9726" y="14359"/>
                  </a:cubicBezTo>
                  <a:cubicBezTo>
                    <a:pt x="9726" y="14261"/>
                    <a:pt x="9665" y="14181"/>
                    <a:pt x="9589" y="14181"/>
                  </a:cubicBezTo>
                  <a:close/>
                  <a:moveTo>
                    <a:pt x="9999" y="14181"/>
                  </a:moveTo>
                  <a:cubicBezTo>
                    <a:pt x="9923" y="14181"/>
                    <a:pt x="9861" y="14261"/>
                    <a:pt x="9861" y="14359"/>
                  </a:cubicBezTo>
                  <a:cubicBezTo>
                    <a:pt x="9861" y="14457"/>
                    <a:pt x="9923" y="14537"/>
                    <a:pt x="9999" y="14537"/>
                  </a:cubicBezTo>
                  <a:cubicBezTo>
                    <a:pt x="10076" y="14537"/>
                    <a:pt x="10137" y="14457"/>
                    <a:pt x="10137" y="14359"/>
                  </a:cubicBezTo>
                  <a:cubicBezTo>
                    <a:pt x="10137" y="14261"/>
                    <a:pt x="10076" y="14181"/>
                    <a:pt x="9999" y="14181"/>
                  </a:cubicBezTo>
                  <a:close/>
                  <a:moveTo>
                    <a:pt x="10410" y="14181"/>
                  </a:moveTo>
                  <a:cubicBezTo>
                    <a:pt x="10334" y="14181"/>
                    <a:pt x="10272" y="14261"/>
                    <a:pt x="10272" y="14359"/>
                  </a:cubicBezTo>
                  <a:cubicBezTo>
                    <a:pt x="10272" y="14457"/>
                    <a:pt x="10334" y="14537"/>
                    <a:pt x="10410" y="14537"/>
                  </a:cubicBezTo>
                  <a:cubicBezTo>
                    <a:pt x="10487" y="14537"/>
                    <a:pt x="10548" y="14457"/>
                    <a:pt x="10548" y="14359"/>
                  </a:cubicBezTo>
                  <a:cubicBezTo>
                    <a:pt x="10548" y="14261"/>
                    <a:pt x="10487" y="14181"/>
                    <a:pt x="10410" y="14181"/>
                  </a:cubicBezTo>
                  <a:close/>
                  <a:moveTo>
                    <a:pt x="12382" y="14181"/>
                  </a:moveTo>
                  <a:cubicBezTo>
                    <a:pt x="12306" y="14181"/>
                    <a:pt x="12244" y="14261"/>
                    <a:pt x="12244" y="14359"/>
                  </a:cubicBezTo>
                  <a:cubicBezTo>
                    <a:pt x="12244" y="14457"/>
                    <a:pt x="12306" y="14537"/>
                    <a:pt x="12382" y="14537"/>
                  </a:cubicBezTo>
                  <a:cubicBezTo>
                    <a:pt x="12459" y="14537"/>
                    <a:pt x="12520" y="14457"/>
                    <a:pt x="12520" y="14359"/>
                  </a:cubicBezTo>
                  <a:cubicBezTo>
                    <a:pt x="12520" y="14261"/>
                    <a:pt x="12459" y="14181"/>
                    <a:pt x="12382" y="14181"/>
                  </a:cubicBezTo>
                  <a:close/>
                  <a:moveTo>
                    <a:pt x="12752" y="14181"/>
                  </a:moveTo>
                  <a:cubicBezTo>
                    <a:pt x="12676" y="14181"/>
                    <a:pt x="12614" y="14261"/>
                    <a:pt x="12614" y="14359"/>
                  </a:cubicBezTo>
                  <a:cubicBezTo>
                    <a:pt x="12614" y="14457"/>
                    <a:pt x="12676" y="14536"/>
                    <a:pt x="12752" y="14536"/>
                  </a:cubicBezTo>
                  <a:cubicBezTo>
                    <a:pt x="12829" y="14536"/>
                    <a:pt x="12890" y="14457"/>
                    <a:pt x="12890" y="14359"/>
                  </a:cubicBezTo>
                  <a:cubicBezTo>
                    <a:pt x="12890" y="14261"/>
                    <a:pt x="12829" y="14181"/>
                    <a:pt x="12752" y="14181"/>
                  </a:cubicBezTo>
                  <a:close/>
                  <a:moveTo>
                    <a:pt x="13163" y="14181"/>
                  </a:moveTo>
                  <a:cubicBezTo>
                    <a:pt x="13087" y="14181"/>
                    <a:pt x="13024" y="14261"/>
                    <a:pt x="13024" y="14359"/>
                  </a:cubicBezTo>
                  <a:cubicBezTo>
                    <a:pt x="13024" y="14457"/>
                    <a:pt x="13087" y="14536"/>
                    <a:pt x="13163" y="14536"/>
                  </a:cubicBezTo>
                  <a:cubicBezTo>
                    <a:pt x="13240" y="14536"/>
                    <a:pt x="13301" y="14457"/>
                    <a:pt x="13301" y="14359"/>
                  </a:cubicBezTo>
                  <a:cubicBezTo>
                    <a:pt x="13301" y="14261"/>
                    <a:pt x="13240" y="14181"/>
                    <a:pt x="13163" y="14181"/>
                  </a:cubicBezTo>
                  <a:close/>
                  <a:moveTo>
                    <a:pt x="13574" y="14181"/>
                  </a:moveTo>
                  <a:cubicBezTo>
                    <a:pt x="13498" y="14181"/>
                    <a:pt x="13435" y="14261"/>
                    <a:pt x="13435" y="14359"/>
                  </a:cubicBezTo>
                  <a:cubicBezTo>
                    <a:pt x="13435" y="14457"/>
                    <a:pt x="13498" y="14536"/>
                    <a:pt x="13574" y="14536"/>
                  </a:cubicBezTo>
                  <a:cubicBezTo>
                    <a:pt x="13650" y="14536"/>
                    <a:pt x="13711" y="14457"/>
                    <a:pt x="13711" y="14359"/>
                  </a:cubicBezTo>
                  <a:cubicBezTo>
                    <a:pt x="13711" y="14261"/>
                    <a:pt x="13650" y="14181"/>
                    <a:pt x="13574" y="14181"/>
                  </a:cubicBezTo>
                  <a:close/>
                  <a:moveTo>
                    <a:pt x="13985" y="14181"/>
                  </a:moveTo>
                  <a:cubicBezTo>
                    <a:pt x="13908" y="14181"/>
                    <a:pt x="13846" y="14261"/>
                    <a:pt x="13846" y="14359"/>
                  </a:cubicBezTo>
                  <a:cubicBezTo>
                    <a:pt x="13846" y="14457"/>
                    <a:pt x="13908" y="14536"/>
                    <a:pt x="13985" y="14536"/>
                  </a:cubicBezTo>
                  <a:cubicBezTo>
                    <a:pt x="14061" y="14536"/>
                    <a:pt x="14122" y="14457"/>
                    <a:pt x="14122" y="14359"/>
                  </a:cubicBezTo>
                  <a:cubicBezTo>
                    <a:pt x="14122" y="14261"/>
                    <a:pt x="14061" y="14181"/>
                    <a:pt x="13985" y="14181"/>
                  </a:cubicBezTo>
                  <a:close/>
                  <a:moveTo>
                    <a:pt x="3713" y="14234"/>
                  </a:moveTo>
                  <a:cubicBezTo>
                    <a:pt x="3637" y="14234"/>
                    <a:pt x="3575" y="14314"/>
                    <a:pt x="3575" y="14412"/>
                  </a:cubicBezTo>
                  <a:cubicBezTo>
                    <a:pt x="3575" y="14510"/>
                    <a:pt x="3637" y="14588"/>
                    <a:pt x="3713" y="14588"/>
                  </a:cubicBezTo>
                  <a:cubicBezTo>
                    <a:pt x="3790" y="14588"/>
                    <a:pt x="3851" y="14510"/>
                    <a:pt x="3851" y="14412"/>
                  </a:cubicBezTo>
                  <a:cubicBezTo>
                    <a:pt x="3851" y="14314"/>
                    <a:pt x="3790" y="14234"/>
                    <a:pt x="3713" y="14234"/>
                  </a:cubicBezTo>
                  <a:close/>
                  <a:moveTo>
                    <a:pt x="4083" y="14234"/>
                  </a:moveTo>
                  <a:cubicBezTo>
                    <a:pt x="4007" y="14234"/>
                    <a:pt x="3944" y="14314"/>
                    <a:pt x="3944" y="14412"/>
                  </a:cubicBezTo>
                  <a:cubicBezTo>
                    <a:pt x="3944" y="14510"/>
                    <a:pt x="4007" y="14588"/>
                    <a:pt x="4083" y="14588"/>
                  </a:cubicBezTo>
                  <a:cubicBezTo>
                    <a:pt x="4159" y="14588"/>
                    <a:pt x="4220" y="14510"/>
                    <a:pt x="4220" y="14412"/>
                  </a:cubicBezTo>
                  <a:cubicBezTo>
                    <a:pt x="4220" y="14314"/>
                    <a:pt x="4159" y="14234"/>
                    <a:pt x="4083" y="14234"/>
                  </a:cubicBezTo>
                  <a:close/>
                  <a:moveTo>
                    <a:pt x="4494" y="14234"/>
                  </a:moveTo>
                  <a:cubicBezTo>
                    <a:pt x="4418" y="14234"/>
                    <a:pt x="4355" y="14314"/>
                    <a:pt x="4355" y="14412"/>
                  </a:cubicBezTo>
                  <a:cubicBezTo>
                    <a:pt x="4355" y="14510"/>
                    <a:pt x="4418" y="14588"/>
                    <a:pt x="4494" y="14588"/>
                  </a:cubicBezTo>
                  <a:cubicBezTo>
                    <a:pt x="4570" y="14588"/>
                    <a:pt x="4631" y="14510"/>
                    <a:pt x="4631" y="14412"/>
                  </a:cubicBezTo>
                  <a:cubicBezTo>
                    <a:pt x="4631" y="14314"/>
                    <a:pt x="4570" y="14234"/>
                    <a:pt x="4494" y="14234"/>
                  </a:cubicBezTo>
                  <a:close/>
                  <a:moveTo>
                    <a:pt x="4864" y="14234"/>
                  </a:moveTo>
                  <a:cubicBezTo>
                    <a:pt x="4787" y="14234"/>
                    <a:pt x="4725" y="14314"/>
                    <a:pt x="4725" y="14412"/>
                  </a:cubicBezTo>
                  <a:cubicBezTo>
                    <a:pt x="4725" y="14510"/>
                    <a:pt x="4787" y="14588"/>
                    <a:pt x="4864" y="14588"/>
                  </a:cubicBezTo>
                  <a:cubicBezTo>
                    <a:pt x="4940" y="14588"/>
                    <a:pt x="5001" y="14510"/>
                    <a:pt x="5001" y="14412"/>
                  </a:cubicBezTo>
                  <a:cubicBezTo>
                    <a:pt x="5001" y="14314"/>
                    <a:pt x="4940" y="14234"/>
                    <a:pt x="4864" y="14234"/>
                  </a:cubicBezTo>
                  <a:close/>
                  <a:moveTo>
                    <a:pt x="5274" y="14234"/>
                  </a:moveTo>
                  <a:cubicBezTo>
                    <a:pt x="5198" y="14234"/>
                    <a:pt x="5136" y="14314"/>
                    <a:pt x="5136" y="14412"/>
                  </a:cubicBezTo>
                  <a:cubicBezTo>
                    <a:pt x="5136" y="14510"/>
                    <a:pt x="5198" y="14588"/>
                    <a:pt x="5274" y="14588"/>
                  </a:cubicBezTo>
                  <a:cubicBezTo>
                    <a:pt x="5351" y="14588"/>
                    <a:pt x="5412" y="14510"/>
                    <a:pt x="5412" y="14412"/>
                  </a:cubicBezTo>
                  <a:cubicBezTo>
                    <a:pt x="5412" y="14314"/>
                    <a:pt x="5351" y="14234"/>
                    <a:pt x="5274" y="14234"/>
                  </a:cubicBezTo>
                  <a:close/>
                  <a:moveTo>
                    <a:pt x="5644" y="14234"/>
                  </a:moveTo>
                  <a:cubicBezTo>
                    <a:pt x="5568" y="14234"/>
                    <a:pt x="5506" y="14314"/>
                    <a:pt x="5506" y="14412"/>
                  </a:cubicBezTo>
                  <a:cubicBezTo>
                    <a:pt x="5506" y="14510"/>
                    <a:pt x="5568" y="14588"/>
                    <a:pt x="5644" y="14588"/>
                  </a:cubicBezTo>
                  <a:cubicBezTo>
                    <a:pt x="5720" y="14588"/>
                    <a:pt x="5782" y="14510"/>
                    <a:pt x="5782" y="14412"/>
                  </a:cubicBezTo>
                  <a:cubicBezTo>
                    <a:pt x="5782" y="14314"/>
                    <a:pt x="5720" y="14234"/>
                    <a:pt x="5644" y="14234"/>
                  </a:cubicBezTo>
                  <a:close/>
                  <a:moveTo>
                    <a:pt x="3302" y="14656"/>
                  </a:moveTo>
                  <a:cubicBezTo>
                    <a:pt x="3226" y="14656"/>
                    <a:pt x="3164" y="14736"/>
                    <a:pt x="3164" y="14834"/>
                  </a:cubicBezTo>
                  <a:cubicBezTo>
                    <a:pt x="3164" y="14932"/>
                    <a:pt x="3226" y="15012"/>
                    <a:pt x="3302" y="15012"/>
                  </a:cubicBezTo>
                  <a:cubicBezTo>
                    <a:pt x="3378" y="15012"/>
                    <a:pt x="3440" y="14932"/>
                    <a:pt x="3440" y="14834"/>
                  </a:cubicBezTo>
                  <a:cubicBezTo>
                    <a:pt x="3440" y="14736"/>
                    <a:pt x="3378" y="14656"/>
                    <a:pt x="3302" y="14656"/>
                  </a:cubicBezTo>
                  <a:close/>
                  <a:moveTo>
                    <a:pt x="17107" y="14656"/>
                  </a:moveTo>
                  <a:cubicBezTo>
                    <a:pt x="17031" y="14656"/>
                    <a:pt x="16969" y="14736"/>
                    <a:pt x="16969" y="14834"/>
                  </a:cubicBezTo>
                  <a:cubicBezTo>
                    <a:pt x="16969" y="14932"/>
                    <a:pt x="17031" y="15012"/>
                    <a:pt x="17107" y="15012"/>
                  </a:cubicBezTo>
                  <a:cubicBezTo>
                    <a:pt x="17184" y="15012"/>
                    <a:pt x="17245" y="14932"/>
                    <a:pt x="17245" y="14834"/>
                  </a:cubicBezTo>
                  <a:cubicBezTo>
                    <a:pt x="17245" y="14736"/>
                    <a:pt x="17184" y="14656"/>
                    <a:pt x="17107" y="14656"/>
                  </a:cubicBezTo>
                  <a:close/>
                  <a:moveTo>
                    <a:pt x="2906" y="14658"/>
                  </a:moveTo>
                  <a:cubicBezTo>
                    <a:pt x="2830" y="14648"/>
                    <a:pt x="2762" y="14718"/>
                    <a:pt x="2754" y="14816"/>
                  </a:cubicBezTo>
                  <a:cubicBezTo>
                    <a:pt x="2746" y="14913"/>
                    <a:pt x="2801" y="15000"/>
                    <a:pt x="2877" y="15010"/>
                  </a:cubicBezTo>
                  <a:cubicBezTo>
                    <a:pt x="2953" y="15020"/>
                    <a:pt x="3021" y="14950"/>
                    <a:pt x="3029" y="14852"/>
                  </a:cubicBezTo>
                  <a:cubicBezTo>
                    <a:pt x="3037" y="14754"/>
                    <a:pt x="2981" y="14667"/>
                    <a:pt x="2906" y="14658"/>
                  </a:cubicBezTo>
                  <a:close/>
                  <a:moveTo>
                    <a:pt x="3713" y="14709"/>
                  </a:moveTo>
                  <a:cubicBezTo>
                    <a:pt x="3637" y="14709"/>
                    <a:pt x="3575" y="14788"/>
                    <a:pt x="3575" y="14887"/>
                  </a:cubicBezTo>
                  <a:cubicBezTo>
                    <a:pt x="3575" y="14985"/>
                    <a:pt x="3637" y="15063"/>
                    <a:pt x="3713" y="15063"/>
                  </a:cubicBezTo>
                  <a:cubicBezTo>
                    <a:pt x="3790" y="15063"/>
                    <a:pt x="3851" y="14985"/>
                    <a:pt x="3851" y="14887"/>
                  </a:cubicBezTo>
                  <a:cubicBezTo>
                    <a:pt x="3851" y="14788"/>
                    <a:pt x="3790" y="14709"/>
                    <a:pt x="3713" y="14709"/>
                  </a:cubicBezTo>
                  <a:close/>
                  <a:moveTo>
                    <a:pt x="4083" y="14709"/>
                  </a:moveTo>
                  <a:cubicBezTo>
                    <a:pt x="4007" y="14709"/>
                    <a:pt x="3944" y="14788"/>
                    <a:pt x="3944" y="14887"/>
                  </a:cubicBezTo>
                  <a:cubicBezTo>
                    <a:pt x="3944" y="14984"/>
                    <a:pt x="4007" y="15063"/>
                    <a:pt x="4083" y="15063"/>
                  </a:cubicBezTo>
                  <a:cubicBezTo>
                    <a:pt x="4159" y="15063"/>
                    <a:pt x="4220" y="14984"/>
                    <a:pt x="4220" y="14887"/>
                  </a:cubicBezTo>
                  <a:cubicBezTo>
                    <a:pt x="4220" y="14788"/>
                    <a:pt x="4159" y="14709"/>
                    <a:pt x="4083" y="14709"/>
                  </a:cubicBezTo>
                  <a:close/>
                  <a:moveTo>
                    <a:pt x="4494" y="14709"/>
                  </a:moveTo>
                  <a:cubicBezTo>
                    <a:pt x="4418" y="14709"/>
                    <a:pt x="4355" y="14788"/>
                    <a:pt x="4355" y="14887"/>
                  </a:cubicBezTo>
                  <a:cubicBezTo>
                    <a:pt x="4355" y="14985"/>
                    <a:pt x="4418" y="15063"/>
                    <a:pt x="4494" y="15063"/>
                  </a:cubicBezTo>
                  <a:cubicBezTo>
                    <a:pt x="4570" y="15063"/>
                    <a:pt x="4631" y="14985"/>
                    <a:pt x="4631" y="14887"/>
                  </a:cubicBezTo>
                  <a:cubicBezTo>
                    <a:pt x="4631" y="14788"/>
                    <a:pt x="4570" y="14709"/>
                    <a:pt x="4494" y="14709"/>
                  </a:cubicBezTo>
                  <a:close/>
                  <a:moveTo>
                    <a:pt x="4864" y="14709"/>
                  </a:moveTo>
                  <a:cubicBezTo>
                    <a:pt x="4787" y="14709"/>
                    <a:pt x="4725" y="14788"/>
                    <a:pt x="4725" y="14887"/>
                  </a:cubicBezTo>
                  <a:cubicBezTo>
                    <a:pt x="4725" y="14984"/>
                    <a:pt x="4787" y="15063"/>
                    <a:pt x="4864" y="15063"/>
                  </a:cubicBezTo>
                  <a:cubicBezTo>
                    <a:pt x="4940" y="15063"/>
                    <a:pt x="5001" y="14984"/>
                    <a:pt x="5001" y="14887"/>
                  </a:cubicBezTo>
                  <a:cubicBezTo>
                    <a:pt x="5001" y="14788"/>
                    <a:pt x="4940" y="14709"/>
                    <a:pt x="4864" y="14709"/>
                  </a:cubicBezTo>
                  <a:close/>
                  <a:moveTo>
                    <a:pt x="5274" y="14709"/>
                  </a:moveTo>
                  <a:cubicBezTo>
                    <a:pt x="5198" y="14709"/>
                    <a:pt x="5136" y="14788"/>
                    <a:pt x="5136" y="14887"/>
                  </a:cubicBezTo>
                  <a:cubicBezTo>
                    <a:pt x="5136" y="14985"/>
                    <a:pt x="5198" y="15063"/>
                    <a:pt x="5274" y="15063"/>
                  </a:cubicBezTo>
                  <a:cubicBezTo>
                    <a:pt x="5351" y="15063"/>
                    <a:pt x="5412" y="14985"/>
                    <a:pt x="5412" y="14887"/>
                  </a:cubicBezTo>
                  <a:cubicBezTo>
                    <a:pt x="5412" y="14788"/>
                    <a:pt x="5351" y="14709"/>
                    <a:pt x="5274" y="14709"/>
                  </a:cubicBezTo>
                  <a:close/>
                  <a:moveTo>
                    <a:pt x="8438" y="14709"/>
                  </a:moveTo>
                  <a:cubicBezTo>
                    <a:pt x="8362" y="14709"/>
                    <a:pt x="8299" y="14789"/>
                    <a:pt x="8299" y="14887"/>
                  </a:cubicBezTo>
                  <a:cubicBezTo>
                    <a:pt x="8299" y="14984"/>
                    <a:pt x="8362" y="15063"/>
                    <a:pt x="8438" y="15063"/>
                  </a:cubicBezTo>
                  <a:cubicBezTo>
                    <a:pt x="8514" y="15063"/>
                    <a:pt x="8576" y="14984"/>
                    <a:pt x="8576" y="14887"/>
                  </a:cubicBezTo>
                  <a:cubicBezTo>
                    <a:pt x="8576" y="14789"/>
                    <a:pt x="8514" y="14709"/>
                    <a:pt x="8438" y="14709"/>
                  </a:cubicBezTo>
                  <a:close/>
                  <a:moveTo>
                    <a:pt x="8808" y="14709"/>
                  </a:moveTo>
                  <a:cubicBezTo>
                    <a:pt x="8732" y="14709"/>
                    <a:pt x="8669" y="14789"/>
                    <a:pt x="8669" y="14887"/>
                  </a:cubicBezTo>
                  <a:cubicBezTo>
                    <a:pt x="8669" y="14984"/>
                    <a:pt x="8732" y="15063"/>
                    <a:pt x="8808" y="15063"/>
                  </a:cubicBezTo>
                  <a:cubicBezTo>
                    <a:pt x="8884" y="15063"/>
                    <a:pt x="8945" y="14984"/>
                    <a:pt x="8945" y="14887"/>
                  </a:cubicBezTo>
                  <a:cubicBezTo>
                    <a:pt x="8945" y="14789"/>
                    <a:pt x="8884" y="14709"/>
                    <a:pt x="8808" y="14709"/>
                  </a:cubicBezTo>
                  <a:close/>
                  <a:moveTo>
                    <a:pt x="9219" y="14709"/>
                  </a:moveTo>
                  <a:cubicBezTo>
                    <a:pt x="9142" y="14709"/>
                    <a:pt x="9080" y="14789"/>
                    <a:pt x="9080" y="14887"/>
                  </a:cubicBezTo>
                  <a:cubicBezTo>
                    <a:pt x="9080" y="14984"/>
                    <a:pt x="9142" y="15063"/>
                    <a:pt x="9219" y="15063"/>
                  </a:cubicBezTo>
                  <a:cubicBezTo>
                    <a:pt x="9295" y="15063"/>
                    <a:pt x="9356" y="14984"/>
                    <a:pt x="9356" y="14887"/>
                  </a:cubicBezTo>
                  <a:cubicBezTo>
                    <a:pt x="9356" y="14789"/>
                    <a:pt x="9295" y="14709"/>
                    <a:pt x="9219" y="14709"/>
                  </a:cubicBezTo>
                  <a:close/>
                  <a:moveTo>
                    <a:pt x="9589" y="14709"/>
                  </a:moveTo>
                  <a:cubicBezTo>
                    <a:pt x="9512" y="14709"/>
                    <a:pt x="9450" y="14789"/>
                    <a:pt x="9450" y="14887"/>
                  </a:cubicBezTo>
                  <a:cubicBezTo>
                    <a:pt x="9450" y="14984"/>
                    <a:pt x="9512" y="15063"/>
                    <a:pt x="9589" y="15063"/>
                  </a:cubicBezTo>
                  <a:cubicBezTo>
                    <a:pt x="9665" y="15063"/>
                    <a:pt x="9726" y="14984"/>
                    <a:pt x="9726" y="14887"/>
                  </a:cubicBezTo>
                  <a:cubicBezTo>
                    <a:pt x="9726" y="14789"/>
                    <a:pt x="9665" y="14709"/>
                    <a:pt x="9589" y="14709"/>
                  </a:cubicBezTo>
                  <a:close/>
                  <a:moveTo>
                    <a:pt x="9999" y="14709"/>
                  </a:moveTo>
                  <a:cubicBezTo>
                    <a:pt x="9923" y="14709"/>
                    <a:pt x="9861" y="14789"/>
                    <a:pt x="9861" y="14887"/>
                  </a:cubicBezTo>
                  <a:cubicBezTo>
                    <a:pt x="9861" y="14984"/>
                    <a:pt x="9923" y="15063"/>
                    <a:pt x="9999" y="15063"/>
                  </a:cubicBezTo>
                  <a:cubicBezTo>
                    <a:pt x="10076" y="15063"/>
                    <a:pt x="10137" y="14984"/>
                    <a:pt x="10137" y="14887"/>
                  </a:cubicBezTo>
                  <a:cubicBezTo>
                    <a:pt x="10137" y="14789"/>
                    <a:pt x="10076" y="14709"/>
                    <a:pt x="9999" y="14709"/>
                  </a:cubicBezTo>
                  <a:close/>
                  <a:moveTo>
                    <a:pt x="12382" y="14709"/>
                  </a:moveTo>
                  <a:cubicBezTo>
                    <a:pt x="12306" y="14709"/>
                    <a:pt x="12244" y="14789"/>
                    <a:pt x="12244" y="14887"/>
                  </a:cubicBezTo>
                  <a:cubicBezTo>
                    <a:pt x="12244" y="14984"/>
                    <a:pt x="12306" y="15063"/>
                    <a:pt x="12382" y="15063"/>
                  </a:cubicBezTo>
                  <a:cubicBezTo>
                    <a:pt x="12459" y="15063"/>
                    <a:pt x="12520" y="14984"/>
                    <a:pt x="12520" y="14887"/>
                  </a:cubicBezTo>
                  <a:cubicBezTo>
                    <a:pt x="12520" y="14789"/>
                    <a:pt x="12459" y="14709"/>
                    <a:pt x="12382" y="14709"/>
                  </a:cubicBezTo>
                  <a:close/>
                  <a:moveTo>
                    <a:pt x="12752" y="14709"/>
                  </a:moveTo>
                  <a:cubicBezTo>
                    <a:pt x="12676" y="14709"/>
                    <a:pt x="12614" y="14789"/>
                    <a:pt x="12614" y="14887"/>
                  </a:cubicBezTo>
                  <a:cubicBezTo>
                    <a:pt x="12614" y="14985"/>
                    <a:pt x="12676" y="15064"/>
                    <a:pt x="12752" y="15064"/>
                  </a:cubicBezTo>
                  <a:cubicBezTo>
                    <a:pt x="12829" y="15064"/>
                    <a:pt x="12890" y="14985"/>
                    <a:pt x="12890" y="14887"/>
                  </a:cubicBezTo>
                  <a:cubicBezTo>
                    <a:pt x="12890" y="14789"/>
                    <a:pt x="12829" y="14709"/>
                    <a:pt x="12752" y="14709"/>
                  </a:cubicBezTo>
                  <a:close/>
                  <a:moveTo>
                    <a:pt x="13163" y="14709"/>
                  </a:moveTo>
                  <a:cubicBezTo>
                    <a:pt x="13087" y="14709"/>
                    <a:pt x="13024" y="14789"/>
                    <a:pt x="13024" y="14887"/>
                  </a:cubicBezTo>
                  <a:cubicBezTo>
                    <a:pt x="13024" y="14985"/>
                    <a:pt x="13087" y="15064"/>
                    <a:pt x="13163" y="15064"/>
                  </a:cubicBezTo>
                  <a:cubicBezTo>
                    <a:pt x="13240" y="15064"/>
                    <a:pt x="13301" y="14985"/>
                    <a:pt x="13301" y="14887"/>
                  </a:cubicBezTo>
                  <a:cubicBezTo>
                    <a:pt x="13301" y="14789"/>
                    <a:pt x="13240" y="14709"/>
                    <a:pt x="13163" y="14709"/>
                  </a:cubicBezTo>
                  <a:close/>
                  <a:moveTo>
                    <a:pt x="13574" y="14709"/>
                  </a:moveTo>
                  <a:cubicBezTo>
                    <a:pt x="13498" y="14709"/>
                    <a:pt x="13435" y="14789"/>
                    <a:pt x="13435" y="14887"/>
                  </a:cubicBezTo>
                  <a:cubicBezTo>
                    <a:pt x="13435" y="14985"/>
                    <a:pt x="13498" y="15064"/>
                    <a:pt x="13574" y="15064"/>
                  </a:cubicBezTo>
                  <a:cubicBezTo>
                    <a:pt x="13650" y="15064"/>
                    <a:pt x="13711" y="14985"/>
                    <a:pt x="13711" y="14887"/>
                  </a:cubicBezTo>
                  <a:cubicBezTo>
                    <a:pt x="13711" y="14789"/>
                    <a:pt x="13650" y="14709"/>
                    <a:pt x="13574" y="14709"/>
                  </a:cubicBezTo>
                  <a:close/>
                  <a:moveTo>
                    <a:pt x="13985" y="14709"/>
                  </a:moveTo>
                  <a:cubicBezTo>
                    <a:pt x="13908" y="14709"/>
                    <a:pt x="13846" y="14789"/>
                    <a:pt x="13846" y="14887"/>
                  </a:cubicBezTo>
                  <a:cubicBezTo>
                    <a:pt x="13846" y="14985"/>
                    <a:pt x="13908" y="15064"/>
                    <a:pt x="13985" y="15064"/>
                  </a:cubicBezTo>
                  <a:cubicBezTo>
                    <a:pt x="14061" y="15064"/>
                    <a:pt x="14122" y="14985"/>
                    <a:pt x="14122" y="14887"/>
                  </a:cubicBezTo>
                  <a:cubicBezTo>
                    <a:pt x="14122" y="14789"/>
                    <a:pt x="14061" y="14709"/>
                    <a:pt x="13985" y="14709"/>
                  </a:cubicBezTo>
                  <a:close/>
                  <a:moveTo>
                    <a:pt x="14355" y="14709"/>
                  </a:moveTo>
                  <a:cubicBezTo>
                    <a:pt x="14278" y="14709"/>
                    <a:pt x="14216" y="14789"/>
                    <a:pt x="14216" y="14887"/>
                  </a:cubicBezTo>
                  <a:cubicBezTo>
                    <a:pt x="14216" y="14985"/>
                    <a:pt x="14278" y="15064"/>
                    <a:pt x="14355" y="15064"/>
                  </a:cubicBezTo>
                  <a:cubicBezTo>
                    <a:pt x="14431" y="15064"/>
                    <a:pt x="14492" y="14985"/>
                    <a:pt x="14492" y="14887"/>
                  </a:cubicBezTo>
                  <a:cubicBezTo>
                    <a:pt x="14492" y="14789"/>
                    <a:pt x="14431" y="14709"/>
                    <a:pt x="14355" y="14709"/>
                  </a:cubicBezTo>
                  <a:close/>
                  <a:moveTo>
                    <a:pt x="3302" y="15183"/>
                  </a:moveTo>
                  <a:cubicBezTo>
                    <a:pt x="3226" y="15183"/>
                    <a:pt x="3164" y="15263"/>
                    <a:pt x="3164" y="15361"/>
                  </a:cubicBezTo>
                  <a:cubicBezTo>
                    <a:pt x="3164" y="15459"/>
                    <a:pt x="3226" y="15537"/>
                    <a:pt x="3302" y="15537"/>
                  </a:cubicBezTo>
                  <a:cubicBezTo>
                    <a:pt x="3378" y="15537"/>
                    <a:pt x="3440" y="15459"/>
                    <a:pt x="3440" y="15361"/>
                  </a:cubicBezTo>
                  <a:cubicBezTo>
                    <a:pt x="3440" y="15263"/>
                    <a:pt x="3378" y="15183"/>
                    <a:pt x="3302" y="15183"/>
                  </a:cubicBezTo>
                  <a:close/>
                  <a:moveTo>
                    <a:pt x="17107" y="15183"/>
                  </a:moveTo>
                  <a:cubicBezTo>
                    <a:pt x="17031" y="15183"/>
                    <a:pt x="16969" y="15263"/>
                    <a:pt x="16969" y="15361"/>
                  </a:cubicBezTo>
                  <a:cubicBezTo>
                    <a:pt x="16969" y="15459"/>
                    <a:pt x="17031" y="15537"/>
                    <a:pt x="17107" y="15537"/>
                  </a:cubicBezTo>
                  <a:cubicBezTo>
                    <a:pt x="17184" y="15537"/>
                    <a:pt x="17245" y="15459"/>
                    <a:pt x="17245" y="15361"/>
                  </a:cubicBezTo>
                  <a:cubicBezTo>
                    <a:pt x="17245" y="15263"/>
                    <a:pt x="17184" y="15183"/>
                    <a:pt x="17107" y="15183"/>
                  </a:cubicBezTo>
                  <a:close/>
                  <a:moveTo>
                    <a:pt x="3713" y="15236"/>
                  </a:moveTo>
                  <a:cubicBezTo>
                    <a:pt x="3637" y="15236"/>
                    <a:pt x="3575" y="15316"/>
                    <a:pt x="3575" y="15414"/>
                  </a:cubicBezTo>
                  <a:cubicBezTo>
                    <a:pt x="3575" y="15511"/>
                    <a:pt x="3637" y="15592"/>
                    <a:pt x="3713" y="15592"/>
                  </a:cubicBezTo>
                  <a:cubicBezTo>
                    <a:pt x="3790" y="15592"/>
                    <a:pt x="3851" y="15511"/>
                    <a:pt x="3851" y="15414"/>
                  </a:cubicBezTo>
                  <a:cubicBezTo>
                    <a:pt x="3851" y="15316"/>
                    <a:pt x="3790" y="15236"/>
                    <a:pt x="3713" y="15236"/>
                  </a:cubicBezTo>
                  <a:close/>
                  <a:moveTo>
                    <a:pt x="4083" y="15236"/>
                  </a:moveTo>
                  <a:cubicBezTo>
                    <a:pt x="4007" y="15236"/>
                    <a:pt x="3944" y="15316"/>
                    <a:pt x="3944" y="15414"/>
                  </a:cubicBezTo>
                  <a:cubicBezTo>
                    <a:pt x="3944" y="15512"/>
                    <a:pt x="4007" y="15592"/>
                    <a:pt x="4083" y="15592"/>
                  </a:cubicBezTo>
                  <a:cubicBezTo>
                    <a:pt x="4159" y="15592"/>
                    <a:pt x="4220" y="15512"/>
                    <a:pt x="4220" y="15414"/>
                  </a:cubicBezTo>
                  <a:cubicBezTo>
                    <a:pt x="4220" y="15316"/>
                    <a:pt x="4159" y="15236"/>
                    <a:pt x="4083" y="15236"/>
                  </a:cubicBezTo>
                  <a:close/>
                  <a:moveTo>
                    <a:pt x="4494" y="15236"/>
                  </a:moveTo>
                  <a:cubicBezTo>
                    <a:pt x="4418" y="15236"/>
                    <a:pt x="4355" y="15316"/>
                    <a:pt x="4355" y="15414"/>
                  </a:cubicBezTo>
                  <a:cubicBezTo>
                    <a:pt x="4355" y="15511"/>
                    <a:pt x="4418" y="15592"/>
                    <a:pt x="4494" y="15592"/>
                  </a:cubicBezTo>
                  <a:cubicBezTo>
                    <a:pt x="4570" y="15592"/>
                    <a:pt x="4631" y="15511"/>
                    <a:pt x="4631" y="15414"/>
                  </a:cubicBezTo>
                  <a:cubicBezTo>
                    <a:pt x="4631" y="15316"/>
                    <a:pt x="4570" y="15236"/>
                    <a:pt x="4494" y="15236"/>
                  </a:cubicBezTo>
                  <a:close/>
                  <a:moveTo>
                    <a:pt x="4864" y="15236"/>
                  </a:moveTo>
                  <a:cubicBezTo>
                    <a:pt x="4787" y="15236"/>
                    <a:pt x="4725" y="15316"/>
                    <a:pt x="4725" y="15414"/>
                  </a:cubicBezTo>
                  <a:cubicBezTo>
                    <a:pt x="4725" y="15512"/>
                    <a:pt x="4787" y="15592"/>
                    <a:pt x="4864" y="15592"/>
                  </a:cubicBezTo>
                  <a:cubicBezTo>
                    <a:pt x="4940" y="15592"/>
                    <a:pt x="5001" y="15512"/>
                    <a:pt x="5001" y="15414"/>
                  </a:cubicBezTo>
                  <a:cubicBezTo>
                    <a:pt x="5001" y="15316"/>
                    <a:pt x="4940" y="15236"/>
                    <a:pt x="4864" y="15236"/>
                  </a:cubicBezTo>
                  <a:close/>
                  <a:moveTo>
                    <a:pt x="8808" y="15236"/>
                  </a:moveTo>
                  <a:cubicBezTo>
                    <a:pt x="8732" y="15236"/>
                    <a:pt x="8669" y="15316"/>
                    <a:pt x="8669" y="15414"/>
                  </a:cubicBezTo>
                  <a:cubicBezTo>
                    <a:pt x="8669" y="15512"/>
                    <a:pt x="8732" y="15592"/>
                    <a:pt x="8808" y="15592"/>
                  </a:cubicBezTo>
                  <a:cubicBezTo>
                    <a:pt x="8884" y="15592"/>
                    <a:pt x="8945" y="15512"/>
                    <a:pt x="8945" y="15414"/>
                  </a:cubicBezTo>
                  <a:cubicBezTo>
                    <a:pt x="8945" y="15316"/>
                    <a:pt x="8884" y="15236"/>
                    <a:pt x="8808" y="15236"/>
                  </a:cubicBezTo>
                  <a:close/>
                  <a:moveTo>
                    <a:pt x="9219" y="15236"/>
                  </a:moveTo>
                  <a:cubicBezTo>
                    <a:pt x="9143" y="15236"/>
                    <a:pt x="9080" y="15316"/>
                    <a:pt x="9080" y="15414"/>
                  </a:cubicBezTo>
                  <a:cubicBezTo>
                    <a:pt x="9080" y="15512"/>
                    <a:pt x="9143" y="15592"/>
                    <a:pt x="9219" y="15592"/>
                  </a:cubicBezTo>
                  <a:cubicBezTo>
                    <a:pt x="9295" y="15592"/>
                    <a:pt x="9356" y="15512"/>
                    <a:pt x="9356" y="15414"/>
                  </a:cubicBezTo>
                  <a:cubicBezTo>
                    <a:pt x="9356" y="15316"/>
                    <a:pt x="9295" y="15236"/>
                    <a:pt x="9219" y="15236"/>
                  </a:cubicBezTo>
                  <a:close/>
                  <a:moveTo>
                    <a:pt x="9589" y="15236"/>
                  </a:moveTo>
                  <a:cubicBezTo>
                    <a:pt x="9512" y="15236"/>
                    <a:pt x="9450" y="15316"/>
                    <a:pt x="9450" y="15414"/>
                  </a:cubicBezTo>
                  <a:cubicBezTo>
                    <a:pt x="9450" y="15512"/>
                    <a:pt x="9512" y="15592"/>
                    <a:pt x="9589" y="15592"/>
                  </a:cubicBezTo>
                  <a:cubicBezTo>
                    <a:pt x="9665" y="15592"/>
                    <a:pt x="9726" y="15512"/>
                    <a:pt x="9726" y="15414"/>
                  </a:cubicBezTo>
                  <a:cubicBezTo>
                    <a:pt x="9726" y="15316"/>
                    <a:pt x="9665" y="15236"/>
                    <a:pt x="9589" y="15236"/>
                  </a:cubicBezTo>
                  <a:close/>
                  <a:moveTo>
                    <a:pt x="13163" y="15236"/>
                  </a:moveTo>
                  <a:cubicBezTo>
                    <a:pt x="13087" y="15236"/>
                    <a:pt x="13024" y="15316"/>
                    <a:pt x="13024" y="15414"/>
                  </a:cubicBezTo>
                  <a:cubicBezTo>
                    <a:pt x="13024" y="15512"/>
                    <a:pt x="13087" y="15592"/>
                    <a:pt x="13163" y="15592"/>
                  </a:cubicBezTo>
                  <a:cubicBezTo>
                    <a:pt x="13240" y="15592"/>
                    <a:pt x="13301" y="15512"/>
                    <a:pt x="13301" y="15414"/>
                  </a:cubicBezTo>
                  <a:cubicBezTo>
                    <a:pt x="13301" y="15316"/>
                    <a:pt x="13240" y="15236"/>
                    <a:pt x="13163" y="15236"/>
                  </a:cubicBezTo>
                  <a:close/>
                  <a:moveTo>
                    <a:pt x="13574" y="15236"/>
                  </a:moveTo>
                  <a:cubicBezTo>
                    <a:pt x="13498" y="15236"/>
                    <a:pt x="13435" y="15316"/>
                    <a:pt x="13435" y="15414"/>
                  </a:cubicBezTo>
                  <a:cubicBezTo>
                    <a:pt x="13435" y="15512"/>
                    <a:pt x="13498" y="15592"/>
                    <a:pt x="13574" y="15592"/>
                  </a:cubicBezTo>
                  <a:cubicBezTo>
                    <a:pt x="13650" y="15592"/>
                    <a:pt x="13711" y="15512"/>
                    <a:pt x="13711" y="15414"/>
                  </a:cubicBezTo>
                  <a:cubicBezTo>
                    <a:pt x="13711" y="15316"/>
                    <a:pt x="13650" y="15236"/>
                    <a:pt x="13574" y="15236"/>
                  </a:cubicBezTo>
                  <a:close/>
                  <a:moveTo>
                    <a:pt x="13985" y="15236"/>
                  </a:moveTo>
                  <a:cubicBezTo>
                    <a:pt x="13908" y="15236"/>
                    <a:pt x="13846" y="15316"/>
                    <a:pt x="13846" y="15414"/>
                  </a:cubicBezTo>
                  <a:cubicBezTo>
                    <a:pt x="13846" y="15512"/>
                    <a:pt x="13908" y="15592"/>
                    <a:pt x="13985" y="15592"/>
                  </a:cubicBezTo>
                  <a:cubicBezTo>
                    <a:pt x="14061" y="15592"/>
                    <a:pt x="14122" y="15512"/>
                    <a:pt x="14122" y="15414"/>
                  </a:cubicBezTo>
                  <a:cubicBezTo>
                    <a:pt x="14122" y="15316"/>
                    <a:pt x="14061" y="15236"/>
                    <a:pt x="13985" y="15236"/>
                  </a:cubicBezTo>
                  <a:close/>
                  <a:moveTo>
                    <a:pt x="14355" y="15236"/>
                  </a:moveTo>
                  <a:cubicBezTo>
                    <a:pt x="14278" y="15236"/>
                    <a:pt x="14216" y="15316"/>
                    <a:pt x="14216" y="15414"/>
                  </a:cubicBezTo>
                  <a:cubicBezTo>
                    <a:pt x="14216" y="15512"/>
                    <a:pt x="14278" y="15592"/>
                    <a:pt x="14355" y="15592"/>
                  </a:cubicBezTo>
                  <a:cubicBezTo>
                    <a:pt x="14431" y="15592"/>
                    <a:pt x="14492" y="15512"/>
                    <a:pt x="14492" y="15414"/>
                  </a:cubicBezTo>
                  <a:cubicBezTo>
                    <a:pt x="14492" y="15316"/>
                    <a:pt x="14431" y="15236"/>
                    <a:pt x="14355" y="15236"/>
                  </a:cubicBezTo>
                  <a:close/>
                  <a:moveTo>
                    <a:pt x="14765" y="15236"/>
                  </a:moveTo>
                  <a:cubicBezTo>
                    <a:pt x="14689" y="15236"/>
                    <a:pt x="14627" y="15316"/>
                    <a:pt x="14627" y="15414"/>
                  </a:cubicBezTo>
                  <a:cubicBezTo>
                    <a:pt x="14627" y="15512"/>
                    <a:pt x="14689" y="15592"/>
                    <a:pt x="14765" y="15592"/>
                  </a:cubicBezTo>
                  <a:cubicBezTo>
                    <a:pt x="14842" y="15592"/>
                    <a:pt x="14903" y="15512"/>
                    <a:pt x="14903" y="15414"/>
                  </a:cubicBezTo>
                  <a:cubicBezTo>
                    <a:pt x="14903" y="15316"/>
                    <a:pt x="14842" y="15236"/>
                    <a:pt x="14765" y="15236"/>
                  </a:cubicBezTo>
                  <a:close/>
                  <a:moveTo>
                    <a:pt x="8808" y="15710"/>
                  </a:moveTo>
                  <a:cubicBezTo>
                    <a:pt x="8732" y="15710"/>
                    <a:pt x="8669" y="15791"/>
                    <a:pt x="8669" y="15888"/>
                  </a:cubicBezTo>
                  <a:cubicBezTo>
                    <a:pt x="8669" y="15986"/>
                    <a:pt x="8732" y="16064"/>
                    <a:pt x="8808" y="16064"/>
                  </a:cubicBezTo>
                  <a:cubicBezTo>
                    <a:pt x="8885" y="16064"/>
                    <a:pt x="8945" y="15986"/>
                    <a:pt x="8945" y="15888"/>
                  </a:cubicBezTo>
                  <a:cubicBezTo>
                    <a:pt x="8945" y="15791"/>
                    <a:pt x="8885" y="15710"/>
                    <a:pt x="8808" y="15710"/>
                  </a:cubicBezTo>
                  <a:close/>
                  <a:moveTo>
                    <a:pt x="9219" y="15710"/>
                  </a:moveTo>
                  <a:cubicBezTo>
                    <a:pt x="9142" y="15710"/>
                    <a:pt x="9080" y="15791"/>
                    <a:pt x="9080" y="15888"/>
                  </a:cubicBezTo>
                  <a:cubicBezTo>
                    <a:pt x="9080" y="15986"/>
                    <a:pt x="9142" y="16064"/>
                    <a:pt x="9219" y="16064"/>
                  </a:cubicBezTo>
                  <a:cubicBezTo>
                    <a:pt x="9295" y="16064"/>
                    <a:pt x="9356" y="15986"/>
                    <a:pt x="9356" y="15888"/>
                  </a:cubicBezTo>
                  <a:cubicBezTo>
                    <a:pt x="9356" y="15791"/>
                    <a:pt x="9295" y="15710"/>
                    <a:pt x="9219" y="15710"/>
                  </a:cubicBezTo>
                  <a:close/>
                  <a:moveTo>
                    <a:pt x="9589" y="15710"/>
                  </a:moveTo>
                  <a:cubicBezTo>
                    <a:pt x="9512" y="15710"/>
                    <a:pt x="9450" y="15791"/>
                    <a:pt x="9450" y="15888"/>
                  </a:cubicBezTo>
                  <a:cubicBezTo>
                    <a:pt x="9450" y="15986"/>
                    <a:pt x="9512" y="16064"/>
                    <a:pt x="9589" y="16064"/>
                  </a:cubicBezTo>
                  <a:cubicBezTo>
                    <a:pt x="9665" y="16064"/>
                    <a:pt x="9726" y="15986"/>
                    <a:pt x="9726" y="15888"/>
                  </a:cubicBezTo>
                  <a:cubicBezTo>
                    <a:pt x="9726" y="15791"/>
                    <a:pt x="9665" y="15710"/>
                    <a:pt x="9589" y="15710"/>
                  </a:cubicBezTo>
                  <a:close/>
                  <a:moveTo>
                    <a:pt x="13163" y="15763"/>
                  </a:moveTo>
                  <a:cubicBezTo>
                    <a:pt x="13087" y="15763"/>
                    <a:pt x="13024" y="15843"/>
                    <a:pt x="13024" y="15941"/>
                  </a:cubicBezTo>
                  <a:cubicBezTo>
                    <a:pt x="13024" y="16039"/>
                    <a:pt x="13087" y="16119"/>
                    <a:pt x="13163" y="16119"/>
                  </a:cubicBezTo>
                  <a:cubicBezTo>
                    <a:pt x="13240" y="16119"/>
                    <a:pt x="13301" y="16039"/>
                    <a:pt x="13301" y="15941"/>
                  </a:cubicBezTo>
                  <a:cubicBezTo>
                    <a:pt x="13301" y="15843"/>
                    <a:pt x="13240" y="15763"/>
                    <a:pt x="13163" y="15763"/>
                  </a:cubicBezTo>
                  <a:close/>
                  <a:moveTo>
                    <a:pt x="13574" y="15763"/>
                  </a:moveTo>
                  <a:cubicBezTo>
                    <a:pt x="13498" y="15763"/>
                    <a:pt x="13435" y="15843"/>
                    <a:pt x="13435" y="15941"/>
                  </a:cubicBezTo>
                  <a:cubicBezTo>
                    <a:pt x="13435" y="16039"/>
                    <a:pt x="13498" y="16119"/>
                    <a:pt x="13574" y="16119"/>
                  </a:cubicBezTo>
                  <a:cubicBezTo>
                    <a:pt x="13650" y="16119"/>
                    <a:pt x="13711" y="16039"/>
                    <a:pt x="13711" y="15941"/>
                  </a:cubicBezTo>
                  <a:cubicBezTo>
                    <a:pt x="13711" y="15843"/>
                    <a:pt x="13650" y="15763"/>
                    <a:pt x="13574" y="15763"/>
                  </a:cubicBezTo>
                  <a:close/>
                  <a:moveTo>
                    <a:pt x="13985" y="15763"/>
                  </a:moveTo>
                  <a:cubicBezTo>
                    <a:pt x="13908" y="15763"/>
                    <a:pt x="13846" y="15843"/>
                    <a:pt x="13846" y="15941"/>
                  </a:cubicBezTo>
                  <a:cubicBezTo>
                    <a:pt x="13846" y="16039"/>
                    <a:pt x="13908" y="16119"/>
                    <a:pt x="13985" y="16119"/>
                  </a:cubicBezTo>
                  <a:cubicBezTo>
                    <a:pt x="14061" y="16119"/>
                    <a:pt x="14122" y="16039"/>
                    <a:pt x="14122" y="15941"/>
                  </a:cubicBezTo>
                  <a:cubicBezTo>
                    <a:pt x="14122" y="15843"/>
                    <a:pt x="14061" y="15763"/>
                    <a:pt x="13985" y="15763"/>
                  </a:cubicBezTo>
                  <a:close/>
                  <a:moveTo>
                    <a:pt x="14355" y="15763"/>
                  </a:moveTo>
                  <a:cubicBezTo>
                    <a:pt x="14278" y="15763"/>
                    <a:pt x="14216" y="15843"/>
                    <a:pt x="14216" y="15941"/>
                  </a:cubicBezTo>
                  <a:cubicBezTo>
                    <a:pt x="14216" y="16039"/>
                    <a:pt x="14278" y="16119"/>
                    <a:pt x="14355" y="16119"/>
                  </a:cubicBezTo>
                  <a:cubicBezTo>
                    <a:pt x="14431" y="16119"/>
                    <a:pt x="14492" y="16039"/>
                    <a:pt x="14492" y="15941"/>
                  </a:cubicBezTo>
                  <a:cubicBezTo>
                    <a:pt x="14492" y="15843"/>
                    <a:pt x="14431" y="15763"/>
                    <a:pt x="14355" y="15763"/>
                  </a:cubicBezTo>
                  <a:close/>
                  <a:moveTo>
                    <a:pt x="14765" y="15763"/>
                  </a:moveTo>
                  <a:cubicBezTo>
                    <a:pt x="14689" y="15763"/>
                    <a:pt x="14627" y="15843"/>
                    <a:pt x="14627" y="15941"/>
                  </a:cubicBezTo>
                  <a:cubicBezTo>
                    <a:pt x="14627" y="16039"/>
                    <a:pt x="14689" y="16119"/>
                    <a:pt x="14765" y="16119"/>
                  </a:cubicBezTo>
                  <a:cubicBezTo>
                    <a:pt x="14842" y="16119"/>
                    <a:pt x="14903" y="16039"/>
                    <a:pt x="14903" y="15941"/>
                  </a:cubicBezTo>
                  <a:cubicBezTo>
                    <a:pt x="14903" y="15843"/>
                    <a:pt x="14842" y="15763"/>
                    <a:pt x="14765" y="15763"/>
                  </a:cubicBezTo>
                  <a:close/>
                  <a:moveTo>
                    <a:pt x="17518" y="15763"/>
                  </a:moveTo>
                  <a:cubicBezTo>
                    <a:pt x="17442" y="15763"/>
                    <a:pt x="17380" y="15843"/>
                    <a:pt x="17380" y="15941"/>
                  </a:cubicBezTo>
                  <a:cubicBezTo>
                    <a:pt x="17380" y="16039"/>
                    <a:pt x="17442" y="16117"/>
                    <a:pt x="17518" y="16117"/>
                  </a:cubicBezTo>
                  <a:cubicBezTo>
                    <a:pt x="17594" y="16117"/>
                    <a:pt x="17656" y="16039"/>
                    <a:pt x="17656" y="15941"/>
                  </a:cubicBezTo>
                  <a:cubicBezTo>
                    <a:pt x="17656" y="15843"/>
                    <a:pt x="17594" y="15763"/>
                    <a:pt x="17518" y="15763"/>
                  </a:cubicBezTo>
                  <a:close/>
                  <a:moveTo>
                    <a:pt x="17929" y="16185"/>
                  </a:moveTo>
                  <a:cubicBezTo>
                    <a:pt x="17853" y="16185"/>
                    <a:pt x="17791" y="16265"/>
                    <a:pt x="17791" y="16363"/>
                  </a:cubicBezTo>
                  <a:cubicBezTo>
                    <a:pt x="17791" y="16461"/>
                    <a:pt x="17853" y="16539"/>
                    <a:pt x="17929" y="16539"/>
                  </a:cubicBezTo>
                  <a:cubicBezTo>
                    <a:pt x="18005" y="16539"/>
                    <a:pt x="18067" y="16461"/>
                    <a:pt x="18067" y="16363"/>
                  </a:cubicBezTo>
                  <a:cubicBezTo>
                    <a:pt x="18067" y="16265"/>
                    <a:pt x="18005" y="16185"/>
                    <a:pt x="17929" y="16185"/>
                  </a:cubicBezTo>
                  <a:close/>
                  <a:moveTo>
                    <a:pt x="9219" y="16237"/>
                  </a:moveTo>
                  <a:cubicBezTo>
                    <a:pt x="9142" y="16237"/>
                    <a:pt x="9080" y="16318"/>
                    <a:pt x="9080" y="16415"/>
                  </a:cubicBezTo>
                  <a:cubicBezTo>
                    <a:pt x="9080" y="16513"/>
                    <a:pt x="9142" y="16592"/>
                    <a:pt x="9219" y="16592"/>
                  </a:cubicBezTo>
                  <a:cubicBezTo>
                    <a:pt x="9295" y="16592"/>
                    <a:pt x="9356" y="16513"/>
                    <a:pt x="9356" y="16415"/>
                  </a:cubicBezTo>
                  <a:cubicBezTo>
                    <a:pt x="9356" y="16318"/>
                    <a:pt x="9295" y="16237"/>
                    <a:pt x="9219" y="16237"/>
                  </a:cubicBezTo>
                  <a:close/>
                  <a:moveTo>
                    <a:pt x="9589" y="16237"/>
                  </a:moveTo>
                  <a:cubicBezTo>
                    <a:pt x="9512" y="16237"/>
                    <a:pt x="9450" y="16318"/>
                    <a:pt x="9450" y="16415"/>
                  </a:cubicBezTo>
                  <a:cubicBezTo>
                    <a:pt x="9450" y="16513"/>
                    <a:pt x="9512" y="16592"/>
                    <a:pt x="9589" y="16592"/>
                  </a:cubicBezTo>
                  <a:cubicBezTo>
                    <a:pt x="9665" y="16592"/>
                    <a:pt x="9726" y="16513"/>
                    <a:pt x="9726" y="16415"/>
                  </a:cubicBezTo>
                  <a:cubicBezTo>
                    <a:pt x="9726" y="16318"/>
                    <a:pt x="9665" y="16237"/>
                    <a:pt x="9589" y="16237"/>
                  </a:cubicBezTo>
                  <a:close/>
                  <a:moveTo>
                    <a:pt x="13163" y="16237"/>
                  </a:moveTo>
                  <a:cubicBezTo>
                    <a:pt x="13087" y="16237"/>
                    <a:pt x="13024" y="16318"/>
                    <a:pt x="13024" y="16415"/>
                  </a:cubicBezTo>
                  <a:cubicBezTo>
                    <a:pt x="13024" y="16514"/>
                    <a:pt x="13087" y="16592"/>
                    <a:pt x="13163" y="16592"/>
                  </a:cubicBezTo>
                  <a:cubicBezTo>
                    <a:pt x="13240" y="16592"/>
                    <a:pt x="13301" y="16514"/>
                    <a:pt x="13301" y="16415"/>
                  </a:cubicBezTo>
                  <a:cubicBezTo>
                    <a:pt x="13301" y="16318"/>
                    <a:pt x="13240" y="16237"/>
                    <a:pt x="13163" y="16237"/>
                  </a:cubicBezTo>
                  <a:close/>
                  <a:moveTo>
                    <a:pt x="13985" y="16237"/>
                  </a:moveTo>
                  <a:cubicBezTo>
                    <a:pt x="13908" y="16237"/>
                    <a:pt x="13846" y="16318"/>
                    <a:pt x="13846" y="16415"/>
                  </a:cubicBezTo>
                  <a:cubicBezTo>
                    <a:pt x="13846" y="16514"/>
                    <a:pt x="13908" y="16592"/>
                    <a:pt x="13985" y="16592"/>
                  </a:cubicBezTo>
                  <a:cubicBezTo>
                    <a:pt x="14061" y="16592"/>
                    <a:pt x="14122" y="16514"/>
                    <a:pt x="14122" y="16415"/>
                  </a:cubicBezTo>
                  <a:cubicBezTo>
                    <a:pt x="14122" y="16318"/>
                    <a:pt x="14061" y="16237"/>
                    <a:pt x="13985" y="16237"/>
                  </a:cubicBezTo>
                  <a:close/>
                  <a:moveTo>
                    <a:pt x="14355" y="16237"/>
                  </a:moveTo>
                  <a:cubicBezTo>
                    <a:pt x="14278" y="16237"/>
                    <a:pt x="14216" y="16318"/>
                    <a:pt x="14216" y="16415"/>
                  </a:cubicBezTo>
                  <a:cubicBezTo>
                    <a:pt x="14216" y="16514"/>
                    <a:pt x="14278" y="16592"/>
                    <a:pt x="14355" y="16592"/>
                  </a:cubicBezTo>
                  <a:cubicBezTo>
                    <a:pt x="14431" y="16592"/>
                    <a:pt x="14492" y="16514"/>
                    <a:pt x="14492" y="16415"/>
                  </a:cubicBezTo>
                  <a:cubicBezTo>
                    <a:pt x="14492" y="16318"/>
                    <a:pt x="14431" y="16237"/>
                    <a:pt x="14355" y="16237"/>
                  </a:cubicBezTo>
                  <a:close/>
                  <a:moveTo>
                    <a:pt x="14765" y="16237"/>
                  </a:moveTo>
                  <a:cubicBezTo>
                    <a:pt x="14689" y="16237"/>
                    <a:pt x="14627" y="16318"/>
                    <a:pt x="14627" y="16415"/>
                  </a:cubicBezTo>
                  <a:cubicBezTo>
                    <a:pt x="14627" y="16514"/>
                    <a:pt x="14689" y="16592"/>
                    <a:pt x="14765" y="16592"/>
                  </a:cubicBezTo>
                  <a:cubicBezTo>
                    <a:pt x="14842" y="16592"/>
                    <a:pt x="14903" y="16514"/>
                    <a:pt x="14903" y="16415"/>
                  </a:cubicBezTo>
                  <a:cubicBezTo>
                    <a:pt x="14903" y="16318"/>
                    <a:pt x="14842" y="16237"/>
                    <a:pt x="14765" y="16237"/>
                  </a:cubicBezTo>
                  <a:close/>
                  <a:moveTo>
                    <a:pt x="15135" y="16237"/>
                  </a:moveTo>
                  <a:cubicBezTo>
                    <a:pt x="15059" y="16237"/>
                    <a:pt x="14997" y="16318"/>
                    <a:pt x="14997" y="16415"/>
                  </a:cubicBezTo>
                  <a:cubicBezTo>
                    <a:pt x="14997" y="16514"/>
                    <a:pt x="15059" y="16592"/>
                    <a:pt x="15135" y="16592"/>
                  </a:cubicBezTo>
                  <a:cubicBezTo>
                    <a:pt x="15212" y="16592"/>
                    <a:pt x="15273" y="16514"/>
                    <a:pt x="15273" y="16415"/>
                  </a:cubicBezTo>
                  <a:cubicBezTo>
                    <a:pt x="15273" y="16318"/>
                    <a:pt x="15212" y="16237"/>
                    <a:pt x="15135" y="16237"/>
                  </a:cubicBezTo>
                  <a:close/>
                  <a:moveTo>
                    <a:pt x="14355" y="16712"/>
                  </a:moveTo>
                  <a:cubicBezTo>
                    <a:pt x="14278" y="16712"/>
                    <a:pt x="14216" y="16792"/>
                    <a:pt x="14216" y="16890"/>
                  </a:cubicBezTo>
                  <a:cubicBezTo>
                    <a:pt x="14216" y="16988"/>
                    <a:pt x="14278" y="17066"/>
                    <a:pt x="14355" y="17066"/>
                  </a:cubicBezTo>
                  <a:cubicBezTo>
                    <a:pt x="14431" y="17066"/>
                    <a:pt x="14492" y="16988"/>
                    <a:pt x="14492" y="16890"/>
                  </a:cubicBezTo>
                  <a:cubicBezTo>
                    <a:pt x="14492" y="16792"/>
                    <a:pt x="14431" y="16712"/>
                    <a:pt x="14355" y="16712"/>
                  </a:cubicBezTo>
                  <a:close/>
                  <a:moveTo>
                    <a:pt x="16738" y="16712"/>
                  </a:moveTo>
                  <a:cubicBezTo>
                    <a:pt x="16661" y="16712"/>
                    <a:pt x="16599" y="16792"/>
                    <a:pt x="16599" y="16890"/>
                  </a:cubicBezTo>
                  <a:cubicBezTo>
                    <a:pt x="16599" y="16988"/>
                    <a:pt x="16661" y="17068"/>
                    <a:pt x="16738" y="17068"/>
                  </a:cubicBezTo>
                  <a:cubicBezTo>
                    <a:pt x="16814" y="17068"/>
                    <a:pt x="16875" y="16988"/>
                    <a:pt x="16875" y="16890"/>
                  </a:cubicBezTo>
                  <a:cubicBezTo>
                    <a:pt x="16875" y="16792"/>
                    <a:pt x="16814" y="16712"/>
                    <a:pt x="16738" y="16712"/>
                  </a:cubicBezTo>
                  <a:close/>
                  <a:moveTo>
                    <a:pt x="17600" y="16712"/>
                  </a:moveTo>
                  <a:cubicBezTo>
                    <a:pt x="17524" y="16712"/>
                    <a:pt x="17462" y="16792"/>
                    <a:pt x="17462" y="16890"/>
                  </a:cubicBezTo>
                  <a:cubicBezTo>
                    <a:pt x="17462" y="16988"/>
                    <a:pt x="17524" y="17068"/>
                    <a:pt x="17600" y="17068"/>
                  </a:cubicBezTo>
                  <a:cubicBezTo>
                    <a:pt x="17677" y="17068"/>
                    <a:pt x="17738" y="16988"/>
                    <a:pt x="17738" y="16890"/>
                  </a:cubicBezTo>
                  <a:cubicBezTo>
                    <a:pt x="17738" y="16792"/>
                    <a:pt x="17677" y="16712"/>
                    <a:pt x="17600" y="16712"/>
                  </a:cubicBezTo>
                  <a:close/>
                  <a:moveTo>
                    <a:pt x="9219" y="16765"/>
                  </a:moveTo>
                  <a:cubicBezTo>
                    <a:pt x="9142" y="16765"/>
                    <a:pt x="9080" y="16845"/>
                    <a:pt x="9080" y="16943"/>
                  </a:cubicBezTo>
                  <a:cubicBezTo>
                    <a:pt x="9080" y="17040"/>
                    <a:pt x="9142" y="17119"/>
                    <a:pt x="9219" y="17119"/>
                  </a:cubicBezTo>
                  <a:cubicBezTo>
                    <a:pt x="9295" y="17119"/>
                    <a:pt x="9356" y="17040"/>
                    <a:pt x="9356" y="16943"/>
                  </a:cubicBezTo>
                  <a:cubicBezTo>
                    <a:pt x="9356" y="16845"/>
                    <a:pt x="9295" y="16765"/>
                    <a:pt x="9219" y="16765"/>
                  </a:cubicBezTo>
                  <a:close/>
                  <a:moveTo>
                    <a:pt x="9589" y="16765"/>
                  </a:moveTo>
                  <a:cubicBezTo>
                    <a:pt x="9512" y="16765"/>
                    <a:pt x="9450" y="16845"/>
                    <a:pt x="9450" y="16943"/>
                  </a:cubicBezTo>
                  <a:cubicBezTo>
                    <a:pt x="9450" y="17040"/>
                    <a:pt x="9512" y="17119"/>
                    <a:pt x="9589" y="17119"/>
                  </a:cubicBezTo>
                  <a:cubicBezTo>
                    <a:pt x="9665" y="17119"/>
                    <a:pt x="9726" y="17040"/>
                    <a:pt x="9726" y="16943"/>
                  </a:cubicBezTo>
                  <a:cubicBezTo>
                    <a:pt x="9726" y="16845"/>
                    <a:pt x="9665" y="16765"/>
                    <a:pt x="9589" y="16765"/>
                  </a:cubicBezTo>
                  <a:close/>
                  <a:moveTo>
                    <a:pt x="13163" y="16765"/>
                  </a:moveTo>
                  <a:cubicBezTo>
                    <a:pt x="13087" y="16765"/>
                    <a:pt x="13024" y="16845"/>
                    <a:pt x="13024" y="16943"/>
                  </a:cubicBezTo>
                  <a:cubicBezTo>
                    <a:pt x="13024" y="17041"/>
                    <a:pt x="13087" y="17121"/>
                    <a:pt x="13163" y="17121"/>
                  </a:cubicBezTo>
                  <a:cubicBezTo>
                    <a:pt x="13240" y="17121"/>
                    <a:pt x="13301" y="17041"/>
                    <a:pt x="13301" y="16943"/>
                  </a:cubicBezTo>
                  <a:cubicBezTo>
                    <a:pt x="13301" y="16845"/>
                    <a:pt x="13240" y="16765"/>
                    <a:pt x="13163" y="16765"/>
                  </a:cubicBezTo>
                  <a:close/>
                  <a:moveTo>
                    <a:pt x="9999" y="17239"/>
                  </a:moveTo>
                  <a:cubicBezTo>
                    <a:pt x="9923" y="17239"/>
                    <a:pt x="9861" y="17319"/>
                    <a:pt x="9861" y="17417"/>
                  </a:cubicBezTo>
                  <a:cubicBezTo>
                    <a:pt x="9861" y="17515"/>
                    <a:pt x="9923" y="17593"/>
                    <a:pt x="9999" y="17593"/>
                  </a:cubicBezTo>
                  <a:cubicBezTo>
                    <a:pt x="10076" y="17593"/>
                    <a:pt x="10137" y="17515"/>
                    <a:pt x="10137" y="17417"/>
                  </a:cubicBezTo>
                  <a:cubicBezTo>
                    <a:pt x="10137" y="17319"/>
                    <a:pt x="10076" y="17239"/>
                    <a:pt x="9999" y="17239"/>
                  </a:cubicBezTo>
                  <a:close/>
                  <a:moveTo>
                    <a:pt x="13574" y="17239"/>
                  </a:moveTo>
                  <a:cubicBezTo>
                    <a:pt x="13498" y="17239"/>
                    <a:pt x="13435" y="17319"/>
                    <a:pt x="13435" y="17417"/>
                  </a:cubicBezTo>
                  <a:cubicBezTo>
                    <a:pt x="13435" y="17515"/>
                    <a:pt x="13498" y="17595"/>
                    <a:pt x="13574" y="17595"/>
                  </a:cubicBezTo>
                  <a:cubicBezTo>
                    <a:pt x="13650" y="17595"/>
                    <a:pt x="13711" y="17515"/>
                    <a:pt x="13711" y="17417"/>
                  </a:cubicBezTo>
                  <a:cubicBezTo>
                    <a:pt x="13711" y="17319"/>
                    <a:pt x="13650" y="17239"/>
                    <a:pt x="13574" y="17239"/>
                  </a:cubicBezTo>
                  <a:close/>
                  <a:moveTo>
                    <a:pt x="17929" y="17239"/>
                  </a:moveTo>
                  <a:cubicBezTo>
                    <a:pt x="17853" y="17239"/>
                    <a:pt x="17791" y="17319"/>
                    <a:pt x="17791" y="17417"/>
                  </a:cubicBezTo>
                  <a:cubicBezTo>
                    <a:pt x="17791" y="17515"/>
                    <a:pt x="17853" y="17595"/>
                    <a:pt x="17929" y="17595"/>
                  </a:cubicBezTo>
                  <a:cubicBezTo>
                    <a:pt x="18006" y="17595"/>
                    <a:pt x="18067" y="17515"/>
                    <a:pt x="18067" y="17417"/>
                  </a:cubicBezTo>
                  <a:cubicBezTo>
                    <a:pt x="18067" y="17319"/>
                    <a:pt x="18006" y="17239"/>
                    <a:pt x="17929" y="17239"/>
                  </a:cubicBezTo>
                  <a:close/>
                  <a:moveTo>
                    <a:pt x="18258" y="17239"/>
                  </a:moveTo>
                  <a:cubicBezTo>
                    <a:pt x="18181" y="17239"/>
                    <a:pt x="18119" y="17319"/>
                    <a:pt x="18119" y="17417"/>
                  </a:cubicBezTo>
                  <a:cubicBezTo>
                    <a:pt x="18119" y="17515"/>
                    <a:pt x="18181" y="17595"/>
                    <a:pt x="18258" y="17595"/>
                  </a:cubicBezTo>
                  <a:cubicBezTo>
                    <a:pt x="18334" y="17595"/>
                    <a:pt x="18395" y="17515"/>
                    <a:pt x="18395" y="17417"/>
                  </a:cubicBezTo>
                  <a:cubicBezTo>
                    <a:pt x="18395" y="17319"/>
                    <a:pt x="18334" y="17239"/>
                    <a:pt x="18258" y="17239"/>
                  </a:cubicBezTo>
                  <a:close/>
                  <a:moveTo>
                    <a:pt x="13574" y="17766"/>
                  </a:moveTo>
                  <a:cubicBezTo>
                    <a:pt x="13498" y="17766"/>
                    <a:pt x="13435" y="17846"/>
                    <a:pt x="13435" y="17944"/>
                  </a:cubicBezTo>
                  <a:cubicBezTo>
                    <a:pt x="13435" y="18042"/>
                    <a:pt x="13498" y="18122"/>
                    <a:pt x="13574" y="18122"/>
                  </a:cubicBezTo>
                  <a:cubicBezTo>
                    <a:pt x="13650" y="18122"/>
                    <a:pt x="13711" y="18042"/>
                    <a:pt x="13711" y="17944"/>
                  </a:cubicBezTo>
                  <a:cubicBezTo>
                    <a:pt x="13711" y="17846"/>
                    <a:pt x="13650" y="17766"/>
                    <a:pt x="13574" y="17766"/>
                  </a:cubicBezTo>
                  <a:close/>
                  <a:moveTo>
                    <a:pt x="13985" y="17766"/>
                  </a:moveTo>
                  <a:cubicBezTo>
                    <a:pt x="13908" y="17766"/>
                    <a:pt x="13846" y="17846"/>
                    <a:pt x="13846" y="17944"/>
                  </a:cubicBezTo>
                  <a:cubicBezTo>
                    <a:pt x="13846" y="18042"/>
                    <a:pt x="13908" y="18122"/>
                    <a:pt x="13985" y="18122"/>
                  </a:cubicBezTo>
                  <a:cubicBezTo>
                    <a:pt x="14061" y="18122"/>
                    <a:pt x="14122" y="18042"/>
                    <a:pt x="14122" y="17944"/>
                  </a:cubicBezTo>
                  <a:cubicBezTo>
                    <a:pt x="14122" y="17846"/>
                    <a:pt x="14061" y="17766"/>
                    <a:pt x="13985" y="17766"/>
                  </a:cubicBezTo>
                  <a:close/>
                  <a:moveTo>
                    <a:pt x="16697" y="17766"/>
                  </a:moveTo>
                  <a:cubicBezTo>
                    <a:pt x="16620" y="17766"/>
                    <a:pt x="16558" y="17846"/>
                    <a:pt x="16558" y="17944"/>
                  </a:cubicBezTo>
                  <a:cubicBezTo>
                    <a:pt x="16558" y="18042"/>
                    <a:pt x="16620" y="18121"/>
                    <a:pt x="16697" y="18121"/>
                  </a:cubicBezTo>
                  <a:cubicBezTo>
                    <a:pt x="16773" y="18121"/>
                    <a:pt x="16834" y="18042"/>
                    <a:pt x="16834" y="17944"/>
                  </a:cubicBezTo>
                  <a:cubicBezTo>
                    <a:pt x="16834" y="17846"/>
                    <a:pt x="16773" y="17766"/>
                    <a:pt x="16697" y="17766"/>
                  </a:cubicBezTo>
                  <a:close/>
                  <a:moveTo>
                    <a:pt x="15916" y="18241"/>
                  </a:moveTo>
                  <a:cubicBezTo>
                    <a:pt x="15840" y="18241"/>
                    <a:pt x="15777" y="18321"/>
                    <a:pt x="15777" y="18419"/>
                  </a:cubicBezTo>
                  <a:cubicBezTo>
                    <a:pt x="15777" y="18516"/>
                    <a:pt x="15840" y="18595"/>
                    <a:pt x="15916" y="18595"/>
                  </a:cubicBezTo>
                  <a:cubicBezTo>
                    <a:pt x="15992" y="18595"/>
                    <a:pt x="16053" y="18516"/>
                    <a:pt x="16053" y="18419"/>
                  </a:cubicBezTo>
                  <a:cubicBezTo>
                    <a:pt x="16053" y="18321"/>
                    <a:pt x="15992" y="18241"/>
                    <a:pt x="15916" y="18241"/>
                  </a:cubicBezTo>
                  <a:close/>
                  <a:moveTo>
                    <a:pt x="16327" y="18241"/>
                  </a:moveTo>
                  <a:cubicBezTo>
                    <a:pt x="16251" y="18241"/>
                    <a:pt x="16188" y="18321"/>
                    <a:pt x="16188" y="18419"/>
                  </a:cubicBezTo>
                  <a:cubicBezTo>
                    <a:pt x="16188" y="18516"/>
                    <a:pt x="16251" y="18595"/>
                    <a:pt x="16327" y="18595"/>
                  </a:cubicBezTo>
                  <a:cubicBezTo>
                    <a:pt x="16403" y="18595"/>
                    <a:pt x="16464" y="18516"/>
                    <a:pt x="16464" y="18419"/>
                  </a:cubicBezTo>
                  <a:cubicBezTo>
                    <a:pt x="16464" y="18321"/>
                    <a:pt x="16403" y="18241"/>
                    <a:pt x="16327" y="18241"/>
                  </a:cubicBezTo>
                  <a:close/>
                  <a:moveTo>
                    <a:pt x="16697" y="18241"/>
                  </a:moveTo>
                  <a:cubicBezTo>
                    <a:pt x="16620" y="18241"/>
                    <a:pt x="16558" y="18321"/>
                    <a:pt x="16558" y="18419"/>
                  </a:cubicBezTo>
                  <a:cubicBezTo>
                    <a:pt x="16558" y="18516"/>
                    <a:pt x="16620" y="18595"/>
                    <a:pt x="16697" y="18595"/>
                  </a:cubicBezTo>
                  <a:cubicBezTo>
                    <a:pt x="16773" y="18595"/>
                    <a:pt x="16834" y="18516"/>
                    <a:pt x="16834" y="18419"/>
                  </a:cubicBezTo>
                  <a:cubicBezTo>
                    <a:pt x="16834" y="18321"/>
                    <a:pt x="16773" y="18241"/>
                    <a:pt x="16697" y="18241"/>
                  </a:cubicBezTo>
                  <a:close/>
                  <a:moveTo>
                    <a:pt x="13163" y="18294"/>
                  </a:moveTo>
                  <a:cubicBezTo>
                    <a:pt x="13087" y="18294"/>
                    <a:pt x="13024" y="18374"/>
                    <a:pt x="13024" y="18471"/>
                  </a:cubicBezTo>
                  <a:cubicBezTo>
                    <a:pt x="13024" y="18569"/>
                    <a:pt x="13087" y="18648"/>
                    <a:pt x="13163" y="18648"/>
                  </a:cubicBezTo>
                  <a:cubicBezTo>
                    <a:pt x="13240" y="18648"/>
                    <a:pt x="13301" y="18569"/>
                    <a:pt x="13301" y="18471"/>
                  </a:cubicBezTo>
                  <a:cubicBezTo>
                    <a:pt x="13301" y="18374"/>
                    <a:pt x="13240" y="18294"/>
                    <a:pt x="13163" y="18294"/>
                  </a:cubicBezTo>
                  <a:close/>
                  <a:moveTo>
                    <a:pt x="13985" y="18294"/>
                  </a:moveTo>
                  <a:cubicBezTo>
                    <a:pt x="13908" y="18294"/>
                    <a:pt x="13846" y="18374"/>
                    <a:pt x="13846" y="18471"/>
                  </a:cubicBezTo>
                  <a:cubicBezTo>
                    <a:pt x="13846" y="18569"/>
                    <a:pt x="13908" y="18648"/>
                    <a:pt x="13985" y="18648"/>
                  </a:cubicBezTo>
                  <a:cubicBezTo>
                    <a:pt x="14061" y="18648"/>
                    <a:pt x="14122" y="18569"/>
                    <a:pt x="14122" y="18471"/>
                  </a:cubicBezTo>
                  <a:cubicBezTo>
                    <a:pt x="14122" y="18374"/>
                    <a:pt x="14061" y="18294"/>
                    <a:pt x="13985" y="18294"/>
                  </a:cubicBezTo>
                  <a:close/>
                  <a:moveTo>
                    <a:pt x="18710" y="18715"/>
                  </a:moveTo>
                  <a:cubicBezTo>
                    <a:pt x="18634" y="18715"/>
                    <a:pt x="18571" y="18795"/>
                    <a:pt x="18571" y="18893"/>
                  </a:cubicBezTo>
                  <a:cubicBezTo>
                    <a:pt x="18571" y="18991"/>
                    <a:pt x="18634" y="19069"/>
                    <a:pt x="18710" y="19069"/>
                  </a:cubicBezTo>
                  <a:cubicBezTo>
                    <a:pt x="18786" y="19069"/>
                    <a:pt x="18847" y="18991"/>
                    <a:pt x="18847" y="18893"/>
                  </a:cubicBezTo>
                  <a:cubicBezTo>
                    <a:pt x="18847" y="18795"/>
                    <a:pt x="18786" y="18715"/>
                    <a:pt x="18710" y="18715"/>
                  </a:cubicBezTo>
                  <a:close/>
                  <a:moveTo>
                    <a:pt x="13163" y="18768"/>
                  </a:moveTo>
                  <a:cubicBezTo>
                    <a:pt x="13087" y="18768"/>
                    <a:pt x="13024" y="18848"/>
                    <a:pt x="13024" y="18946"/>
                  </a:cubicBezTo>
                  <a:cubicBezTo>
                    <a:pt x="13024" y="19044"/>
                    <a:pt x="13087" y="19122"/>
                    <a:pt x="13163" y="19122"/>
                  </a:cubicBezTo>
                  <a:cubicBezTo>
                    <a:pt x="13240" y="19122"/>
                    <a:pt x="13301" y="19044"/>
                    <a:pt x="13301" y="18946"/>
                  </a:cubicBezTo>
                  <a:cubicBezTo>
                    <a:pt x="13301" y="18848"/>
                    <a:pt x="13240" y="18768"/>
                    <a:pt x="13163" y="18768"/>
                  </a:cubicBezTo>
                  <a:close/>
                  <a:moveTo>
                    <a:pt x="13574" y="18768"/>
                  </a:moveTo>
                  <a:cubicBezTo>
                    <a:pt x="13498" y="18768"/>
                    <a:pt x="13435" y="18848"/>
                    <a:pt x="13435" y="18946"/>
                  </a:cubicBezTo>
                  <a:cubicBezTo>
                    <a:pt x="13435" y="19044"/>
                    <a:pt x="13498" y="19122"/>
                    <a:pt x="13574" y="19122"/>
                  </a:cubicBezTo>
                  <a:cubicBezTo>
                    <a:pt x="13650" y="19122"/>
                    <a:pt x="13711" y="19044"/>
                    <a:pt x="13711" y="18946"/>
                  </a:cubicBezTo>
                  <a:cubicBezTo>
                    <a:pt x="13711" y="18848"/>
                    <a:pt x="13650" y="18768"/>
                    <a:pt x="13574" y="18768"/>
                  </a:cubicBezTo>
                  <a:close/>
                  <a:moveTo>
                    <a:pt x="13985" y="18768"/>
                  </a:moveTo>
                  <a:cubicBezTo>
                    <a:pt x="13909" y="18768"/>
                    <a:pt x="13846" y="18848"/>
                    <a:pt x="13846" y="18946"/>
                  </a:cubicBezTo>
                  <a:cubicBezTo>
                    <a:pt x="13846" y="19044"/>
                    <a:pt x="13909" y="19122"/>
                    <a:pt x="13985" y="19122"/>
                  </a:cubicBezTo>
                  <a:cubicBezTo>
                    <a:pt x="14061" y="19122"/>
                    <a:pt x="14122" y="19044"/>
                    <a:pt x="14122" y="18946"/>
                  </a:cubicBezTo>
                  <a:cubicBezTo>
                    <a:pt x="14122" y="18848"/>
                    <a:pt x="14061" y="18768"/>
                    <a:pt x="13985" y="18768"/>
                  </a:cubicBezTo>
                  <a:close/>
                  <a:moveTo>
                    <a:pt x="15546" y="18768"/>
                  </a:moveTo>
                  <a:cubicBezTo>
                    <a:pt x="15470" y="18768"/>
                    <a:pt x="15407" y="18848"/>
                    <a:pt x="15407" y="18946"/>
                  </a:cubicBezTo>
                  <a:cubicBezTo>
                    <a:pt x="15407" y="19044"/>
                    <a:pt x="15470" y="19124"/>
                    <a:pt x="15546" y="19124"/>
                  </a:cubicBezTo>
                  <a:cubicBezTo>
                    <a:pt x="15622" y="19124"/>
                    <a:pt x="15684" y="19044"/>
                    <a:pt x="15684" y="18946"/>
                  </a:cubicBezTo>
                  <a:cubicBezTo>
                    <a:pt x="15684" y="18848"/>
                    <a:pt x="15622" y="18768"/>
                    <a:pt x="15546" y="18768"/>
                  </a:cubicBezTo>
                  <a:close/>
                  <a:moveTo>
                    <a:pt x="15916" y="18768"/>
                  </a:moveTo>
                  <a:cubicBezTo>
                    <a:pt x="15840" y="18768"/>
                    <a:pt x="15777" y="18848"/>
                    <a:pt x="15777" y="18946"/>
                  </a:cubicBezTo>
                  <a:cubicBezTo>
                    <a:pt x="15777" y="19044"/>
                    <a:pt x="15840" y="19124"/>
                    <a:pt x="15916" y="19124"/>
                  </a:cubicBezTo>
                  <a:cubicBezTo>
                    <a:pt x="15992" y="19124"/>
                    <a:pt x="16053" y="19044"/>
                    <a:pt x="16053" y="18946"/>
                  </a:cubicBezTo>
                  <a:cubicBezTo>
                    <a:pt x="16053" y="18848"/>
                    <a:pt x="15992" y="18768"/>
                    <a:pt x="15916" y="18768"/>
                  </a:cubicBezTo>
                  <a:close/>
                  <a:moveTo>
                    <a:pt x="16327" y="18768"/>
                  </a:moveTo>
                  <a:cubicBezTo>
                    <a:pt x="16251" y="18768"/>
                    <a:pt x="16188" y="18848"/>
                    <a:pt x="16188" y="18946"/>
                  </a:cubicBezTo>
                  <a:cubicBezTo>
                    <a:pt x="16188" y="19044"/>
                    <a:pt x="16251" y="19124"/>
                    <a:pt x="16327" y="19124"/>
                  </a:cubicBezTo>
                  <a:cubicBezTo>
                    <a:pt x="16403" y="19124"/>
                    <a:pt x="16464" y="19044"/>
                    <a:pt x="16464" y="18946"/>
                  </a:cubicBezTo>
                  <a:cubicBezTo>
                    <a:pt x="16464" y="18848"/>
                    <a:pt x="16403" y="18768"/>
                    <a:pt x="16327" y="18768"/>
                  </a:cubicBezTo>
                  <a:close/>
                  <a:moveTo>
                    <a:pt x="16697" y="18768"/>
                  </a:moveTo>
                  <a:cubicBezTo>
                    <a:pt x="16620" y="18768"/>
                    <a:pt x="16558" y="18848"/>
                    <a:pt x="16558" y="18946"/>
                  </a:cubicBezTo>
                  <a:cubicBezTo>
                    <a:pt x="16558" y="19044"/>
                    <a:pt x="16620" y="19124"/>
                    <a:pt x="16697" y="19124"/>
                  </a:cubicBezTo>
                  <a:cubicBezTo>
                    <a:pt x="16773" y="19124"/>
                    <a:pt x="16834" y="19044"/>
                    <a:pt x="16834" y="18946"/>
                  </a:cubicBezTo>
                  <a:cubicBezTo>
                    <a:pt x="16834" y="18848"/>
                    <a:pt x="16773" y="18768"/>
                    <a:pt x="16697" y="18768"/>
                  </a:cubicBezTo>
                  <a:close/>
                  <a:moveTo>
                    <a:pt x="18710" y="19137"/>
                  </a:moveTo>
                  <a:cubicBezTo>
                    <a:pt x="18634" y="19137"/>
                    <a:pt x="18571" y="19217"/>
                    <a:pt x="18571" y="19315"/>
                  </a:cubicBezTo>
                  <a:cubicBezTo>
                    <a:pt x="18571" y="19413"/>
                    <a:pt x="18634" y="19491"/>
                    <a:pt x="18710" y="19491"/>
                  </a:cubicBezTo>
                  <a:cubicBezTo>
                    <a:pt x="18786" y="19491"/>
                    <a:pt x="18847" y="19413"/>
                    <a:pt x="18847" y="19315"/>
                  </a:cubicBezTo>
                  <a:cubicBezTo>
                    <a:pt x="18847" y="19217"/>
                    <a:pt x="18786" y="19137"/>
                    <a:pt x="18710" y="19137"/>
                  </a:cubicBezTo>
                  <a:close/>
                  <a:moveTo>
                    <a:pt x="13574" y="19190"/>
                  </a:moveTo>
                  <a:cubicBezTo>
                    <a:pt x="13498" y="19190"/>
                    <a:pt x="13435" y="19270"/>
                    <a:pt x="13435" y="19368"/>
                  </a:cubicBezTo>
                  <a:cubicBezTo>
                    <a:pt x="13435" y="19466"/>
                    <a:pt x="13498" y="19544"/>
                    <a:pt x="13574" y="19544"/>
                  </a:cubicBezTo>
                  <a:cubicBezTo>
                    <a:pt x="13650" y="19544"/>
                    <a:pt x="13711" y="19466"/>
                    <a:pt x="13711" y="19368"/>
                  </a:cubicBezTo>
                  <a:cubicBezTo>
                    <a:pt x="13711" y="19270"/>
                    <a:pt x="13650" y="19190"/>
                    <a:pt x="13574" y="19190"/>
                  </a:cubicBezTo>
                  <a:close/>
                  <a:moveTo>
                    <a:pt x="13985" y="19190"/>
                  </a:moveTo>
                  <a:cubicBezTo>
                    <a:pt x="13909" y="19190"/>
                    <a:pt x="13846" y="19270"/>
                    <a:pt x="13846" y="19368"/>
                  </a:cubicBezTo>
                  <a:cubicBezTo>
                    <a:pt x="13846" y="19466"/>
                    <a:pt x="13909" y="19544"/>
                    <a:pt x="13985" y="19544"/>
                  </a:cubicBezTo>
                  <a:cubicBezTo>
                    <a:pt x="14061" y="19544"/>
                    <a:pt x="14122" y="19466"/>
                    <a:pt x="14122" y="19368"/>
                  </a:cubicBezTo>
                  <a:cubicBezTo>
                    <a:pt x="14122" y="19270"/>
                    <a:pt x="14061" y="19190"/>
                    <a:pt x="13985" y="19190"/>
                  </a:cubicBezTo>
                  <a:close/>
                  <a:moveTo>
                    <a:pt x="15546" y="19295"/>
                  </a:moveTo>
                  <a:cubicBezTo>
                    <a:pt x="15470" y="19295"/>
                    <a:pt x="15407" y="19375"/>
                    <a:pt x="15407" y="19473"/>
                  </a:cubicBezTo>
                  <a:cubicBezTo>
                    <a:pt x="15407" y="19571"/>
                    <a:pt x="15470" y="19651"/>
                    <a:pt x="15546" y="19651"/>
                  </a:cubicBezTo>
                  <a:cubicBezTo>
                    <a:pt x="15622" y="19651"/>
                    <a:pt x="15684" y="19571"/>
                    <a:pt x="15684" y="19473"/>
                  </a:cubicBezTo>
                  <a:cubicBezTo>
                    <a:pt x="15684" y="19375"/>
                    <a:pt x="15622" y="19295"/>
                    <a:pt x="15546" y="19295"/>
                  </a:cubicBezTo>
                  <a:close/>
                  <a:moveTo>
                    <a:pt x="15916" y="19295"/>
                  </a:moveTo>
                  <a:cubicBezTo>
                    <a:pt x="15840" y="19295"/>
                    <a:pt x="15777" y="19375"/>
                    <a:pt x="15777" y="19473"/>
                  </a:cubicBezTo>
                  <a:cubicBezTo>
                    <a:pt x="15777" y="19571"/>
                    <a:pt x="15840" y="19651"/>
                    <a:pt x="15916" y="19651"/>
                  </a:cubicBezTo>
                  <a:cubicBezTo>
                    <a:pt x="15992" y="19651"/>
                    <a:pt x="16053" y="19571"/>
                    <a:pt x="16053" y="19473"/>
                  </a:cubicBezTo>
                  <a:cubicBezTo>
                    <a:pt x="16053" y="19375"/>
                    <a:pt x="15992" y="19295"/>
                    <a:pt x="15916" y="19295"/>
                  </a:cubicBezTo>
                  <a:close/>
                  <a:moveTo>
                    <a:pt x="16327" y="19295"/>
                  </a:moveTo>
                  <a:cubicBezTo>
                    <a:pt x="16251" y="19295"/>
                    <a:pt x="16188" y="19375"/>
                    <a:pt x="16188" y="19473"/>
                  </a:cubicBezTo>
                  <a:cubicBezTo>
                    <a:pt x="16188" y="19571"/>
                    <a:pt x="16251" y="19651"/>
                    <a:pt x="16327" y="19651"/>
                  </a:cubicBezTo>
                  <a:cubicBezTo>
                    <a:pt x="16403" y="19651"/>
                    <a:pt x="16464" y="19571"/>
                    <a:pt x="16464" y="19473"/>
                  </a:cubicBezTo>
                  <a:cubicBezTo>
                    <a:pt x="16464" y="19375"/>
                    <a:pt x="16403" y="19295"/>
                    <a:pt x="16327" y="19295"/>
                  </a:cubicBezTo>
                  <a:close/>
                  <a:moveTo>
                    <a:pt x="16697" y="19295"/>
                  </a:moveTo>
                  <a:cubicBezTo>
                    <a:pt x="16620" y="19295"/>
                    <a:pt x="16558" y="19375"/>
                    <a:pt x="16558" y="19473"/>
                  </a:cubicBezTo>
                  <a:cubicBezTo>
                    <a:pt x="16558" y="19571"/>
                    <a:pt x="16620" y="19651"/>
                    <a:pt x="16697" y="19651"/>
                  </a:cubicBezTo>
                  <a:cubicBezTo>
                    <a:pt x="16773" y="19651"/>
                    <a:pt x="16834" y="19571"/>
                    <a:pt x="16834" y="19473"/>
                  </a:cubicBezTo>
                  <a:cubicBezTo>
                    <a:pt x="16834" y="19375"/>
                    <a:pt x="16773" y="19295"/>
                    <a:pt x="16697" y="19295"/>
                  </a:cubicBezTo>
                  <a:close/>
                  <a:moveTo>
                    <a:pt x="17107" y="19295"/>
                  </a:moveTo>
                  <a:cubicBezTo>
                    <a:pt x="17031" y="19295"/>
                    <a:pt x="16969" y="19375"/>
                    <a:pt x="16969" y="19473"/>
                  </a:cubicBezTo>
                  <a:cubicBezTo>
                    <a:pt x="16969" y="19571"/>
                    <a:pt x="17031" y="19651"/>
                    <a:pt x="17107" y="19651"/>
                  </a:cubicBezTo>
                  <a:cubicBezTo>
                    <a:pt x="17184" y="19651"/>
                    <a:pt x="17245" y="19571"/>
                    <a:pt x="17245" y="19473"/>
                  </a:cubicBezTo>
                  <a:cubicBezTo>
                    <a:pt x="17245" y="19375"/>
                    <a:pt x="17184" y="19295"/>
                    <a:pt x="17107" y="19295"/>
                  </a:cubicBezTo>
                  <a:close/>
                  <a:moveTo>
                    <a:pt x="13985" y="19717"/>
                  </a:moveTo>
                  <a:cubicBezTo>
                    <a:pt x="13909" y="19717"/>
                    <a:pt x="13846" y="19797"/>
                    <a:pt x="13846" y="19895"/>
                  </a:cubicBezTo>
                  <a:cubicBezTo>
                    <a:pt x="13846" y="19993"/>
                    <a:pt x="13909" y="20071"/>
                    <a:pt x="13985" y="20071"/>
                  </a:cubicBezTo>
                  <a:cubicBezTo>
                    <a:pt x="14061" y="20071"/>
                    <a:pt x="14122" y="19993"/>
                    <a:pt x="14122" y="19895"/>
                  </a:cubicBezTo>
                  <a:cubicBezTo>
                    <a:pt x="14122" y="19797"/>
                    <a:pt x="14061" y="19717"/>
                    <a:pt x="13985" y="19717"/>
                  </a:cubicBezTo>
                  <a:close/>
                  <a:moveTo>
                    <a:pt x="14355" y="19717"/>
                  </a:moveTo>
                  <a:cubicBezTo>
                    <a:pt x="14278" y="19717"/>
                    <a:pt x="14216" y="19797"/>
                    <a:pt x="14216" y="19895"/>
                  </a:cubicBezTo>
                  <a:cubicBezTo>
                    <a:pt x="14216" y="19993"/>
                    <a:pt x="14278" y="20071"/>
                    <a:pt x="14355" y="20071"/>
                  </a:cubicBezTo>
                  <a:cubicBezTo>
                    <a:pt x="14431" y="20071"/>
                    <a:pt x="14492" y="19993"/>
                    <a:pt x="14492" y="19895"/>
                  </a:cubicBezTo>
                  <a:cubicBezTo>
                    <a:pt x="14492" y="19797"/>
                    <a:pt x="14431" y="19717"/>
                    <a:pt x="14355" y="19717"/>
                  </a:cubicBezTo>
                  <a:close/>
                  <a:moveTo>
                    <a:pt x="15546" y="19717"/>
                  </a:moveTo>
                  <a:cubicBezTo>
                    <a:pt x="15470" y="19717"/>
                    <a:pt x="15407" y="19797"/>
                    <a:pt x="15407" y="19895"/>
                  </a:cubicBezTo>
                  <a:cubicBezTo>
                    <a:pt x="15407" y="19993"/>
                    <a:pt x="15470" y="20073"/>
                    <a:pt x="15546" y="20073"/>
                  </a:cubicBezTo>
                  <a:cubicBezTo>
                    <a:pt x="15622" y="20073"/>
                    <a:pt x="15684" y="19993"/>
                    <a:pt x="15684" y="19895"/>
                  </a:cubicBezTo>
                  <a:cubicBezTo>
                    <a:pt x="15684" y="19797"/>
                    <a:pt x="15622" y="19717"/>
                    <a:pt x="15546" y="19717"/>
                  </a:cubicBezTo>
                  <a:close/>
                  <a:moveTo>
                    <a:pt x="15916" y="19717"/>
                  </a:moveTo>
                  <a:cubicBezTo>
                    <a:pt x="15840" y="19717"/>
                    <a:pt x="15777" y="19797"/>
                    <a:pt x="15777" y="19895"/>
                  </a:cubicBezTo>
                  <a:cubicBezTo>
                    <a:pt x="15777" y="19993"/>
                    <a:pt x="15840" y="20073"/>
                    <a:pt x="15916" y="20073"/>
                  </a:cubicBezTo>
                  <a:cubicBezTo>
                    <a:pt x="15992" y="20073"/>
                    <a:pt x="16053" y="19993"/>
                    <a:pt x="16053" y="19895"/>
                  </a:cubicBezTo>
                  <a:cubicBezTo>
                    <a:pt x="16053" y="19797"/>
                    <a:pt x="15992" y="19717"/>
                    <a:pt x="15916" y="19717"/>
                  </a:cubicBezTo>
                  <a:close/>
                  <a:moveTo>
                    <a:pt x="16327" y="19717"/>
                  </a:moveTo>
                  <a:cubicBezTo>
                    <a:pt x="16251" y="19717"/>
                    <a:pt x="16188" y="19797"/>
                    <a:pt x="16188" y="19895"/>
                  </a:cubicBezTo>
                  <a:cubicBezTo>
                    <a:pt x="16188" y="19993"/>
                    <a:pt x="16251" y="20073"/>
                    <a:pt x="16327" y="20073"/>
                  </a:cubicBezTo>
                  <a:cubicBezTo>
                    <a:pt x="16403" y="20073"/>
                    <a:pt x="16464" y="19993"/>
                    <a:pt x="16464" y="19895"/>
                  </a:cubicBezTo>
                  <a:cubicBezTo>
                    <a:pt x="16464" y="19797"/>
                    <a:pt x="16403" y="19717"/>
                    <a:pt x="16327" y="19717"/>
                  </a:cubicBezTo>
                  <a:close/>
                  <a:moveTo>
                    <a:pt x="17107" y="19770"/>
                  </a:moveTo>
                  <a:cubicBezTo>
                    <a:pt x="17031" y="19770"/>
                    <a:pt x="16969" y="19850"/>
                    <a:pt x="16969" y="19948"/>
                  </a:cubicBezTo>
                  <a:cubicBezTo>
                    <a:pt x="16969" y="20046"/>
                    <a:pt x="17031" y="20126"/>
                    <a:pt x="17107" y="20126"/>
                  </a:cubicBezTo>
                  <a:cubicBezTo>
                    <a:pt x="17184" y="20126"/>
                    <a:pt x="17245" y="20046"/>
                    <a:pt x="17245" y="19948"/>
                  </a:cubicBezTo>
                  <a:cubicBezTo>
                    <a:pt x="17245" y="19850"/>
                    <a:pt x="17184" y="19770"/>
                    <a:pt x="17107" y="19770"/>
                  </a:cubicBezTo>
                  <a:close/>
                  <a:moveTo>
                    <a:pt x="17477" y="19770"/>
                  </a:moveTo>
                  <a:cubicBezTo>
                    <a:pt x="17401" y="19770"/>
                    <a:pt x="17339" y="19850"/>
                    <a:pt x="17339" y="19948"/>
                  </a:cubicBezTo>
                  <a:cubicBezTo>
                    <a:pt x="17339" y="20046"/>
                    <a:pt x="17401" y="20126"/>
                    <a:pt x="17477" y="20126"/>
                  </a:cubicBezTo>
                  <a:cubicBezTo>
                    <a:pt x="17554" y="20126"/>
                    <a:pt x="17615" y="20046"/>
                    <a:pt x="17615" y="19948"/>
                  </a:cubicBezTo>
                  <a:cubicBezTo>
                    <a:pt x="17615" y="19850"/>
                    <a:pt x="17554" y="19770"/>
                    <a:pt x="17477" y="19770"/>
                  </a:cubicBezTo>
                  <a:close/>
                  <a:moveTo>
                    <a:pt x="13985" y="20244"/>
                  </a:moveTo>
                  <a:cubicBezTo>
                    <a:pt x="13909" y="20244"/>
                    <a:pt x="13846" y="20325"/>
                    <a:pt x="13846" y="20422"/>
                  </a:cubicBezTo>
                  <a:cubicBezTo>
                    <a:pt x="13846" y="20520"/>
                    <a:pt x="13909" y="20598"/>
                    <a:pt x="13985" y="20598"/>
                  </a:cubicBezTo>
                  <a:cubicBezTo>
                    <a:pt x="14061" y="20598"/>
                    <a:pt x="14122" y="20520"/>
                    <a:pt x="14122" y="20422"/>
                  </a:cubicBezTo>
                  <a:cubicBezTo>
                    <a:pt x="14122" y="20325"/>
                    <a:pt x="14061" y="20244"/>
                    <a:pt x="13985" y="20244"/>
                  </a:cubicBezTo>
                  <a:close/>
                  <a:moveTo>
                    <a:pt x="14355" y="20244"/>
                  </a:moveTo>
                  <a:cubicBezTo>
                    <a:pt x="14278" y="20244"/>
                    <a:pt x="14216" y="20325"/>
                    <a:pt x="14216" y="20422"/>
                  </a:cubicBezTo>
                  <a:cubicBezTo>
                    <a:pt x="14216" y="20520"/>
                    <a:pt x="14278" y="20598"/>
                    <a:pt x="14355" y="20598"/>
                  </a:cubicBezTo>
                  <a:cubicBezTo>
                    <a:pt x="14431" y="20598"/>
                    <a:pt x="14492" y="20520"/>
                    <a:pt x="14492" y="20422"/>
                  </a:cubicBezTo>
                  <a:cubicBezTo>
                    <a:pt x="14492" y="20325"/>
                    <a:pt x="14431" y="20244"/>
                    <a:pt x="14355" y="20244"/>
                  </a:cubicBezTo>
                  <a:close/>
                  <a:moveTo>
                    <a:pt x="17107" y="20244"/>
                  </a:moveTo>
                  <a:cubicBezTo>
                    <a:pt x="17031" y="20244"/>
                    <a:pt x="16969" y="20324"/>
                    <a:pt x="16969" y="20422"/>
                  </a:cubicBezTo>
                  <a:cubicBezTo>
                    <a:pt x="16969" y="20520"/>
                    <a:pt x="17031" y="20598"/>
                    <a:pt x="17107" y="20598"/>
                  </a:cubicBezTo>
                  <a:cubicBezTo>
                    <a:pt x="17184" y="20598"/>
                    <a:pt x="17245" y="20520"/>
                    <a:pt x="17245" y="20422"/>
                  </a:cubicBezTo>
                  <a:cubicBezTo>
                    <a:pt x="17245" y="20324"/>
                    <a:pt x="17184" y="20244"/>
                    <a:pt x="17107" y="20244"/>
                  </a:cubicBezTo>
                  <a:close/>
                  <a:moveTo>
                    <a:pt x="17518" y="20244"/>
                  </a:moveTo>
                  <a:cubicBezTo>
                    <a:pt x="17442" y="20244"/>
                    <a:pt x="17380" y="20324"/>
                    <a:pt x="17380" y="20422"/>
                  </a:cubicBezTo>
                  <a:cubicBezTo>
                    <a:pt x="17380" y="20520"/>
                    <a:pt x="17442" y="20598"/>
                    <a:pt x="17518" y="20598"/>
                  </a:cubicBezTo>
                  <a:cubicBezTo>
                    <a:pt x="17595" y="20598"/>
                    <a:pt x="17656" y="20520"/>
                    <a:pt x="17656" y="20422"/>
                  </a:cubicBezTo>
                  <a:cubicBezTo>
                    <a:pt x="17656" y="20324"/>
                    <a:pt x="17595" y="20244"/>
                    <a:pt x="17518" y="20244"/>
                  </a:cubicBezTo>
                  <a:close/>
                  <a:moveTo>
                    <a:pt x="14765" y="20771"/>
                  </a:moveTo>
                  <a:cubicBezTo>
                    <a:pt x="14689" y="20771"/>
                    <a:pt x="14627" y="20851"/>
                    <a:pt x="14627" y="20949"/>
                  </a:cubicBezTo>
                  <a:cubicBezTo>
                    <a:pt x="14627" y="21047"/>
                    <a:pt x="14689" y="21127"/>
                    <a:pt x="14765" y="21127"/>
                  </a:cubicBezTo>
                  <a:cubicBezTo>
                    <a:pt x="14842" y="21127"/>
                    <a:pt x="14903" y="21047"/>
                    <a:pt x="14903" y="20949"/>
                  </a:cubicBezTo>
                  <a:cubicBezTo>
                    <a:pt x="14903" y="20851"/>
                    <a:pt x="14842" y="20771"/>
                    <a:pt x="14765" y="20771"/>
                  </a:cubicBezTo>
                  <a:close/>
                  <a:moveTo>
                    <a:pt x="15546" y="21246"/>
                  </a:moveTo>
                  <a:cubicBezTo>
                    <a:pt x="15470" y="21246"/>
                    <a:pt x="15407" y="21326"/>
                    <a:pt x="15407" y="21424"/>
                  </a:cubicBezTo>
                  <a:cubicBezTo>
                    <a:pt x="15407" y="21522"/>
                    <a:pt x="15470" y="21600"/>
                    <a:pt x="15546" y="21600"/>
                  </a:cubicBezTo>
                  <a:cubicBezTo>
                    <a:pt x="15622" y="21600"/>
                    <a:pt x="15684" y="21522"/>
                    <a:pt x="15684" y="21424"/>
                  </a:cubicBezTo>
                  <a:cubicBezTo>
                    <a:pt x="15684" y="21326"/>
                    <a:pt x="15622" y="21246"/>
                    <a:pt x="15546" y="21246"/>
                  </a:cubicBezTo>
                  <a:close/>
                  <a:moveTo>
                    <a:pt x="15916" y="21246"/>
                  </a:moveTo>
                  <a:cubicBezTo>
                    <a:pt x="15840" y="21246"/>
                    <a:pt x="15777" y="21326"/>
                    <a:pt x="15777" y="21424"/>
                  </a:cubicBezTo>
                  <a:cubicBezTo>
                    <a:pt x="15777" y="21522"/>
                    <a:pt x="15840" y="21600"/>
                    <a:pt x="15916" y="21600"/>
                  </a:cubicBezTo>
                  <a:cubicBezTo>
                    <a:pt x="15992" y="21600"/>
                    <a:pt x="16053" y="21522"/>
                    <a:pt x="16053" y="21424"/>
                  </a:cubicBezTo>
                  <a:cubicBezTo>
                    <a:pt x="16053" y="21326"/>
                    <a:pt x="15992" y="21246"/>
                    <a:pt x="15916" y="21246"/>
                  </a:cubicBezTo>
                  <a:close/>
                </a:path>
              </a:pathLst>
            </a:custGeom>
            <a:grp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ptos" panose="020B0004020202020204" pitchFamily="34" charset="0"/>
                <a:ea typeface="Open Sans" panose="020B0606030504020204" pitchFamily="34" charset="0"/>
                <a:cs typeface="Arial" panose="020B0604020202020204" pitchFamily="34" charset="0"/>
              </a:endParaRPr>
            </a:p>
          </p:txBody>
        </p:sp>
        <p:sp>
          <p:nvSpPr>
            <p:cNvPr id="9" name="Shape 18633">
              <a:extLst>
                <a:ext uri="{FF2B5EF4-FFF2-40B4-BE49-F238E27FC236}">
                  <a16:creationId xmlns:a16="http://schemas.microsoft.com/office/drawing/2014/main" id="{04D2C52B-C1C8-9115-4F55-94309C9799F6}"/>
                </a:ext>
              </a:extLst>
            </p:cNvPr>
            <p:cNvSpPr/>
            <p:nvPr/>
          </p:nvSpPr>
          <p:spPr>
            <a:xfrm>
              <a:off x="6210300" y="2565400"/>
              <a:ext cx="3882629" cy="4365229"/>
            </a:xfrm>
            <a:custGeom>
              <a:avLst/>
              <a:gdLst/>
              <a:ahLst/>
              <a:cxnLst>
                <a:cxn ang="0">
                  <a:pos x="wd2" y="hd2"/>
                </a:cxn>
                <a:cxn ang="5400000">
                  <a:pos x="wd2" y="hd2"/>
                </a:cxn>
                <a:cxn ang="10800000">
                  <a:pos x="wd2" y="hd2"/>
                </a:cxn>
                <a:cxn ang="16200000">
                  <a:pos x="wd2" y="hd2"/>
                </a:cxn>
              </a:cxnLst>
              <a:rect l="0" t="0" r="r" b="b"/>
              <a:pathLst>
                <a:path w="21600" h="21600" extrusionOk="0">
                  <a:moveTo>
                    <a:pt x="5749" y="0"/>
                  </a:moveTo>
                  <a:cubicBezTo>
                    <a:pt x="5618" y="0"/>
                    <a:pt x="5511" y="95"/>
                    <a:pt x="5511" y="212"/>
                  </a:cubicBezTo>
                  <a:cubicBezTo>
                    <a:pt x="5511" y="329"/>
                    <a:pt x="5618" y="422"/>
                    <a:pt x="5749" y="422"/>
                  </a:cubicBezTo>
                  <a:cubicBezTo>
                    <a:pt x="5880" y="422"/>
                    <a:pt x="5986" y="329"/>
                    <a:pt x="5986" y="212"/>
                  </a:cubicBezTo>
                  <a:cubicBezTo>
                    <a:pt x="5986" y="95"/>
                    <a:pt x="5880" y="0"/>
                    <a:pt x="5749" y="0"/>
                  </a:cubicBezTo>
                  <a:close/>
                  <a:moveTo>
                    <a:pt x="6385" y="0"/>
                  </a:moveTo>
                  <a:cubicBezTo>
                    <a:pt x="6254" y="0"/>
                    <a:pt x="6147" y="95"/>
                    <a:pt x="6147" y="212"/>
                  </a:cubicBezTo>
                  <a:cubicBezTo>
                    <a:pt x="6147" y="329"/>
                    <a:pt x="6254" y="422"/>
                    <a:pt x="6385" y="422"/>
                  </a:cubicBezTo>
                  <a:cubicBezTo>
                    <a:pt x="6517" y="422"/>
                    <a:pt x="6622" y="329"/>
                    <a:pt x="6622" y="212"/>
                  </a:cubicBezTo>
                  <a:cubicBezTo>
                    <a:pt x="6622" y="95"/>
                    <a:pt x="6517" y="0"/>
                    <a:pt x="6385" y="0"/>
                  </a:cubicBezTo>
                  <a:close/>
                  <a:moveTo>
                    <a:pt x="7092" y="0"/>
                  </a:moveTo>
                  <a:cubicBezTo>
                    <a:pt x="6961" y="0"/>
                    <a:pt x="6853" y="95"/>
                    <a:pt x="6853" y="212"/>
                  </a:cubicBezTo>
                  <a:cubicBezTo>
                    <a:pt x="6853" y="329"/>
                    <a:pt x="6961" y="422"/>
                    <a:pt x="7092" y="422"/>
                  </a:cubicBezTo>
                  <a:cubicBezTo>
                    <a:pt x="7223" y="422"/>
                    <a:pt x="7328" y="329"/>
                    <a:pt x="7328" y="212"/>
                  </a:cubicBezTo>
                  <a:cubicBezTo>
                    <a:pt x="7328" y="95"/>
                    <a:pt x="7223" y="0"/>
                    <a:pt x="7092" y="0"/>
                  </a:cubicBezTo>
                  <a:close/>
                  <a:moveTo>
                    <a:pt x="7798" y="0"/>
                  </a:moveTo>
                  <a:cubicBezTo>
                    <a:pt x="7667" y="0"/>
                    <a:pt x="7560" y="95"/>
                    <a:pt x="7560" y="212"/>
                  </a:cubicBezTo>
                  <a:cubicBezTo>
                    <a:pt x="7560" y="329"/>
                    <a:pt x="7667" y="422"/>
                    <a:pt x="7798" y="422"/>
                  </a:cubicBezTo>
                  <a:cubicBezTo>
                    <a:pt x="7930" y="422"/>
                    <a:pt x="8035" y="329"/>
                    <a:pt x="8035" y="212"/>
                  </a:cubicBezTo>
                  <a:cubicBezTo>
                    <a:pt x="8035" y="95"/>
                    <a:pt x="7930" y="0"/>
                    <a:pt x="7798" y="0"/>
                  </a:cubicBezTo>
                  <a:close/>
                  <a:moveTo>
                    <a:pt x="8434" y="0"/>
                  </a:moveTo>
                  <a:cubicBezTo>
                    <a:pt x="8303" y="0"/>
                    <a:pt x="8196" y="95"/>
                    <a:pt x="8196" y="212"/>
                  </a:cubicBezTo>
                  <a:cubicBezTo>
                    <a:pt x="8196" y="329"/>
                    <a:pt x="8303" y="422"/>
                    <a:pt x="8434" y="422"/>
                  </a:cubicBezTo>
                  <a:cubicBezTo>
                    <a:pt x="8565" y="422"/>
                    <a:pt x="8670" y="329"/>
                    <a:pt x="8670" y="212"/>
                  </a:cubicBezTo>
                  <a:cubicBezTo>
                    <a:pt x="8670" y="95"/>
                    <a:pt x="8565" y="0"/>
                    <a:pt x="8434" y="0"/>
                  </a:cubicBezTo>
                  <a:close/>
                  <a:moveTo>
                    <a:pt x="3700" y="566"/>
                  </a:moveTo>
                  <a:cubicBezTo>
                    <a:pt x="3569" y="566"/>
                    <a:pt x="3462" y="661"/>
                    <a:pt x="3462" y="778"/>
                  </a:cubicBezTo>
                  <a:cubicBezTo>
                    <a:pt x="3462" y="894"/>
                    <a:pt x="3569" y="990"/>
                    <a:pt x="3700" y="990"/>
                  </a:cubicBezTo>
                  <a:cubicBezTo>
                    <a:pt x="3832" y="990"/>
                    <a:pt x="3937" y="894"/>
                    <a:pt x="3937" y="778"/>
                  </a:cubicBezTo>
                  <a:cubicBezTo>
                    <a:pt x="3937" y="661"/>
                    <a:pt x="3832" y="566"/>
                    <a:pt x="3700" y="566"/>
                  </a:cubicBezTo>
                  <a:close/>
                  <a:moveTo>
                    <a:pt x="4336" y="566"/>
                  </a:moveTo>
                  <a:cubicBezTo>
                    <a:pt x="4205" y="566"/>
                    <a:pt x="4098" y="661"/>
                    <a:pt x="4098" y="778"/>
                  </a:cubicBezTo>
                  <a:cubicBezTo>
                    <a:pt x="4098" y="894"/>
                    <a:pt x="4205" y="990"/>
                    <a:pt x="4336" y="990"/>
                  </a:cubicBezTo>
                  <a:cubicBezTo>
                    <a:pt x="4468" y="990"/>
                    <a:pt x="4573" y="894"/>
                    <a:pt x="4573" y="778"/>
                  </a:cubicBezTo>
                  <a:cubicBezTo>
                    <a:pt x="4573" y="661"/>
                    <a:pt x="4468" y="566"/>
                    <a:pt x="4336" y="566"/>
                  </a:cubicBezTo>
                  <a:close/>
                  <a:moveTo>
                    <a:pt x="5043" y="566"/>
                  </a:moveTo>
                  <a:cubicBezTo>
                    <a:pt x="4912" y="566"/>
                    <a:pt x="4804" y="661"/>
                    <a:pt x="4804" y="778"/>
                  </a:cubicBezTo>
                  <a:cubicBezTo>
                    <a:pt x="4804" y="894"/>
                    <a:pt x="4912" y="990"/>
                    <a:pt x="5043" y="990"/>
                  </a:cubicBezTo>
                  <a:cubicBezTo>
                    <a:pt x="5174" y="990"/>
                    <a:pt x="5279" y="894"/>
                    <a:pt x="5279" y="778"/>
                  </a:cubicBezTo>
                  <a:cubicBezTo>
                    <a:pt x="5279" y="661"/>
                    <a:pt x="5174" y="566"/>
                    <a:pt x="5043" y="566"/>
                  </a:cubicBezTo>
                  <a:close/>
                  <a:moveTo>
                    <a:pt x="5749" y="566"/>
                  </a:moveTo>
                  <a:cubicBezTo>
                    <a:pt x="5618" y="566"/>
                    <a:pt x="5511" y="661"/>
                    <a:pt x="5511" y="778"/>
                  </a:cubicBezTo>
                  <a:cubicBezTo>
                    <a:pt x="5511" y="894"/>
                    <a:pt x="5618" y="990"/>
                    <a:pt x="5749" y="990"/>
                  </a:cubicBezTo>
                  <a:cubicBezTo>
                    <a:pt x="5880" y="990"/>
                    <a:pt x="5986" y="894"/>
                    <a:pt x="5986" y="778"/>
                  </a:cubicBezTo>
                  <a:cubicBezTo>
                    <a:pt x="5986" y="661"/>
                    <a:pt x="5880" y="566"/>
                    <a:pt x="5749" y="566"/>
                  </a:cubicBezTo>
                  <a:close/>
                  <a:moveTo>
                    <a:pt x="6385" y="566"/>
                  </a:moveTo>
                  <a:cubicBezTo>
                    <a:pt x="6254" y="566"/>
                    <a:pt x="6147" y="661"/>
                    <a:pt x="6147" y="778"/>
                  </a:cubicBezTo>
                  <a:cubicBezTo>
                    <a:pt x="6147" y="894"/>
                    <a:pt x="6254" y="990"/>
                    <a:pt x="6385" y="990"/>
                  </a:cubicBezTo>
                  <a:cubicBezTo>
                    <a:pt x="6517" y="990"/>
                    <a:pt x="6622" y="894"/>
                    <a:pt x="6622" y="778"/>
                  </a:cubicBezTo>
                  <a:cubicBezTo>
                    <a:pt x="6622" y="661"/>
                    <a:pt x="6517" y="566"/>
                    <a:pt x="6385" y="566"/>
                  </a:cubicBezTo>
                  <a:close/>
                  <a:moveTo>
                    <a:pt x="7092" y="566"/>
                  </a:moveTo>
                  <a:cubicBezTo>
                    <a:pt x="6961" y="566"/>
                    <a:pt x="6853" y="661"/>
                    <a:pt x="6853" y="778"/>
                  </a:cubicBezTo>
                  <a:cubicBezTo>
                    <a:pt x="6853" y="894"/>
                    <a:pt x="6961" y="990"/>
                    <a:pt x="7092" y="990"/>
                  </a:cubicBezTo>
                  <a:cubicBezTo>
                    <a:pt x="7223" y="990"/>
                    <a:pt x="7328" y="894"/>
                    <a:pt x="7328" y="778"/>
                  </a:cubicBezTo>
                  <a:cubicBezTo>
                    <a:pt x="7328" y="661"/>
                    <a:pt x="7223" y="566"/>
                    <a:pt x="7092" y="566"/>
                  </a:cubicBezTo>
                  <a:close/>
                  <a:moveTo>
                    <a:pt x="7798" y="566"/>
                  </a:moveTo>
                  <a:cubicBezTo>
                    <a:pt x="7667" y="566"/>
                    <a:pt x="7560" y="661"/>
                    <a:pt x="7560" y="778"/>
                  </a:cubicBezTo>
                  <a:cubicBezTo>
                    <a:pt x="7560" y="894"/>
                    <a:pt x="7667" y="990"/>
                    <a:pt x="7798" y="990"/>
                  </a:cubicBezTo>
                  <a:cubicBezTo>
                    <a:pt x="7930" y="990"/>
                    <a:pt x="8035" y="894"/>
                    <a:pt x="8035" y="778"/>
                  </a:cubicBezTo>
                  <a:cubicBezTo>
                    <a:pt x="8035" y="661"/>
                    <a:pt x="7930" y="566"/>
                    <a:pt x="7798" y="566"/>
                  </a:cubicBezTo>
                  <a:close/>
                  <a:moveTo>
                    <a:pt x="8434" y="566"/>
                  </a:moveTo>
                  <a:cubicBezTo>
                    <a:pt x="8303" y="566"/>
                    <a:pt x="8196" y="661"/>
                    <a:pt x="8196" y="778"/>
                  </a:cubicBezTo>
                  <a:cubicBezTo>
                    <a:pt x="8196" y="894"/>
                    <a:pt x="8303" y="990"/>
                    <a:pt x="8434" y="990"/>
                  </a:cubicBezTo>
                  <a:cubicBezTo>
                    <a:pt x="8565" y="990"/>
                    <a:pt x="8670" y="894"/>
                    <a:pt x="8670" y="778"/>
                  </a:cubicBezTo>
                  <a:cubicBezTo>
                    <a:pt x="8670" y="661"/>
                    <a:pt x="8565" y="566"/>
                    <a:pt x="8434" y="566"/>
                  </a:cubicBezTo>
                  <a:close/>
                  <a:moveTo>
                    <a:pt x="11826" y="1194"/>
                  </a:moveTo>
                  <a:cubicBezTo>
                    <a:pt x="11694" y="1194"/>
                    <a:pt x="11587" y="1289"/>
                    <a:pt x="11587" y="1406"/>
                  </a:cubicBezTo>
                  <a:cubicBezTo>
                    <a:pt x="11587" y="1523"/>
                    <a:pt x="11694" y="1618"/>
                    <a:pt x="11826" y="1618"/>
                  </a:cubicBezTo>
                  <a:cubicBezTo>
                    <a:pt x="11957" y="1618"/>
                    <a:pt x="12062" y="1523"/>
                    <a:pt x="12062" y="1406"/>
                  </a:cubicBezTo>
                  <a:cubicBezTo>
                    <a:pt x="12062" y="1289"/>
                    <a:pt x="11957" y="1194"/>
                    <a:pt x="11826" y="1194"/>
                  </a:cubicBezTo>
                  <a:close/>
                  <a:moveTo>
                    <a:pt x="12532" y="1194"/>
                  </a:moveTo>
                  <a:cubicBezTo>
                    <a:pt x="12401" y="1194"/>
                    <a:pt x="12294" y="1289"/>
                    <a:pt x="12294" y="1406"/>
                  </a:cubicBezTo>
                  <a:cubicBezTo>
                    <a:pt x="12294" y="1523"/>
                    <a:pt x="12401" y="1618"/>
                    <a:pt x="12532" y="1618"/>
                  </a:cubicBezTo>
                  <a:cubicBezTo>
                    <a:pt x="12663" y="1618"/>
                    <a:pt x="12768" y="1523"/>
                    <a:pt x="12768" y="1406"/>
                  </a:cubicBezTo>
                  <a:cubicBezTo>
                    <a:pt x="12768" y="1289"/>
                    <a:pt x="12663" y="1194"/>
                    <a:pt x="12532" y="1194"/>
                  </a:cubicBezTo>
                  <a:close/>
                  <a:moveTo>
                    <a:pt x="2994" y="1257"/>
                  </a:moveTo>
                  <a:cubicBezTo>
                    <a:pt x="2863" y="1257"/>
                    <a:pt x="2755" y="1352"/>
                    <a:pt x="2755" y="1469"/>
                  </a:cubicBezTo>
                  <a:cubicBezTo>
                    <a:pt x="2755" y="1586"/>
                    <a:pt x="2863" y="1679"/>
                    <a:pt x="2994" y="1679"/>
                  </a:cubicBezTo>
                  <a:cubicBezTo>
                    <a:pt x="3125" y="1679"/>
                    <a:pt x="3230" y="1586"/>
                    <a:pt x="3230" y="1469"/>
                  </a:cubicBezTo>
                  <a:cubicBezTo>
                    <a:pt x="3230" y="1352"/>
                    <a:pt x="3125" y="1257"/>
                    <a:pt x="2994" y="1257"/>
                  </a:cubicBezTo>
                  <a:close/>
                  <a:moveTo>
                    <a:pt x="3700" y="1257"/>
                  </a:moveTo>
                  <a:cubicBezTo>
                    <a:pt x="3569" y="1257"/>
                    <a:pt x="3462" y="1352"/>
                    <a:pt x="3462" y="1469"/>
                  </a:cubicBezTo>
                  <a:cubicBezTo>
                    <a:pt x="3462" y="1586"/>
                    <a:pt x="3569" y="1679"/>
                    <a:pt x="3700" y="1679"/>
                  </a:cubicBezTo>
                  <a:cubicBezTo>
                    <a:pt x="3832" y="1679"/>
                    <a:pt x="3937" y="1586"/>
                    <a:pt x="3937" y="1469"/>
                  </a:cubicBezTo>
                  <a:cubicBezTo>
                    <a:pt x="3937" y="1352"/>
                    <a:pt x="3832" y="1257"/>
                    <a:pt x="3700" y="1257"/>
                  </a:cubicBezTo>
                  <a:close/>
                  <a:moveTo>
                    <a:pt x="4336" y="1257"/>
                  </a:moveTo>
                  <a:cubicBezTo>
                    <a:pt x="4205" y="1257"/>
                    <a:pt x="4098" y="1352"/>
                    <a:pt x="4098" y="1469"/>
                  </a:cubicBezTo>
                  <a:cubicBezTo>
                    <a:pt x="4098" y="1586"/>
                    <a:pt x="4205" y="1679"/>
                    <a:pt x="4336" y="1679"/>
                  </a:cubicBezTo>
                  <a:cubicBezTo>
                    <a:pt x="4468" y="1679"/>
                    <a:pt x="4573" y="1586"/>
                    <a:pt x="4573" y="1469"/>
                  </a:cubicBezTo>
                  <a:cubicBezTo>
                    <a:pt x="4573" y="1352"/>
                    <a:pt x="4468" y="1257"/>
                    <a:pt x="4336" y="1257"/>
                  </a:cubicBezTo>
                  <a:close/>
                  <a:moveTo>
                    <a:pt x="5043" y="1257"/>
                  </a:moveTo>
                  <a:cubicBezTo>
                    <a:pt x="4912" y="1257"/>
                    <a:pt x="4804" y="1352"/>
                    <a:pt x="4804" y="1469"/>
                  </a:cubicBezTo>
                  <a:cubicBezTo>
                    <a:pt x="4804" y="1586"/>
                    <a:pt x="4912" y="1679"/>
                    <a:pt x="5043" y="1679"/>
                  </a:cubicBezTo>
                  <a:cubicBezTo>
                    <a:pt x="5174" y="1679"/>
                    <a:pt x="5279" y="1586"/>
                    <a:pt x="5279" y="1469"/>
                  </a:cubicBezTo>
                  <a:cubicBezTo>
                    <a:pt x="5279" y="1352"/>
                    <a:pt x="5174" y="1257"/>
                    <a:pt x="5043" y="1257"/>
                  </a:cubicBezTo>
                  <a:close/>
                  <a:moveTo>
                    <a:pt x="5749" y="1257"/>
                  </a:moveTo>
                  <a:cubicBezTo>
                    <a:pt x="5618" y="1257"/>
                    <a:pt x="5511" y="1352"/>
                    <a:pt x="5511" y="1469"/>
                  </a:cubicBezTo>
                  <a:cubicBezTo>
                    <a:pt x="5511" y="1586"/>
                    <a:pt x="5618" y="1679"/>
                    <a:pt x="5749" y="1679"/>
                  </a:cubicBezTo>
                  <a:cubicBezTo>
                    <a:pt x="5880" y="1679"/>
                    <a:pt x="5986" y="1586"/>
                    <a:pt x="5986" y="1469"/>
                  </a:cubicBezTo>
                  <a:cubicBezTo>
                    <a:pt x="5986" y="1352"/>
                    <a:pt x="5880" y="1257"/>
                    <a:pt x="5749" y="1257"/>
                  </a:cubicBezTo>
                  <a:close/>
                  <a:moveTo>
                    <a:pt x="6385" y="1257"/>
                  </a:moveTo>
                  <a:cubicBezTo>
                    <a:pt x="6254" y="1257"/>
                    <a:pt x="6147" y="1352"/>
                    <a:pt x="6147" y="1469"/>
                  </a:cubicBezTo>
                  <a:cubicBezTo>
                    <a:pt x="6147" y="1586"/>
                    <a:pt x="6254" y="1679"/>
                    <a:pt x="6385" y="1679"/>
                  </a:cubicBezTo>
                  <a:cubicBezTo>
                    <a:pt x="6517" y="1679"/>
                    <a:pt x="6622" y="1586"/>
                    <a:pt x="6622" y="1469"/>
                  </a:cubicBezTo>
                  <a:cubicBezTo>
                    <a:pt x="6622" y="1352"/>
                    <a:pt x="6517" y="1257"/>
                    <a:pt x="6385" y="1257"/>
                  </a:cubicBezTo>
                  <a:close/>
                  <a:moveTo>
                    <a:pt x="7092" y="1257"/>
                  </a:moveTo>
                  <a:cubicBezTo>
                    <a:pt x="6961" y="1257"/>
                    <a:pt x="6853" y="1352"/>
                    <a:pt x="6853" y="1469"/>
                  </a:cubicBezTo>
                  <a:cubicBezTo>
                    <a:pt x="6853" y="1586"/>
                    <a:pt x="6961" y="1679"/>
                    <a:pt x="7092" y="1679"/>
                  </a:cubicBezTo>
                  <a:cubicBezTo>
                    <a:pt x="7223" y="1679"/>
                    <a:pt x="7328" y="1586"/>
                    <a:pt x="7328" y="1469"/>
                  </a:cubicBezTo>
                  <a:cubicBezTo>
                    <a:pt x="7328" y="1352"/>
                    <a:pt x="7223" y="1257"/>
                    <a:pt x="7092" y="1257"/>
                  </a:cubicBezTo>
                  <a:close/>
                  <a:moveTo>
                    <a:pt x="7798" y="1257"/>
                  </a:moveTo>
                  <a:cubicBezTo>
                    <a:pt x="7667" y="1257"/>
                    <a:pt x="7560" y="1352"/>
                    <a:pt x="7560" y="1469"/>
                  </a:cubicBezTo>
                  <a:cubicBezTo>
                    <a:pt x="7560" y="1586"/>
                    <a:pt x="7667" y="1679"/>
                    <a:pt x="7798" y="1679"/>
                  </a:cubicBezTo>
                  <a:cubicBezTo>
                    <a:pt x="7930" y="1679"/>
                    <a:pt x="8035" y="1586"/>
                    <a:pt x="8035" y="1469"/>
                  </a:cubicBezTo>
                  <a:cubicBezTo>
                    <a:pt x="8035" y="1352"/>
                    <a:pt x="7930" y="1257"/>
                    <a:pt x="7798" y="1257"/>
                  </a:cubicBezTo>
                  <a:close/>
                  <a:moveTo>
                    <a:pt x="8434" y="1257"/>
                  </a:moveTo>
                  <a:cubicBezTo>
                    <a:pt x="8303" y="1257"/>
                    <a:pt x="8196" y="1352"/>
                    <a:pt x="8196" y="1469"/>
                  </a:cubicBezTo>
                  <a:cubicBezTo>
                    <a:pt x="8196" y="1586"/>
                    <a:pt x="8303" y="1679"/>
                    <a:pt x="8434" y="1679"/>
                  </a:cubicBezTo>
                  <a:cubicBezTo>
                    <a:pt x="8565" y="1679"/>
                    <a:pt x="8670" y="1586"/>
                    <a:pt x="8670" y="1469"/>
                  </a:cubicBezTo>
                  <a:cubicBezTo>
                    <a:pt x="8670" y="1352"/>
                    <a:pt x="8565" y="1257"/>
                    <a:pt x="8434" y="1257"/>
                  </a:cubicBezTo>
                  <a:close/>
                  <a:moveTo>
                    <a:pt x="9141" y="1257"/>
                  </a:moveTo>
                  <a:cubicBezTo>
                    <a:pt x="9009" y="1257"/>
                    <a:pt x="8902" y="1352"/>
                    <a:pt x="8902" y="1469"/>
                  </a:cubicBezTo>
                  <a:cubicBezTo>
                    <a:pt x="8902" y="1586"/>
                    <a:pt x="9009" y="1679"/>
                    <a:pt x="9141" y="1679"/>
                  </a:cubicBezTo>
                  <a:cubicBezTo>
                    <a:pt x="9272" y="1679"/>
                    <a:pt x="9377" y="1586"/>
                    <a:pt x="9377" y="1469"/>
                  </a:cubicBezTo>
                  <a:cubicBezTo>
                    <a:pt x="9377" y="1352"/>
                    <a:pt x="9272" y="1257"/>
                    <a:pt x="9141" y="1257"/>
                  </a:cubicBezTo>
                  <a:close/>
                  <a:moveTo>
                    <a:pt x="9847" y="1257"/>
                  </a:moveTo>
                  <a:cubicBezTo>
                    <a:pt x="9716" y="1257"/>
                    <a:pt x="9609" y="1352"/>
                    <a:pt x="9609" y="1469"/>
                  </a:cubicBezTo>
                  <a:cubicBezTo>
                    <a:pt x="9609" y="1586"/>
                    <a:pt x="9716" y="1679"/>
                    <a:pt x="9847" y="1679"/>
                  </a:cubicBezTo>
                  <a:cubicBezTo>
                    <a:pt x="9978" y="1679"/>
                    <a:pt x="10084" y="1586"/>
                    <a:pt x="10084" y="1469"/>
                  </a:cubicBezTo>
                  <a:cubicBezTo>
                    <a:pt x="10084" y="1352"/>
                    <a:pt x="9978" y="1257"/>
                    <a:pt x="9847" y="1257"/>
                  </a:cubicBezTo>
                  <a:close/>
                  <a:moveTo>
                    <a:pt x="2994" y="1822"/>
                  </a:moveTo>
                  <a:cubicBezTo>
                    <a:pt x="2863" y="1822"/>
                    <a:pt x="2755" y="1918"/>
                    <a:pt x="2755" y="2035"/>
                  </a:cubicBezTo>
                  <a:cubicBezTo>
                    <a:pt x="2755" y="2151"/>
                    <a:pt x="2863" y="2245"/>
                    <a:pt x="2994" y="2245"/>
                  </a:cubicBezTo>
                  <a:cubicBezTo>
                    <a:pt x="3125" y="2245"/>
                    <a:pt x="3230" y="2151"/>
                    <a:pt x="3230" y="2035"/>
                  </a:cubicBezTo>
                  <a:cubicBezTo>
                    <a:pt x="3230" y="1918"/>
                    <a:pt x="3125" y="1822"/>
                    <a:pt x="2994" y="1822"/>
                  </a:cubicBezTo>
                  <a:close/>
                  <a:moveTo>
                    <a:pt x="3700" y="1822"/>
                  </a:moveTo>
                  <a:cubicBezTo>
                    <a:pt x="3569" y="1822"/>
                    <a:pt x="3462" y="1918"/>
                    <a:pt x="3462" y="2035"/>
                  </a:cubicBezTo>
                  <a:cubicBezTo>
                    <a:pt x="3462" y="2151"/>
                    <a:pt x="3569" y="2245"/>
                    <a:pt x="3700" y="2245"/>
                  </a:cubicBezTo>
                  <a:cubicBezTo>
                    <a:pt x="3832" y="2245"/>
                    <a:pt x="3937" y="2151"/>
                    <a:pt x="3937" y="2035"/>
                  </a:cubicBezTo>
                  <a:cubicBezTo>
                    <a:pt x="3937" y="1918"/>
                    <a:pt x="3832" y="1822"/>
                    <a:pt x="3700" y="1822"/>
                  </a:cubicBezTo>
                  <a:close/>
                  <a:moveTo>
                    <a:pt x="4336" y="1822"/>
                  </a:moveTo>
                  <a:cubicBezTo>
                    <a:pt x="4205" y="1822"/>
                    <a:pt x="4098" y="1918"/>
                    <a:pt x="4098" y="2035"/>
                  </a:cubicBezTo>
                  <a:cubicBezTo>
                    <a:pt x="4098" y="2151"/>
                    <a:pt x="4205" y="2245"/>
                    <a:pt x="4336" y="2245"/>
                  </a:cubicBezTo>
                  <a:cubicBezTo>
                    <a:pt x="4468" y="2245"/>
                    <a:pt x="4573" y="2151"/>
                    <a:pt x="4573" y="2035"/>
                  </a:cubicBezTo>
                  <a:cubicBezTo>
                    <a:pt x="4573" y="1918"/>
                    <a:pt x="4468" y="1822"/>
                    <a:pt x="4336" y="1822"/>
                  </a:cubicBezTo>
                  <a:close/>
                  <a:moveTo>
                    <a:pt x="5043" y="1822"/>
                  </a:moveTo>
                  <a:cubicBezTo>
                    <a:pt x="4912" y="1822"/>
                    <a:pt x="4804" y="1918"/>
                    <a:pt x="4804" y="2035"/>
                  </a:cubicBezTo>
                  <a:cubicBezTo>
                    <a:pt x="4804" y="2151"/>
                    <a:pt x="4912" y="2245"/>
                    <a:pt x="5043" y="2245"/>
                  </a:cubicBezTo>
                  <a:cubicBezTo>
                    <a:pt x="5174" y="2245"/>
                    <a:pt x="5279" y="2151"/>
                    <a:pt x="5279" y="2035"/>
                  </a:cubicBezTo>
                  <a:cubicBezTo>
                    <a:pt x="5279" y="1918"/>
                    <a:pt x="5174" y="1822"/>
                    <a:pt x="5043" y="1822"/>
                  </a:cubicBezTo>
                  <a:close/>
                  <a:moveTo>
                    <a:pt x="5749" y="1822"/>
                  </a:moveTo>
                  <a:cubicBezTo>
                    <a:pt x="5618" y="1822"/>
                    <a:pt x="5511" y="1918"/>
                    <a:pt x="5511" y="2035"/>
                  </a:cubicBezTo>
                  <a:cubicBezTo>
                    <a:pt x="5511" y="2151"/>
                    <a:pt x="5618" y="2245"/>
                    <a:pt x="5749" y="2245"/>
                  </a:cubicBezTo>
                  <a:cubicBezTo>
                    <a:pt x="5880" y="2245"/>
                    <a:pt x="5986" y="2151"/>
                    <a:pt x="5986" y="2035"/>
                  </a:cubicBezTo>
                  <a:cubicBezTo>
                    <a:pt x="5986" y="1918"/>
                    <a:pt x="5880" y="1822"/>
                    <a:pt x="5749" y="1822"/>
                  </a:cubicBezTo>
                  <a:close/>
                  <a:moveTo>
                    <a:pt x="6385" y="1822"/>
                  </a:moveTo>
                  <a:cubicBezTo>
                    <a:pt x="6254" y="1822"/>
                    <a:pt x="6147" y="1918"/>
                    <a:pt x="6147" y="2035"/>
                  </a:cubicBezTo>
                  <a:cubicBezTo>
                    <a:pt x="6147" y="2151"/>
                    <a:pt x="6254" y="2245"/>
                    <a:pt x="6385" y="2245"/>
                  </a:cubicBezTo>
                  <a:cubicBezTo>
                    <a:pt x="6517" y="2245"/>
                    <a:pt x="6622" y="2151"/>
                    <a:pt x="6622" y="2035"/>
                  </a:cubicBezTo>
                  <a:cubicBezTo>
                    <a:pt x="6622" y="1918"/>
                    <a:pt x="6517" y="1822"/>
                    <a:pt x="6385" y="1822"/>
                  </a:cubicBezTo>
                  <a:close/>
                  <a:moveTo>
                    <a:pt x="7092" y="1822"/>
                  </a:moveTo>
                  <a:cubicBezTo>
                    <a:pt x="6961" y="1822"/>
                    <a:pt x="6853" y="1918"/>
                    <a:pt x="6853" y="2035"/>
                  </a:cubicBezTo>
                  <a:cubicBezTo>
                    <a:pt x="6853" y="2151"/>
                    <a:pt x="6961" y="2245"/>
                    <a:pt x="7092" y="2245"/>
                  </a:cubicBezTo>
                  <a:cubicBezTo>
                    <a:pt x="7223" y="2245"/>
                    <a:pt x="7328" y="2151"/>
                    <a:pt x="7328" y="2035"/>
                  </a:cubicBezTo>
                  <a:cubicBezTo>
                    <a:pt x="7328" y="1918"/>
                    <a:pt x="7223" y="1822"/>
                    <a:pt x="7092" y="1822"/>
                  </a:cubicBezTo>
                  <a:close/>
                  <a:moveTo>
                    <a:pt x="7798" y="1822"/>
                  </a:moveTo>
                  <a:cubicBezTo>
                    <a:pt x="7667" y="1822"/>
                    <a:pt x="7560" y="1918"/>
                    <a:pt x="7560" y="2035"/>
                  </a:cubicBezTo>
                  <a:cubicBezTo>
                    <a:pt x="7560" y="2151"/>
                    <a:pt x="7667" y="2245"/>
                    <a:pt x="7798" y="2245"/>
                  </a:cubicBezTo>
                  <a:cubicBezTo>
                    <a:pt x="7930" y="2245"/>
                    <a:pt x="8035" y="2151"/>
                    <a:pt x="8035" y="2035"/>
                  </a:cubicBezTo>
                  <a:cubicBezTo>
                    <a:pt x="8035" y="1918"/>
                    <a:pt x="7930" y="1822"/>
                    <a:pt x="7798" y="1822"/>
                  </a:cubicBezTo>
                  <a:close/>
                  <a:moveTo>
                    <a:pt x="8434" y="1822"/>
                  </a:moveTo>
                  <a:cubicBezTo>
                    <a:pt x="8303" y="1822"/>
                    <a:pt x="8196" y="1918"/>
                    <a:pt x="8196" y="2035"/>
                  </a:cubicBezTo>
                  <a:cubicBezTo>
                    <a:pt x="8196" y="2151"/>
                    <a:pt x="8303" y="2245"/>
                    <a:pt x="8434" y="2245"/>
                  </a:cubicBezTo>
                  <a:cubicBezTo>
                    <a:pt x="8565" y="2245"/>
                    <a:pt x="8670" y="2151"/>
                    <a:pt x="8670" y="2035"/>
                  </a:cubicBezTo>
                  <a:cubicBezTo>
                    <a:pt x="8670" y="1918"/>
                    <a:pt x="8565" y="1822"/>
                    <a:pt x="8434" y="1822"/>
                  </a:cubicBezTo>
                  <a:close/>
                  <a:moveTo>
                    <a:pt x="9141" y="1822"/>
                  </a:moveTo>
                  <a:cubicBezTo>
                    <a:pt x="9009" y="1822"/>
                    <a:pt x="8902" y="1918"/>
                    <a:pt x="8902" y="2035"/>
                  </a:cubicBezTo>
                  <a:cubicBezTo>
                    <a:pt x="8902" y="2151"/>
                    <a:pt x="9009" y="2245"/>
                    <a:pt x="9141" y="2245"/>
                  </a:cubicBezTo>
                  <a:cubicBezTo>
                    <a:pt x="9272" y="2245"/>
                    <a:pt x="9377" y="2151"/>
                    <a:pt x="9377" y="2035"/>
                  </a:cubicBezTo>
                  <a:cubicBezTo>
                    <a:pt x="9377" y="1918"/>
                    <a:pt x="9272" y="1822"/>
                    <a:pt x="9141" y="1822"/>
                  </a:cubicBezTo>
                  <a:close/>
                  <a:moveTo>
                    <a:pt x="9847" y="1822"/>
                  </a:moveTo>
                  <a:cubicBezTo>
                    <a:pt x="9716" y="1822"/>
                    <a:pt x="9609" y="1918"/>
                    <a:pt x="9609" y="2035"/>
                  </a:cubicBezTo>
                  <a:cubicBezTo>
                    <a:pt x="9609" y="2151"/>
                    <a:pt x="9716" y="2245"/>
                    <a:pt x="9847" y="2245"/>
                  </a:cubicBezTo>
                  <a:cubicBezTo>
                    <a:pt x="9978" y="2245"/>
                    <a:pt x="10084" y="2151"/>
                    <a:pt x="10084" y="2035"/>
                  </a:cubicBezTo>
                  <a:cubicBezTo>
                    <a:pt x="10084" y="1918"/>
                    <a:pt x="9978" y="1822"/>
                    <a:pt x="9847" y="1822"/>
                  </a:cubicBezTo>
                  <a:close/>
                  <a:moveTo>
                    <a:pt x="10483" y="1822"/>
                  </a:moveTo>
                  <a:cubicBezTo>
                    <a:pt x="10352" y="1822"/>
                    <a:pt x="10245" y="1918"/>
                    <a:pt x="10245" y="2035"/>
                  </a:cubicBezTo>
                  <a:cubicBezTo>
                    <a:pt x="10245" y="2151"/>
                    <a:pt x="10352" y="2245"/>
                    <a:pt x="10483" y="2245"/>
                  </a:cubicBezTo>
                  <a:cubicBezTo>
                    <a:pt x="10614" y="2245"/>
                    <a:pt x="10719" y="2151"/>
                    <a:pt x="10719" y="2035"/>
                  </a:cubicBezTo>
                  <a:cubicBezTo>
                    <a:pt x="10719" y="1918"/>
                    <a:pt x="10614" y="1822"/>
                    <a:pt x="10483" y="1822"/>
                  </a:cubicBezTo>
                  <a:close/>
                  <a:moveTo>
                    <a:pt x="11190" y="1822"/>
                  </a:moveTo>
                  <a:cubicBezTo>
                    <a:pt x="11058" y="1822"/>
                    <a:pt x="10951" y="1918"/>
                    <a:pt x="10951" y="2035"/>
                  </a:cubicBezTo>
                  <a:cubicBezTo>
                    <a:pt x="10951" y="2151"/>
                    <a:pt x="11058" y="2245"/>
                    <a:pt x="11190" y="2245"/>
                  </a:cubicBezTo>
                  <a:cubicBezTo>
                    <a:pt x="11321" y="2245"/>
                    <a:pt x="11426" y="2151"/>
                    <a:pt x="11426" y="2035"/>
                  </a:cubicBezTo>
                  <a:cubicBezTo>
                    <a:pt x="11426" y="1918"/>
                    <a:pt x="11321" y="1822"/>
                    <a:pt x="11190" y="1822"/>
                  </a:cubicBezTo>
                  <a:close/>
                  <a:moveTo>
                    <a:pt x="11826" y="1822"/>
                  </a:moveTo>
                  <a:cubicBezTo>
                    <a:pt x="11694" y="1822"/>
                    <a:pt x="11587" y="1918"/>
                    <a:pt x="11587" y="2035"/>
                  </a:cubicBezTo>
                  <a:cubicBezTo>
                    <a:pt x="11587" y="2151"/>
                    <a:pt x="11694" y="2245"/>
                    <a:pt x="11826" y="2245"/>
                  </a:cubicBezTo>
                  <a:cubicBezTo>
                    <a:pt x="11957" y="2245"/>
                    <a:pt x="12062" y="2151"/>
                    <a:pt x="12062" y="2035"/>
                  </a:cubicBezTo>
                  <a:cubicBezTo>
                    <a:pt x="12062" y="1918"/>
                    <a:pt x="11957" y="1822"/>
                    <a:pt x="11826" y="1822"/>
                  </a:cubicBezTo>
                  <a:close/>
                  <a:moveTo>
                    <a:pt x="12532" y="1822"/>
                  </a:moveTo>
                  <a:cubicBezTo>
                    <a:pt x="12401" y="1822"/>
                    <a:pt x="12294" y="1918"/>
                    <a:pt x="12294" y="2035"/>
                  </a:cubicBezTo>
                  <a:cubicBezTo>
                    <a:pt x="12294" y="2151"/>
                    <a:pt x="12401" y="2245"/>
                    <a:pt x="12532" y="2245"/>
                  </a:cubicBezTo>
                  <a:cubicBezTo>
                    <a:pt x="12663" y="2245"/>
                    <a:pt x="12768" y="2151"/>
                    <a:pt x="12768" y="2035"/>
                  </a:cubicBezTo>
                  <a:cubicBezTo>
                    <a:pt x="12768" y="1918"/>
                    <a:pt x="12663" y="1822"/>
                    <a:pt x="12532" y="1822"/>
                  </a:cubicBezTo>
                  <a:close/>
                  <a:moveTo>
                    <a:pt x="13239" y="1822"/>
                  </a:moveTo>
                  <a:cubicBezTo>
                    <a:pt x="13107" y="1822"/>
                    <a:pt x="13000" y="1918"/>
                    <a:pt x="13000" y="2035"/>
                  </a:cubicBezTo>
                  <a:cubicBezTo>
                    <a:pt x="13000" y="2151"/>
                    <a:pt x="13107" y="2245"/>
                    <a:pt x="13239" y="2245"/>
                  </a:cubicBezTo>
                  <a:cubicBezTo>
                    <a:pt x="13370" y="2245"/>
                    <a:pt x="13475" y="2151"/>
                    <a:pt x="13475" y="2035"/>
                  </a:cubicBezTo>
                  <a:cubicBezTo>
                    <a:pt x="13475" y="1918"/>
                    <a:pt x="13370" y="1822"/>
                    <a:pt x="13239" y="1822"/>
                  </a:cubicBezTo>
                  <a:close/>
                  <a:moveTo>
                    <a:pt x="13875" y="1822"/>
                  </a:moveTo>
                  <a:cubicBezTo>
                    <a:pt x="13743" y="1822"/>
                    <a:pt x="13636" y="1918"/>
                    <a:pt x="13636" y="2035"/>
                  </a:cubicBezTo>
                  <a:cubicBezTo>
                    <a:pt x="13636" y="2151"/>
                    <a:pt x="13743" y="2245"/>
                    <a:pt x="13875" y="2245"/>
                  </a:cubicBezTo>
                  <a:cubicBezTo>
                    <a:pt x="14005" y="2245"/>
                    <a:pt x="14111" y="2151"/>
                    <a:pt x="14111" y="2035"/>
                  </a:cubicBezTo>
                  <a:cubicBezTo>
                    <a:pt x="14111" y="1918"/>
                    <a:pt x="14005" y="1822"/>
                    <a:pt x="13875" y="1822"/>
                  </a:cubicBezTo>
                  <a:close/>
                  <a:moveTo>
                    <a:pt x="14581" y="1822"/>
                  </a:moveTo>
                  <a:cubicBezTo>
                    <a:pt x="14450" y="1822"/>
                    <a:pt x="14343" y="1918"/>
                    <a:pt x="14343" y="2035"/>
                  </a:cubicBezTo>
                  <a:cubicBezTo>
                    <a:pt x="14343" y="2151"/>
                    <a:pt x="14450" y="2245"/>
                    <a:pt x="14581" y="2245"/>
                  </a:cubicBezTo>
                  <a:cubicBezTo>
                    <a:pt x="14712" y="2245"/>
                    <a:pt x="14817" y="2151"/>
                    <a:pt x="14817" y="2035"/>
                  </a:cubicBezTo>
                  <a:cubicBezTo>
                    <a:pt x="14817" y="1918"/>
                    <a:pt x="14712" y="1822"/>
                    <a:pt x="14581" y="1822"/>
                  </a:cubicBezTo>
                  <a:close/>
                  <a:moveTo>
                    <a:pt x="15217" y="1822"/>
                  </a:moveTo>
                  <a:cubicBezTo>
                    <a:pt x="15086" y="1822"/>
                    <a:pt x="14978" y="1918"/>
                    <a:pt x="14978" y="2035"/>
                  </a:cubicBezTo>
                  <a:cubicBezTo>
                    <a:pt x="14978" y="2151"/>
                    <a:pt x="15086" y="2245"/>
                    <a:pt x="15217" y="2245"/>
                  </a:cubicBezTo>
                  <a:cubicBezTo>
                    <a:pt x="15348" y="2245"/>
                    <a:pt x="15453" y="2151"/>
                    <a:pt x="15453" y="2035"/>
                  </a:cubicBezTo>
                  <a:cubicBezTo>
                    <a:pt x="15453" y="1918"/>
                    <a:pt x="15348" y="1822"/>
                    <a:pt x="15217" y="1822"/>
                  </a:cubicBezTo>
                  <a:close/>
                  <a:moveTo>
                    <a:pt x="15853" y="1822"/>
                  </a:moveTo>
                  <a:cubicBezTo>
                    <a:pt x="15721" y="1822"/>
                    <a:pt x="15614" y="1918"/>
                    <a:pt x="15614" y="2035"/>
                  </a:cubicBezTo>
                  <a:cubicBezTo>
                    <a:pt x="15614" y="2151"/>
                    <a:pt x="15721" y="2245"/>
                    <a:pt x="15853" y="2245"/>
                  </a:cubicBezTo>
                  <a:cubicBezTo>
                    <a:pt x="15984" y="2245"/>
                    <a:pt x="16089" y="2151"/>
                    <a:pt x="16089" y="2035"/>
                  </a:cubicBezTo>
                  <a:cubicBezTo>
                    <a:pt x="16089" y="1918"/>
                    <a:pt x="15984" y="1822"/>
                    <a:pt x="15853" y="1822"/>
                  </a:cubicBezTo>
                  <a:close/>
                  <a:moveTo>
                    <a:pt x="1652" y="2451"/>
                  </a:moveTo>
                  <a:cubicBezTo>
                    <a:pt x="1520" y="2451"/>
                    <a:pt x="1413" y="2546"/>
                    <a:pt x="1413" y="2663"/>
                  </a:cubicBezTo>
                  <a:cubicBezTo>
                    <a:pt x="1413" y="2780"/>
                    <a:pt x="1520" y="2873"/>
                    <a:pt x="1652" y="2873"/>
                  </a:cubicBezTo>
                  <a:cubicBezTo>
                    <a:pt x="1783" y="2873"/>
                    <a:pt x="1888" y="2780"/>
                    <a:pt x="1888" y="2663"/>
                  </a:cubicBezTo>
                  <a:cubicBezTo>
                    <a:pt x="1888" y="2546"/>
                    <a:pt x="1783" y="2451"/>
                    <a:pt x="1652" y="2451"/>
                  </a:cubicBezTo>
                  <a:close/>
                  <a:moveTo>
                    <a:pt x="2287" y="2451"/>
                  </a:moveTo>
                  <a:cubicBezTo>
                    <a:pt x="2156" y="2451"/>
                    <a:pt x="2049" y="2546"/>
                    <a:pt x="2049" y="2663"/>
                  </a:cubicBezTo>
                  <a:cubicBezTo>
                    <a:pt x="2049" y="2780"/>
                    <a:pt x="2156" y="2873"/>
                    <a:pt x="2287" y="2873"/>
                  </a:cubicBezTo>
                  <a:cubicBezTo>
                    <a:pt x="2419" y="2873"/>
                    <a:pt x="2524" y="2780"/>
                    <a:pt x="2524" y="2663"/>
                  </a:cubicBezTo>
                  <a:cubicBezTo>
                    <a:pt x="2524" y="2546"/>
                    <a:pt x="2419" y="2451"/>
                    <a:pt x="2287" y="2451"/>
                  </a:cubicBezTo>
                  <a:close/>
                  <a:moveTo>
                    <a:pt x="2994" y="2451"/>
                  </a:moveTo>
                  <a:cubicBezTo>
                    <a:pt x="2863" y="2451"/>
                    <a:pt x="2755" y="2546"/>
                    <a:pt x="2755" y="2663"/>
                  </a:cubicBezTo>
                  <a:cubicBezTo>
                    <a:pt x="2755" y="2780"/>
                    <a:pt x="2863" y="2873"/>
                    <a:pt x="2994" y="2873"/>
                  </a:cubicBezTo>
                  <a:cubicBezTo>
                    <a:pt x="3125" y="2873"/>
                    <a:pt x="3230" y="2780"/>
                    <a:pt x="3230" y="2663"/>
                  </a:cubicBezTo>
                  <a:cubicBezTo>
                    <a:pt x="3230" y="2546"/>
                    <a:pt x="3125" y="2451"/>
                    <a:pt x="2994" y="2451"/>
                  </a:cubicBezTo>
                  <a:close/>
                  <a:moveTo>
                    <a:pt x="3700" y="2451"/>
                  </a:moveTo>
                  <a:cubicBezTo>
                    <a:pt x="3569" y="2451"/>
                    <a:pt x="3462" y="2546"/>
                    <a:pt x="3462" y="2663"/>
                  </a:cubicBezTo>
                  <a:cubicBezTo>
                    <a:pt x="3462" y="2780"/>
                    <a:pt x="3569" y="2873"/>
                    <a:pt x="3700" y="2873"/>
                  </a:cubicBezTo>
                  <a:cubicBezTo>
                    <a:pt x="3832" y="2873"/>
                    <a:pt x="3937" y="2780"/>
                    <a:pt x="3937" y="2663"/>
                  </a:cubicBezTo>
                  <a:cubicBezTo>
                    <a:pt x="3937" y="2546"/>
                    <a:pt x="3832" y="2451"/>
                    <a:pt x="3700" y="2451"/>
                  </a:cubicBezTo>
                  <a:close/>
                  <a:moveTo>
                    <a:pt x="4336" y="2451"/>
                  </a:moveTo>
                  <a:cubicBezTo>
                    <a:pt x="4205" y="2451"/>
                    <a:pt x="4098" y="2546"/>
                    <a:pt x="4098" y="2663"/>
                  </a:cubicBezTo>
                  <a:cubicBezTo>
                    <a:pt x="4098" y="2780"/>
                    <a:pt x="4205" y="2873"/>
                    <a:pt x="4336" y="2873"/>
                  </a:cubicBezTo>
                  <a:cubicBezTo>
                    <a:pt x="4468" y="2873"/>
                    <a:pt x="4573" y="2780"/>
                    <a:pt x="4573" y="2663"/>
                  </a:cubicBezTo>
                  <a:cubicBezTo>
                    <a:pt x="4573" y="2546"/>
                    <a:pt x="4468" y="2451"/>
                    <a:pt x="4336" y="2451"/>
                  </a:cubicBezTo>
                  <a:close/>
                  <a:moveTo>
                    <a:pt x="5043" y="2451"/>
                  </a:moveTo>
                  <a:cubicBezTo>
                    <a:pt x="4912" y="2451"/>
                    <a:pt x="4804" y="2546"/>
                    <a:pt x="4804" y="2663"/>
                  </a:cubicBezTo>
                  <a:cubicBezTo>
                    <a:pt x="4804" y="2780"/>
                    <a:pt x="4912" y="2873"/>
                    <a:pt x="5043" y="2873"/>
                  </a:cubicBezTo>
                  <a:cubicBezTo>
                    <a:pt x="5174" y="2873"/>
                    <a:pt x="5279" y="2780"/>
                    <a:pt x="5279" y="2663"/>
                  </a:cubicBezTo>
                  <a:cubicBezTo>
                    <a:pt x="5279" y="2546"/>
                    <a:pt x="5174" y="2451"/>
                    <a:pt x="5043" y="2451"/>
                  </a:cubicBezTo>
                  <a:close/>
                  <a:moveTo>
                    <a:pt x="5749" y="2451"/>
                  </a:moveTo>
                  <a:cubicBezTo>
                    <a:pt x="5618" y="2451"/>
                    <a:pt x="5511" y="2546"/>
                    <a:pt x="5511" y="2663"/>
                  </a:cubicBezTo>
                  <a:cubicBezTo>
                    <a:pt x="5511" y="2780"/>
                    <a:pt x="5618" y="2873"/>
                    <a:pt x="5749" y="2873"/>
                  </a:cubicBezTo>
                  <a:cubicBezTo>
                    <a:pt x="5880" y="2873"/>
                    <a:pt x="5986" y="2780"/>
                    <a:pt x="5986" y="2663"/>
                  </a:cubicBezTo>
                  <a:cubicBezTo>
                    <a:pt x="5986" y="2546"/>
                    <a:pt x="5880" y="2451"/>
                    <a:pt x="5749" y="2451"/>
                  </a:cubicBezTo>
                  <a:close/>
                  <a:moveTo>
                    <a:pt x="6385" y="2451"/>
                  </a:moveTo>
                  <a:cubicBezTo>
                    <a:pt x="6254" y="2451"/>
                    <a:pt x="6147" y="2546"/>
                    <a:pt x="6147" y="2663"/>
                  </a:cubicBezTo>
                  <a:cubicBezTo>
                    <a:pt x="6147" y="2780"/>
                    <a:pt x="6254" y="2873"/>
                    <a:pt x="6385" y="2873"/>
                  </a:cubicBezTo>
                  <a:cubicBezTo>
                    <a:pt x="6517" y="2873"/>
                    <a:pt x="6622" y="2780"/>
                    <a:pt x="6622" y="2663"/>
                  </a:cubicBezTo>
                  <a:cubicBezTo>
                    <a:pt x="6622" y="2546"/>
                    <a:pt x="6517" y="2451"/>
                    <a:pt x="6385" y="2451"/>
                  </a:cubicBezTo>
                  <a:close/>
                  <a:moveTo>
                    <a:pt x="7092" y="2451"/>
                  </a:moveTo>
                  <a:cubicBezTo>
                    <a:pt x="6961" y="2451"/>
                    <a:pt x="6853" y="2546"/>
                    <a:pt x="6853" y="2663"/>
                  </a:cubicBezTo>
                  <a:cubicBezTo>
                    <a:pt x="6853" y="2780"/>
                    <a:pt x="6961" y="2873"/>
                    <a:pt x="7092" y="2873"/>
                  </a:cubicBezTo>
                  <a:cubicBezTo>
                    <a:pt x="7223" y="2873"/>
                    <a:pt x="7328" y="2780"/>
                    <a:pt x="7328" y="2663"/>
                  </a:cubicBezTo>
                  <a:cubicBezTo>
                    <a:pt x="7328" y="2546"/>
                    <a:pt x="7223" y="2451"/>
                    <a:pt x="7092" y="2451"/>
                  </a:cubicBezTo>
                  <a:close/>
                  <a:moveTo>
                    <a:pt x="7798" y="2451"/>
                  </a:moveTo>
                  <a:cubicBezTo>
                    <a:pt x="7667" y="2451"/>
                    <a:pt x="7560" y="2546"/>
                    <a:pt x="7560" y="2663"/>
                  </a:cubicBezTo>
                  <a:cubicBezTo>
                    <a:pt x="7560" y="2780"/>
                    <a:pt x="7667" y="2873"/>
                    <a:pt x="7798" y="2873"/>
                  </a:cubicBezTo>
                  <a:cubicBezTo>
                    <a:pt x="7930" y="2873"/>
                    <a:pt x="8035" y="2780"/>
                    <a:pt x="8035" y="2663"/>
                  </a:cubicBezTo>
                  <a:cubicBezTo>
                    <a:pt x="8035" y="2546"/>
                    <a:pt x="7930" y="2451"/>
                    <a:pt x="7798" y="2451"/>
                  </a:cubicBezTo>
                  <a:close/>
                  <a:moveTo>
                    <a:pt x="8434" y="2451"/>
                  </a:moveTo>
                  <a:cubicBezTo>
                    <a:pt x="8303" y="2451"/>
                    <a:pt x="8196" y="2546"/>
                    <a:pt x="8196" y="2663"/>
                  </a:cubicBezTo>
                  <a:cubicBezTo>
                    <a:pt x="8196" y="2780"/>
                    <a:pt x="8303" y="2873"/>
                    <a:pt x="8434" y="2873"/>
                  </a:cubicBezTo>
                  <a:cubicBezTo>
                    <a:pt x="8565" y="2873"/>
                    <a:pt x="8670" y="2780"/>
                    <a:pt x="8670" y="2663"/>
                  </a:cubicBezTo>
                  <a:cubicBezTo>
                    <a:pt x="8670" y="2546"/>
                    <a:pt x="8565" y="2451"/>
                    <a:pt x="8434" y="2451"/>
                  </a:cubicBezTo>
                  <a:close/>
                  <a:moveTo>
                    <a:pt x="9141" y="2451"/>
                  </a:moveTo>
                  <a:cubicBezTo>
                    <a:pt x="9009" y="2451"/>
                    <a:pt x="8902" y="2546"/>
                    <a:pt x="8902" y="2663"/>
                  </a:cubicBezTo>
                  <a:cubicBezTo>
                    <a:pt x="8902" y="2780"/>
                    <a:pt x="9009" y="2873"/>
                    <a:pt x="9141" y="2873"/>
                  </a:cubicBezTo>
                  <a:cubicBezTo>
                    <a:pt x="9272" y="2873"/>
                    <a:pt x="9377" y="2780"/>
                    <a:pt x="9377" y="2663"/>
                  </a:cubicBezTo>
                  <a:cubicBezTo>
                    <a:pt x="9377" y="2546"/>
                    <a:pt x="9272" y="2451"/>
                    <a:pt x="9141" y="2451"/>
                  </a:cubicBezTo>
                  <a:close/>
                  <a:moveTo>
                    <a:pt x="9847" y="2451"/>
                  </a:moveTo>
                  <a:cubicBezTo>
                    <a:pt x="9716" y="2451"/>
                    <a:pt x="9609" y="2546"/>
                    <a:pt x="9609" y="2663"/>
                  </a:cubicBezTo>
                  <a:cubicBezTo>
                    <a:pt x="9609" y="2780"/>
                    <a:pt x="9716" y="2873"/>
                    <a:pt x="9847" y="2873"/>
                  </a:cubicBezTo>
                  <a:cubicBezTo>
                    <a:pt x="9978" y="2873"/>
                    <a:pt x="10084" y="2780"/>
                    <a:pt x="10084" y="2663"/>
                  </a:cubicBezTo>
                  <a:cubicBezTo>
                    <a:pt x="10084" y="2546"/>
                    <a:pt x="9978" y="2451"/>
                    <a:pt x="9847" y="2451"/>
                  </a:cubicBezTo>
                  <a:close/>
                  <a:moveTo>
                    <a:pt x="10483" y="2451"/>
                  </a:moveTo>
                  <a:cubicBezTo>
                    <a:pt x="10352" y="2451"/>
                    <a:pt x="10245" y="2546"/>
                    <a:pt x="10245" y="2663"/>
                  </a:cubicBezTo>
                  <a:cubicBezTo>
                    <a:pt x="10245" y="2780"/>
                    <a:pt x="10352" y="2873"/>
                    <a:pt x="10483" y="2873"/>
                  </a:cubicBezTo>
                  <a:cubicBezTo>
                    <a:pt x="10614" y="2873"/>
                    <a:pt x="10719" y="2780"/>
                    <a:pt x="10719" y="2663"/>
                  </a:cubicBezTo>
                  <a:cubicBezTo>
                    <a:pt x="10719" y="2546"/>
                    <a:pt x="10614" y="2451"/>
                    <a:pt x="10483" y="2451"/>
                  </a:cubicBezTo>
                  <a:close/>
                  <a:moveTo>
                    <a:pt x="11190" y="2451"/>
                  </a:moveTo>
                  <a:cubicBezTo>
                    <a:pt x="11058" y="2451"/>
                    <a:pt x="10951" y="2546"/>
                    <a:pt x="10951" y="2663"/>
                  </a:cubicBezTo>
                  <a:cubicBezTo>
                    <a:pt x="10951" y="2780"/>
                    <a:pt x="11058" y="2873"/>
                    <a:pt x="11190" y="2873"/>
                  </a:cubicBezTo>
                  <a:cubicBezTo>
                    <a:pt x="11321" y="2873"/>
                    <a:pt x="11426" y="2780"/>
                    <a:pt x="11426" y="2663"/>
                  </a:cubicBezTo>
                  <a:cubicBezTo>
                    <a:pt x="11426" y="2546"/>
                    <a:pt x="11321" y="2451"/>
                    <a:pt x="11190" y="2451"/>
                  </a:cubicBezTo>
                  <a:close/>
                  <a:moveTo>
                    <a:pt x="11826" y="2451"/>
                  </a:moveTo>
                  <a:cubicBezTo>
                    <a:pt x="11694" y="2451"/>
                    <a:pt x="11587" y="2546"/>
                    <a:pt x="11587" y="2663"/>
                  </a:cubicBezTo>
                  <a:cubicBezTo>
                    <a:pt x="11587" y="2780"/>
                    <a:pt x="11694" y="2873"/>
                    <a:pt x="11826" y="2873"/>
                  </a:cubicBezTo>
                  <a:cubicBezTo>
                    <a:pt x="11957" y="2873"/>
                    <a:pt x="12062" y="2780"/>
                    <a:pt x="12062" y="2663"/>
                  </a:cubicBezTo>
                  <a:cubicBezTo>
                    <a:pt x="12062" y="2546"/>
                    <a:pt x="11957" y="2451"/>
                    <a:pt x="11826" y="2451"/>
                  </a:cubicBezTo>
                  <a:close/>
                  <a:moveTo>
                    <a:pt x="12532" y="2451"/>
                  </a:moveTo>
                  <a:cubicBezTo>
                    <a:pt x="12401" y="2451"/>
                    <a:pt x="12294" y="2546"/>
                    <a:pt x="12294" y="2663"/>
                  </a:cubicBezTo>
                  <a:cubicBezTo>
                    <a:pt x="12294" y="2780"/>
                    <a:pt x="12401" y="2873"/>
                    <a:pt x="12532" y="2873"/>
                  </a:cubicBezTo>
                  <a:cubicBezTo>
                    <a:pt x="12663" y="2873"/>
                    <a:pt x="12768" y="2780"/>
                    <a:pt x="12768" y="2663"/>
                  </a:cubicBezTo>
                  <a:cubicBezTo>
                    <a:pt x="12768" y="2546"/>
                    <a:pt x="12663" y="2451"/>
                    <a:pt x="12532" y="2451"/>
                  </a:cubicBezTo>
                  <a:close/>
                  <a:moveTo>
                    <a:pt x="13239" y="2451"/>
                  </a:moveTo>
                  <a:cubicBezTo>
                    <a:pt x="13107" y="2451"/>
                    <a:pt x="13000" y="2546"/>
                    <a:pt x="13000" y="2663"/>
                  </a:cubicBezTo>
                  <a:cubicBezTo>
                    <a:pt x="13000" y="2780"/>
                    <a:pt x="13107" y="2873"/>
                    <a:pt x="13239" y="2873"/>
                  </a:cubicBezTo>
                  <a:cubicBezTo>
                    <a:pt x="13370" y="2873"/>
                    <a:pt x="13475" y="2780"/>
                    <a:pt x="13475" y="2663"/>
                  </a:cubicBezTo>
                  <a:cubicBezTo>
                    <a:pt x="13475" y="2546"/>
                    <a:pt x="13370" y="2451"/>
                    <a:pt x="13239" y="2451"/>
                  </a:cubicBezTo>
                  <a:close/>
                  <a:moveTo>
                    <a:pt x="13875" y="2451"/>
                  </a:moveTo>
                  <a:cubicBezTo>
                    <a:pt x="13743" y="2451"/>
                    <a:pt x="13636" y="2546"/>
                    <a:pt x="13636" y="2663"/>
                  </a:cubicBezTo>
                  <a:cubicBezTo>
                    <a:pt x="13636" y="2780"/>
                    <a:pt x="13743" y="2873"/>
                    <a:pt x="13875" y="2873"/>
                  </a:cubicBezTo>
                  <a:cubicBezTo>
                    <a:pt x="14005" y="2873"/>
                    <a:pt x="14111" y="2780"/>
                    <a:pt x="14111" y="2663"/>
                  </a:cubicBezTo>
                  <a:cubicBezTo>
                    <a:pt x="14111" y="2546"/>
                    <a:pt x="14005" y="2451"/>
                    <a:pt x="13875" y="2451"/>
                  </a:cubicBezTo>
                  <a:close/>
                  <a:moveTo>
                    <a:pt x="14581" y="2451"/>
                  </a:moveTo>
                  <a:cubicBezTo>
                    <a:pt x="14450" y="2451"/>
                    <a:pt x="14343" y="2546"/>
                    <a:pt x="14343" y="2663"/>
                  </a:cubicBezTo>
                  <a:cubicBezTo>
                    <a:pt x="14343" y="2780"/>
                    <a:pt x="14450" y="2873"/>
                    <a:pt x="14581" y="2873"/>
                  </a:cubicBezTo>
                  <a:cubicBezTo>
                    <a:pt x="14712" y="2873"/>
                    <a:pt x="14817" y="2780"/>
                    <a:pt x="14817" y="2663"/>
                  </a:cubicBezTo>
                  <a:cubicBezTo>
                    <a:pt x="14817" y="2546"/>
                    <a:pt x="14712" y="2451"/>
                    <a:pt x="14581" y="2451"/>
                  </a:cubicBezTo>
                  <a:close/>
                  <a:moveTo>
                    <a:pt x="15217" y="2451"/>
                  </a:moveTo>
                  <a:cubicBezTo>
                    <a:pt x="15086" y="2451"/>
                    <a:pt x="14978" y="2546"/>
                    <a:pt x="14978" y="2663"/>
                  </a:cubicBezTo>
                  <a:cubicBezTo>
                    <a:pt x="14978" y="2780"/>
                    <a:pt x="15086" y="2873"/>
                    <a:pt x="15217" y="2873"/>
                  </a:cubicBezTo>
                  <a:cubicBezTo>
                    <a:pt x="15348" y="2873"/>
                    <a:pt x="15453" y="2780"/>
                    <a:pt x="15453" y="2663"/>
                  </a:cubicBezTo>
                  <a:cubicBezTo>
                    <a:pt x="15453" y="2546"/>
                    <a:pt x="15348" y="2451"/>
                    <a:pt x="15217" y="2451"/>
                  </a:cubicBezTo>
                  <a:close/>
                  <a:moveTo>
                    <a:pt x="1652" y="3016"/>
                  </a:moveTo>
                  <a:cubicBezTo>
                    <a:pt x="1520" y="3016"/>
                    <a:pt x="1413" y="3112"/>
                    <a:pt x="1413" y="3229"/>
                  </a:cubicBezTo>
                  <a:cubicBezTo>
                    <a:pt x="1413" y="3345"/>
                    <a:pt x="1520" y="3439"/>
                    <a:pt x="1652" y="3439"/>
                  </a:cubicBezTo>
                  <a:cubicBezTo>
                    <a:pt x="1783" y="3439"/>
                    <a:pt x="1888" y="3345"/>
                    <a:pt x="1888" y="3229"/>
                  </a:cubicBezTo>
                  <a:cubicBezTo>
                    <a:pt x="1888" y="3112"/>
                    <a:pt x="1783" y="3016"/>
                    <a:pt x="1652" y="3016"/>
                  </a:cubicBezTo>
                  <a:close/>
                  <a:moveTo>
                    <a:pt x="2287" y="3016"/>
                  </a:moveTo>
                  <a:cubicBezTo>
                    <a:pt x="2156" y="3016"/>
                    <a:pt x="2049" y="3112"/>
                    <a:pt x="2049" y="3229"/>
                  </a:cubicBezTo>
                  <a:cubicBezTo>
                    <a:pt x="2049" y="3345"/>
                    <a:pt x="2156" y="3439"/>
                    <a:pt x="2287" y="3439"/>
                  </a:cubicBezTo>
                  <a:cubicBezTo>
                    <a:pt x="2419" y="3439"/>
                    <a:pt x="2524" y="3345"/>
                    <a:pt x="2524" y="3229"/>
                  </a:cubicBezTo>
                  <a:cubicBezTo>
                    <a:pt x="2524" y="3112"/>
                    <a:pt x="2419" y="3016"/>
                    <a:pt x="2287" y="3016"/>
                  </a:cubicBezTo>
                  <a:close/>
                  <a:moveTo>
                    <a:pt x="2994" y="3016"/>
                  </a:moveTo>
                  <a:cubicBezTo>
                    <a:pt x="2863" y="3016"/>
                    <a:pt x="2755" y="3112"/>
                    <a:pt x="2755" y="3229"/>
                  </a:cubicBezTo>
                  <a:cubicBezTo>
                    <a:pt x="2755" y="3345"/>
                    <a:pt x="2863" y="3439"/>
                    <a:pt x="2994" y="3439"/>
                  </a:cubicBezTo>
                  <a:cubicBezTo>
                    <a:pt x="3125" y="3439"/>
                    <a:pt x="3230" y="3345"/>
                    <a:pt x="3230" y="3229"/>
                  </a:cubicBezTo>
                  <a:cubicBezTo>
                    <a:pt x="3230" y="3112"/>
                    <a:pt x="3125" y="3016"/>
                    <a:pt x="2994" y="3016"/>
                  </a:cubicBezTo>
                  <a:close/>
                  <a:moveTo>
                    <a:pt x="3700" y="3016"/>
                  </a:moveTo>
                  <a:cubicBezTo>
                    <a:pt x="3569" y="3016"/>
                    <a:pt x="3462" y="3112"/>
                    <a:pt x="3462" y="3229"/>
                  </a:cubicBezTo>
                  <a:cubicBezTo>
                    <a:pt x="3462" y="3345"/>
                    <a:pt x="3569" y="3439"/>
                    <a:pt x="3700" y="3439"/>
                  </a:cubicBezTo>
                  <a:cubicBezTo>
                    <a:pt x="3832" y="3439"/>
                    <a:pt x="3937" y="3345"/>
                    <a:pt x="3937" y="3229"/>
                  </a:cubicBezTo>
                  <a:cubicBezTo>
                    <a:pt x="3937" y="3112"/>
                    <a:pt x="3832" y="3016"/>
                    <a:pt x="3700" y="3016"/>
                  </a:cubicBezTo>
                  <a:close/>
                  <a:moveTo>
                    <a:pt x="4336" y="3016"/>
                  </a:moveTo>
                  <a:cubicBezTo>
                    <a:pt x="4205" y="3016"/>
                    <a:pt x="4098" y="3112"/>
                    <a:pt x="4098" y="3229"/>
                  </a:cubicBezTo>
                  <a:cubicBezTo>
                    <a:pt x="4098" y="3345"/>
                    <a:pt x="4205" y="3439"/>
                    <a:pt x="4336" y="3439"/>
                  </a:cubicBezTo>
                  <a:cubicBezTo>
                    <a:pt x="4468" y="3439"/>
                    <a:pt x="4573" y="3345"/>
                    <a:pt x="4573" y="3229"/>
                  </a:cubicBezTo>
                  <a:cubicBezTo>
                    <a:pt x="4573" y="3112"/>
                    <a:pt x="4468" y="3016"/>
                    <a:pt x="4336" y="3016"/>
                  </a:cubicBezTo>
                  <a:close/>
                  <a:moveTo>
                    <a:pt x="5043" y="3016"/>
                  </a:moveTo>
                  <a:cubicBezTo>
                    <a:pt x="4912" y="3016"/>
                    <a:pt x="4804" y="3112"/>
                    <a:pt x="4804" y="3229"/>
                  </a:cubicBezTo>
                  <a:cubicBezTo>
                    <a:pt x="4804" y="3345"/>
                    <a:pt x="4912" y="3439"/>
                    <a:pt x="5043" y="3439"/>
                  </a:cubicBezTo>
                  <a:cubicBezTo>
                    <a:pt x="5174" y="3439"/>
                    <a:pt x="5279" y="3345"/>
                    <a:pt x="5279" y="3229"/>
                  </a:cubicBezTo>
                  <a:cubicBezTo>
                    <a:pt x="5279" y="3112"/>
                    <a:pt x="5174" y="3016"/>
                    <a:pt x="5043" y="3016"/>
                  </a:cubicBezTo>
                  <a:close/>
                  <a:moveTo>
                    <a:pt x="5749" y="3016"/>
                  </a:moveTo>
                  <a:cubicBezTo>
                    <a:pt x="5618" y="3016"/>
                    <a:pt x="5511" y="3112"/>
                    <a:pt x="5511" y="3229"/>
                  </a:cubicBezTo>
                  <a:cubicBezTo>
                    <a:pt x="5511" y="3345"/>
                    <a:pt x="5618" y="3439"/>
                    <a:pt x="5749" y="3439"/>
                  </a:cubicBezTo>
                  <a:cubicBezTo>
                    <a:pt x="5880" y="3439"/>
                    <a:pt x="5986" y="3345"/>
                    <a:pt x="5986" y="3229"/>
                  </a:cubicBezTo>
                  <a:cubicBezTo>
                    <a:pt x="5986" y="3112"/>
                    <a:pt x="5880" y="3016"/>
                    <a:pt x="5749" y="3016"/>
                  </a:cubicBezTo>
                  <a:close/>
                  <a:moveTo>
                    <a:pt x="6385" y="3016"/>
                  </a:moveTo>
                  <a:cubicBezTo>
                    <a:pt x="6254" y="3016"/>
                    <a:pt x="6147" y="3112"/>
                    <a:pt x="6147" y="3229"/>
                  </a:cubicBezTo>
                  <a:cubicBezTo>
                    <a:pt x="6147" y="3345"/>
                    <a:pt x="6254" y="3439"/>
                    <a:pt x="6385" y="3439"/>
                  </a:cubicBezTo>
                  <a:cubicBezTo>
                    <a:pt x="6517" y="3439"/>
                    <a:pt x="6622" y="3345"/>
                    <a:pt x="6622" y="3229"/>
                  </a:cubicBezTo>
                  <a:cubicBezTo>
                    <a:pt x="6622" y="3112"/>
                    <a:pt x="6517" y="3016"/>
                    <a:pt x="6385" y="3016"/>
                  </a:cubicBezTo>
                  <a:close/>
                  <a:moveTo>
                    <a:pt x="7092" y="3016"/>
                  </a:moveTo>
                  <a:cubicBezTo>
                    <a:pt x="6961" y="3016"/>
                    <a:pt x="6853" y="3112"/>
                    <a:pt x="6853" y="3229"/>
                  </a:cubicBezTo>
                  <a:cubicBezTo>
                    <a:pt x="6853" y="3345"/>
                    <a:pt x="6961" y="3439"/>
                    <a:pt x="7092" y="3439"/>
                  </a:cubicBezTo>
                  <a:cubicBezTo>
                    <a:pt x="7223" y="3439"/>
                    <a:pt x="7328" y="3345"/>
                    <a:pt x="7328" y="3229"/>
                  </a:cubicBezTo>
                  <a:cubicBezTo>
                    <a:pt x="7328" y="3112"/>
                    <a:pt x="7223" y="3016"/>
                    <a:pt x="7092" y="3016"/>
                  </a:cubicBezTo>
                  <a:close/>
                  <a:moveTo>
                    <a:pt x="7798" y="3016"/>
                  </a:moveTo>
                  <a:cubicBezTo>
                    <a:pt x="7667" y="3016"/>
                    <a:pt x="7560" y="3112"/>
                    <a:pt x="7560" y="3229"/>
                  </a:cubicBezTo>
                  <a:cubicBezTo>
                    <a:pt x="7560" y="3345"/>
                    <a:pt x="7667" y="3439"/>
                    <a:pt x="7798" y="3439"/>
                  </a:cubicBezTo>
                  <a:cubicBezTo>
                    <a:pt x="7930" y="3439"/>
                    <a:pt x="8035" y="3345"/>
                    <a:pt x="8035" y="3229"/>
                  </a:cubicBezTo>
                  <a:cubicBezTo>
                    <a:pt x="8035" y="3112"/>
                    <a:pt x="7930" y="3016"/>
                    <a:pt x="7798" y="3016"/>
                  </a:cubicBezTo>
                  <a:close/>
                  <a:moveTo>
                    <a:pt x="8434" y="3016"/>
                  </a:moveTo>
                  <a:cubicBezTo>
                    <a:pt x="8303" y="3016"/>
                    <a:pt x="8196" y="3112"/>
                    <a:pt x="8196" y="3229"/>
                  </a:cubicBezTo>
                  <a:cubicBezTo>
                    <a:pt x="8196" y="3345"/>
                    <a:pt x="8303" y="3439"/>
                    <a:pt x="8434" y="3439"/>
                  </a:cubicBezTo>
                  <a:cubicBezTo>
                    <a:pt x="8565" y="3439"/>
                    <a:pt x="8670" y="3345"/>
                    <a:pt x="8670" y="3229"/>
                  </a:cubicBezTo>
                  <a:cubicBezTo>
                    <a:pt x="8670" y="3112"/>
                    <a:pt x="8565" y="3016"/>
                    <a:pt x="8434" y="3016"/>
                  </a:cubicBezTo>
                  <a:close/>
                  <a:moveTo>
                    <a:pt x="9141" y="3016"/>
                  </a:moveTo>
                  <a:cubicBezTo>
                    <a:pt x="9009" y="3016"/>
                    <a:pt x="8902" y="3112"/>
                    <a:pt x="8902" y="3229"/>
                  </a:cubicBezTo>
                  <a:cubicBezTo>
                    <a:pt x="8902" y="3345"/>
                    <a:pt x="9009" y="3439"/>
                    <a:pt x="9141" y="3439"/>
                  </a:cubicBezTo>
                  <a:cubicBezTo>
                    <a:pt x="9272" y="3439"/>
                    <a:pt x="9377" y="3345"/>
                    <a:pt x="9377" y="3229"/>
                  </a:cubicBezTo>
                  <a:cubicBezTo>
                    <a:pt x="9377" y="3112"/>
                    <a:pt x="9272" y="3016"/>
                    <a:pt x="9141" y="3016"/>
                  </a:cubicBezTo>
                  <a:close/>
                  <a:moveTo>
                    <a:pt x="9847" y="3016"/>
                  </a:moveTo>
                  <a:cubicBezTo>
                    <a:pt x="9716" y="3016"/>
                    <a:pt x="9609" y="3112"/>
                    <a:pt x="9609" y="3229"/>
                  </a:cubicBezTo>
                  <a:cubicBezTo>
                    <a:pt x="9609" y="3345"/>
                    <a:pt x="9716" y="3439"/>
                    <a:pt x="9847" y="3439"/>
                  </a:cubicBezTo>
                  <a:cubicBezTo>
                    <a:pt x="9978" y="3439"/>
                    <a:pt x="10084" y="3345"/>
                    <a:pt x="10084" y="3229"/>
                  </a:cubicBezTo>
                  <a:cubicBezTo>
                    <a:pt x="10084" y="3112"/>
                    <a:pt x="9978" y="3016"/>
                    <a:pt x="9847" y="3016"/>
                  </a:cubicBezTo>
                  <a:close/>
                  <a:moveTo>
                    <a:pt x="10483" y="3016"/>
                  </a:moveTo>
                  <a:cubicBezTo>
                    <a:pt x="10352" y="3016"/>
                    <a:pt x="10245" y="3112"/>
                    <a:pt x="10245" y="3229"/>
                  </a:cubicBezTo>
                  <a:cubicBezTo>
                    <a:pt x="10245" y="3345"/>
                    <a:pt x="10352" y="3439"/>
                    <a:pt x="10483" y="3439"/>
                  </a:cubicBezTo>
                  <a:cubicBezTo>
                    <a:pt x="10614" y="3439"/>
                    <a:pt x="10719" y="3345"/>
                    <a:pt x="10719" y="3229"/>
                  </a:cubicBezTo>
                  <a:cubicBezTo>
                    <a:pt x="10719" y="3112"/>
                    <a:pt x="10614" y="3016"/>
                    <a:pt x="10483" y="3016"/>
                  </a:cubicBezTo>
                  <a:close/>
                  <a:moveTo>
                    <a:pt x="11190" y="3016"/>
                  </a:moveTo>
                  <a:cubicBezTo>
                    <a:pt x="11058" y="3016"/>
                    <a:pt x="10951" y="3112"/>
                    <a:pt x="10951" y="3229"/>
                  </a:cubicBezTo>
                  <a:cubicBezTo>
                    <a:pt x="10951" y="3345"/>
                    <a:pt x="11058" y="3439"/>
                    <a:pt x="11190" y="3439"/>
                  </a:cubicBezTo>
                  <a:cubicBezTo>
                    <a:pt x="11321" y="3439"/>
                    <a:pt x="11426" y="3345"/>
                    <a:pt x="11426" y="3229"/>
                  </a:cubicBezTo>
                  <a:cubicBezTo>
                    <a:pt x="11426" y="3112"/>
                    <a:pt x="11321" y="3016"/>
                    <a:pt x="11190" y="3016"/>
                  </a:cubicBezTo>
                  <a:close/>
                  <a:moveTo>
                    <a:pt x="11826" y="3016"/>
                  </a:moveTo>
                  <a:cubicBezTo>
                    <a:pt x="11694" y="3016"/>
                    <a:pt x="11587" y="3112"/>
                    <a:pt x="11587" y="3229"/>
                  </a:cubicBezTo>
                  <a:cubicBezTo>
                    <a:pt x="11587" y="3345"/>
                    <a:pt x="11694" y="3439"/>
                    <a:pt x="11826" y="3439"/>
                  </a:cubicBezTo>
                  <a:cubicBezTo>
                    <a:pt x="11957" y="3439"/>
                    <a:pt x="12062" y="3345"/>
                    <a:pt x="12062" y="3229"/>
                  </a:cubicBezTo>
                  <a:cubicBezTo>
                    <a:pt x="12062" y="3112"/>
                    <a:pt x="11957" y="3016"/>
                    <a:pt x="11826" y="3016"/>
                  </a:cubicBezTo>
                  <a:close/>
                  <a:moveTo>
                    <a:pt x="12532" y="3016"/>
                  </a:moveTo>
                  <a:cubicBezTo>
                    <a:pt x="12401" y="3016"/>
                    <a:pt x="12294" y="3112"/>
                    <a:pt x="12294" y="3229"/>
                  </a:cubicBezTo>
                  <a:cubicBezTo>
                    <a:pt x="12294" y="3345"/>
                    <a:pt x="12401" y="3439"/>
                    <a:pt x="12532" y="3439"/>
                  </a:cubicBezTo>
                  <a:cubicBezTo>
                    <a:pt x="12663" y="3439"/>
                    <a:pt x="12768" y="3345"/>
                    <a:pt x="12768" y="3229"/>
                  </a:cubicBezTo>
                  <a:cubicBezTo>
                    <a:pt x="12768" y="3112"/>
                    <a:pt x="12663" y="3016"/>
                    <a:pt x="12532" y="3016"/>
                  </a:cubicBezTo>
                  <a:close/>
                  <a:moveTo>
                    <a:pt x="13239" y="3016"/>
                  </a:moveTo>
                  <a:cubicBezTo>
                    <a:pt x="13107" y="3016"/>
                    <a:pt x="13000" y="3112"/>
                    <a:pt x="13000" y="3229"/>
                  </a:cubicBezTo>
                  <a:cubicBezTo>
                    <a:pt x="13000" y="3345"/>
                    <a:pt x="13107" y="3439"/>
                    <a:pt x="13239" y="3439"/>
                  </a:cubicBezTo>
                  <a:cubicBezTo>
                    <a:pt x="13370" y="3439"/>
                    <a:pt x="13475" y="3345"/>
                    <a:pt x="13475" y="3229"/>
                  </a:cubicBezTo>
                  <a:cubicBezTo>
                    <a:pt x="13475" y="3112"/>
                    <a:pt x="13370" y="3016"/>
                    <a:pt x="13239" y="3016"/>
                  </a:cubicBezTo>
                  <a:close/>
                  <a:moveTo>
                    <a:pt x="13875" y="3016"/>
                  </a:moveTo>
                  <a:cubicBezTo>
                    <a:pt x="13743" y="3016"/>
                    <a:pt x="13636" y="3112"/>
                    <a:pt x="13636" y="3229"/>
                  </a:cubicBezTo>
                  <a:cubicBezTo>
                    <a:pt x="13636" y="3345"/>
                    <a:pt x="13743" y="3439"/>
                    <a:pt x="13875" y="3439"/>
                  </a:cubicBezTo>
                  <a:cubicBezTo>
                    <a:pt x="14005" y="3439"/>
                    <a:pt x="14111" y="3345"/>
                    <a:pt x="14111" y="3229"/>
                  </a:cubicBezTo>
                  <a:cubicBezTo>
                    <a:pt x="14111" y="3112"/>
                    <a:pt x="14005" y="3016"/>
                    <a:pt x="13875" y="3016"/>
                  </a:cubicBezTo>
                  <a:close/>
                  <a:moveTo>
                    <a:pt x="14581" y="3016"/>
                  </a:moveTo>
                  <a:cubicBezTo>
                    <a:pt x="14450" y="3016"/>
                    <a:pt x="14343" y="3112"/>
                    <a:pt x="14343" y="3229"/>
                  </a:cubicBezTo>
                  <a:cubicBezTo>
                    <a:pt x="14343" y="3345"/>
                    <a:pt x="14450" y="3439"/>
                    <a:pt x="14581" y="3439"/>
                  </a:cubicBezTo>
                  <a:cubicBezTo>
                    <a:pt x="14712" y="3439"/>
                    <a:pt x="14817" y="3345"/>
                    <a:pt x="14817" y="3229"/>
                  </a:cubicBezTo>
                  <a:cubicBezTo>
                    <a:pt x="14817" y="3112"/>
                    <a:pt x="14712" y="3016"/>
                    <a:pt x="14581" y="3016"/>
                  </a:cubicBezTo>
                  <a:close/>
                  <a:moveTo>
                    <a:pt x="15217" y="3016"/>
                  </a:moveTo>
                  <a:cubicBezTo>
                    <a:pt x="15086" y="3016"/>
                    <a:pt x="14978" y="3112"/>
                    <a:pt x="14978" y="3229"/>
                  </a:cubicBezTo>
                  <a:cubicBezTo>
                    <a:pt x="14978" y="3345"/>
                    <a:pt x="15086" y="3439"/>
                    <a:pt x="15217" y="3439"/>
                  </a:cubicBezTo>
                  <a:cubicBezTo>
                    <a:pt x="15348" y="3439"/>
                    <a:pt x="15453" y="3345"/>
                    <a:pt x="15453" y="3229"/>
                  </a:cubicBezTo>
                  <a:cubicBezTo>
                    <a:pt x="15453" y="3112"/>
                    <a:pt x="15348" y="3016"/>
                    <a:pt x="15217" y="3016"/>
                  </a:cubicBezTo>
                  <a:close/>
                  <a:moveTo>
                    <a:pt x="15923" y="3016"/>
                  </a:moveTo>
                  <a:cubicBezTo>
                    <a:pt x="15792" y="3016"/>
                    <a:pt x="15685" y="3112"/>
                    <a:pt x="15685" y="3229"/>
                  </a:cubicBezTo>
                  <a:cubicBezTo>
                    <a:pt x="15685" y="3345"/>
                    <a:pt x="15792" y="3439"/>
                    <a:pt x="15923" y="3439"/>
                  </a:cubicBezTo>
                  <a:cubicBezTo>
                    <a:pt x="16054" y="3439"/>
                    <a:pt x="16160" y="3345"/>
                    <a:pt x="16160" y="3229"/>
                  </a:cubicBezTo>
                  <a:cubicBezTo>
                    <a:pt x="16160" y="3112"/>
                    <a:pt x="16054" y="3016"/>
                    <a:pt x="15923" y="3016"/>
                  </a:cubicBezTo>
                  <a:close/>
                  <a:moveTo>
                    <a:pt x="1016" y="3582"/>
                  </a:moveTo>
                  <a:cubicBezTo>
                    <a:pt x="884" y="3582"/>
                    <a:pt x="777" y="3677"/>
                    <a:pt x="777" y="3794"/>
                  </a:cubicBezTo>
                  <a:cubicBezTo>
                    <a:pt x="777" y="3911"/>
                    <a:pt x="884" y="4004"/>
                    <a:pt x="1016" y="4004"/>
                  </a:cubicBezTo>
                  <a:cubicBezTo>
                    <a:pt x="1147" y="4004"/>
                    <a:pt x="1252" y="3911"/>
                    <a:pt x="1252" y="3794"/>
                  </a:cubicBezTo>
                  <a:cubicBezTo>
                    <a:pt x="1252" y="3677"/>
                    <a:pt x="1147" y="3582"/>
                    <a:pt x="1016" y="3582"/>
                  </a:cubicBezTo>
                  <a:close/>
                  <a:moveTo>
                    <a:pt x="1652" y="3582"/>
                  </a:moveTo>
                  <a:cubicBezTo>
                    <a:pt x="1520" y="3582"/>
                    <a:pt x="1413" y="3677"/>
                    <a:pt x="1413" y="3794"/>
                  </a:cubicBezTo>
                  <a:cubicBezTo>
                    <a:pt x="1413" y="3911"/>
                    <a:pt x="1520" y="4004"/>
                    <a:pt x="1652" y="4004"/>
                  </a:cubicBezTo>
                  <a:cubicBezTo>
                    <a:pt x="1783" y="4004"/>
                    <a:pt x="1888" y="3911"/>
                    <a:pt x="1888" y="3794"/>
                  </a:cubicBezTo>
                  <a:cubicBezTo>
                    <a:pt x="1888" y="3677"/>
                    <a:pt x="1783" y="3582"/>
                    <a:pt x="1652" y="3582"/>
                  </a:cubicBezTo>
                  <a:close/>
                  <a:moveTo>
                    <a:pt x="2287" y="3582"/>
                  </a:moveTo>
                  <a:cubicBezTo>
                    <a:pt x="2156" y="3582"/>
                    <a:pt x="2049" y="3677"/>
                    <a:pt x="2049" y="3794"/>
                  </a:cubicBezTo>
                  <a:cubicBezTo>
                    <a:pt x="2049" y="3911"/>
                    <a:pt x="2156" y="4004"/>
                    <a:pt x="2287" y="4004"/>
                  </a:cubicBezTo>
                  <a:cubicBezTo>
                    <a:pt x="2419" y="4004"/>
                    <a:pt x="2524" y="3911"/>
                    <a:pt x="2524" y="3794"/>
                  </a:cubicBezTo>
                  <a:cubicBezTo>
                    <a:pt x="2524" y="3677"/>
                    <a:pt x="2419" y="3582"/>
                    <a:pt x="2287" y="3582"/>
                  </a:cubicBezTo>
                  <a:close/>
                  <a:moveTo>
                    <a:pt x="2994" y="3582"/>
                  </a:moveTo>
                  <a:cubicBezTo>
                    <a:pt x="2863" y="3582"/>
                    <a:pt x="2755" y="3677"/>
                    <a:pt x="2755" y="3794"/>
                  </a:cubicBezTo>
                  <a:cubicBezTo>
                    <a:pt x="2755" y="3911"/>
                    <a:pt x="2863" y="4004"/>
                    <a:pt x="2994" y="4004"/>
                  </a:cubicBezTo>
                  <a:cubicBezTo>
                    <a:pt x="3125" y="4004"/>
                    <a:pt x="3230" y="3911"/>
                    <a:pt x="3230" y="3794"/>
                  </a:cubicBezTo>
                  <a:cubicBezTo>
                    <a:pt x="3230" y="3677"/>
                    <a:pt x="3125" y="3582"/>
                    <a:pt x="2994" y="3582"/>
                  </a:cubicBezTo>
                  <a:close/>
                  <a:moveTo>
                    <a:pt x="3700" y="3582"/>
                  </a:moveTo>
                  <a:cubicBezTo>
                    <a:pt x="3569" y="3582"/>
                    <a:pt x="3462" y="3677"/>
                    <a:pt x="3462" y="3794"/>
                  </a:cubicBezTo>
                  <a:cubicBezTo>
                    <a:pt x="3462" y="3911"/>
                    <a:pt x="3569" y="4004"/>
                    <a:pt x="3700" y="4004"/>
                  </a:cubicBezTo>
                  <a:cubicBezTo>
                    <a:pt x="3832" y="4004"/>
                    <a:pt x="3937" y="3911"/>
                    <a:pt x="3937" y="3794"/>
                  </a:cubicBezTo>
                  <a:cubicBezTo>
                    <a:pt x="3937" y="3677"/>
                    <a:pt x="3832" y="3582"/>
                    <a:pt x="3700" y="3582"/>
                  </a:cubicBezTo>
                  <a:close/>
                  <a:moveTo>
                    <a:pt x="4336" y="3582"/>
                  </a:moveTo>
                  <a:cubicBezTo>
                    <a:pt x="4205" y="3582"/>
                    <a:pt x="4098" y="3677"/>
                    <a:pt x="4098" y="3794"/>
                  </a:cubicBezTo>
                  <a:cubicBezTo>
                    <a:pt x="4098" y="3911"/>
                    <a:pt x="4205" y="4004"/>
                    <a:pt x="4336" y="4004"/>
                  </a:cubicBezTo>
                  <a:cubicBezTo>
                    <a:pt x="4468" y="4004"/>
                    <a:pt x="4573" y="3911"/>
                    <a:pt x="4573" y="3794"/>
                  </a:cubicBezTo>
                  <a:cubicBezTo>
                    <a:pt x="4573" y="3677"/>
                    <a:pt x="4468" y="3582"/>
                    <a:pt x="4336" y="3582"/>
                  </a:cubicBezTo>
                  <a:close/>
                  <a:moveTo>
                    <a:pt x="5043" y="3582"/>
                  </a:moveTo>
                  <a:cubicBezTo>
                    <a:pt x="4912" y="3582"/>
                    <a:pt x="4804" y="3677"/>
                    <a:pt x="4804" y="3794"/>
                  </a:cubicBezTo>
                  <a:cubicBezTo>
                    <a:pt x="4804" y="3911"/>
                    <a:pt x="4912" y="4004"/>
                    <a:pt x="5043" y="4004"/>
                  </a:cubicBezTo>
                  <a:cubicBezTo>
                    <a:pt x="5174" y="4004"/>
                    <a:pt x="5279" y="3911"/>
                    <a:pt x="5279" y="3794"/>
                  </a:cubicBezTo>
                  <a:cubicBezTo>
                    <a:pt x="5279" y="3677"/>
                    <a:pt x="5174" y="3582"/>
                    <a:pt x="5043" y="3582"/>
                  </a:cubicBezTo>
                  <a:close/>
                  <a:moveTo>
                    <a:pt x="5749" y="3582"/>
                  </a:moveTo>
                  <a:cubicBezTo>
                    <a:pt x="5618" y="3582"/>
                    <a:pt x="5511" y="3677"/>
                    <a:pt x="5511" y="3794"/>
                  </a:cubicBezTo>
                  <a:cubicBezTo>
                    <a:pt x="5511" y="3911"/>
                    <a:pt x="5618" y="4004"/>
                    <a:pt x="5749" y="4004"/>
                  </a:cubicBezTo>
                  <a:cubicBezTo>
                    <a:pt x="5880" y="4004"/>
                    <a:pt x="5986" y="3911"/>
                    <a:pt x="5986" y="3794"/>
                  </a:cubicBezTo>
                  <a:cubicBezTo>
                    <a:pt x="5986" y="3677"/>
                    <a:pt x="5880" y="3582"/>
                    <a:pt x="5749" y="3582"/>
                  </a:cubicBezTo>
                  <a:close/>
                  <a:moveTo>
                    <a:pt x="6385" y="3582"/>
                  </a:moveTo>
                  <a:cubicBezTo>
                    <a:pt x="6254" y="3582"/>
                    <a:pt x="6147" y="3677"/>
                    <a:pt x="6147" y="3794"/>
                  </a:cubicBezTo>
                  <a:cubicBezTo>
                    <a:pt x="6147" y="3911"/>
                    <a:pt x="6254" y="4004"/>
                    <a:pt x="6385" y="4004"/>
                  </a:cubicBezTo>
                  <a:cubicBezTo>
                    <a:pt x="6517" y="4004"/>
                    <a:pt x="6622" y="3911"/>
                    <a:pt x="6622" y="3794"/>
                  </a:cubicBezTo>
                  <a:cubicBezTo>
                    <a:pt x="6622" y="3677"/>
                    <a:pt x="6517" y="3582"/>
                    <a:pt x="6385" y="3582"/>
                  </a:cubicBezTo>
                  <a:close/>
                  <a:moveTo>
                    <a:pt x="7092" y="3582"/>
                  </a:moveTo>
                  <a:cubicBezTo>
                    <a:pt x="6961" y="3582"/>
                    <a:pt x="6853" y="3677"/>
                    <a:pt x="6853" y="3794"/>
                  </a:cubicBezTo>
                  <a:cubicBezTo>
                    <a:pt x="6853" y="3911"/>
                    <a:pt x="6961" y="4004"/>
                    <a:pt x="7092" y="4004"/>
                  </a:cubicBezTo>
                  <a:cubicBezTo>
                    <a:pt x="7223" y="4004"/>
                    <a:pt x="7328" y="3911"/>
                    <a:pt x="7328" y="3794"/>
                  </a:cubicBezTo>
                  <a:cubicBezTo>
                    <a:pt x="7328" y="3677"/>
                    <a:pt x="7223" y="3582"/>
                    <a:pt x="7092" y="3582"/>
                  </a:cubicBezTo>
                  <a:close/>
                  <a:moveTo>
                    <a:pt x="7798" y="3582"/>
                  </a:moveTo>
                  <a:cubicBezTo>
                    <a:pt x="7667" y="3582"/>
                    <a:pt x="7560" y="3677"/>
                    <a:pt x="7560" y="3794"/>
                  </a:cubicBezTo>
                  <a:cubicBezTo>
                    <a:pt x="7560" y="3911"/>
                    <a:pt x="7667" y="4004"/>
                    <a:pt x="7798" y="4004"/>
                  </a:cubicBezTo>
                  <a:cubicBezTo>
                    <a:pt x="7930" y="4004"/>
                    <a:pt x="8035" y="3911"/>
                    <a:pt x="8035" y="3794"/>
                  </a:cubicBezTo>
                  <a:cubicBezTo>
                    <a:pt x="8035" y="3677"/>
                    <a:pt x="7930" y="3582"/>
                    <a:pt x="7798" y="3582"/>
                  </a:cubicBezTo>
                  <a:close/>
                  <a:moveTo>
                    <a:pt x="8434" y="3582"/>
                  </a:moveTo>
                  <a:cubicBezTo>
                    <a:pt x="8303" y="3582"/>
                    <a:pt x="8196" y="3677"/>
                    <a:pt x="8196" y="3794"/>
                  </a:cubicBezTo>
                  <a:cubicBezTo>
                    <a:pt x="8196" y="3911"/>
                    <a:pt x="8303" y="4004"/>
                    <a:pt x="8434" y="4004"/>
                  </a:cubicBezTo>
                  <a:cubicBezTo>
                    <a:pt x="8565" y="4004"/>
                    <a:pt x="8670" y="3911"/>
                    <a:pt x="8670" y="3794"/>
                  </a:cubicBezTo>
                  <a:cubicBezTo>
                    <a:pt x="8670" y="3677"/>
                    <a:pt x="8565" y="3582"/>
                    <a:pt x="8434" y="3582"/>
                  </a:cubicBezTo>
                  <a:close/>
                  <a:moveTo>
                    <a:pt x="9141" y="3582"/>
                  </a:moveTo>
                  <a:cubicBezTo>
                    <a:pt x="9009" y="3582"/>
                    <a:pt x="8902" y="3677"/>
                    <a:pt x="8902" y="3794"/>
                  </a:cubicBezTo>
                  <a:cubicBezTo>
                    <a:pt x="8902" y="3911"/>
                    <a:pt x="9009" y="4004"/>
                    <a:pt x="9141" y="4004"/>
                  </a:cubicBezTo>
                  <a:cubicBezTo>
                    <a:pt x="9272" y="4004"/>
                    <a:pt x="9377" y="3911"/>
                    <a:pt x="9377" y="3794"/>
                  </a:cubicBezTo>
                  <a:cubicBezTo>
                    <a:pt x="9377" y="3677"/>
                    <a:pt x="9272" y="3582"/>
                    <a:pt x="9141" y="3582"/>
                  </a:cubicBezTo>
                  <a:close/>
                  <a:moveTo>
                    <a:pt x="9847" y="3582"/>
                  </a:moveTo>
                  <a:cubicBezTo>
                    <a:pt x="9716" y="3582"/>
                    <a:pt x="9609" y="3677"/>
                    <a:pt x="9609" y="3794"/>
                  </a:cubicBezTo>
                  <a:cubicBezTo>
                    <a:pt x="9609" y="3911"/>
                    <a:pt x="9716" y="4004"/>
                    <a:pt x="9847" y="4004"/>
                  </a:cubicBezTo>
                  <a:cubicBezTo>
                    <a:pt x="9978" y="4004"/>
                    <a:pt x="10084" y="3911"/>
                    <a:pt x="10084" y="3794"/>
                  </a:cubicBezTo>
                  <a:cubicBezTo>
                    <a:pt x="10084" y="3677"/>
                    <a:pt x="9978" y="3582"/>
                    <a:pt x="9847" y="3582"/>
                  </a:cubicBezTo>
                  <a:close/>
                  <a:moveTo>
                    <a:pt x="10483" y="3582"/>
                  </a:moveTo>
                  <a:cubicBezTo>
                    <a:pt x="10352" y="3582"/>
                    <a:pt x="10245" y="3677"/>
                    <a:pt x="10245" y="3794"/>
                  </a:cubicBezTo>
                  <a:cubicBezTo>
                    <a:pt x="10245" y="3911"/>
                    <a:pt x="10352" y="4004"/>
                    <a:pt x="10483" y="4004"/>
                  </a:cubicBezTo>
                  <a:cubicBezTo>
                    <a:pt x="10614" y="4004"/>
                    <a:pt x="10719" y="3911"/>
                    <a:pt x="10719" y="3794"/>
                  </a:cubicBezTo>
                  <a:cubicBezTo>
                    <a:pt x="10719" y="3677"/>
                    <a:pt x="10614" y="3582"/>
                    <a:pt x="10483" y="3582"/>
                  </a:cubicBezTo>
                  <a:close/>
                  <a:moveTo>
                    <a:pt x="11190" y="3582"/>
                  </a:moveTo>
                  <a:cubicBezTo>
                    <a:pt x="11058" y="3582"/>
                    <a:pt x="10951" y="3677"/>
                    <a:pt x="10951" y="3794"/>
                  </a:cubicBezTo>
                  <a:cubicBezTo>
                    <a:pt x="10951" y="3911"/>
                    <a:pt x="11058" y="4004"/>
                    <a:pt x="11190" y="4004"/>
                  </a:cubicBezTo>
                  <a:cubicBezTo>
                    <a:pt x="11321" y="4004"/>
                    <a:pt x="11426" y="3911"/>
                    <a:pt x="11426" y="3794"/>
                  </a:cubicBezTo>
                  <a:cubicBezTo>
                    <a:pt x="11426" y="3677"/>
                    <a:pt x="11321" y="3582"/>
                    <a:pt x="11190" y="3582"/>
                  </a:cubicBezTo>
                  <a:close/>
                  <a:moveTo>
                    <a:pt x="11826" y="3582"/>
                  </a:moveTo>
                  <a:cubicBezTo>
                    <a:pt x="11694" y="3582"/>
                    <a:pt x="11587" y="3677"/>
                    <a:pt x="11587" y="3794"/>
                  </a:cubicBezTo>
                  <a:cubicBezTo>
                    <a:pt x="11587" y="3911"/>
                    <a:pt x="11694" y="4004"/>
                    <a:pt x="11826" y="4004"/>
                  </a:cubicBezTo>
                  <a:cubicBezTo>
                    <a:pt x="11957" y="4004"/>
                    <a:pt x="12062" y="3911"/>
                    <a:pt x="12062" y="3794"/>
                  </a:cubicBezTo>
                  <a:cubicBezTo>
                    <a:pt x="12062" y="3677"/>
                    <a:pt x="11957" y="3582"/>
                    <a:pt x="11826" y="3582"/>
                  </a:cubicBezTo>
                  <a:close/>
                  <a:moveTo>
                    <a:pt x="12532" y="3582"/>
                  </a:moveTo>
                  <a:cubicBezTo>
                    <a:pt x="12401" y="3582"/>
                    <a:pt x="12294" y="3677"/>
                    <a:pt x="12294" y="3794"/>
                  </a:cubicBezTo>
                  <a:cubicBezTo>
                    <a:pt x="12294" y="3911"/>
                    <a:pt x="12401" y="4004"/>
                    <a:pt x="12532" y="4004"/>
                  </a:cubicBezTo>
                  <a:cubicBezTo>
                    <a:pt x="12663" y="4004"/>
                    <a:pt x="12768" y="3911"/>
                    <a:pt x="12768" y="3794"/>
                  </a:cubicBezTo>
                  <a:cubicBezTo>
                    <a:pt x="12768" y="3677"/>
                    <a:pt x="12663" y="3582"/>
                    <a:pt x="12532" y="3582"/>
                  </a:cubicBezTo>
                  <a:close/>
                  <a:moveTo>
                    <a:pt x="13239" y="3582"/>
                  </a:moveTo>
                  <a:cubicBezTo>
                    <a:pt x="13107" y="3582"/>
                    <a:pt x="13000" y="3677"/>
                    <a:pt x="13000" y="3794"/>
                  </a:cubicBezTo>
                  <a:cubicBezTo>
                    <a:pt x="13000" y="3911"/>
                    <a:pt x="13107" y="4004"/>
                    <a:pt x="13239" y="4004"/>
                  </a:cubicBezTo>
                  <a:cubicBezTo>
                    <a:pt x="13370" y="4004"/>
                    <a:pt x="13475" y="3911"/>
                    <a:pt x="13475" y="3794"/>
                  </a:cubicBezTo>
                  <a:cubicBezTo>
                    <a:pt x="13475" y="3677"/>
                    <a:pt x="13370" y="3582"/>
                    <a:pt x="13239" y="3582"/>
                  </a:cubicBezTo>
                  <a:close/>
                  <a:moveTo>
                    <a:pt x="13875" y="3582"/>
                  </a:moveTo>
                  <a:cubicBezTo>
                    <a:pt x="13743" y="3582"/>
                    <a:pt x="13636" y="3677"/>
                    <a:pt x="13636" y="3794"/>
                  </a:cubicBezTo>
                  <a:cubicBezTo>
                    <a:pt x="13636" y="3911"/>
                    <a:pt x="13743" y="4004"/>
                    <a:pt x="13875" y="4004"/>
                  </a:cubicBezTo>
                  <a:cubicBezTo>
                    <a:pt x="14005" y="4004"/>
                    <a:pt x="14111" y="3911"/>
                    <a:pt x="14111" y="3794"/>
                  </a:cubicBezTo>
                  <a:cubicBezTo>
                    <a:pt x="14111" y="3677"/>
                    <a:pt x="14005" y="3582"/>
                    <a:pt x="13875" y="3582"/>
                  </a:cubicBezTo>
                  <a:close/>
                  <a:moveTo>
                    <a:pt x="14581" y="3582"/>
                  </a:moveTo>
                  <a:cubicBezTo>
                    <a:pt x="14450" y="3582"/>
                    <a:pt x="14343" y="3677"/>
                    <a:pt x="14343" y="3794"/>
                  </a:cubicBezTo>
                  <a:cubicBezTo>
                    <a:pt x="14343" y="3911"/>
                    <a:pt x="14450" y="4004"/>
                    <a:pt x="14581" y="4004"/>
                  </a:cubicBezTo>
                  <a:cubicBezTo>
                    <a:pt x="14712" y="4004"/>
                    <a:pt x="14817" y="3911"/>
                    <a:pt x="14817" y="3794"/>
                  </a:cubicBezTo>
                  <a:cubicBezTo>
                    <a:pt x="14817" y="3677"/>
                    <a:pt x="14712" y="3582"/>
                    <a:pt x="14581" y="3582"/>
                  </a:cubicBezTo>
                  <a:close/>
                  <a:moveTo>
                    <a:pt x="15217" y="3582"/>
                  </a:moveTo>
                  <a:cubicBezTo>
                    <a:pt x="15086" y="3582"/>
                    <a:pt x="14978" y="3677"/>
                    <a:pt x="14978" y="3794"/>
                  </a:cubicBezTo>
                  <a:cubicBezTo>
                    <a:pt x="14978" y="3911"/>
                    <a:pt x="15086" y="4004"/>
                    <a:pt x="15217" y="4004"/>
                  </a:cubicBezTo>
                  <a:cubicBezTo>
                    <a:pt x="15348" y="4004"/>
                    <a:pt x="15453" y="3911"/>
                    <a:pt x="15453" y="3794"/>
                  </a:cubicBezTo>
                  <a:cubicBezTo>
                    <a:pt x="15453" y="3677"/>
                    <a:pt x="15348" y="3582"/>
                    <a:pt x="15217" y="3582"/>
                  </a:cubicBezTo>
                  <a:close/>
                  <a:moveTo>
                    <a:pt x="15923" y="3582"/>
                  </a:moveTo>
                  <a:cubicBezTo>
                    <a:pt x="15792" y="3582"/>
                    <a:pt x="15685" y="3677"/>
                    <a:pt x="15685" y="3794"/>
                  </a:cubicBezTo>
                  <a:cubicBezTo>
                    <a:pt x="15685" y="3911"/>
                    <a:pt x="15792" y="4004"/>
                    <a:pt x="15923" y="4004"/>
                  </a:cubicBezTo>
                  <a:cubicBezTo>
                    <a:pt x="16054" y="4004"/>
                    <a:pt x="16160" y="3911"/>
                    <a:pt x="16160" y="3794"/>
                  </a:cubicBezTo>
                  <a:cubicBezTo>
                    <a:pt x="16160" y="3677"/>
                    <a:pt x="16054" y="3582"/>
                    <a:pt x="15923" y="3582"/>
                  </a:cubicBezTo>
                  <a:close/>
                  <a:moveTo>
                    <a:pt x="1016" y="4273"/>
                  </a:moveTo>
                  <a:cubicBezTo>
                    <a:pt x="884" y="4273"/>
                    <a:pt x="777" y="4369"/>
                    <a:pt x="777" y="4485"/>
                  </a:cubicBezTo>
                  <a:cubicBezTo>
                    <a:pt x="777" y="4602"/>
                    <a:pt x="884" y="4695"/>
                    <a:pt x="1016" y="4695"/>
                  </a:cubicBezTo>
                  <a:cubicBezTo>
                    <a:pt x="1147" y="4695"/>
                    <a:pt x="1252" y="4602"/>
                    <a:pt x="1252" y="4485"/>
                  </a:cubicBezTo>
                  <a:cubicBezTo>
                    <a:pt x="1252" y="4369"/>
                    <a:pt x="1147" y="4273"/>
                    <a:pt x="1016" y="4273"/>
                  </a:cubicBezTo>
                  <a:close/>
                  <a:moveTo>
                    <a:pt x="1652" y="4273"/>
                  </a:moveTo>
                  <a:cubicBezTo>
                    <a:pt x="1520" y="4273"/>
                    <a:pt x="1413" y="4369"/>
                    <a:pt x="1413" y="4485"/>
                  </a:cubicBezTo>
                  <a:cubicBezTo>
                    <a:pt x="1413" y="4602"/>
                    <a:pt x="1520" y="4695"/>
                    <a:pt x="1652" y="4695"/>
                  </a:cubicBezTo>
                  <a:cubicBezTo>
                    <a:pt x="1783" y="4695"/>
                    <a:pt x="1888" y="4602"/>
                    <a:pt x="1888" y="4485"/>
                  </a:cubicBezTo>
                  <a:cubicBezTo>
                    <a:pt x="1888" y="4369"/>
                    <a:pt x="1783" y="4273"/>
                    <a:pt x="1652" y="4273"/>
                  </a:cubicBezTo>
                  <a:close/>
                  <a:moveTo>
                    <a:pt x="2287" y="4273"/>
                  </a:moveTo>
                  <a:cubicBezTo>
                    <a:pt x="2156" y="4273"/>
                    <a:pt x="2049" y="4369"/>
                    <a:pt x="2049" y="4485"/>
                  </a:cubicBezTo>
                  <a:cubicBezTo>
                    <a:pt x="2049" y="4602"/>
                    <a:pt x="2156" y="4695"/>
                    <a:pt x="2287" y="4695"/>
                  </a:cubicBezTo>
                  <a:cubicBezTo>
                    <a:pt x="2419" y="4695"/>
                    <a:pt x="2524" y="4602"/>
                    <a:pt x="2524" y="4485"/>
                  </a:cubicBezTo>
                  <a:cubicBezTo>
                    <a:pt x="2524" y="4369"/>
                    <a:pt x="2419" y="4273"/>
                    <a:pt x="2287" y="4273"/>
                  </a:cubicBezTo>
                  <a:close/>
                  <a:moveTo>
                    <a:pt x="2994" y="4273"/>
                  </a:moveTo>
                  <a:cubicBezTo>
                    <a:pt x="2863" y="4273"/>
                    <a:pt x="2755" y="4369"/>
                    <a:pt x="2755" y="4485"/>
                  </a:cubicBezTo>
                  <a:cubicBezTo>
                    <a:pt x="2755" y="4602"/>
                    <a:pt x="2863" y="4695"/>
                    <a:pt x="2994" y="4695"/>
                  </a:cubicBezTo>
                  <a:cubicBezTo>
                    <a:pt x="3125" y="4695"/>
                    <a:pt x="3230" y="4602"/>
                    <a:pt x="3230" y="4485"/>
                  </a:cubicBezTo>
                  <a:cubicBezTo>
                    <a:pt x="3230" y="4369"/>
                    <a:pt x="3125" y="4273"/>
                    <a:pt x="2994" y="4273"/>
                  </a:cubicBezTo>
                  <a:close/>
                  <a:moveTo>
                    <a:pt x="3700" y="4273"/>
                  </a:moveTo>
                  <a:cubicBezTo>
                    <a:pt x="3569" y="4273"/>
                    <a:pt x="3462" y="4369"/>
                    <a:pt x="3462" y="4485"/>
                  </a:cubicBezTo>
                  <a:cubicBezTo>
                    <a:pt x="3462" y="4602"/>
                    <a:pt x="3569" y="4695"/>
                    <a:pt x="3700" y="4695"/>
                  </a:cubicBezTo>
                  <a:cubicBezTo>
                    <a:pt x="3832" y="4695"/>
                    <a:pt x="3937" y="4602"/>
                    <a:pt x="3937" y="4485"/>
                  </a:cubicBezTo>
                  <a:cubicBezTo>
                    <a:pt x="3937" y="4369"/>
                    <a:pt x="3832" y="4273"/>
                    <a:pt x="3700" y="4273"/>
                  </a:cubicBezTo>
                  <a:close/>
                  <a:moveTo>
                    <a:pt x="4336" y="4273"/>
                  </a:moveTo>
                  <a:cubicBezTo>
                    <a:pt x="4205" y="4273"/>
                    <a:pt x="4098" y="4369"/>
                    <a:pt x="4098" y="4485"/>
                  </a:cubicBezTo>
                  <a:cubicBezTo>
                    <a:pt x="4098" y="4602"/>
                    <a:pt x="4205" y="4695"/>
                    <a:pt x="4336" y="4695"/>
                  </a:cubicBezTo>
                  <a:cubicBezTo>
                    <a:pt x="4468" y="4695"/>
                    <a:pt x="4573" y="4602"/>
                    <a:pt x="4573" y="4485"/>
                  </a:cubicBezTo>
                  <a:cubicBezTo>
                    <a:pt x="4573" y="4369"/>
                    <a:pt x="4468" y="4273"/>
                    <a:pt x="4336" y="4273"/>
                  </a:cubicBezTo>
                  <a:close/>
                  <a:moveTo>
                    <a:pt x="5043" y="4273"/>
                  </a:moveTo>
                  <a:cubicBezTo>
                    <a:pt x="4912" y="4273"/>
                    <a:pt x="4804" y="4369"/>
                    <a:pt x="4804" y="4485"/>
                  </a:cubicBezTo>
                  <a:cubicBezTo>
                    <a:pt x="4804" y="4602"/>
                    <a:pt x="4912" y="4695"/>
                    <a:pt x="5043" y="4695"/>
                  </a:cubicBezTo>
                  <a:cubicBezTo>
                    <a:pt x="5174" y="4695"/>
                    <a:pt x="5279" y="4602"/>
                    <a:pt x="5279" y="4485"/>
                  </a:cubicBezTo>
                  <a:cubicBezTo>
                    <a:pt x="5279" y="4369"/>
                    <a:pt x="5174" y="4273"/>
                    <a:pt x="5043" y="4273"/>
                  </a:cubicBezTo>
                  <a:close/>
                  <a:moveTo>
                    <a:pt x="5749" y="4273"/>
                  </a:moveTo>
                  <a:cubicBezTo>
                    <a:pt x="5618" y="4273"/>
                    <a:pt x="5511" y="4369"/>
                    <a:pt x="5511" y="4485"/>
                  </a:cubicBezTo>
                  <a:cubicBezTo>
                    <a:pt x="5511" y="4602"/>
                    <a:pt x="5618" y="4695"/>
                    <a:pt x="5749" y="4695"/>
                  </a:cubicBezTo>
                  <a:cubicBezTo>
                    <a:pt x="5880" y="4695"/>
                    <a:pt x="5986" y="4602"/>
                    <a:pt x="5986" y="4485"/>
                  </a:cubicBezTo>
                  <a:cubicBezTo>
                    <a:pt x="5986" y="4369"/>
                    <a:pt x="5880" y="4273"/>
                    <a:pt x="5749" y="4273"/>
                  </a:cubicBezTo>
                  <a:close/>
                  <a:moveTo>
                    <a:pt x="6385" y="4273"/>
                  </a:moveTo>
                  <a:cubicBezTo>
                    <a:pt x="6254" y="4273"/>
                    <a:pt x="6147" y="4369"/>
                    <a:pt x="6147" y="4485"/>
                  </a:cubicBezTo>
                  <a:cubicBezTo>
                    <a:pt x="6147" y="4602"/>
                    <a:pt x="6254" y="4695"/>
                    <a:pt x="6385" y="4695"/>
                  </a:cubicBezTo>
                  <a:cubicBezTo>
                    <a:pt x="6517" y="4695"/>
                    <a:pt x="6622" y="4602"/>
                    <a:pt x="6622" y="4485"/>
                  </a:cubicBezTo>
                  <a:cubicBezTo>
                    <a:pt x="6622" y="4369"/>
                    <a:pt x="6517" y="4273"/>
                    <a:pt x="6385" y="4273"/>
                  </a:cubicBezTo>
                  <a:close/>
                  <a:moveTo>
                    <a:pt x="7092" y="4273"/>
                  </a:moveTo>
                  <a:cubicBezTo>
                    <a:pt x="6961" y="4273"/>
                    <a:pt x="6853" y="4369"/>
                    <a:pt x="6853" y="4485"/>
                  </a:cubicBezTo>
                  <a:cubicBezTo>
                    <a:pt x="6853" y="4602"/>
                    <a:pt x="6961" y="4695"/>
                    <a:pt x="7092" y="4695"/>
                  </a:cubicBezTo>
                  <a:cubicBezTo>
                    <a:pt x="7223" y="4695"/>
                    <a:pt x="7328" y="4602"/>
                    <a:pt x="7328" y="4485"/>
                  </a:cubicBezTo>
                  <a:cubicBezTo>
                    <a:pt x="7328" y="4369"/>
                    <a:pt x="7223" y="4273"/>
                    <a:pt x="7092" y="4273"/>
                  </a:cubicBezTo>
                  <a:close/>
                  <a:moveTo>
                    <a:pt x="7798" y="4273"/>
                  </a:moveTo>
                  <a:cubicBezTo>
                    <a:pt x="7667" y="4273"/>
                    <a:pt x="7560" y="4369"/>
                    <a:pt x="7560" y="4485"/>
                  </a:cubicBezTo>
                  <a:cubicBezTo>
                    <a:pt x="7560" y="4602"/>
                    <a:pt x="7667" y="4695"/>
                    <a:pt x="7798" y="4695"/>
                  </a:cubicBezTo>
                  <a:cubicBezTo>
                    <a:pt x="7930" y="4695"/>
                    <a:pt x="8035" y="4602"/>
                    <a:pt x="8035" y="4485"/>
                  </a:cubicBezTo>
                  <a:cubicBezTo>
                    <a:pt x="8035" y="4369"/>
                    <a:pt x="7930" y="4273"/>
                    <a:pt x="7798" y="4273"/>
                  </a:cubicBezTo>
                  <a:close/>
                  <a:moveTo>
                    <a:pt x="8434" y="4273"/>
                  </a:moveTo>
                  <a:cubicBezTo>
                    <a:pt x="8303" y="4273"/>
                    <a:pt x="8196" y="4369"/>
                    <a:pt x="8196" y="4485"/>
                  </a:cubicBezTo>
                  <a:cubicBezTo>
                    <a:pt x="8196" y="4602"/>
                    <a:pt x="8303" y="4695"/>
                    <a:pt x="8434" y="4695"/>
                  </a:cubicBezTo>
                  <a:cubicBezTo>
                    <a:pt x="8565" y="4695"/>
                    <a:pt x="8670" y="4602"/>
                    <a:pt x="8670" y="4485"/>
                  </a:cubicBezTo>
                  <a:cubicBezTo>
                    <a:pt x="8670" y="4369"/>
                    <a:pt x="8565" y="4273"/>
                    <a:pt x="8434" y="4273"/>
                  </a:cubicBezTo>
                  <a:close/>
                  <a:moveTo>
                    <a:pt x="9141" y="4273"/>
                  </a:moveTo>
                  <a:cubicBezTo>
                    <a:pt x="9009" y="4273"/>
                    <a:pt x="8902" y="4369"/>
                    <a:pt x="8902" y="4485"/>
                  </a:cubicBezTo>
                  <a:cubicBezTo>
                    <a:pt x="8902" y="4602"/>
                    <a:pt x="9009" y="4695"/>
                    <a:pt x="9141" y="4695"/>
                  </a:cubicBezTo>
                  <a:cubicBezTo>
                    <a:pt x="9272" y="4695"/>
                    <a:pt x="9377" y="4602"/>
                    <a:pt x="9377" y="4485"/>
                  </a:cubicBezTo>
                  <a:cubicBezTo>
                    <a:pt x="9377" y="4369"/>
                    <a:pt x="9272" y="4273"/>
                    <a:pt x="9141" y="4273"/>
                  </a:cubicBezTo>
                  <a:close/>
                  <a:moveTo>
                    <a:pt x="9847" y="4273"/>
                  </a:moveTo>
                  <a:cubicBezTo>
                    <a:pt x="9716" y="4273"/>
                    <a:pt x="9609" y="4369"/>
                    <a:pt x="9609" y="4485"/>
                  </a:cubicBezTo>
                  <a:cubicBezTo>
                    <a:pt x="9609" y="4602"/>
                    <a:pt x="9716" y="4695"/>
                    <a:pt x="9847" y="4695"/>
                  </a:cubicBezTo>
                  <a:cubicBezTo>
                    <a:pt x="9978" y="4695"/>
                    <a:pt x="10084" y="4602"/>
                    <a:pt x="10084" y="4485"/>
                  </a:cubicBezTo>
                  <a:cubicBezTo>
                    <a:pt x="10084" y="4369"/>
                    <a:pt x="9978" y="4273"/>
                    <a:pt x="9847" y="4273"/>
                  </a:cubicBezTo>
                  <a:close/>
                  <a:moveTo>
                    <a:pt x="10483" y="4273"/>
                  </a:moveTo>
                  <a:cubicBezTo>
                    <a:pt x="10352" y="4273"/>
                    <a:pt x="10245" y="4369"/>
                    <a:pt x="10245" y="4485"/>
                  </a:cubicBezTo>
                  <a:cubicBezTo>
                    <a:pt x="10245" y="4602"/>
                    <a:pt x="10352" y="4695"/>
                    <a:pt x="10483" y="4695"/>
                  </a:cubicBezTo>
                  <a:cubicBezTo>
                    <a:pt x="10614" y="4695"/>
                    <a:pt x="10719" y="4602"/>
                    <a:pt x="10719" y="4485"/>
                  </a:cubicBezTo>
                  <a:cubicBezTo>
                    <a:pt x="10719" y="4369"/>
                    <a:pt x="10614" y="4273"/>
                    <a:pt x="10483" y="4273"/>
                  </a:cubicBezTo>
                  <a:close/>
                  <a:moveTo>
                    <a:pt x="11190" y="4273"/>
                  </a:moveTo>
                  <a:cubicBezTo>
                    <a:pt x="11058" y="4273"/>
                    <a:pt x="10951" y="4369"/>
                    <a:pt x="10951" y="4485"/>
                  </a:cubicBezTo>
                  <a:cubicBezTo>
                    <a:pt x="10951" y="4602"/>
                    <a:pt x="11058" y="4695"/>
                    <a:pt x="11190" y="4695"/>
                  </a:cubicBezTo>
                  <a:cubicBezTo>
                    <a:pt x="11321" y="4695"/>
                    <a:pt x="11426" y="4602"/>
                    <a:pt x="11426" y="4485"/>
                  </a:cubicBezTo>
                  <a:cubicBezTo>
                    <a:pt x="11426" y="4369"/>
                    <a:pt x="11321" y="4273"/>
                    <a:pt x="11190" y="4273"/>
                  </a:cubicBezTo>
                  <a:close/>
                  <a:moveTo>
                    <a:pt x="11826" y="4273"/>
                  </a:moveTo>
                  <a:cubicBezTo>
                    <a:pt x="11694" y="4273"/>
                    <a:pt x="11587" y="4369"/>
                    <a:pt x="11587" y="4485"/>
                  </a:cubicBezTo>
                  <a:cubicBezTo>
                    <a:pt x="11587" y="4602"/>
                    <a:pt x="11694" y="4695"/>
                    <a:pt x="11826" y="4695"/>
                  </a:cubicBezTo>
                  <a:cubicBezTo>
                    <a:pt x="11957" y="4695"/>
                    <a:pt x="12062" y="4602"/>
                    <a:pt x="12062" y="4485"/>
                  </a:cubicBezTo>
                  <a:cubicBezTo>
                    <a:pt x="12062" y="4369"/>
                    <a:pt x="11957" y="4273"/>
                    <a:pt x="11826" y="4273"/>
                  </a:cubicBezTo>
                  <a:close/>
                  <a:moveTo>
                    <a:pt x="12532" y="4273"/>
                  </a:moveTo>
                  <a:cubicBezTo>
                    <a:pt x="12401" y="4273"/>
                    <a:pt x="12294" y="4369"/>
                    <a:pt x="12294" y="4485"/>
                  </a:cubicBezTo>
                  <a:cubicBezTo>
                    <a:pt x="12294" y="4602"/>
                    <a:pt x="12401" y="4695"/>
                    <a:pt x="12532" y="4695"/>
                  </a:cubicBezTo>
                  <a:cubicBezTo>
                    <a:pt x="12663" y="4695"/>
                    <a:pt x="12768" y="4602"/>
                    <a:pt x="12768" y="4485"/>
                  </a:cubicBezTo>
                  <a:cubicBezTo>
                    <a:pt x="12768" y="4369"/>
                    <a:pt x="12663" y="4273"/>
                    <a:pt x="12532" y="4273"/>
                  </a:cubicBezTo>
                  <a:close/>
                  <a:moveTo>
                    <a:pt x="13239" y="4273"/>
                  </a:moveTo>
                  <a:cubicBezTo>
                    <a:pt x="13107" y="4273"/>
                    <a:pt x="13000" y="4369"/>
                    <a:pt x="13000" y="4485"/>
                  </a:cubicBezTo>
                  <a:cubicBezTo>
                    <a:pt x="13000" y="4602"/>
                    <a:pt x="13107" y="4695"/>
                    <a:pt x="13239" y="4695"/>
                  </a:cubicBezTo>
                  <a:cubicBezTo>
                    <a:pt x="13370" y="4695"/>
                    <a:pt x="13475" y="4602"/>
                    <a:pt x="13475" y="4485"/>
                  </a:cubicBezTo>
                  <a:cubicBezTo>
                    <a:pt x="13475" y="4369"/>
                    <a:pt x="13370" y="4273"/>
                    <a:pt x="13239" y="4273"/>
                  </a:cubicBezTo>
                  <a:close/>
                  <a:moveTo>
                    <a:pt x="13875" y="4273"/>
                  </a:moveTo>
                  <a:cubicBezTo>
                    <a:pt x="13743" y="4273"/>
                    <a:pt x="13636" y="4369"/>
                    <a:pt x="13636" y="4485"/>
                  </a:cubicBezTo>
                  <a:cubicBezTo>
                    <a:pt x="13636" y="4602"/>
                    <a:pt x="13743" y="4695"/>
                    <a:pt x="13875" y="4695"/>
                  </a:cubicBezTo>
                  <a:cubicBezTo>
                    <a:pt x="14005" y="4695"/>
                    <a:pt x="14111" y="4602"/>
                    <a:pt x="14111" y="4485"/>
                  </a:cubicBezTo>
                  <a:cubicBezTo>
                    <a:pt x="14111" y="4369"/>
                    <a:pt x="14005" y="4273"/>
                    <a:pt x="13875" y="4273"/>
                  </a:cubicBezTo>
                  <a:close/>
                  <a:moveTo>
                    <a:pt x="14581" y="4273"/>
                  </a:moveTo>
                  <a:cubicBezTo>
                    <a:pt x="14450" y="4273"/>
                    <a:pt x="14343" y="4369"/>
                    <a:pt x="14343" y="4485"/>
                  </a:cubicBezTo>
                  <a:cubicBezTo>
                    <a:pt x="14343" y="4602"/>
                    <a:pt x="14450" y="4695"/>
                    <a:pt x="14581" y="4695"/>
                  </a:cubicBezTo>
                  <a:cubicBezTo>
                    <a:pt x="14712" y="4695"/>
                    <a:pt x="14817" y="4602"/>
                    <a:pt x="14817" y="4485"/>
                  </a:cubicBezTo>
                  <a:cubicBezTo>
                    <a:pt x="14817" y="4369"/>
                    <a:pt x="14712" y="4273"/>
                    <a:pt x="14581" y="4273"/>
                  </a:cubicBezTo>
                  <a:close/>
                  <a:moveTo>
                    <a:pt x="15217" y="4273"/>
                  </a:moveTo>
                  <a:cubicBezTo>
                    <a:pt x="15086" y="4273"/>
                    <a:pt x="14978" y="4369"/>
                    <a:pt x="14978" y="4485"/>
                  </a:cubicBezTo>
                  <a:cubicBezTo>
                    <a:pt x="14978" y="4602"/>
                    <a:pt x="15086" y="4695"/>
                    <a:pt x="15217" y="4695"/>
                  </a:cubicBezTo>
                  <a:cubicBezTo>
                    <a:pt x="15348" y="4695"/>
                    <a:pt x="15453" y="4602"/>
                    <a:pt x="15453" y="4485"/>
                  </a:cubicBezTo>
                  <a:cubicBezTo>
                    <a:pt x="15453" y="4369"/>
                    <a:pt x="15348" y="4273"/>
                    <a:pt x="15217" y="4273"/>
                  </a:cubicBezTo>
                  <a:close/>
                  <a:moveTo>
                    <a:pt x="15923" y="4273"/>
                  </a:moveTo>
                  <a:cubicBezTo>
                    <a:pt x="15792" y="4273"/>
                    <a:pt x="15685" y="4369"/>
                    <a:pt x="15685" y="4485"/>
                  </a:cubicBezTo>
                  <a:cubicBezTo>
                    <a:pt x="15685" y="4602"/>
                    <a:pt x="15792" y="4695"/>
                    <a:pt x="15923" y="4695"/>
                  </a:cubicBezTo>
                  <a:cubicBezTo>
                    <a:pt x="16054" y="4695"/>
                    <a:pt x="16160" y="4602"/>
                    <a:pt x="16160" y="4485"/>
                  </a:cubicBezTo>
                  <a:cubicBezTo>
                    <a:pt x="16160" y="4369"/>
                    <a:pt x="16054" y="4273"/>
                    <a:pt x="15923" y="4273"/>
                  </a:cubicBezTo>
                  <a:close/>
                  <a:moveTo>
                    <a:pt x="16630" y="4273"/>
                  </a:moveTo>
                  <a:cubicBezTo>
                    <a:pt x="16499" y="4273"/>
                    <a:pt x="16392" y="4369"/>
                    <a:pt x="16392" y="4485"/>
                  </a:cubicBezTo>
                  <a:cubicBezTo>
                    <a:pt x="16392" y="4602"/>
                    <a:pt x="16499" y="4695"/>
                    <a:pt x="16630" y="4695"/>
                  </a:cubicBezTo>
                  <a:cubicBezTo>
                    <a:pt x="16761" y="4695"/>
                    <a:pt x="16866" y="4602"/>
                    <a:pt x="16866" y="4485"/>
                  </a:cubicBezTo>
                  <a:cubicBezTo>
                    <a:pt x="16866" y="4369"/>
                    <a:pt x="16761" y="4273"/>
                    <a:pt x="16630" y="4273"/>
                  </a:cubicBezTo>
                  <a:close/>
                  <a:moveTo>
                    <a:pt x="1016" y="4839"/>
                  </a:moveTo>
                  <a:cubicBezTo>
                    <a:pt x="884" y="4839"/>
                    <a:pt x="777" y="4934"/>
                    <a:pt x="777" y="5051"/>
                  </a:cubicBezTo>
                  <a:cubicBezTo>
                    <a:pt x="777" y="5167"/>
                    <a:pt x="884" y="5261"/>
                    <a:pt x="1016" y="5261"/>
                  </a:cubicBezTo>
                  <a:cubicBezTo>
                    <a:pt x="1147" y="5261"/>
                    <a:pt x="1252" y="5167"/>
                    <a:pt x="1252" y="5051"/>
                  </a:cubicBezTo>
                  <a:cubicBezTo>
                    <a:pt x="1252" y="4934"/>
                    <a:pt x="1147" y="4839"/>
                    <a:pt x="1016" y="4839"/>
                  </a:cubicBezTo>
                  <a:close/>
                  <a:moveTo>
                    <a:pt x="1652" y="4839"/>
                  </a:moveTo>
                  <a:cubicBezTo>
                    <a:pt x="1520" y="4839"/>
                    <a:pt x="1413" y="4934"/>
                    <a:pt x="1413" y="5051"/>
                  </a:cubicBezTo>
                  <a:cubicBezTo>
                    <a:pt x="1413" y="5167"/>
                    <a:pt x="1520" y="5261"/>
                    <a:pt x="1652" y="5261"/>
                  </a:cubicBezTo>
                  <a:cubicBezTo>
                    <a:pt x="1783" y="5261"/>
                    <a:pt x="1888" y="5167"/>
                    <a:pt x="1888" y="5051"/>
                  </a:cubicBezTo>
                  <a:cubicBezTo>
                    <a:pt x="1888" y="4934"/>
                    <a:pt x="1783" y="4839"/>
                    <a:pt x="1652" y="4839"/>
                  </a:cubicBezTo>
                  <a:close/>
                  <a:moveTo>
                    <a:pt x="2287" y="4839"/>
                  </a:moveTo>
                  <a:cubicBezTo>
                    <a:pt x="2156" y="4839"/>
                    <a:pt x="2049" y="4934"/>
                    <a:pt x="2049" y="5051"/>
                  </a:cubicBezTo>
                  <a:cubicBezTo>
                    <a:pt x="2049" y="5167"/>
                    <a:pt x="2156" y="5261"/>
                    <a:pt x="2287" y="5261"/>
                  </a:cubicBezTo>
                  <a:cubicBezTo>
                    <a:pt x="2419" y="5261"/>
                    <a:pt x="2524" y="5167"/>
                    <a:pt x="2524" y="5051"/>
                  </a:cubicBezTo>
                  <a:cubicBezTo>
                    <a:pt x="2524" y="4934"/>
                    <a:pt x="2419" y="4839"/>
                    <a:pt x="2287" y="4839"/>
                  </a:cubicBezTo>
                  <a:close/>
                  <a:moveTo>
                    <a:pt x="2994" y="4839"/>
                  </a:moveTo>
                  <a:cubicBezTo>
                    <a:pt x="2863" y="4839"/>
                    <a:pt x="2755" y="4934"/>
                    <a:pt x="2755" y="5051"/>
                  </a:cubicBezTo>
                  <a:cubicBezTo>
                    <a:pt x="2755" y="5167"/>
                    <a:pt x="2863" y="5261"/>
                    <a:pt x="2994" y="5261"/>
                  </a:cubicBezTo>
                  <a:cubicBezTo>
                    <a:pt x="3125" y="5261"/>
                    <a:pt x="3230" y="5167"/>
                    <a:pt x="3230" y="5051"/>
                  </a:cubicBezTo>
                  <a:cubicBezTo>
                    <a:pt x="3230" y="4934"/>
                    <a:pt x="3125" y="4839"/>
                    <a:pt x="2994" y="4839"/>
                  </a:cubicBezTo>
                  <a:close/>
                  <a:moveTo>
                    <a:pt x="3700" y="4839"/>
                  </a:moveTo>
                  <a:cubicBezTo>
                    <a:pt x="3569" y="4839"/>
                    <a:pt x="3462" y="4934"/>
                    <a:pt x="3462" y="5051"/>
                  </a:cubicBezTo>
                  <a:cubicBezTo>
                    <a:pt x="3462" y="5167"/>
                    <a:pt x="3569" y="5261"/>
                    <a:pt x="3700" y="5261"/>
                  </a:cubicBezTo>
                  <a:cubicBezTo>
                    <a:pt x="3832" y="5261"/>
                    <a:pt x="3937" y="5167"/>
                    <a:pt x="3937" y="5051"/>
                  </a:cubicBezTo>
                  <a:cubicBezTo>
                    <a:pt x="3937" y="4934"/>
                    <a:pt x="3832" y="4839"/>
                    <a:pt x="3700" y="4839"/>
                  </a:cubicBezTo>
                  <a:close/>
                  <a:moveTo>
                    <a:pt x="4336" y="4839"/>
                  </a:moveTo>
                  <a:cubicBezTo>
                    <a:pt x="4205" y="4839"/>
                    <a:pt x="4098" y="4934"/>
                    <a:pt x="4098" y="5051"/>
                  </a:cubicBezTo>
                  <a:cubicBezTo>
                    <a:pt x="4098" y="5167"/>
                    <a:pt x="4205" y="5261"/>
                    <a:pt x="4336" y="5261"/>
                  </a:cubicBezTo>
                  <a:cubicBezTo>
                    <a:pt x="4468" y="5261"/>
                    <a:pt x="4573" y="5167"/>
                    <a:pt x="4573" y="5051"/>
                  </a:cubicBezTo>
                  <a:cubicBezTo>
                    <a:pt x="4573" y="4934"/>
                    <a:pt x="4468" y="4839"/>
                    <a:pt x="4336" y="4839"/>
                  </a:cubicBezTo>
                  <a:close/>
                  <a:moveTo>
                    <a:pt x="5043" y="4839"/>
                  </a:moveTo>
                  <a:cubicBezTo>
                    <a:pt x="4912" y="4839"/>
                    <a:pt x="4804" y="4934"/>
                    <a:pt x="4804" y="5051"/>
                  </a:cubicBezTo>
                  <a:cubicBezTo>
                    <a:pt x="4804" y="5167"/>
                    <a:pt x="4912" y="5261"/>
                    <a:pt x="5043" y="5261"/>
                  </a:cubicBezTo>
                  <a:cubicBezTo>
                    <a:pt x="5174" y="5261"/>
                    <a:pt x="5279" y="5167"/>
                    <a:pt x="5279" y="5051"/>
                  </a:cubicBezTo>
                  <a:cubicBezTo>
                    <a:pt x="5279" y="4934"/>
                    <a:pt x="5174" y="4839"/>
                    <a:pt x="5043" y="4839"/>
                  </a:cubicBezTo>
                  <a:close/>
                  <a:moveTo>
                    <a:pt x="5749" y="4839"/>
                  </a:moveTo>
                  <a:cubicBezTo>
                    <a:pt x="5618" y="4839"/>
                    <a:pt x="5511" y="4934"/>
                    <a:pt x="5511" y="5051"/>
                  </a:cubicBezTo>
                  <a:cubicBezTo>
                    <a:pt x="5511" y="5167"/>
                    <a:pt x="5618" y="5261"/>
                    <a:pt x="5749" y="5261"/>
                  </a:cubicBezTo>
                  <a:cubicBezTo>
                    <a:pt x="5880" y="5261"/>
                    <a:pt x="5986" y="5167"/>
                    <a:pt x="5986" y="5051"/>
                  </a:cubicBezTo>
                  <a:cubicBezTo>
                    <a:pt x="5986" y="4934"/>
                    <a:pt x="5880" y="4839"/>
                    <a:pt x="5749" y="4839"/>
                  </a:cubicBezTo>
                  <a:close/>
                  <a:moveTo>
                    <a:pt x="6385" y="4839"/>
                  </a:moveTo>
                  <a:cubicBezTo>
                    <a:pt x="6254" y="4839"/>
                    <a:pt x="6147" y="4934"/>
                    <a:pt x="6147" y="5051"/>
                  </a:cubicBezTo>
                  <a:cubicBezTo>
                    <a:pt x="6147" y="5167"/>
                    <a:pt x="6254" y="5261"/>
                    <a:pt x="6385" y="5261"/>
                  </a:cubicBezTo>
                  <a:cubicBezTo>
                    <a:pt x="6517" y="5261"/>
                    <a:pt x="6622" y="5167"/>
                    <a:pt x="6622" y="5051"/>
                  </a:cubicBezTo>
                  <a:cubicBezTo>
                    <a:pt x="6622" y="4934"/>
                    <a:pt x="6517" y="4839"/>
                    <a:pt x="6385" y="4839"/>
                  </a:cubicBezTo>
                  <a:close/>
                  <a:moveTo>
                    <a:pt x="7092" y="4839"/>
                  </a:moveTo>
                  <a:cubicBezTo>
                    <a:pt x="6961" y="4839"/>
                    <a:pt x="6853" y="4934"/>
                    <a:pt x="6853" y="5051"/>
                  </a:cubicBezTo>
                  <a:cubicBezTo>
                    <a:pt x="6853" y="5167"/>
                    <a:pt x="6961" y="5261"/>
                    <a:pt x="7092" y="5261"/>
                  </a:cubicBezTo>
                  <a:cubicBezTo>
                    <a:pt x="7223" y="5261"/>
                    <a:pt x="7328" y="5167"/>
                    <a:pt x="7328" y="5051"/>
                  </a:cubicBezTo>
                  <a:cubicBezTo>
                    <a:pt x="7328" y="4934"/>
                    <a:pt x="7223" y="4839"/>
                    <a:pt x="7092" y="4839"/>
                  </a:cubicBezTo>
                  <a:close/>
                  <a:moveTo>
                    <a:pt x="7798" y="4839"/>
                  </a:moveTo>
                  <a:cubicBezTo>
                    <a:pt x="7667" y="4839"/>
                    <a:pt x="7560" y="4934"/>
                    <a:pt x="7560" y="5051"/>
                  </a:cubicBezTo>
                  <a:cubicBezTo>
                    <a:pt x="7560" y="5167"/>
                    <a:pt x="7667" y="5261"/>
                    <a:pt x="7798" y="5261"/>
                  </a:cubicBezTo>
                  <a:cubicBezTo>
                    <a:pt x="7930" y="5261"/>
                    <a:pt x="8035" y="5167"/>
                    <a:pt x="8035" y="5051"/>
                  </a:cubicBezTo>
                  <a:cubicBezTo>
                    <a:pt x="8035" y="4934"/>
                    <a:pt x="7930" y="4839"/>
                    <a:pt x="7798" y="4839"/>
                  </a:cubicBezTo>
                  <a:close/>
                  <a:moveTo>
                    <a:pt x="8434" y="4839"/>
                  </a:moveTo>
                  <a:cubicBezTo>
                    <a:pt x="8303" y="4839"/>
                    <a:pt x="8196" y="4934"/>
                    <a:pt x="8196" y="5051"/>
                  </a:cubicBezTo>
                  <a:cubicBezTo>
                    <a:pt x="8196" y="5167"/>
                    <a:pt x="8303" y="5261"/>
                    <a:pt x="8434" y="5261"/>
                  </a:cubicBezTo>
                  <a:cubicBezTo>
                    <a:pt x="8565" y="5261"/>
                    <a:pt x="8670" y="5167"/>
                    <a:pt x="8670" y="5051"/>
                  </a:cubicBezTo>
                  <a:cubicBezTo>
                    <a:pt x="8670" y="4934"/>
                    <a:pt x="8565" y="4839"/>
                    <a:pt x="8434" y="4839"/>
                  </a:cubicBezTo>
                  <a:close/>
                  <a:moveTo>
                    <a:pt x="9141" y="4839"/>
                  </a:moveTo>
                  <a:cubicBezTo>
                    <a:pt x="9009" y="4839"/>
                    <a:pt x="8902" y="4934"/>
                    <a:pt x="8902" y="5051"/>
                  </a:cubicBezTo>
                  <a:cubicBezTo>
                    <a:pt x="8902" y="5167"/>
                    <a:pt x="9009" y="5261"/>
                    <a:pt x="9141" y="5261"/>
                  </a:cubicBezTo>
                  <a:cubicBezTo>
                    <a:pt x="9272" y="5261"/>
                    <a:pt x="9377" y="5167"/>
                    <a:pt x="9377" y="5051"/>
                  </a:cubicBezTo>
                  <a:cubicBezTo>
                    <a:pt x="9377" y="4934"/>
                    <a:pt x="9272" y="4839"/>
                    <a:pt x="9141" y="4839"/>
                  </a:cubicBezTo>
                  <a:close/>
                  <a:moveTo>
                    <a:pt x="9847" y="4839"/>
                  </a:moveTo>
                  <a:cubicBezTo>
                    <a:pt x="9716" y="4839"/>
                    <a:pt x="9609" y="4934"/>
                    <a:pt x="9609" y="5051"/>
                  </a:cubicBezTo>
                  <a:cubicBezTo>
                    <a:pt x="9609" y="5167"/>
                    <a:pt x="9716" y="5261"/>
                    <a:pt x="9847" y="5261"/>
                  </a:cubicBezTo>
                  <a:cubicBezTo>
                    <a:pt x="9978" y="5261"/>
                    <a:pt x="10084" y="5167"/>
                    <a:pt x="10084" y="5051"/>
                  </a:cubicBezTo>
                  <a:cubicBezTo>
                    <a:pt x="10084" y="4934"/>
                    <a:pt x="9978" y="4839"/>
                    <a:pt x="9847" y="4839"/>
                  </a:cubicBezTo>
                  <a:close/>
                  <a:moveTo>
                    <a:pt x="10483" y="4839"/>
                  </a:moveTo>
                  <a:cubicBezTo>
                    <a:pt x="10352" y="4839"/>
                    <a:pt x="10245" y="4934"/>
                    <a:pt x="10245" y="5051"/>
                  </a:cubicBezTo>
                  <a:cubicBezTo>
                    <a:pt x="10245" y="5167"/>
                    <a:pt x="10352" y="5261"/>
                    <a:pt x="10483" y="5261"/>
                  </a:cubicBezTo>
                  <a:cubicBezTo>
                    <a:pt x="10614" y="5261"/>
                    <a:pt x="10719" y="5167"/>
                    <a:pt x="10719" y="5051"/>
                  </a:cubicBezTo>
                  <a:cubicBezTo>
                    <a:pt x="10719" y="4934"/>
                    <a:pt x="10614" y="4839"/>
                    <a:pt x="10483" y="4839"/>
                  </a:cubicBezTo>
                  <a:close/>
                  <a:moveTo>
                    <a:pt x="11190" y="4839"/>
                  </a:moveTo>
                  <a:cubicBezTo>
                    <a:pt x="11058" y="4839"/>
                    <a:pt x="10951" y="4934"/>
                    <a:pt x="10951" y="5051"/>
                  </a:cubicBezTo>
                  <a:cubicBezTo>
                    <a:pt x="10951" y="5167"/>
                    <a:pt x="11058" y="5261"/>
                    <a:pt x="11190" y="5261"/>
                  </a:cubicBezTo>
                  <a:cubicBezTo>
                    <a:pt x="11321" y="5261"/>
                    <a:pt x="11426" y="5167"/>
                    <a:pt x="11426" y="5051"/>
                  </a:cubicBezTo>
                  <a:cubicBezTo>
                    <a:pt x="11426" y="4934"/>
                    <a:pt x="11321" y="4839"/>
                    <a:pt x="11190" y="4839"/>
                  </a:cubicBezTo>
                  <a:close/>
                  <a:moveTo>
                    <a:pt x="11826" y="4839"/>
                  </a:moveTo>
                  <a:cubicBezTo>
                    <a:pt x="11694" y="4839"/>
                    <a:pt x="11587" y="4934"/>
                    <a:pt x="11587" y="5051"/>
                  </a:cubicBezTo>
                  <a:cubicBezTo>
                    <a:pt x="11587" y="5167"/>
                    <a:pt x="11694" y="5261"/>
                    <a:pt x="11826" y="5261"/>
                  </a:cubicBezTo>
                  <a:cubicBezTo>
                    <a:pt x="11957" y="5261"/>
                    <a:pt x="12062" y="5167"/>
                    <a:pt x="12062" y="5051"/>
                  </a:cubicBezTo>
                  <a:cubicBezTo>
                    <a:pt x="12062" y="4934"/>
                    <a:pt x="11957" y="4839"/>
                    <a:pt x="11826" y="4839"/>
                  </a:cubicBezTo>
                  <a:close/>
                  <a:moveTo>
                    <a:pt x="12532" y="4839"/>
                  </a:moveTo>
                  <a:cubicBezTo>
                    <a:pt x="12401" y="4839"/>
                    <a:pt x="12294" y="4934"/>
                    <a:pt x="12294" y="5051"/>
                  </a:cubicBezTo>
                  <a:cubicBezTo>
                    <a:pt x="12294" y="5167"/>
                    <a:pt x="12401" y="5261"/>
                    <a:pt x="12532" y="5261"/>
                  </a:cubicBezTo>
                  <a:cubicBezTo>
                    <a:pt x="12663" y="5261"/>
                    <a:pt x="12768" y="5167"/>
                    <a:pt x="12768" y="5051"/>
                  </a:cubicBezTo>
                  <a:cubicBezTo>
                    <a:pt x="12768" y="4934"/>
                    <a:pt x="12663" y="4839"/>
                    <a:pt x="12532" y="4839"/>
                  </a:cubicBezTo>
                  <a:close/>
                  <a:moveTo>
                    <a:pt x="13239" y="4839"/>
                  </a:moveTo>
                  <a:cubicBezTo>
                    <a:pt x="13107" y="4839"/>
                    <a:pt x="13000" y="4934"/>
                    <a:pt x="13000" y="5051"/>
                  </a:cubicBezTo>
                  <a:cubicBezTo>
                    <a:pt x="13000" y="5167"/>
                    <a:pt x="13107" y="5261"/>
                    <a:pt x="13239" y="5261"/>
                  </a:cubicBezTo>
                  <a:cubicBezTo>
                    <a:pt x="13370" y="5261"/>
                    <a:pt x="13475" y="5167"/>
                    <a:pt x="13475" y="5051"/>
                  </a:cubicBezTo>
                  <a:cubicBezTo>
                    <a:pt x="13475" y="4934"/>
                    <a:pt x="13370" y="4839"/>
                    <a:pt x="13239" y="4839"/>
                  </a:cubicBezTo>
                  <a:close/>
                  <a:moveTo>
                    <a:pt x="13875" y="4839"/>
                  </a:moveTo>
                  <a:cubicBezTo>
                    <a:pt x="13743" y="4839"/>
                    <a:pt x="13636" y="4934"/>
                    <a:pt x="13636" y="5051"/>
                  </a:cubicBezTo>
                  <a:cubicBezTo>
                    <a:pt x="13636" y="5167"/>
                    <a:pt x="13743" y="5261"/>
                    <a:pt x="13875" y="5261"/>
                  </a:cubicBezTo>
                  <a:cubicBezTo>
                    <a:pt x="14005" y="5261"/>
                    <a:pt x="14111" y="5167"/>
                    <a:pt x="14111" y="5051"/>
                  </a:cubicBezTo>
                  <a:cubicBezTo>
                    <a:pt x="14111" y="4934"/>
                    <a:pt x="14005" y="4839"/>
                    <a:pt x="13875" y="4839"/>
                  </a:cubicBezTo>
                  <a:close/>
                  <a:moveTo>
                    <a:pt x="14581" y="4839"/>
                  </a:moveTo>
                  <a:cubicBezTo>
                    <a:pt x="14450" y="4839"/>
                    <a:pt x="14343" y="4934"/>
                    <a:pt x="14343" y="5051"/>
                  </a:cubicBezTo>
                  <a:cubicBezTo>
                    <a:pt x="14343" y="5167"/>
                    <a:pt x="14450" y="5261"/>
                    <a:pt x="14581" y="5261"/>
                  </a:cubicBezTo>
                  <a:cubicBezTo>
                    <a:pt x="14712" y="5261"/>
                    <a:pt x="14817" y="5167"/>
                    <a:pt x="14817" y="5051"/>
                  </a:cubicBezTo>
                  <a:cubicBezTo>
                    <a:pt x="14817" y="4934"/>
                    <a:pt x="14712" y="4839"/>
                    <a:pt x="14581" y="4839"/>
                  </a:cubicBezTo>
                  <a:close/>
                  <a:moveTo>
                    <a:pt x="15217" y="4839"/>
                  </a:moveTo>
                  <a:cubicBezTo>
                    <a:pt x="15086" y="4839"/>
                    <a:pt x="14978" y="4934"/>
                    <a:pt x="14978" y="5051"/>
                  </a:cubicBezTo>
                  <a:cubicBezTo>
                    <a:pt x="14978" y="5167"/>
                    <a:pt x="15086" y="5261"/>
                    <a:pt x="15217" y="5261"/>
                  </a:cubicBezTo>
                  <a:cubicBezTo>
                    <a:pt x="15348" y="5261"/>
                    <a:pt x="15453" y="5167"/>
                    <a:pt x="15453" y="5051"/>
                  </a:cubicBezTo>
                  <a:cubicBezTo>
                    <a:pt x="15453" y="4934"/>
                    <a:pt x="15348" y="4839"/>
                    <a:pt x="15217" y="4839"/>
                  </a:cubicBezTo>
                  <a:close/>
                  <a:moveTo>
                    <a:pt x="15923" y="4839"/>
                  </a:moveTo>
                  <a:cubicBezTo>
                    <a:pt x="15792" y="4839"/>
                    <a:pt x="15685" y="4934"/>
                    <a:pt x="15685" y="5051"/>
                  </a:cubicBezTo>
                  <a:cubicBezTo>
                    <a:pt x="15685" y="5167"/>
                    <a:pt x="15792" y="5261"/>
                    <a:pt x="15923" y="5261"/>
                  </a:cubicBezTo>
                  <a:cubicBezTo>
                    <a:pt x="16054" y="5261"/>
                    <a:pt x="16160" y="5167"/>
                    <a:pt x="16160" y="5051"/>
                  </a:cubicBezTo>
                  <a:cubicBezTo>
                    <a:pt x="16160" y="4934"/>
                    <a:pt x="16054" y="4839"/>
                    <a:pt x="15923" y="4839"/>
                  </a:cubicBezTo>
                  <a:close/>
                  <a:moveTo>
                    <a:pt x="16630" y="4839"/>
                  </a:moveTo>
                  <a:cubicBezTo>
                    <a:pt x="16499" y="4839"/>
                    <a:pt x="16392" y="4934"/>
                    <a:pt x="16392" y="5051"/>
                  </a:cubicBezTo>
                  <a:cubicBezTo>
                    <a:pt x="16392" y="5167"/>
                    <a:pt x="16499" y="5261"/>
                    <a:pt x="16630" y="5261"/>
                  </a:cubicBezTo>
                  <a:cubicBezTo>
                    <a:pt x="16761" y="5261"/>
                    <a:pt x="16866" y="5167"/>
                    <a:pt x="16866" y="5051"/>
                  </a:cubicBezTo>
                  <a:cubicBezTo>
                    <a:pt x="16866" y="4934"/>
                    <a:pt x="16761" y="4839"/>
                    <a:pt x="16630" y="4839"/>
                  </a:cubicBezTo>
                  <a:close/>
                  <a:moveTo>
                    <a:pt x="1016" y="5404"/>
                  </a:moveTo>
                  <a:cubicBezTo>
                    <a:pt x="884" y="5404"/>
                    <a:pt x="777" y="5500"/>
                    <a:pt x="777" y="5617"/>
                  </a:cubicBezTo>
                  <a:cubicBezTo>
                    <a:pt x="777" y="5733"/>
                    <a:pt x="884" y="5827"/>
                    <a:pt x="1016" y="5827"/>
                  </a:cubicBezTo>
                  <a:cubicBezTo>
                    <a:pt x="1147" y="5827"/>
                    <a:pt x="1252" y="5733"/>
                    <a:pt x="1252" y="5617"/>
                  </a:cubicBezTo>
                  <a:cubicBezTo>
                    <a:pt x="1252" y="5500"/>
                    <a:pt x="1147" y="5404"/>
                    <a:pt x="1016" y="5404"/>
                  </a:cubicBezTo>
                  <a:close/>
                  <a:moveTo>
                    <a:pt x="1652" y="5404"/>
                  </a:moveTo>
                  <a:cubicBezTo>
                    <a:pt x="1520" y="5404"/>
                    <a:pt x="1413" y="5500"/>
                    <a:pt x="1413" y="5617"/>
                  </a:cubicBezTo>
                  <a:cubicBezTo>
                    <a:pt x="1413" y="5733"/>
                    <a:pt x="1520" y="5827"/>
                    <a:pt x="1652" y="5827"/>
                  </a:cubicBezTo>
                  <a:cubicBezTo>
                    <a:pt x="1783" y="5827"/>
                    <a:pt x="1888" y="5733"/>
                    <a:pt x="1888" y="5617"/>
                  </a:cubicBezTo>
                  <a:cubicBezTo>
                    <a:pt x="1888" y="5500"/>
                    <a:pt x="1783" y="5404"/>
                    <a:pt x="1652" y="5404"/>
                  </a:cubicBezTo>
                  <a:close/>
                  <a:moveTo>
                    <a:pt x="2287" y="5404"/>
                  </a:moveTo>
                  <a:cubicBezTo>
                    <a:pt x="2156" y="5404"/>
                    <a:pt x="2049" y="5500"/>
                    <a:pt x="2049" y="5617"/>
                  </a:cubicBezTo>
                  <a:cubicBezTo>
                    <a:pt x="2049" y="5733"/>
                    <a:pt x="2156" y="5827"/>
                    <a:pt x="2287" y="5827"/>
                  </a:cubicBezTo>
                  <a:cubicBezTo>
                    <a:pt x="2419" y="5827"/>
                    <a:pt x="2524" y="5733"/>
                    <a:pt x="2524" y="5617"/>
                  </a:cubicBezTo>
                  <a:cubicBezTo>
                    <a:pt x="2524" y="5500"/>
                    <a:pt x="2419" y="5404"/>
                    <a:pt x="2287" y="5404"/>
                  </a:cubicBezTo>
                  <a:close/>
                  <a:moveTo>
                    <a:pt x="2994" y="5404"/>
                  </a:moveTo>
                  <a:cubicBezTo>
                    <a:pt x="2863" y="5404"/>
                    <a:pt x="2755" y="5500"/>
                    <a:pt x="2755" y="5617"/>
                  </a:cubicBezTo>
                  <a:cubicBezTo>
                    <a:pt x="2755" y="5733"/>
                    <a:pt x="2863" y="5827"/>
                    <a:pt x="2994" y="5827"/>
                  </a:cubicBezTo>
                  <a:cubicBezTo>
                    <a:pt x="3125" y="5827"/>
                    <a:pt x="3230" y="5733"/>
                    <a:pt x="3230" y="5617"/>
                  </a:cubicBezTo>
                  <a:cubicBezTo>
                    <a:pt x="3230" y="5500"/>
                    <a:pt x="3125" y="5404"/>
                    <a:pt x="2994" y="5404"/>
                  </a:cubicBezTo>
                  <a:close/>
                  <a:moveTo>
                    <a:pt x="3700" y="5404"/>
                  </a:moveTo>
                  <a:cubicBezTo>
                    <a:pt x="3569" y="5404"/>
                    <a:pt x="3462" y="5500"/>
                    <a:pt x="3462" y="5617"/>
                  </a:cubicBezTo>
                  <a:cubicBezTo>
                    <a:pt x="3462" y="5733"/>
                    <a:pt x="3569" y="5827"/>
                    <a:pt x="3700" y="5827"/>
                  </a:cubicBezTo>
                  <a:cubicBezTo>
                    <a:pt x="3832" y="5827"/>
                    <a:pt x="3937" y="5733"/>
                    <a:pt x="3937" y="5617"/>
                  </a:cubicBezTo>
                  <a:cubicBezTo>
                    <a:pt x="3937" y="5500"/>
                    <a:pt x="3832" y="5404"/>
                    <a:pt x="3700" y="5404"/>
                  </a:cubicBezTo>
                  <a:close/>
                  <a:moveTo>
                    <a:pt x="4336" y="5404"/>
                  </a:moveTo>
                  <a:cubicBezTo>
                    <a:pt x="4205" y="5404"/>
                    <a:pt x="4098" y="5500"/>
                    <a:pt x="4098" y="5617"/>
                  </a:cubicBezTo>
                  <a:cubicBezTo>
                    <a:pt x="4098" y="5733"/>
                    <a:pt x="4205" y="5827"/>
                    <a:pt x="4336" y="5827"/>
                  </a:cubicBezTo>
                  <a:cubicBezTo>
                    <a:pt x="4468" y="5827"/>
                    <a:pt x="4573" y="5733"/>
                    <a:pt x="4573" y="5617"/>
                  </a:cubicBezTo>
                  <a:cubicBezTo>
                    <a:pt x="4573" y="5500"/>
                    <a:pt x="4468" y="5404"/>
                    <a:pt x="4336" y="5404"/>
                  </a:cubicBezTo>
                  <a:close/>
                  <a:moveTo>
                    <a:pt x="5043" y="5404"/>
                  </a:moveTo>
                  <a:cubicBezTo>
                    <a:pt x="4912" y="5404"/>
                    <a:pt x="4804" y="5500"/>
                    <a:pt x="4804" y="5617"/>
                  </a:cubicBezTo>
                  <a:cubicBezTo>
                    <a:pt x="4804" y="5733"/>
                    <a:pt x="4912" y="5827"/>
                    <a:pt x="5043" y="5827"/>
                  </a:cubicBezTo>
                  <a:cubicBezTo>
                    <a:pt x="5174" y="5827"/>
                    <a:pt x="5279" y="5733"/>
                    <a:pt x="5279" y="5617"/>
                  </a:cubicBezTo>
                  <a:cubicBezTo>
                    <a:pt x="5279" y="5500"/>
                    <a:pt x="5174" y="5404"/>
                    <a:pt x="5043" y="5404"/>
                  </a:cubicBezTo>
                  <a:close/>
                  <a:moveTo>
                    <a:pt x="5749" y="5404"/>
                  </a:moveTo>
                  <a:cubicBezTo>
                    <a:pt x="5618" y="5404"/>
                    <a:pt x="5511" y="5500"/>
                    <a:pt x="5511" y="5617"/>
                  </a:cubicBezTo>
                  <a:cubicBezTo>
                    <a:pt x="5511" y="5733"/>
                    <a:pt x="5618" y="5827"/>
                    <a:pt x="5749" y="5827"/>
                  </a:cubicBezTo>
                  <a:cubicBezTo>
                    <a:pt x="5880" y="5827"/>
                    <a:pt x="5986" y="5733"/>
                    <a:pt x="5986" y="5617"/>
                  </a:cubicBezTo>
                  <a:cubicBezTo>
                    <a:pt x="5986" y="5500"/>
                    <a:pt x="5880" y="5404"/>
                    <a:pt x="5749" y="5404"/>
                  </a:cubicBezTo>
                  <a:close/>
                  <a:moveTo>
                    <a:pt x="6385" y="5404"/>
                  </a:moveTo>
                  <a:cubicBezTo>
                    <a:pt x="6254" y="5404"/>
                    <a:pt x="6147" y="5500"/>
                    <a:pt x="6147" y="5617"/>
                  </a:cubicBezTo>
                  <a:cubicBezTo>
                    <a:pt x="6147" y="5733"/>
                    <a:pt x="6254" y="5827"/>
                    <a:pt x="6385" y="5827"/>
                  </a:cubicBezTo>
                  <a:cubicBezTo>
                    <a:pt x="6517" y="5827"/>
                    <a:pt x="6622" y="5733"/>
                    <a:pt x="6622" y="5617"/>
                  </a:cubicBezTo>
                  <a:cubicBezTo>
                    <a:pt x="6622" y="5500"/>
                    <a:pt x="6517" y="5404"/>
                    <a:pt x="6385" y="5404"/>
                  </a:cubicBezTo>
                  <a:close/>
                  <a:moveTo>
                    <a:pt x="7092" y="5404"/>
                  </a:moveTo>
                  <a:cubicBezTo>
                    <a:pt x="6961" y="5404"/>
                    <a:pt x="6853" y="5500"/>
                    <a:pt x="6853" y="5617"/>
                  </a:cubicBezTo>
                  <a:cubicBezTo>
                    <a:pt x="6853" y="5733"/>
                    <a:pt x="6961" y="5827"/>
                    <a:pt x="7092" y="5827"/>
                  </a:cubicBezTo>
                  <a:cubicBezTo>
                    <a:pt x="7223" y="5827"/>
                    <a:pt x="7328" y="5733"/>
                    <a:pt x="7328" y="5617"/>
                  </a:cubicBezTo>
                  <a:cubicBezTo>
                    <a:pt x="7328" y="5500"/>
                    <a:pt x="7223" y="5404"/>
                    <a:pt x="7092" y="5404"/>
                  </a:cubicBezTo>
                  <a:close/>
                  <a:moveTo>
                    <a:pt x="7798" y="5404"/>
                  </a:moveTo>
                  <a:cubicBezTo>
                    <a:pt x="7667" y="5404"/>
                    <a:pt x="7560" y="5500"/>
                    <a:pt x="7560" y="5617"/>
                  </a:cubicBezTo>
                  <a:cubicBezTo>
                    <a:pt x="7560" y="5733"/>
                    <a:pt x="7667" y="5827"/>
                    <a:pt x="7798" y="5827"/>
                  </a:cubicBezTo>
                  <a:cubicBezTo>
                    <a:pt x="7930" y="5827"/>
                    <a:pt x="8035" y="5733"/>
                    <a:pt x="8035" y="5617"/>
                  </a:cubicBezTo>
                  <a:cubicBezTo>
                    <a:pt x="8035" y="5500"/>
                    <a:pt x="7930" y="5404"/>
                    <a:pt x="7798" y="5404"/>
                  </a:cubicBezTo>
                  <a:close/>
                  <a:moveTo>
                    <a:pt x="8434" y="5404"/>
                  </a:moveTo>
                  <a:cubicBezTo>
                    <a:pt x="8303" y="5404"/>
                    <a:pt x="8196" y="5500"/>
                    <a:pt x="8196" y="5617"/>
                  </a:cubicBezTo>
                  <a:cubicBezTo>
                    <a:pt x="8196" y="5733"/>
                    <a:pt x="8303" y="5827"/>
                    <a:pt x="8434" y="5827"/>
                  </a:cubicBezTo>
                  <a:cubicBezTo>
                    <a:pt x="8565" y="5827"/>
                    <a:pt x="8670" y="5733"/>
                    <a:pt x="8670" y="5617"/>
                  </a:cubicBezTo>
                  <a:cubicBezTo>
                    <a:pt x="8670" y="5500"/>
                    <a:pt x="8565" y="5404"/>
                    <a:pt x="8434" y="5404"/>
                  </a:cubicBezTo>
                  <a:close/>
                  <a:moveTo>
                    <a:pt x="9141" y="5404"/>
                  </a:moveTo>
                  <a:cubicBezTo>
                    <a:pt x="9009" y="5404"/>
                    <a:pt x="8902" y="5500"/>
                    <a:pt x="8902" y="5617"/>
                  </a:cubicBezTo>
                  <a:cubicBezTo>
                    <a:pt x="8902" y="5733"/>
                    <a:pt x="9009" y="5827"/>
                    <a:pt x="9141" y="5827"/>
                  </a:cubicBezTo>
                  <a:cubicBezTo>
                    <a:pt x="9272" y="5827"/>
                    <a:pt x="9377" y="5733"/>
                    <a:pt x="9377" y="5617"/>
                  </a:cubicBezTo>
                  <a:cubicBezTo>
                    <a:pt x="9377" y="5500"/>
                    <a:pt x="9272" y="5404"/>
                    <a:pt x="9141" y="5404"/>
                  </a:cubicBezTo>
                  <a:close/>
                  <a:moveTo>
                    <a:pt x="9847" y="5404"/>
                  </a:moveTo>
                  <a:cubicBezTo>
                    <a:pt x="9716" y="5404"/>
                    <a:pt x="9609" y="5500"/>
                    <a:pt x="9609" y="5617"/>
                  </a:cubicBezTo>
                  <a:cubicBezTo>
                    <a:pt x="9609" y="5733"/>
                    <a:pt x="9716" y="5827"/>
                    <a:pt x="9847" y="5827"/>
                  </a:cubicBezTo>
                  <a:cubicBezTo>
                    <a:pt x="9978" y="5827"/>
                    <a:pt x="10084" y="5733"/>
                    <a:pt x="10084" y="5617"/>
                  </a:cubicBezTo>
                  <a:cubicBezTo>
                    <a:pt x="10084" y="5500"/>
                    <a:pt x="9978" y="5404"/>
                    <a:pt x="9847" y="5404"/>
                  </a:cubicBezTo>
                  <a:close/>
                  <a:moveTo>
                    <a:pt x="10483" y="5404"/>
                  </a:moveTo>
                  <a:cubicBezTo>
                    <a:pt x="10352" y="5404"/>
                    <a:pt x="10245" y="5500"/>
                    <a:pt x="10245" y="5617"/>
                  </a:cubicBezTo>
                  <a:cubicBezTo>
                    <a:pt x="10245" y="5733"/>
                    <a:pt x="10352" y="5827"/>
                    <a:pt x="10483" y="5827"/>
                  </a:cubicBezTo>
                  <a:cubicBezTo>
                    <a:pt x="10614" y="5827"/>
                    <a:pt x="10719" y="5733"/>
                    <a:pt x="10719" y="5617"/>
                  </a:cubicBezTo>
                  <a:cubicBezTo>
                    <a:pt x="10719" y="5500"/>
                    <a:pt x="10614" y="5404"/>
                    <a:pt x="10483" y="5404"/>
                  </a:cubicBezTo>
                  <a:close/>
                  <a:moveTo>
                    <a:pt x="11190" y="5404"/>
                  </a:moveTo>
                  <a:cubicBezTo>
                    <a:pt x="11058" y="5404"/>
                    <a:pt x="10951" y="5500"/>
                    <a:pt x="10951" y="5617"/>
                  </a:cubicBezTo>
                  <a:cubicBezTo>
                    <a:pt x="10951" y="5733"/>
                    <a:pt x="11058" y="5827"/>
                    <a:pt x="11190" y="5827"/>
                  </a:cubicBezTo>
                  <a:cubicBezTo>
                    <a:pt x="11321" y="5827"/>
                    <a:pt x="11426" y="5733"/>
                    <a:pt x="11426" y="5617"/>
                  </a:cubicBezTo>
                  <a:cubicBezTo>
                    <a:pt x="11426" y="5500"/>
                    <a:pt x="11321" y="5404"/>
                    <a:pt x="11190" y="5404"/>
                  </a:cubicBezTo>
                  <a:close/>
                  <a:moveTo>
                    <a:pt x="11826" y="5404"/>
                  </a:moveTo>
                  <a:cubicBezTo>
                    <a:pt x="11694" y="5404"/>
                    <a:pt x="11587" y="5500"/>
                    <a:pt x="11587" y="5617"/>
                  </a:cubicBezTo>
                  <a:cubicBezTo>
                    <a:pt x="11587" y="5733"/>
                    <a:pt x="11694" y="5827"/>
                    <a:pt x="11826" y="5827"/>
                  </a:cubicBezTo>
                  <a:cubicBezTo>
                    <a:pt x="11957" y="5827"/>
                    <a:pt x="12062" y="5733"/>
                    <a:pt x="12062" y="5617"/>
                  </a:cubicBezTo>
                  <a:cubicBezTo>
                    <a:pt x="12062" y="5500"/>
                    <a:pt x="11957" y="5404"/>
                    <a:pt x="11826" y="5404"/>
                  </a:cubicBezTo>
                  <a:close/>
                  <a:moveTo>
                    <a:pt x="12532" y="5404"/>
                  </a:moveTo>
                  <a:cubicBezTo>
                    <a:pt x="12401" y="5404"/>
                    <a:pt x="12294" y="5500"/>
                    <a:pt x="12294" y="5617"/>
                  </a:cubicBezTo>
                  <a:cubicBezTo>
                    <a:pt x="12294" y="5733"/>
                    <a:pt x="12401" y="5827"/>
                    <a:pt x="12532" y="5827"/>
                  </a:cubicBezTo>
                  <a:cubicBezTo>
                    <a:pt x="12663" y="5827"/>
                    <a:pt x="12768" y="5733"/>
                    <a:pt x="12768" y="5617"/>
                  </a:cubicBezTo>
                  <a:cubicBezTo>
                    <a:pt x="12768" y="5500"/>
                    <a:pt x="12663" y="5404"/>
                    <a:pt x="12532" y="5404"/>
                  </a:cubicBezTo>
                  <a:close/>
                  <a:moveTo>
                    <a:pt x="13239" y="5404"/>
                  </a:moveTo>
                  <a:cubicBezTo>
                    <a:pt x="13107" y="5404"/>
                    <a:pt x="13000" y="5500"/>
                    <a:pt x="13000" y="5617"/>
                  </a:cubicBezTo>
                  <a:cubicBezTo>
                    <a:pt x="13000" y="5733"/>
                    <a:pt x="13107" y="5827"/>
                    <a:pt x="13239" y="5827"/>
                  </a:cubicBezTo>
                  <a:cubicBezTo>
                    <a:pt x="13370" y="5827"/>
                    <a:pt x="13475" y="5733"/>
                    <a:pt x="13475" y="5617"/>
                  </a:cubicBezTo>
                  <a:cubicBezTo>
                    <a:pt x="13475" y="5500"/>
                    <a:pt x="13370" y="5404"/>
                    <a:pt x="13239" y="5404"/>
                  </a:cubicBezTo>
                  <a:close/>
                  <a:moveTo>
                    <a:pt x="13875" y="5404"/>
                  </a:moveTo>
                  <a:cubicBezTo>
                    <a:pt x="13743" y="5404"/>
                    <a:pt x="13636" y="5500"/>
                    <a:pt x="13636" y="5617"/>
                  </a:cubicBezTo>
                  <a:cubicBezTo>
                    <a:pt x="13636" y="5733"/>
                    <a:pt x="13743" y="5827"/>
                    <a:pt x="13875" y="5827"/>
                  </a:cubicBezTo>
                  <a:cubicBezTo>
                    <a:pt x="14005" y="5827"/>
                    <a:pt x="14111" y="5733"/>
                    <a:pt x="14111" y="5617"/>
                  </a:cubicBezTo>
                  <a:cubicBezTo>
                    <a:pt x="14111" y="5500"/>
                    <a:pt x="14005" y="5404"/>
                    <a:pt x="13875" y="5404"/>
                  </a:cubicBezTo>
                  <a:close/>
                  <a:moveTo>
                    <a:pt x="14581" y="5404"/>
                  </a:moveTo>
                  <a:cubicBezTo>
                    <a:pt x="14450" y="5404"/>
                    <a:pt x="14343" y="5500"/>
                    <a:pt x="14343" y="5617"/>
                  </a:cubicBezTo>
                  <a:cubicBezTo>
                    <a:pt x="14343" y="5733"/>
                    <a:pt x="14450" y="5827"/>
                    <a:pt x="14581" y="5827"/>
                  </a:cubicBezTo>
                  <a:cubicBezTo>
                    <a:pt x="14712" y="5827"/>
                    <a:pt x="14817" y="5733"/>
                    <a:pt x="14817" y="5617"/>
                  </a:cubicBezTo>
                  <a:cubicBezTo>
                    <a:pt x="14817" y="5500"/>
                    <a:pt x="14712" y="5404"/>
                    <a:pt x="14581" y="5404"/>
                  </a:cubicBezTo>
                  <a:close/>
                  <a:moveTo>
                    <a:pt x="15217" y="5404"/>
                  </a:moveTo>
                  <a:cubicBezTo>
                    <a:pt x="15086" y="5404"/>
                    <a:pt x="14978" y="5500"/>
                    <a:pt x="14978" y="5617"/>
                  </a:cubicBezTo>
                  <a:cubicBezTo>
                    <a:pt x="14978" y="5733"/>
                    <a:pt x="15086" y="5827"/>
                    <a:pt x="15217" y="5827"/>
                  </a:cubicBezTo>
                  <a:cubicBezTo>
                    <a:pt x="15348" y="5827"/>
                    <a:pt x="15453" y="5733"/>
                    <a:pt x="15453" y="5617"/>
                  </a:cubicBezTo>
                  <a:cubicBezTo>
                    <a:pt x="15453" y="5500"/>
                    <a:pt x="15348" y="5404"/>
                    <a:pt x="15217" y="5404"/>
                  </a:cubicBezTo>
                  <a:close/>
                  <a:moveTo>
                    <a:pt x="15923" y="5404"/>
                  </a:moveTo>
                  <a:cubicBezTo>
                    <a:pt x="15792" y="5404"/>
                    <a:pt x="15685" y="5500"/>
                    <a:pt x="15685" y="5617"/>
                  </a:cubicBezTo>
                  <a:cubicBezTo>
                    <a:pt x="15685" y="5733"/>
                    <a:pt x="15792" y="5827"/>
                    <a:pt x="15923" y="5827"/>
                  </a:cubicBezTo>
                  <a:cubicBezTo>
                    <a:pt x="16054" y="5827"/>
                    <a:pt x="16160" y="5733"/>
                    <a:pt x="16160" y="5617"/>
                  </a:cubicBezTo>
                  <a:cubicBezTo>
                    <a:pt x="16160" y="5500"/>
                    <a:pt x="16054" y="5404"/>
                    <a:pt x="15923" y="5404"/>
                  </a:cubicBezTo>
                  <a:close/>
                  <a:moveTo>
                    <a:pt x="16630" y="5404"/>
                  </a:moveTo>
                  <a:cubicBezTo>
                    <a:pt x="16499" y="5404"/>
                    <a:pt x="16392" y="5500"/>
                    <a:pt x="16392" y="5617"/>
                  </a:cubicBezTo>
                  <a:cubicBezTo>
                    <a:pt x="16392" y="5733"/>
                    <a:pt x="16499" y="5827"/>
                    <a:pt x="16630" y="5827"/>
                  </a:cubicBezTo>
                  <a:cubicBezTo>
                    <a:pt x="16761" y="5827"/>
                    <a:pt x="16866" y="5733"/>
                    <a:pt x="16866" y="5617"/>
                  </a:cubicBezTo>
                  <a:cubicBezTo>
                    <a:pt x="16866" y="5500"/>
                    <a:pt x="16761" y="5404"/>
                    <a:pt x="16630" y="5404"/>
                  </a:cubicBezTo>
                  <a:close/>
                  <a:moveTo>
                    <a:pt x="17266" y="5404"/>
                  </a:moveTo>
                  <a:cubicBezTo>
                    <a:pt x="17134" y="5404"/>
                    <a:pt x="17027" y="5500"/>
                    <a:pt x="17027" y="5617"/>
                  </a:cubicBezTo>
                  <a:cubicBezTo>
                    <a:pt x="17027" y="5733"/>
                    <a:pt x="17134" y="5827"/>
                    <a:pt x="17266" y="5827"/>
                  </a:cubicBezTo>
                  <a:cubicBezTo>
                    <a:pt x="17397" y="5827"/>
                    <a:pt x="17502" y="5733"/>
                    <a:pt x="17502" y="5617"/>
                  </a:cubicBezTo>
                  <a:cubicBezTo>
                    <a:pt x="17502" y="5500"/>
                    <a:pt x="17397" y="5404"/>
                    <a:pt x="17266" y="5404"/>
                  </a:cubicBezTo>
                  <a:close/>
                  <a:moveTo>
                    <a:pt x="238" y="6033"/>
                  </a:moveTo>
                  <a:cubicBezTo>
                    <a:pt x="107" y="6033"/>
                    <a:pt x="0" y="6128"/>
                    <a:pt x="0" y="6245"/>
                  </a:cubicBezTo>
                  <a:cubicBezTo>
                    <a:pt x="0" y="6362"/>
                    <a:pt x="107" y="6455"/>
                    <a:pt x="238" y="6455"/>
                  </a:cubicBezTo>
                  <a:cubicBezTo>
                    <a:pt x="370" y="6455"/>
                    <a:pt x="475" y="6362"/>
                    <a:pt x="475" y="6245"/>
                  </a:cubicBezTo>
                  <a:cubicBezTo>
                    <a:pt x="475" y="6128"/>
                    <a:pt x="370" y="6033"/>
                    <a:pt x="238" y="6033"/>
                  </a:cubicBezTo>
                  <a:close/>
                  <a:moveTo>
                    <a:pt x="1016" y="6033"/>
                  </a:moveTo>
                  <a:cubicBezTo>
                    <a:pt x="884" y="6033"/>
                    <a:pt x="777" y="6128"/>
                    <a:pt x="777" y="6245"/>
                  </a:cubicBezTo>
                  <a:cubicBezTo>
                    <a:pt x="777" y="6362"/>
                    <a:pt x="884" y="6455"/>
                    <a:pt x="1016" y="6455"/>
                  </a:cubicBezTo>
                  <a:cubicBezTo>
                    <a:pt x="1147" y="6455"/>
                    <a:pt x="1252" y="6362"/>
                    <a:pt x="1252" y="6245"/>
                  </a:cubicBezTo>
                  <a:cubicBezTo>
                    <a:pt x="1252" y="6128"/>
                    <a:pt x="1147" y="6033"/>
                    <a:pt x="1016" y="6033"/>
                  </a:cubicBezTo>
                  <a:close/>
                  <a:moveTo>
                    <a:pt x="1652" y="6033"/>
                  </a:moveTo>
                  <a:cubicBezTo>
                    <a:pt x="1520" y="6033"/>
                    <a:pt x="1413" y="6128"/>
                    <a:pt x="1413" y="6245"/>
                  </a:cubicBezTo>
                  <a:cubicBezTo>
                    <a:pt x="1413" y="6362"/>
                    <a:pt x="1520" y="6455"/>
                    <a:pt x="1652" y="6455"/>
                  </a:cubicBezTo>
                  <a:cubicBezTo>
                    <a:pt x="1783" y="6455"/>
                    <a:pt x="1888" y="6362"/>
                    <a:pt x="1888" y="6245"/>
                  </a:cubicBezTo>
                  <a:cubicBezTo>
                    <a:pt x="1888" y="6128"/>
                    <a:pt x="1783" y="6033"/>
                    <a:pt x="1652" y="6033"/>
                  </a:cubicBezTo>
                  <a:close/>
                  <a:moveTo>
                    <a:pt x="2287" y="6033"/>
                  </a:moveTo>
                  <a:cubicBezTo>
                    <a:pt x="2156" y="6033"/>
                    <a:pt x="2049" y="6128"/>
                    <a:pt x="2049" y="6245"/>
                  </a:cubicBezTo>
                  <a:cubicBezTo>
                    <a:pt x="2049" y="6362"/>
                    <a:pt x="2156" y="6455"/>
                    <a:pt x="2287" y="6455"/>
                  </a:cubicBezTo>
                  <a:cubicBezTo>
                    <a:pt x="2419" y="6455"/>
                    <a:pt x="2524" y="6362"/>
                    <a:pt x="2524" y="6245"/>
                  </a:cubicBezTo>
                  <a:cubicBezTo>
                    <a:pt x="2524" y="6128"/>
                    <a:pt x="2419" y="6033"/>
                    <a:pt x="2287" y="6033"/>
                  </a:cubicBezTo>
                  <a:close/>
                  <a:moveTo>
                    <a:pt x="2994" y="6033"/>
                  </a:moveTo>
                  <a:cubicBezTo>
                    <a:pt x="2863" y="6033"/>
                    <a:pt x="2755" y="6128"/>
                    <a:pt x="2755" y="6245"/>
                  </a:cubicBezTo>
                  <a:cubicBezTo>
                    <a:pt x="2755" y="6362"/>
                    <a:pt x="2863" y="6455"/>
                    <a:pt x="2994" y="6455"/>
                  </a:cubicBezTo>
                  <a:cubicBezTo>
                    <a:pt x="3125" y="6455"/>
                    <a:pt x="3230" y="6362"/>
                    <a:pt x="3230" y="6245"/>
                  </a:cubicBezTo>
                  <a:cubicBezTo>
                    <a:pt x="3230" y="6128"/>
                    <a:pt x="3125" y="6033"/>
                    <a:pt x="2994" y="6033"/>
                  </a:cubicBezTo>
                  <a:close/>
                  <a:moveTo>
                    <a:pt x="3700" y="6033"/>
                  </a:moveTo>
                  <a:cubicBezTo>
                    <a:pt x="3569" y="6033"/>
                    <a:pt x="3462" y="6128"/>
                    <a:pt x="3462" y="6245"/>
                  </a:cubicBezTo>
                  <a:cubicBezTo>
                    <a:pt x="3462" y="6362"/>
                    <a:pt x="3569" y="6455"/>
                    <a:pt x="3700" y="6455"/>
                  </a:cubicBezTo>
                  <a:cubicBezTo>
                    <a:pt x="3832" y="6455"/>
                    <a:pt x="3937" y="6362"/>
                    <a:pt x="3937" y="6245"/>
                  </a:cubicBezTo>
                  <a:cubicBezTo>
                    <a:pt x="3937" y="6128"/>
                    <a:pt x="3832" y="6033"/>
                    <a:pt x="3700" y="6033"/>
                  </a:cubicBezTo>
                  <a:close/>
                  <a:moveTo>
                    <a:pt x="4336" y="6033"/>
                  </a:moveTo>
                  <a:cubicBezTo>
                    <a:pt x="4205" y="6033"/>
                    <a:pt x="4098" y="6128"/>
                    <a:pt x="4098" y="6245"/>
                  </a:cubicBezTo>
                  <a:cubicBezTo>
                    <a:pt x="4098" y="6362"/>
                    <a:pt x="4205" y="6455"/>
                    <a:pt x="4336" y="6455"/>
                  </a:cubicBezTo>
                  <a:cubicBezTo>
                    <a:pt x="4468" y="6455"/>
                    <a:pt x="4573" y="6362"/>
                    <a:pt x="4573" y="6245"/>
                  </a:cubicBezTo>
                  <a:cubicBezTo>
                    <a:pt x="4573" y="6128"/>
                    <a:pt x="4468" y="6033"/>
                    <a:pt x="4336" y="6033"/>
                  </a:cubicBezTo>
                  <a:close/>
                  <a:moveTo>
                    <a:pt x="5043" y="6033"/>
                  </a:moveTo>
                  <a:cubicBezTo>
                    <a:pt x="4912" y="6033"/>
                    <a:pt x="4804" y="6128"/>
                    <a:pt x="4804" y="6245"/>
                  </a:cubicBezTo>
                  <a:cubicBezTo>
                    <a:pt x="4804" y="6362"/>
                    <a:pt x="4912" y="6455"/>
                    <a:pt x="5043" y="6455"/>
                  </a:cubicBezTo>
                  <a:cubicBezTo>
                    <a:pt x="5174" y="6455"/>
                    <a:pt x="5279" y="6362"/>
                    <a:pt x="5279" y="6245"/>
                  </a:cubicBezTo>
                  <a:cubicBezTo>
                    <a:pt x="5279" y="6128"/>
                    <a:pt x="5174" y="6033"/>
                    <a:pt x="5043" y="6033"/>
                  </a:cubicBezTo>
                  <a:close/>
                  <a:moveTo>
                    <a:pt x="5749" y="6033"/>
                  </a:moveTo>
                  <a:cubicBezTo>
                    <a:pt x="5618" y="6033"/>
                    <a:pt x="5511" y="6128"/>
                    <a:pt x="5511" y="6245"/>
                  </a:cubicBezTo>
                  <a:cubicBezTo>
                    <a:pt x="5511" y="6362"/>
                    <a:pt x="5618" y="6455"/>
                    <a:pt x="5749" y="6455"/>
                  </a:cubicBezTo>
                  <a:cubicBezTo>
                    <a:pt x="5880" y="6455"/>
                    <a:pt x="5986" y="6362"/>
                    <a:pt x="5986" y="6245"/>
                  </a:cubicBezTo>
                  <a:cubicBezTo>
                    <a:pt x="5986" y="6128"/>
                    <a:pt x="5880" y="6033"/>
                    <a:pt x="5749" y="6033"/>
                  </a:cubicBezTo>
                  <a:close/>
                  <a:moveTo>
                    <a:pt x="6385" y="6033"/>
                  </a:moveTo>
                  <a:cubicBezTo>
                    <a:pt x="6254" y="6033"/>
                    <a:pt x="6147" y="6128"/>
                    <a:pt x="6147" y="6245"/>
                  </a:cubicBezTo>
                  <a:cubicBezTo>
                    <a:pt x="6147" y="6362"/>
                    <a:pt x="6254" y="6455"/>
                    <a:pt x="6385" y="6455"/>
                  </a:cubicBezTo>
                  <a:cubicBezTo>
                    <a:pt x="6517" y="6455"/>
                    <a:pt x="6622" y="6362"/>
                    <a:pt x="6622" y="6245"/>
                  </a:cubicBezTo>
                  <a:cubicBezTo>
                    <a:pt x="6622" y="6128"/>
                    <a:pt x="6517" y="6033"/>
                    <a:pt x="6385" y="6033"/>
                  </a:cubicBezTo>
                  <a:close/>
                  <a:moveTo>
                    <a:pt x="7092" y="6033"/>
                  </a:moveTo>
                  <a:cubicBezTo>
                    <a:pt x="6961" y="6033"/>
                    <a:pt x="6853" y="6128"/>
                    <a:pt x="6853" y="6245"/>
                  </a:cubicBezTo>
                  <a:cubicBezTo>
                    <a:pt x="6853" y="6362"/>
                    <a:pt x="6961" y="6455"/>
                    <a:pt x="7092" y="6455"/>
                  </a:cubicBezTo>
                  <a:cubicBezTo>
                    <a:pt x="7223" y="6455"/>
                    <a:pt x="7328" y="6362"/>
                    <a:pt x="7328" y="6245"/>
                  </a:cubicBezTo>
                  <a:cubicBezTo>
                    <a:pt x="7328" y="6128"/>
                    <a:pt x="7223" y="6033"/>
                    <a:pt x="7092" y="6033"/>
                  </a:cubicBezTo>
                  <a:close/>
                  <a:moveTo>
                    <a:pt x="7798" y="6033"/>
                  </a:moveTo>
                  <a:cubicBezTo>
                    <a:pt x="7667" y="6033"/>
                    <a:pt x="7560" y="6128"/>
                    <a:pt x="7560" y="6245"/>
                  </a:cubicBezTo>
                  <a:cubicBezTo>
                    <a:pt x="7560" y="6362"/>
                    <a:pt x="7667" y="6455"/>
                    <a:pt x="7798" y="6455"/>
                  </a:cubicBezTo>
                  <a:cubicBezTo>
                    <a:pt x="7930" y="6455"/>
                    <a:pt x="8035" y="6362"/>
                    <a:pt x="8035" y="6245"/>
                  </a:cubicBezTo>
                  <a:cubicBezTo>
                    <a:pt x="8035" y="6128"/>
                    <a:pt x="7930" y="6033"/>
                    <a:pt x="7798" y="6033"/>
                  </a:cubicBezTo>
                  <a:close/>
                  <a:moveTo>
                    <a:pt x="8434" y="6033"/>
                  </a:moveTo>
                  <a:cubicBezTo>
                    <a:pt x="8303" y="6033"/>
                    <a:pt x="8196" y="6128"/>
                    <a:pt x="8196" y="6245"/>
                  </a:cubicBezTo>
                  <a:cubicBezTo>
                    <a:pt x="8196" y="6362"/>
                    <a:pt x="8303" y="6455"/>
                    <a:pt x="8434" y="6455"/>
                  </a:cubicBezTo>
                  <a:cubicBezTo>
                    <a:pt x="8565" y="6455"/>
                    <a:pt x="8670" y="6362"/>
                    <a:pt x="8670" y="6245"/>
                  </a:cubicBezTo>
                  <a:cubicBezTo>
                    <a:pt x="8670" y="6128"/>
                    <a:pt x="8565" y="6033"/>
                    <a:pt x="8434" y="6033"/>
                  </a:cubicBezTo>
                  <a:close/>
                  <a:moveTo>
                    <a:pt x="9141" y="6033"/>
                  </a:moveTo>
                  <a:cubicBezTo>
                    <a:pt x="9009" y="6033"/>
                    <a:pt x="8902" y="6128"/>
                    <a:pt x="8902" y="6245"/>
                  </a:cubicBezTo>
                  <a:cubicBezTo>
                    <a:pt x="8902" y="6362"/>
                    <a:pt x="9009" y="6455"/>
                    <a:pt x="9141" y="6455"/>
                  </a:cubicBezTo>
                  <a:cubicBezTo>
                    <a:pt x="9272" y="6455"/>
                    <a:pt x="9377" y="6362"/>
                    <a:pt x="9377" y="6245"/>
                  </a:cubicBezTo>
                  <a:cubicBezTo>
                    <a:pt x="9377" y="6128"/>
                    <a:pt x="9272" y="6033"/>
                    <a:pt x="9141" y="6033"/>
                  </a:cubicBezTo>
                  <a:close/>
                  <a:moveTo>
                    <a:pt x="9847" y="6033"/>
                  </a:moveTo>
                  <a:cubicBezTo>
                    <a:pt x="9716" y="6033"/>
                    <a:pt x="9609" y="6128"/>
                    <a:pt x="9609" y="6245"/>
                  </a:cubicBezTo>
                  <a:cubicBezTo>
                    <a:pt x="9609" y="6362"/>
                    <a:pt x="9716" y="6455"/>
                    <a:pt x="9847" y="6455"/>
                  </a:cubicBezTo>
                  <a:cubicBezTo>
                    <a:pt x="9978" y="6455"/>
                    <a:pt x="10084" y="6362"/>
                    <a:pt x="10084" y="6245"/>
                  </a:cubicBezTo>
                  <a:cubicBezTo>
                    <a:pt x="10084" y="6128"/>
                    <a:pt x="9978" y="6033"/>
                    <a:pt x="9847" y="6033"/>
                  </a:cubicBezTo>
                  <a:close/>
                  <a:moveTo>
                    <a:pt x="10483" y="6033"/>
                  </a:moveTo>
                  <a:cubicBezTo>
                    <a:pt x="10352" y="6033"/>
                    <a:pt x="10245" y="6128"/>
                    <a:pt x="10245" y="6245"/>
                  </a:cubicBezTo>
                  <a:cubicBezTo>
                    <a:pt x="10245" y="6362"/>
                    <a:pt x="10352" y="6455"/>
                    <a:pt x="10483" y="6455"/>
                  </a:cubicBezTo>
                  <a:cubicBezTo>
                    <a:pt x="10614" y="6455"/>
                    <a:pt x="10719" y="6362"/>
                    <a:pt x="10719" y="6245"/>
                  </a:cubicBezTo>
                  <a:cubicBezTo>
                    <a:pt x="10719" y="6128"/>
                    <a:pt x="10614" y="6033"/>
                    <a:pt x="10483" y="6033"/>
                  </a:cubicBezTo>
                  <a:close/>
                  <a:moveTo>
                    <a:pt x="11190" y="6033"/>
                  </a:moveTo>
                  <a:cubicBezTo>
                    <a:pt x="11058" y="6033"/>
                    <a:pt x="10951" y="6128"/>
                    <a:pt x="10951" y="6245"/>
                  </a:cubicBezTo>
                  <a:cubicBezTo>
                    <a:pt x="10951" y="6362"/>
                    <a:pt x="11058" y="6455"/>
                    <a:pt x="11190" y="6455"/>
                  </a:cubicBezTo>
                  <a:cubicBezTo>
                    <a:pt x="11321" y="6455"/>
                    <a:pt x="11426" y="6362"/>
                    <a:pt x="11426" y="6245"/>
                  </a:cubicBezTo>
                  <a:cubicBezTo>
                    <a:pt x="11426" y="6128"/>
                    <a:pt x="11321" y="6033"/>
                    <a:pt x="11190" y="6033"/>
                  </a:cubicBezTo>
                  <a:close/>
                  <a:moveTo>
                    <a:pt x="11826" y="6033"/>
                  </a:moveTo>
                  <a:cubicBezTo>
                    <a:pt x="11694" y="6033"/>
                    <a:pt x="11587" y="6128"/>
                    <a:pt x="11587" y="6245"/>
                  </a:cubicBezTo>
                  <a:cubicBezTo>
                    <a:pt x="11587" y="6362"/>
                    <a:pt x="11694" y="6455"/>
                    <a:pt x="11826" y="6455"/>
                  </a:cubicBezTo>
                  <a:cubicBezTo>
                    <a:pt x="11957" y="6455"/>
                    <a:pt x="12062" y="6362"/>
                    <a:pt x="12062" y="6245"/>
                  </a:cubicBezTo>
                  <a:cubicBezTo>
                    <a:pt x="12062" y="6128"/>
                    <a:pt x="11957" y="6033"/>
                    <a:pt x="11826" y="6033"/>
                  </a:cubicBezTo>
                  <a:close/>
                  <a:moveTo>
                    <a:pt x="12532" y="6033"/>
                  </a:moveTo>
                  <a:cubicBezTo>
                    <a:pt x="12401" y="6033"/>
                    <a:pt x="12294" y="6128"/>
                    <a:pt x="12294" y="6245"/>
                  </a:cubicBezTo>
                  <a:cubicBezTo>
                    <a:pt x="12294" y="6362"/>
                    <a:pt x="12401" y="6455"/>
                    <a:pt x="12532" y="6455"/>
                  </a:cubicBezTo>
                  <a:cubicBezTo>
                    <a:pt x="12663" y="6455"/>
                    <a:pt x="12768" y="6362"/>
                    <a:pt x="12768" y="6245"/>
                  </a:cubicBezTo>
                  <a:cubicBezTo>
                    <a:pt x="12768" y="6128"/>
                    <a:pt x="12663" y="6033"/>
                    <a:pt x="12532" y="6033"/>
                  </a:cubicBezTo>
                  <a:close/>
                  <a:moveTo>
                    <a:pt x="13239" y="6033"/>
                  </a:moveTo>
                  <a:cubicBezTo>
                    <a:pt x="13107" y="6033"/>
                    <a:pt x="13000" y="6128"/>
                    <a:pt x="13000" y="6245"/>
                  </a:cubicBezTo>
                  <a:cubicBezTo>
                    <a:pt x="13000" y="6362"/>
                    <a:pt x="13107" y="6455"/>
                    <a:pt x="13239" y="6455"/>
                  </a:cubicBezTo>
                  <a:cubicBezTo>
                    <a:pt x="13370" y="6455"/>
                    <a:pt x="13475" y="6362"/>
                    <a:pt x="13475" y="6245"/>
                  </a:cubicBezTo>
                  <a:cubicBezTo>
                    <a:pt x="13475" y="6128"/>
                    <a:pt x="13370" y="6033"/>
                    <a:pt x="13239" y="6033"/>
                  </a:cubicBezTo>
                  <a:close/>
                  <a:moveTo>
                    <a:pt x="13875" y="6033"/>
                  </a:moveTo>
                  <a:cubicBezTo>
                    <a:pt x="13743" y="6033"/>
                    <a:pt x="13636" y="6128"/>
                    <a:pt x="13636" y="6245"/>
                  </a:cubicBezTo>
                  <a:cubicBezTo>
                    <a:pt x="13636" y="6362"/>
                    <a:pt x="13743" y="6455"/>
                    <a:pt x="13875" y="6455"/>
                  </a:cubicBezTo>
                  <a:cubicBezTo>
                    <a:pt x="14005" y="6455"/>
                    <a:pt x="14111" y="6362"/>
                    <a:pt x="14111" y="6245"/>
                  </a:cubicBezTo>
                  <a:cubicBezTo>
                    <a:pt x="14111" y="6128"/>
                    <a:pt x="14005" y="6033"/>
                    <a:pt x="13875" y="6033"/>
                  </a:cubicBezTo>
                  <a:close/>
                  <a:moveTo>
                    <a:pt x="14581" y="6033"/>
                  </a:moveTo>
                  <a:cubicBezTo>
                    <a:pt x="14450" y="6033"/>
                    <a:pt x="14343" y="6128"/>
                    <a:pt x="14343" y="6245"/>
                  </a:cubicBezTo>
                  <a:cubicBezTo>
                    <a:pt x="14343" y="6362"/>
                    <a:pt x="14450" y="6455"/>
                    <a:pt x="14581" y="6455"/>
                  </a:cubicBezTo>
                  <a:cubicBezTo>
                    <a:pt x="14712" y="6455"/>
                    <a:pt x="14817" y="6362"/>
                    <a:pt x="14817" y="6245"/>
                  </a:cubicBezTo>
                  <a:cubicBezTo>
                    <a:pt x="14817" y="6128"/>
                    <a:pt x="14712" y="6033"/>
                    <a:pt x="14581" y="6033"/>
                  </a:cubicBezTo>
                  <a:close/>
                  <a:moveTo>
                    <a:pt x="15217" y="6033"/>
                  </a:moveTo>
                  <a:cubicBezTo>
                    <a:pt x="15086" y="6033"/>
                    <a:pt x="14978" y="6128"/>
                    <a:pt x="14978" y="6245"/>
                  </a:cubicBezTo>
                  <a:cubicBezTo>
                    <a:pt x="14978" y="6362"/>
                    <a:pt x="15086" y="6455"/>
                    <a:pt x="15217" y="6455"/>
                  </a:cubicBezTo>
                  <a:cubicBezTo>
                    <a:pt x="15348" y="6455"/>
                    <a:pt x="15453" y="6362"/>
                    <a:pt x="15453" y="6245"/>
                  </a:cubicBezTo>
                  <a:cubicBezTo>
                    <a:pt x="15453" y="6128"/>
                    <a:pt x="15348" y="6033"/>
                    <a:pt x="15217" y="6033"/>
                  </a:cubicBezTo>
                  <a:close/>
                  <a:moveTo>
                    <a:pt x="15923" y="6033"/>
                  </a:moveTo>
                  <a:cubicBezTo>
                    <a:pt x="15792" y="6033"/>
                    <a:pt x="15685" y="6128"/>
                    <a:pt x="15685" y="6245"/>
                  </a:cubicBezTo>
                  <a:cubicBezTo>
                    <a:pt x="15685" y="6362"/>
                    <a:pt x="15792" y="6455"/>
                    <a:pt x="15923" y="6455"/>
                  </a:cubicBezTo>
                  <a:cubicBezTo>
                    <a:pt x="16054" y="6455"/>
                    <a:pt x="16160" y="6362"/>
                    <a:pt x="16160" y="6245"/>
                  </a:cubicBezTo>
                  <a:cubicBezTo>
                    <a:pt x="16160" y="6128"/>
                    <a:pt x="16054" y="6033"/>
                    <a:pt x="15923" y="6033"/>
                  </a:cubicBezTo>
                  <a:close/>
                  <a:moveTo>
                    <a:pt x="16630" y="6033"/>
                  </a:moveTo>
                  <a:cubicBezTo>
                    <a:pt x="16499" y="6033"/>
                    <a:pt x="16392" y="6128"/>
                    <a:pt x="16392" y="6245"/>
                  </a:cubicBezTo>
                  <a:cubicBezTo>
                    <a:pt x="16392" y="6362"/>
                    <a:pt x="16499" y="6455"/>
                    <a:pt x="16630" y="6455"/>
                  </a:cubicBezTo>
                  <a:cubicBezTo>
                    <a:pt x="16761" y="6455"/>
                    <a:pt x="16866" y="6362"/>
                    <a:pt x="16866" y="6245"/>
                  </a:cubicBezTo>
                  <a:cubicBezTo>
                    <a:pt x="16866" y="6128"/>
                    <a:pt x="16761" y="6033"/>
                    <a:pt x="16630" y="6033"/>
                  </a:cubicBezTo>
                  <a:close/>
                  <a:moveTo>
                    <a:pt x="17266" y="6033"/>
                  </a:moveTo>
                  <a:cubicBezTo>
                    <a:pt x="17134" y="6033"/>
                    <a:pt x="17027" y="6128"/>
                    <a:pt x="17027" y="6245"/>
                  </a:cubicBezTo>
                  <a:cubicBezTo>
                    <a:pt x="17027" y="6362"/>
                    <a:pt x="17134" y="6455"/>
                    <a:pt x="17266" y="6455"/>
                  </a:cubicBezTo>
                  <a:cubicBezTo>
                    <a:pt x="17397" y="6455"/>
                    <a:pt x="17502" y="6362"/>
                    <a:pt x="17502" y="6245"/>
                  </a:cubicBezTo>
                  <a:cubicBezTo>
                    <a:pt x="17502" y="6128"/>
                    <a:pt x="17397" y="6033"/>
                    <a:pt x="17266" y="6033"/>
                  </a:cubicBezTo>
                  <a:close/>
                  <a:moveTo>
                    <a:pt x="1016" y="6661"/>
                  </a:moveTo>
                  <a:cubicBezTo>
                    <a:pt x="884" y="6661"/>
                    <a:pt x="777" y="6757"/>
                    <a:pt x="777" y="6873"/>
                  </a:cubicBezTo>
                  <a:cubicBezTo>
                    <a:pt x="777" y="6990"/>
                    <a:pt x="884" y="7083"/>
                    <a:pt x="1016" y="7083"/>
                  </a:cubicBezTo>
                  <a:cubicBezTo>
                    <a:pt x="1147" y="7083"/>
                    <a:pt x="1252" y="6990"/>
                    <a:pt x="1252" y="6873"/>
                  </a:cubicBezTo>
                  <a:cubicBezTo>
                    <a:pt x="1252" y="6757"/>
                    <a:pt x="1147" y="6661"/>
                    <a:pt x="1016" y="6661"/>
                  </a:cubicBezTo>
                  <a:close/>
                  <a:moveTo>
                    <a:pt x="1652" y="6661"/>
                  </a:moveTo>
                  <a:cubicBezTo>
                    <a:pt x="1520" y="6661"/>
                    <a:pt x="1413" y="6757"/>
                    <a:pt x="1413" y="6873"/>
                  </a:cubicBezTo>
                  <a:cubicBezTo>
                    <a:pt x="1413" y="6990"/>
                    <a:pt x="1520" y="7083"/>
                    <a:pt x="1652" y="7083"/>
                  </a:cubicBezTo>
                  <a:cubicBezTo>
                    <a:pt x="1783" y="7083"/>
                    <a:pt x="1888" y="6990"/>
                    <a:pt x="1888" y="6873"/>
                  </a:cubicBezTo>
                  <a:cubicBezTo>
                    <a:pt x="1888" y="6757"/>
                    <a:pt x="1783" y="6661"/>
                    <a:pt x="1652" y="6661"/>
                  </a:cubicBezTo>
                  <a:close/>
                  <a:moveTo>
                    <a:pt x="2287" y="6661"/>
                  </a:moveTo>
                  <a:cubicBezTo>
                    <a:pt x="2156" y="6661"/>
                    <a:pt x="2049" y="6757"/>
                    <a:pt x="2049" y="6873"/>
                  </a:cubicBezTo>
                  <a:cubicBezTo>
                    <a:pt x="2049" y="6990"/>
                    <a:pt x="2156" y="7083"/>
                    <a:pt x="2287" y="7083"/>
                  </a:cubicBezTo>
                  <a:cubicBezTo>
                    <a:pt x="2419" y="7083"/>
                    <a:pt x="2524" y="6990"/>
                    <a:pt x="2524" y="6873"/>
                  </a:cubicBezTo>
                  <a:cubicBezTo>
                    <a:pt x="2524" y="6757"/>
                    <a:pt x="2419" y="6661"/>
                    <a:pt x="2287" y="6661"/>
                  </a:cubicBezTo>
                  <a:close/>
                  <a:moveTo>
                    <a:pt x="2994" y="6661"/>
                  </a:moveTo>
                  <a:cubicBezTo>
                    <a:pt x="2863" y="6661"/>
                    <a:pt x="2755" y="6757"/>
                    <a:pt x="2755" y="6873"/>
                  </a:cubicBezTo>
                  <a:cubicBezTo>
                    <a:pt x="2755" y="6990"/>
                    <a:pt x="2863" y="7083"/>
                    <a:pt x="2994" y="7083"/>
                  </a:cubicBezTo>
                  <a:cubicBezTo>
                    <a:pt x="3125" y="7083"/>
                    <a:pt x="3230" y="6990"/>
                    <a:pt x="3230" y="6873"/>
                  </a:cubicBezTo>
                  <a:cubicBezTo>
                    <a:pt x="3230" y="6757"/>
                    <a:pt x="3125" y="6661"/>
                    <a:pt x="2994" y="6661"/>
                  </a:cubicBezTo>
                  <a:close/>
                  <a:moveTo>
                    <a:pt x="3700" y="6661"/>
                  </a:moveTo>
                  <a:cubicBezTo>
                    <a:pt x="3569" y="6661"/>
                    <a:pt x="3462" y="6757"/>
                    <a:pt x="3462" y="6873"/>
                  </a:cubicBezTo>
                  <a:cubicBezTo>
                    <a:pt x="3462" y="6990"/>
                    <a:pt x="3569" y="7083"/>
                    <a:pt x="3700" y="7083"/>
                  </a:cubicBezTo>
                  <a:cubicBezTo>
                    <a:pt x="3832" y="7083"/>
                    <a:pt x="3937" y="6990"/>
                    <a:pt x="3937" y="6873"/>
                  </a:cubicBezTo>
                  <a:cubicBezTo>
                    <a:pt x="3937" y="6757"/>
                    <a:pt x="3832" y="6661"/>
                    <a:pt x="3700" y="6661"/>
                  </a:cubicBezTo>
                  <a:close/>
                  <a:moveTo>
                    <a:pt x="4336" y="6661"/>
                  </a:moveTo>
                  <a:cubicBezTo>
                    <a:pt x="4205" y="6661"/>
                    <a:pt x="4098" y="6757"/>
                    <a:pt x="4098" y="6873"/>
                  </a:cubicBezTo>
                  <a:cubicBezTo>
                    <a:pt x="4098" y="6990"/>
                    <a:pt x="4205" y="7083"/>
                    <a:pt x="4336" y="7083"/>
                  </a:cubicBezTo>
                  <a:cubicBezTo>
                    <a:pt x="4468" y="7083"/>
                    <a:pt x="4573" y="6990"/>
                    <a:pt x="4573" y="6873"/>
                  </a:cubicBezTo>
                  <a:cubicBezTo>
                    <a:pt x="4573" y="6757"/>
                    <a:pt x="4468" y="6661"/>
                    <a:pt x="4336" y="6661"/>
                  </a:cubicBezTo>
                  <a:close/>
                  <a:moveTo>
                    <a:pt x="5043" y="6661"/>
                  </a:moveTo>
                  <a:cubicBezTo>
                    <a:pt x="4912" y="6661"/>
                    <a:pt x="4804" y="6757"/>
                    <a:pt x="4804" y="6873"/>
                  </a:cubicBezTo>
                  <a:cubicBezTo>
                    <a:pt x="4804" y="6990"/>
                    <a:pt x="4912" y="7083"/>
                    <a:pt x="5043" y="7083"/>
                  </a:cubicBezTo>
                  <a:cubicBezTo>
                    <a:pt x="5174" y="7083"/>
                    <a:pt x="5279" y="6990"/>
                    <a:pt x="5279" y="6873"/>
                  </a:cubicBezTo>
                  <a:cubicBezTo>
                    <a:pt x="5279" y="6757"/>
                    <a:pt x="5174" y="6661"/>
                    <a:pt x="5043" y="6661"/>
                  </a:cubicBezTo>
                  <a:close/>
                  <a:moveTo>
                    <a:pt x="5749" y="6661"/>
                  </a:moveTo>
                  <a:cubicBezTo>
                    <a:pt x="5618" y="6661"/>
                    <a:pt x="5511" y="6757"/>
                    <a:pt x="5511" y="6873"/>
                  </a:cubicBezTo>
                  <a:cubicBezTo>
                    <a:pt x="5511" y="6990"/>
                    <a:pt x="5618" y="7083"/>
                    <a:pt x="5749" y="7083"/>
                  </a:cubicBezTo>
                  <a:cubicBezTo>
                    <a:pt x="5880" y="7083"/>
                    <a:pt x="5986" y="6990"/>
                    <a:pt x="5986" y="6873"/>
                  </a:cubicBezTo>
                  <a:cubicBezTo>
                    <a:pt x="5986" y="6757"/>
                    <a:pt x="5880" y="6661"/>
                    <a:pt x="5749" y="6661"/>
                  </a:cubicBezTo>
                  <a:close/>
                  <a:moveTo>
                    <a:pt x="6385" y="6661"/>
                  </a:moveTo>
                  <a:cubicBezTo>
                    <a:pt x="6254" y="6661"/>
                    <a:pt x="6147" y="6757"/>
                    <a:pt x="6147" y="6873"/>
                  </a:cubicBezTo>
                  <a:cubicBezTo>
                    <a:pt x="6147" y="6990"/>
                    <a:pt x="6254" y="7083"/>
                    <a:pt x="6385" y="7083"/>
                  </a:cubicBezTo>
                  <a:cubicBezTo>
                    <a:pt x="6517" y="7083"/>
                    <a:pt x="6622" y="6990"/>
                    <a:pt x="6622" y="6873"/>
                  </a:cubicBezTo>
                  <a:cubicBezTo>
                    <a:pt x="6622" y="6757"/>
                    <a:pt x="6517" y="6661"/>
                    <a:pt x="6385" y="6661"/>
                  </a:cubicBezTo>
                  <a:close/>
                  <a:moveTo>
                    <a:pt x="7092" y="6661"/>
                  </a:moveTo>
                  <a:cubicBezTo>
                    <a:pt x="6961" y="6661"/>
                    <a:pt x="6853" y="6757"/>
                    <a:pt x="6853" y="6873"/>
                  </a:cubicBezTo>
                  <a:cubicBezTo>
                    <a:pt x="6853" y="6990"/>
                    <a:pt x="6961" y="7083"/>
                    <a:pt x="7092" y="7083"/>
                  </a:cubicBezTo>
                  <a:cubicBezTo>
                    <a:pt x="7223" y="7083"/>
                    <a:pt x="7328" y="6990"/>
                    <a:pt x="7328" y="6873"/>
                  </a:cubicBezTo>
                  <a:cubicBezTo>
                    <a:pt x="7328" y="6757"/>
                    <a:pt x="7223" y="6661"/>
                    <a:pt x="7092" y="6661"/>
                  </a:cubicBezTo>
                  <a:close/>
                  <a:moveTo>
                    <a:pt x="7798" y="6661"/>
                  </a:moveTo>
                  <a:cubicBezTo>
                    <a:pt x="7667" y="6661"/>
                    <a:pt x="7560" y="6757"/>
                    <a:pt x="7560" y="6873"/>
                  </a:cubicBezTo>
                  <a:cubicBezTo>
                    <a:pt x="7560" y="6990"/>
                    <a:pt x="7667" y="7083"/>
                    <a:pt x="7798" y="7083"/>
                  </a:cubicBezTo>
                  <a:cubicBezTo>
                    <a:pt x="7930" y="7083"/>
                    <a:pt x="8035" y="6990"/>
                    <a:pt x="8035" y="6873"/>
                  </a:cubicBezTo>
                  <a:cubicBezTo>
                    <a:pt x="8035" y="6757"/>
                    <a:pt x="7930" y="6661"/>
                    <a:pt x="7798" y="6661"/>
                  </a:cubicBezTo>
                  <a:close/>
                  <a:moveTo>
                    <a:pt x="8434" y="6661"/>
                  </a:moveTo>
                  <a:cubicBezTo>
                    <a:pt x="8303" y="6661"/>
                    <a:pt x="8196" y="6757"/>
                    <a:pt x="8196" y="6873"/>
                  </a:cubicBezTo>
                  <a:cubicBezTo>
                    <a:pt x="8196" y="6990"/>
                    <a:pt x="8303" y="7083"/>
                    <a:pt x="8434" y="7083"/>
                  </a:cubicBezTo>
                  <a:cubicBezTo>
                    <a:pt x="8565" y="7083"/>
                    <a:pt x="8670" y="6990"/>
                    <a:pt x="8670" y="6873"/>
                  </a:cubicBezTo>
                  <a:cubicBezTo>
                    <a:pt x="8670" y="6757"/>
                    <a:pt x="8565" y="6661"/>
                    <a:pt x="8434" y="6661"/>
                  </a:cubicBezTo>
                  <a:close/>
                  <a:moveTo>
                    <a:pt x="9141" y="6661"/>
                  </a:moveTo>
                  <a:cubicBezTo>
                    <a:pt x="9009" y="6661"/>
                    <a:pt x="8902" y="6757"/>
                    <a:pt x="8902" y="6873"/>
                  </a:cubicBezTo>
                  <a:cubicBezTo>
                    <a:pt x="8902" y="6990"/>
                    <a:pt x="9009" y="7083"/>
                    <a:pt x="9141" y="7083"/>
                  </a:cubicBezTo>
                  <a:cubicBezTo>
                    <a:pt x="9272" y="7083"/>
                    <a:pt x="9377" y="6990"/>
                    <a:pt x="9377" y="6873"/>
                  </a:cubicBezTo>
                  <a:cubicBezTo>
                    <a:pt x="9377" y="6757"/>
                    <a:pt x="9272" y="6661"/>
                    <a:pt x="9141" y="6661"/>
                  </a:cubicBezTo>
                  <a:close/>
                  <a:moveTo>
                    <a:pt x="9847" y="6661"/>
                  </a:moveTo>
                  <a:cubicBezTo>
                    <a:pt x="9716" y="6661"/>
                    <a:pt x="9609" y="6757"/>
                    <a:pt x="9609" y="6873"/>
                  </a:cubicBezTo>
                  <a:cubicBezTo>
                    <a:pt x="9609" y="6990"/>
                    <a:pt x="9716" y="7083"/>
                    <a:pt x="9847" y="7083"/>
                  </a:cubicBezTo>
                  <a:cubicBezTo>
                    <a:pt x="9978" y="7083"/>
                    <a:pt x="10084" y="6990"/>
                    <a:pt x="10084" y="6873"/>
                  </a:cubicBezTo>
                  <a:cubicBezTo>
                    <a:pt x="10084" y="6757"/>
                    <a:pt x="9978" y="6661"/>
                    <a:pt x="9847" y="6661"/>
                  </a:cubicBezTo>
                  <a:close/>
                  <a:moveTo>
                    <a:pt x="10483" y="6661"/>
                  </a:moveTo>
                  <a:cubicBezTo>
                    <a:pt x="10352" y="6661"/>
                    <a:pt x="10245" y="6757"/>
                    <a:pt x="10245" y="6873"/>
                  </a:cubicBezTo>
                  <a:cubicBezTo>
                    <a:pt x="10245" y="6990"/>
                    <a:pt x="10352" y="7083"/>
                    <a:pt x="10483" y="7083"/>
                  </a:cubicBezTo>
                  <a:cubicBezTo>
                    <a:pt x="10614" y="7083"/>
                    <a:pt x="10719" y="6990"/>
                    <a:pt x="10719" y="6873"/>
                  </a:cubicBezTo>
                  <a:cubicBezTo>
                    <a:pt x="10719" y="6757"/>
                    <a:pt x="10614" y="6661"/>
                    <a:pt x="10483" y="6661"/>
                  </a:cubicBezTo>
                  <a:close/>
                  <a:moveTo>
                    <a:pt x="11190" y="6661"/>
                  </a:moveTo>
                  <a:cubicBezTo>
                    <a:pt x="11058" y="6661"/>
                    <a:pt x="10951" y="6757"/>
                    <a:pt x="10951" y="6873"/>
                  </a:cubicBezTo>
                  <a:cubicBezTo>
                    <a:pt x="10951" y="6990"/>
                    <a:pt x="11058" y="7083"/>
                    <a:pt x="11190" y="7083"/>
                  </a:cubicBezTo>
                  <a:cubicBezTo>
                    <a:pt x="11321" y="7083"/>
                    <a:pt x="11426" y="6990"/>
                    <a:pt x="11426" y="6873"/>
                  </a:cubicBezTo>
                  <a:cubicBezTo>
                    <a:pt x="11426" y="6757"/>
                    <a:pt x="11321" y="6661"/>
                    <a:pt x="11190" y="6661"/>
                  </a:cubicBezTo>
                  <a:close/>
                  <a:moveTo>
                    <a:pt x="11826" y="6661"/>
                  </a:moveTo>
                  <a:cubicBezTo>
                    <a:pt x="11694" y="6661"/>
                    <a:pt x="11587" y="6757"/>
                    <a:pt x="11587" y="6873"/>
                  </a:cubicBezTo>
                  <a:cubicBezTo>
                    <a:pt x="11587" y="6990"/>
                    <a:pt x="11694" y="7083"/>
                    <a:pt x="11826" y="7083"/>
                  </a:cubicBezTo>
                  <a:cubicBezTo>
                    <a:pt x="11957" y="7083"/>
                    <a:pt x="12062" y="6990"/>
                    <a:pt x="12062" y="6873"/>
                  </a:cubicBezTo>
                  <a:cubicBezTo>
                    <a:pt x="12062" y="6757"/>
                    <a:pt x="11957" y="6661"/>
                    <a:pt x="11826" y="6661"/>
                  </a:cubicBezTo>
                  <a:close/>
                  <a:moveTo>
                    <a:pt x="12532" y="6661"/>
                  </a:moveTo>
                  <a:cubicBezTo>
                    <a:pt x="12401" y="6661"/>
                    <a:pt x="12294" y="6757"/>
                    <a:pt x="12294" y="6873"/>
                  </a:cubicBezTo>
                  <a:cubicBezTo>
                    <a:pt x="12294" y="6990"/>
                    <a:pt x="12401" y="7083"/>
                    <a:pt x="12532" y="7083"/>
                  </a:cubicBezTo>
                  <a:cubicBezTo>
                    <a:pt x="12663" y="7083"/>
                    <a:pt x="12768" y="6990"/>
                    <a:pt x="12768" y="6873"/>
                  </a:cubicBezTo>
                  <a:cubicBezTo>
                    <a:pt x="12768" y="6757"/>
                    <a:pt x="12663" y="6661"/>
                    <a:pt x="12532" y="6661"/>
                  </a:cubicBezTo>
                  <a:close/>
                  <a:moveTo>
                    <a:pt x="13239" y="6661"/>
                  </a:moveTo>
                  <a:cubicBezTo>
                    <a:pt x="13107" y="6661"/>
                    <a:pt x="13000" y="6757"/>
                    <a:pt x="13000" y="6873"/>
                  </a:cubicBezTo>
                  <a:cubicBezTo>
                    <a:pt x="13000" y="6990"/>
                    <a:pt x="13107" y="7083"/>
                    <a:pt x="13239" y="7083"/>
                  </a:cubicBezTo>
                  <a:cubicBezTo>
                    <a:pt x="13370" y="7083"/>
                    <a:pt x="13475" y="6990"/>
                    <a:pt x="13475" y="6873"/>
                  </a:cubicBezTo>
                  <a:cubicBezTo>
                    <a:pt x="13475" y="6757"/>
                    <a:pt x="13370" y="6661"/>
                    <a:pt x="13239" y="6661"/>
                  </a:cubicBezTo>
                  <a:close/>
                  <a:moveTo>
                    <a:pt x="13875" y="6661"/>
                  </a:moveTo>
                  <a:cubicBezTo>
                    <a:pt x="13743" y="6661"/>
                    <a:pt x="13636" y="6757"/>
                    <a:pt x="13636" y="6873"/>
                  </a:cubicBezTo>
                  <a:cubicBezTo>
                    <a:pt x="13636" y="6990"/>
                    <a:pt x="13743" y="7083"/>
                    <a:pt x="13875" y="7083"/>
                  </a:cubicBezTo>
                  <a:cubicBezTo>
                    <a:pt x="14005" y="7083"/>
                    <a:pt x="14111" y="6990"/>
                    <a:pt x="14111" y="6873"/>
                  </a:cubicBezTo>
                  <a:cubicBezTo>
                    <a:pt x="14111" y="6757"/>
                    <a:pt x="14005" y="6661"/>
                    <a:pt x="13875" y="6661"/>
                  </a:cubicBezTo>
                  <a:close/>
                  <a:moveTo>
                    <a:pt x="14581" y="6661"/>
                  </a:moveTo>
                  <a:cubicBezTo>
                    <a:pt x="14450" y="6661"/>
                    <a:pt x="14343" y="6757"/>
                    <a:pt x="14343" y="6873"/>
                  </a:cubicBezTo>
                  <a:cubicBezTo>
                    <a:pt x="14343" y="6990"/>
                    <a:pt x="14450" y="7083"/>
                    <a:pt x="14581" y="7083"/>
                  </a:cubicBezTo>
                  <a:cubicBezTo>
                    <a:pt x="14712" y="7083"/>
                    <a:pt x="14817" y="6990"/>
                    <a:pt x="14817" y="6873"/>
                  </a:cubicBezTo>
                  <a:cubicBezTo>
                    <a:pt x="14817" y="6757"/>
                    <a:pt x="14712" y="6661"/>
                    <a:pt x="14581" y="6661"/>
                  </a:cubicBezTo>
                  <a:close/>
                  <a:moveTo>
                    <a:pt x="15217" y="6661"/>
                  </a:moveTo>
                  <a:cubicBezTo>
                    <a:pt x="15086" y="6661"/>
                    <a:pt x="14978" y="6757"/>
                    <a:pt x="14978" y="6873"/>
                  </a:cubicBezTo>
                  <a:cubicBezTo>
                    <a:pt x="14978" y="6990"/>
                    <a:pt x="15086" y="7083"/>
                    <a:pt x="15217" y="7083"/>
                  </a:cubicBezTo>
                  <a:cubicBezTo>
                    <a:pt x="15348" y="7083"/>
                    <a:pt x="15453" y="6990"/>
                    <a:pt x="15453" y="6873"/>
                  </a:cubicBezTo>
                  <a:cubicBezTo>
                    <a:pt x="15453" y="6757"/>
                    <a:pt x="15348" y="6661"/>
                    <a:pt x="15217" y="6661"/>
                  </a:cubicBezTo>
                  <a:close/>
                  <a:moveTo>
                    <a:pt x="15923" y="6661"/>
                  </a:moveTo>
                  <a:cubicBezTo>
                    <a:pt x="15792" y="6661"/>
                    <a:pt x="15685" y="6757"/>
                    <a:pt x="15685" y="6873"/>
                  </a:cubicBezTo>
                  <a:cubicBezTo>
                    <a:pt x="15685" y="6990"/>
                    <a:pt x="15792" y="7083"/>
                    <a:pt x="15923" y="7083"/>
                  </a:cubicBezTo>
                  <a:cubicBezTo>
                    <a:pt x="16054" y="7083"/>
                    <a:pt x="16160" y="6990"/>
                    <a:pt x="16160" y="6873"/>
                  </a:cubicBezTo>
                  <a:cubicBezTo>
                    <a:pt x="16160" y="6757"/>
                    <a:pt x="16054" y="6661"/>
                    <a:pt x="15923" y="6661"/>
                  </a:cubicBezTo>
                  <a:close/>
                  <a:moveTo>
                    <a:pt x="16630" y="6661"/>
                  </a:moveTo>
                  <a:cubicBezTo>
                    <a:pt x="16499" y="6661"/>
                    <a:pt x="16392" y="6757"/>
                    <a:pt x="16392" y="6873"/>
                  </a:cubicBezTo>
                  <a:cubicBezTo>
                    <a:pt x="16392" y="6990"/>
                    <a:pt x="16499" y="7083"/>
                    <a:pt x="16630" y="7083"/>
                  </a:cubicBezTo>
                  <a:cubicBezTo>
                    <a:pt x="16761" y="7083"/>
                    <a:pt x="16866" y="6990"/>
                    <a:pt x="16866" y="6873"/>
                  </a:cubicBezTo>
                  <a:cubicBezTo>
                    <a:pt x="16866" y="6757"/>
                    <a:pt x="16761" y="6661"/>
                    <a:pt x="16630" y="6661"/>
                  </a:cubicBezTo>
                  <a:close/>
                  <a:moveTo>
                    <a:pt x="17266" y="6661"/>
                  </a:moveTo>
                  <a:cubicBezTo>
                    <a:pt x="17134" y="6661"/>
                    <a:pt x="17027" y="6757"/>
                    <a:pt x="17027" y="6873"/>
                  </a:cubicBezTo>
                  <a:cubicBezTo>
                    <a:pt x="17027" y="6990"/>
                    <a:pt x="17134" y="7083"/>
                    <a:pt x="17266" y="7083"/>
                  </a:cubicBezTo>
                  <a:cubicBezTo>
                    <a:pt x="17397" y="7083"/>
                    <a:pt x="17502" y="6990"/>
                    <a:pt x="17502" y="6873"/>
                  </a:cubicBezTo>
                  <a:cubicBezTo>
                    <a:pt x="17502" y="6757"/>
                    <a:pt x="17397" y="6661"/>
                    <a:pt x="17266" y="6661"/>
                  </a:cubicBezTo>
                  <a:close/>
                  <a:moveTo>
                    <a:pt x="17972" y="6661"/>
                  </a:moveTo>
                  <a:cubicBezTo>
                    <a:pt x="17841" y="6661"/>
                    <a:pt x="17734" y="6757"/>
                    <a:pt x="17734" y="6873"/>
                  </a:cubicBezTo>
                  <a:cubicBezTo>
                    <a:pt x="17734" y="6990"/>
                    <a:pt x="17841" y="7083"/>
                    <a:pt x="17972" y="7083"/>
                  </a:cubicBezTo>
                  <a:cubicBezTo>
                    <a:pt x="18104" y="7083"/>
                    <a:pt x="18209" y="6990"/>
                    <a:pt x="18209" y="6873"/>
                  </a:cubicBezTo>
                  <a:cubicBezTo>
                    <a:pt x="18209" y="6757"/>
                    <a:pt x="18104" y="6661"/>
                    <a:pt x="17972" y="6661"/>
                  </a:cubicBezTo>
                  <a:close/>
                  <a:moveTo>
                    <a:pt x="18608" y="6661"/>
                  </a:moveTo>
                  <a:cubicBezTo>
                    <a:pt x="18477" y="6661"/>
                    <a:pt x="18370" y="6757"/>
                    <a:pt x="18370" y="6873"/>
                  </a:cubicBezTo>
                  <a:cubicBezTo>
                    <a:pt x="18370" y="6990"/>
                    <a:pt x="18477" y="7083"/>
                    <a:pt x="18608" y="7083"/>
                  </a:cubicBezTo>
                  <a:cubicBezTo>
                    <a:pt x="18739" y="7083"/>
                    <a:pt x="18845" y="6990"/>
                    <a:pt x="18845" y="6873"/>
                  </a:cubicBezTo>
                  <a:cubicBezTo>
                    <a:pt x="18845" y="6757"/>
                    <a:pt x="18739" y="6661"/>
                    <a:pt x="18608" y="6661"/>
                  </a:cubicBezTo>
                  <a:close/>
                  <a:moveTo>
                    <a:pt x="19315" y="6661"/>
                  </a:moveTo>
                  <a:cubicBezTo>
                    <a:pt x="19183" y="6661"/>
                    <a:pt x="19076" y="6757"/>
                    <a:pt x="19076" y="6873"/>
                  </a:cubicBezTo>
                  <a:cubicBezTo>
                    <a:pt x="19076" y="6990"/>
                    <a:pt x="19183" y="7083"/>
                    <a:pt x="19315" y="7083"/>
                  </a:cubicBezTo>
                  <a:cubicBezTo>
                    <a:pt x="19446" y="7083"/>
                    <a:pt x="19551" y="6990"/>
                    <a:pt x="19551" y="6873"/>
                  </a:cubicBezTo>
                  <a:cubicBezTo>
                    <a:pt x="19551" y="6757"/>
                    <a:pt x="19446" y="6661"/>
                    <a:pt x="19315" y="6661"/>
                  </a:cubicBezTo>
                  <a:close/>
                  <a:moveTo>
                    <a:pt x="20021" y="6661"/>
                  </a:moveTo>
                  <a:cubicBezTo>
                    <a:pt x="19890" y="6661"/>
                    <a:pt x="19783" y="6757"/>
                    <a:pt x="19783" y="6873"/>
                  </a:cubicBezTo>
                  <a:cubicBezTo>
                    <a:pt x="19783" y="6990"/>
                    <a:pt x="19890" y="7083"/>
                    <a:pt x="20021" y="7083"/>
                  </a:cubicBezTo>
                  <a:cubicBezTo>
                    <a:pt x="20153" y="7083"/>
                    <a:pt x="20258" y="6990"/>
                    <a:pt x="20258" y="6873"/>
                  </a:cubicBezTo>
                  <a:cubicBezTo>
                    <a:pt x="20258" y="6757"/>
                    <a:pt x="20153" y="6661"/>
                    <a:pt x="20021" y="6661"/>
                  </a:cubicBezTo>
                  <a:close/>
                  <a:moveTo>
                    <a:pt x="1016" y="7290"/>
                  </a:moveTo>
                  <a:cubicBezTo>
                    <a:pt x="884" y="7290"/>
                    <a:pt x="777" y="7385"/>
                    <a:pt x="777" y="7502"/>
                  </a:cubicBezTo>
                  <a:cubicBezTo>
                    <a:pt x="777" y="7619"/>
                    <a:pt x="884" y="7714"/>
                    <a:pt x="1016" y="7714"/>
                  </a:cubicBezTo>
                  <a:cubicBezTo>
                    <a:pt x="1147" y="7714"/>
                    <a:pt x="1252" y="7619"/>
                    <a:pt x="1252" y="7502"/>
                  </a:cubicBezTo>
                  <a:cubicBezTo>
                    <a:pt x="1252" y="7385"/>
                    <a:pt x="1147" y="7290"/>
                    <a:pt x="1016" y="7290"/>
                  </a:cubicBezTo>
                  <a:close/>
                  <a:moveTo>
                    <a:pt x="1652" y="7290"/>
                  </a:moveTo>
                  <a:cubicBezTo>
                    <a:pt x="1520" y="7290"/>
                    <a:pt x="1413" y="7385"/>
                    <a:pt x="1413" y="7502"/>
                  </a:cubicBezTo>
                  <a:cubicBezTo>
                    <a:pt x="1413" y="7619"/>
                    <a:pt x="1520" y="7714"/>
                    <a:pt x="1652" y="7714"/>
                  </a:cubicBezTo>
                  <a:cubicBezTo>
                    <a:pt x="1783" y="7714"/>
                    <a:pt x="1888" y="7619"/>
                    <a:pt x="1888" y="7502"/>
                  </a:cubicBezTo>
                  <a:cubicBezTo>
                    <a:pt x="1888" y="7385"/>
                    <a:pt x="1783" y="7290"/>
                    <a:pt x="1652" y="7290"/>
                  </a:cubicBezTo>
                  <a:close/>
                  <a:moveTo>
                    <a:pt x="2287" y="7290"/>
                  </a:moveTo>
                  <a:cubicBezTo>
                    <a:pt x="2156" y="7290"/>
                    <a:pt x="2049" y="7385"/>
                    <a:pt x="2049" y="7502"/>
                  </a:cubicBezTo>
                  <a:cubicBezTo>
                    <a:pt x="2049" y="7619"/>
                    <a:pt x="2156" y="7714"/>
                    <a:pt x="2287" y="7714"/>
                  </a:cubicBezTo>
                  <a:cubicBezTo>
                    <a:pt x="2419" y="7714"/>
                    <a:pt x="2524" y="7619"/>
                    <a:pt x="2524" y="7502"/>
                  </a:cubicBezTo>
                  <a:cubicBezTo>
                    <a:pt x="2524" y="7385"/>
                    <a:pt x="2419" y="7290"/>
                    <a:pt x="2287" y="7290"/>
                  </a:cubicBezTo>
                  <a:close/>
                  <a:moveTo>
                    <a:pt x="2994" y="7290"/>
                  </a:moveTo>
                  <a:cubicBezTo>
                    <a:pt x="2863" y="7290"/>
                    <a:pt x="2755" y="7385"/>
                    <a:pt x="2755" y="7502"/>
                  </a:cubicBezTo>
                  <a:cubicBezTo>
                    <a:pt x="2755" y="7619"/>
                    <a:pt x="2863" y="7714"/>
                    <a:pt x="2994" y="7714"/>
                  </a:cubicBezTo>
                  <a:cubicBezTo>
                    <a:pt x="3125" y="7714"/>
                    <a:pt x="3230" y="7619"/>
                    <a:pt x="3230" y="7502"/>
                  </a:cubicBezTo>
                  <a:cubicBezTo>
                    <a:pt x="3230" y="7385"/>
                    <a:pt x="3125" y="7290"/>
                    <a:pt x="2994" y="7290"/>
                  </a:cubicBezTo>
                  <a:close/>
                  <a:moveTo>
                    <a:pt x="3700" y="7290"/>
                  </a:moveTo>
                  <a:cubicBezTo>
                    <a:pt x="3569" y="7290"/>
                    <a:pt x="3462" y="7385"/>
                    <a:pt x="3462" y="7502"/>
                  </a:cubicBezTo>
                  <a:cubicBezTo>
                    <a:pt x="3462" y="7619"/>
                    <a:pt x="3569" y="7714"/>
                    <a:pt x="3700" y="7714"/>
                  </a:cubicBezTo>
                  <a:cubicBezTo>
                    <a:pt x="3832" y="7714"/>
                    <a:pt x="3937" y="7619"/>
                    <a:pt x="3937" y="7502"/>
                  </a:cubicBezTo>
                  <a:cubicBezTo>
                    <a:pt x="3937" y="7385"/>
                    <a:pt x="3832" y="7290"/>
                    <a:pt x="3700" y="7290"/>
                  </a:cubicBezTo>
                  <a:close/>
                  <a:moveTo>
                    <a:pt x="4336" y="7290"/>
                  </a:moveTo>
                  <a:cubicBezTo>
                    <a:pt x="4205" y="7290"/>
                    <a:pt x="4098" y="7385"/>
                    <a:pt x="4098" y="7502"/>
                  </a:cubicBezTo>
                  <a:cubicBezTo>
                    <a:pt x="4098" y="7619"/>
                    <a:pt x="4205" y="7714"/>
                    <a:pt x="4336" y="7714"/>
                  </a:cubicBezTo>
                  <a:cubicBezTo>
                    <a:pt x="4468" y="7714"/>
                    <a:pt x="4573" y="7619"/>
                    <a:pt x="4573" y="7502"/>
                  </a:cubicBezTo>
                  <a:cubicBezTo>
                    <a:pt x="4573" y="7385"/>
                    <a:pt x="4468" y="7290"/>
                    <a:pt x="4336" y="7290"/>
                  </a:cubicBezTo>
                  <a:close/>
                  <a:moveTo>
                    <a:pt x="5043" y="7290"/>
                  </a:moveTo>
                  <a:cubicBezTo>
                    <a:pt x="4912" y="7290"/>
                    <a:pt x="4804" y="7385"/>
                    <a:pt x="4804" y="7502"/>
                  </a:cubicBezTo>
                  <a:cubicBezTo>
                    <a:pt x="4804" y="7619"/>
                    <a:pt x="4912" y="7714"/>
                    <a:pt x="5043" y="7714"/>
                  </a:cubicBezTo>
                  <a:cubicBezTo>
                    <a:pt x="5174" y="7714"/>
                    <a:pt x="5279" y="7619"/>
                    <a:pt x="5279" y="7502"/>
                  </a:cubicBezTo>
                  <a:cubicBezTo>
                    <a:pt x="5279" y="7385"/>
                    <a:pt x="5174" y="7290"/>
                    <a:pt x="5043" y="7290"/>
                  </a:cubicBezTo>
                  <a:close/>
                  <a:moveTo>
                    <a:pt x="5749" y="7290"/>
                  </a:moveTo>
                  <a:cubicBezTo>
                    <a:pt x="5618" y="7290"/>
                    <a:pt x="5511" y="7385"/>
                    <a:pt x="5511" y="7502"/>
                  </a:cubicBezTo>
                  <a:cubicBezTo>
                    <a:pt x="5511" y="7619"/>
                    <a:pt x="5618" y="7714"/>
                    <a:pt x="5749" y="7714"/>
                  </a:cubicBezTo>
                  <a:cubicBezTo>
                    <a:pt x="5880" y="7714"/>
                    <a:pt x="5986" y="7619"/>
                    <a:pt x="5986" y="7502"/>
                  </a:cubicBezTo>
                  <a:cubicBezTo>
                    <a:pt x="5986" y="7385"/>
                    <a:pt x="5880" y="7290"/>
                    <a:pt x="5749" y="7290"/>
                  </a:cubicBezTo>
                  <a:close/>
                  <a:moveTo>
                    <a:pt x="6385" y="7290"/>
                  </a:moveTo>
                  <a:cubicBezTo>
                    <a:pt x="6254" y="7290"/>
                    <a:pt x="6147" y="7385"/>
                    <a:pt x="6147" y="7502"/>
                  </a:cubicBezTo>
                  <a:cubicBezTo>
                    <a:pt x="6147" y="7619"/>
                    <a:pt x="6254" y="7714"/>
                    <a:pt x="6385" y="7714"/>
                  </a:cubicBezTo>
                  <a:cubicBezTo>
                    <a:pt x="6517" y="7714"/>
                    <a:pt x="6622" y="7619"/>
                    <a:pt x="6622" y="7502"/>
                  </a:cubicBezTo>
                  <a:cubicBezTo>
                    <a:pt x="6622" y="7385"/>
                    <a:pt x="6517" y="7290"/>
                    <a:pt x="6385" y="7290"/>
                  </a:cubicBezTo>
                  <a:close/>
                  <a:moveTo>
                    <a:pt x="7092" y="7290"/>
                  </a:moveTo>
                  <a:cubicBezTo>
                    <a:pt x="6961" y="7290"/>
                    <a:pt x="6853" y="7385"/>
                    <a:pt x="6853" y="7502"/>
                  </a:cubicBezTo>
                  <a:cubicBezTo>
                    <a:pt x="6853" y="7619"/>
                    <a:pt x="6961" y="7714"/>
                    <a:pt x="7092" y="7714"/>
                  </a:cubicBezTo>
                  <a:cubicBezTo>
                    <a:pt x="7223" y="7714"/>
                    <a:pt x="7328" y="7619"/>
                    <a:pt x="7328" y="7502"/>
                  </a:cubicBezTo>
                  <a:cubicBezTo>
                    <a:pt x="7328" y="7385"/>
                    <a:pt x="7223" y="7290"/>
                    <a:pt x="7092" y="7290"/>
                  </a:cubicBezTo>
                  <a:close/>
                  <a:moveTo>
                    <a:pt x="7798" y="7290"/>
                  </a:moveTo>
                  <a:cubicBezTo>
                    <a:pt x="7667" y="7290"/>
                    <a:pt x="7560" y="7385"/>
                    <a:pt x="7560" y="7502"/>
                  </a:cubicBezTo>
                  <a:cubicBezTo>
                    <a:pt x="7560" y="7619"/>
                    <a:pt x="7667" y="7714"/>
                    <a:pt x="7798" y="7714"/>
                  </a:cubicBezTo>
                  <a:cubicBezTo>
                    <a:pt x="7930" y="7714"/>
                    <a:pt x="8035" y="7619"/>
                    <a:pt x="8035" y="7502"/>
                  </a:cubicBezTo>
                  <a:cubicBezTo>
                    <a:pt x="8035" y="7385"/>
                    <a:pt x="7930" y="7290"/>
                    <a:pt x="7798" y="7290"/>
                  </a:cubicBezTo>
                  <a:close/>
                  <a:moveTo>
                    <a:pt x="8434" y="7290"/>
                  </a:moveTo>
                  <a:cubicBezTo>
                    <a:pt x="8303" y="7290"/>
                    <a:pt x="8196" y="7385"/>
                    <a:pt x="8196" y="7502"/>
                  </a:cubicBezTo>
                  <a:cubicBezTo>
                    <a:pt x="8196" y="7619"/>
                    <a:pt x="8303" y="7714"/>
                    <a:pt x="8434" y="7714"/>
                  </a:cubicBezTo>
                  <a:cubicBezTo>
                    <a:pt x="8565" y="7714"/>
                    <a:pt x="8670" y="7619"/>
                    <a:pt x="8670" y="7502"/>
                  </a:cubicBezTo>
                  <a:cubicBezTo>
                    <a:pt x="8670" y="7385"/>
                    <a:pt x="8565" y="7290"/>
                    <a:pt x="8434" y="7290"/>
                  </a:cubicBezTo>
                  <a:close/>
                  <a:moveTo>
                    <a:pt x="9141" y="7290"/>
                  </a:moveTo>
                  <a:cubicBezTo>
                    <a:pt x="9009" y="7290"/>
                    <a:pt x="8902" y="7385"/>
                    <a:pt x="8902" y="7502"/>
                  </a:cubicBezTo>
                  <a:cubicBezTo>
                    <a:pt x="8902" y="7619"/>
                    <a:pt x="9009" y="7714"/>
                    <a:pt x="9141" y="7714"/>
                  </a:cubicBezTo>
                  <a:cubicBezTo>
                    <a:pt x="9272" y="7714"/>
                    <a:pt x="9377" y="7619"/>
                    <a:pt x="9377" y="7502"/>
                  </a:cubicBezTo>
                  <a:cubicBezTo>
                    <a:pt x="9377" y="7385"/>
                    <a:pt x="9272" y="7290"/>
                    <a:pt x="9141" y="7290"/>
                  </a:cubicBezTo>
                  <a:close/>
                  <a:moveTo>
                    <a:pt x="9847" y="7290"/>
                  </a:moveTo>
                  <a:cubicBezTo>
                    <a:pt x="9716" y="7290"/>
                    <a:pt x="9609" y="7385"/>
                    <a:pt x="9609" y="7502"/>
                  </a:cubicBezTo>
                  <a:cubicBezTo>
                    <a:pt x="9609" y="7619"/>
                    <a:pt x="9716" y="7714"/>
                    <a:pt x="9847" y="7714"/>
                  </a:cubicBezTo>
                  <a:cubicBezTo>
                    <a:pt x="9978" y="7714"/>
                    <a:pt x="10084" y="7619"/>
                    <a:pt x="10084" y="7502"/>
                  </a:cubicBezTo>
                  <a:cubicBezTo>
                    <a:pt x="10084" y="7385"/>
                    <a:pt x="9978" y="7290"/>
                    <a:pt x="9847" y="7290"/>
                  </a:cubicBezTo>
                  <a:close/>
                  <a:moveTo>
                    <a:pt x="10483" y="7290"/>
                  </a:moveTo>
                  <a:cubicBezTo>
                    <a:pt x="10352" y="7290"/>
                    <a:pt x="10245" y="7385"/>
                    <a:pt x="10245" y="7502"/>
                  </a:cubicBezTo>
                  <a:cubicBezTo>
                    <a:pt x="10245" y="7619"/>
                    <a:pt x="10352" y="7714"/>
                    <a:pt x="10483" y="7714"/>
                  </a:cubicBezTo>
                  <a:cubicBezTo>
                    <a:pt x="10614" y="7714"/>
                    <a:pt x="10719" y="7619"/>
                    <a:pt x="10719" y="7502"/>
                  </a:cubicBezTo>
                  <a:cubicBezTo>
                    <a:pt x="10719" y="7385"/>
                    <a:pt x="10614" y="7290"/>
                    <a:pt x="10483" y="7290"/>
                  </a:cubicBezTo>
                  <a:close/>
                  <a:moveTo>
                    <a:pt x="11190" y="7290"/>
                  </a:moveTo>
                  <a:cubicBezTo>
                    <a:pt x="11058" y="7290"/>
                    <a:pt x="10951" y="7385"/>
                    <a:pt x="10951" y="7502"/>
                  </a:cubicBezTo>
                  <a:cubicBezTo>
                    <a:pt x="10951" y="7619"/>
                    <a:pt x="11058" y="7714"/>
                    <a:pt x="11190" y="7714"/>
                  </a:cubicBezTo>
                  <a:cubicBezTo>
                    <a:pt x="11321" y="7714"/>
                    <a:pt x="11426" y="7619"/>
                    <a:pt x="11426" y="7502"/>
                  </a:cubicBezTo>
                  <a:cubicBezTo>
                    <a:pt x="11426" y="7385"/>
                    <a:pt x="11321" y="7290"/>
                    <a:pt x="11190" y="7290"/>
                  </a:cubicBezTo>
                  <a:close/>
                  <a:moveTo>
                    <a:pt x="11826" y="7290"/>
                  </a:moveTo>
                  <a:cubicBezTo>
                    <a:pt x="11694" y="7290"/>
                    <a:pt x="11587" y="7385"/>
                    <a:pt x="11587" y="7502"/>
                  </a:cubicBezTo>
                  <a:cubicBezTo>
                    <a:pt x="11587" y="7619"/>
                    <a:pt x="11694" y="7714"/>
                    <a:pt x="11826" y="7714"/>
                  </a:cubicBezTo>
                  <a:cubicBezTo>
                    <a:pt x="11957" y="7714"/>
                    <a:pt x="12062" y="7619"/>
                    <a:pt x="12062" y="7502"/>
                  </a:cubicBezTo>
                  <a:cubicBezTo>
                    <a:pt x="12062" y="7385"/>
                    <a:pt x="11957" y="7290"/>
                    <a:pt x="11826" y="7290"/>
                  </a:cubicBezTo>
                  <a:close/>
                  <a:moveTo>
                    <a:pt x="12532" y="7290"/>
                  </a:moveTo>
                  <a:cubicBezTo>
                    <a:pt x="12401" y="7290"/>
                    <a:pt x="12294" y="7385"/>
                    <a:pt x="12294" y="7502"/>
                  </a:cubicBezTo>
                  <a:cubicBezTo>
                    <a:pt x="12294" y="7619"/>
                    <a:pt x="12401" y="7714"/>
                    <a:pt x="12532" y="7714"/>
                  </a:cubicBezTo>
                  <a:cubicBezTo>
                    <a:pt x="12663" y="7714"/>
                    <a:pt x="12768" y="7619"/>
                    <a:pt x="12768" y="7502"/>
                  </a:cubicBezTo>
                  <a:cubicBezTo>
                    <a:pt x="12768" y="7385"/>
                    <a:pt x="12663" y="7290"/>
                    <a:pt x="12532" y="7290"/>
                  </a:cubicBezTo>
                  <a:close/>
                  <a:moveTo>
                    <a:pt x="13239" y="7290"/>
                  </a:moveTo>
                  <a:cubicBezTo>
                    <a:pt x="13107" y="7290"/>
                    <a:pt x="13000" y="7385"/>
                    <a:pt x="13000" y="7502"/>
                  </a:cubicBezTo>
                  <a:cubicBezTo>
                    <a:pt x="13000" y="7619"/>
                    <a:pt x="13107" y="7714"/>
                    <a:pt x="13239" y="7714"/>
                  </a:cubicBezTo>
                  <a:cubicBezTo>
                    <a:pt x="13370" y="7714"/>
                    <a:pt x="13475" y="7619"/>
                    <a:pt x="13475" y="7502"/>
                  </a:cubicBezTo>
                  <a:cubicBezTo>
                    <a:pt x="13475" y="7385"/>
                    <a:pt x="13370" y="7290"/>
                    <a:pt x="13239" y="7290"/>
                  </a:cubicBezTo>
                  <a:close/>
                  <a:moveTo>
                    <a:pt x="13875" y="7290"/>
                  </a:moveTo>
                  <a:cubicBezTo>
                    <a:pt x="13743" y="7290"/>
                    <a:pt x="13636" y="7385"/>
                    <a:pt x="13636" y="7502"/>
                  </a:cubicBezTo>
                  <a:cubicBezTo>
                    <a:pt x="13636" y="7619"/>
                    <a:pt x="13743" y="7714"/>
                    <a:pt x="13875" y="7714"/>
                  </a:cubicBezTo>
                  <a:cubicBezTo>
                    <a:pt x="14005" y="7714"/>
                    <a:pt x="14111" y="7619"/>
                    <a:pt x="14111" y="7502"/>
                  </a:cubicBezTo>
                  <a:cubicBezTo>
                    <a:pt x="14111" y="7385"/>
                    <a:pt x="14005" y="7290"/>
                    <a:pt x="13875" y="7290"/>
                  </a:cubicBezTo>
                  <a:close/>
                  <a:moveTo>
                    <a:pt x="14581" y="7290"/>
                  </a:moveTo>
                  <a:cubicBezTo>
                    <a:pt x="14450" y="7290"/>
                    <a:pt x="14343" y="7385"/>
                    <a:pt x="14343" y="7502"/>
                  </a:cubicBezTo>
                  <a:cubicBezTo>
                    <a:pt x="14343" y="7619"/>
                    <a:pt x="14450" y="7714"/>
                    <a:pt x="14581" y="7714"/>
                  </a:cubicBezTo>
                  <a:cubicBezTo>
                    <a:pt x="14712" y="7714"/>
                    <a:pt x="14817" y="7619"/>
                    <a:pt x="14817" y="7502"/>
                  </a:cubicBezTo>
                  <a:cubicBezTo>
                    <a:pt x="14817" y="7385"/>
                    <a:pt x="14712" y="7290"/>
                    <a:pt x="14581" y="7290"/>
                  </a:cubicBezTo>
                  <a:close/>
                  <a:moveTo>
                    <a:pt x="15217" y="7290"/>
                  </a:moveTo>
                  <a:cubicBezTo>
                    <a:pt x="15086" y="7290"/>
                    <a:pt x="14978" y="7385"/>
                    <a:pt x="14978" y="7502"/>
                  </a:cubicBezTo>
                  <a:cubicBezTo>
                    <a:pt x="14978" y="7619"/>
                    <a:pt x="15086" y="7714"/>
                    <a:pt x="15217" y="7714"/>
                  </a:cubicBezTo>
                  <a:cubicBezTo>
                    <a:pt x="15348" y="7714"/>
                    <a:pt x="15453" y="7619"/>
                    <a:pt x="15453" y="7502"/>
                  </a:cubicBezTo>
                  <a:cubicBezTo>
                    <a:pt x="15453" y="7385"/>
                    <a:pt x="15348" y="7290"/>
                    <a:pt x="15217" y="7290"/>
                  </a:cubicBezTo>
                  <a:close/>
                  <a:moveTo>
                    <a:pt x="15923" y="7290"/>
                  </a:moveTo>
                  <a:cubicBezTo>
                    <a:pt x="15792" y="7290"/>
                    <a:pt x="15685" y="7385"/>
                    <a:pt x="15685" y="7502"/>
                  </a:cubicBezTo>
                  <a:cubicBezTo>
                    <a:pt x="15685" y="7619"/>
                    <a:pt x="15792" y="7714"/>
                    <a:pt x="15923" y="7714"/>
                  </a:cubicBezTo>
                  <a:cubicBezTo>
                    <a:pt x="16054" y="7714"/>
                    <a:pt x="16160" y="7619"/>
                    <a:pt x="16160" y="7502"/>
                  </a:cubicBezTo>
                  <a:cubicBezTo>
                    <a:pt x="16160" y="7385"/>
                    <a:pt x="16054" y="7290"/>
                    <a:pt x="15923" y="7290"/>
                  </a:cubicBezTo>
                  <a:close/>
                  <a:moveTo>
                    <a:pt x="16630" y="7290"/>
                  </a:moveTo>
                  <a:cubicBezTo>
                    <a:pt x="16499" y="7290"/>
                    <a:pt x="16392" y="7385"/>
                    <a:pt x="16392" y="7502"/>
                  </a:cubicBezTo>
                  <a:cubicBezTo>
                    <a:pt x="16392" y="7619"/>
                    <a:pt x="16499" y="7714"/>
                    <a:pt x="16630" y="7714"/>
                  </a:cubicBezTo>
                  <a:cubicBezTo>
                    <a:pt x="16761" y="7714"/>
                    <a:pt x="16866" y="7619"/>
                    <a:pt x="16866" y="7502"/>
                  </a:cubicBezTo>
                  <a:cubicBezTo>
                    <a:pt x="16866" y="7385"/>
                    <a:pt x="16761" y="7290"/>
                    <a:pt x="16630" y="7290"/>
                  </a:cubicBezTo>
                  <a:close/>
                  <a:moveTo>
                    <a:pt x="17266" y="7290"/>
                  </a:moveTo>
                  <a:cubicBezTo>
                    <a:pt x="17134" y="7290"/>
                    <a:pt x="17027" y="7385"/>
                    <a:pt x="17027" y="7502"/>
                  </a:cubicBezTo>
                  <a:cubicBezTo>
                    <a:pt x="17027" y="7619"/>
                    <a:pt x="17134" y="7714"/>
                    <a:pt x="17266" y="7714"/>
                  </a:cubicBezTo>
                  <a:cubicBezTo>
                    <a:pt x="17397" y="7714"/>
                    <a:pt x="17502" y="7619"/>
                    <a:pt x="17502" y="7502"/>
                  </a:cubicBezTo>
                  <a:cubicBezTo>
                    <a:pt x="17502" y="7385"/>
                    <a:pt x="17397" y="7290"/>
                    <a:pt x="17266" y="7290"/>
                  </a:cubicBezTo>
                  <a:close/>
                  <a:moveTo>
                    <a:pt x="17972" y="7290"/>
                  </a:moveTo>
                  <a:cubicBezTo>
                    <a:pt x="17841" y="7290"/>
                    <a:pt x="17734" y="7385"/>
                    <a:pt x="17734" y="7502"/>
                  </a:cubicBezTo>
                  <a:cubicBezTo>
                    <a:pt x="17734" y="7619"/>
                    <a:pt x="17841" y="7714"/>
                    <a:pt x="17972" y="7714"/>
                  </a:cubicBezTo>
                  <a:cubicBezTo>
                    <a:pt x="18104" y="7714"/>
                    <a:pt x="18209" y="7619"/>
                    <a:pt x="18209" y="7502"/>
                  </a:cubicBezTo>
                  <a:cubicBezTo>
                    <a:pt x="18209" y="7385"/>
                    <a:pt x="18104" y="7290"/>
                    <a:pt x="17972" y="7290"/>
                  </a:cubicBezTo>
                  <a:close/>
                  <a:moveTo>
                    <a:pt x="18608" y="7290"/>
                  </a:moveTo>
                  <a:cubicBezTo>
                    <a:pt x="18477" y="7290"/>
                    <a:pt x="18370" y="7385"/>
                    <a:pt x="18370" y="7502"/>
                  </a:cubicBezTo>
                  <a:cubicBezTo>
                    <a:pt x="18370" y="7619"/>
                    <a:pt x="18477" y="7714"/>
                    <a:pt x="18608" y="7714"/>
                  </a:cubicBezTo>
                  <a:cubicBezTo>
                    <a:pt x="18739" y="7714"/>
                    <a:pt x="18845" y="7619"/>
                    <a:pt x="18845" y="7502"/>
                  </a:cubicBezTo>
                  <a:cubicBezTo>
                    <a:pt x="18845" y="7385"/>
                    <a:pt x="18739" y="7290"/>
                    <a:pt x="18608" y="7290"/>
                  </a:cubicBezTo>
                  <a:close/>
                  <a:moveTo>
                    <a:pt x="1652" y="7855"/>
                  </a:moveTo>
                  <a:cubicBezTo>
                    <a:pt x="1520" y="7855"/>
                    <a:pt x="1413" y="7951"/>
                    <a:pt x="1413" y="8067"/>
                  </a:cubicBezTo>
                  <a:cubicBezTo>
                    <a:pt x="1413" y="8184"/>
                    <a:pt x="1520" y="8277"/>
                    <a:pt x="1652" y="8277"/>
                  </a:cubicBezTo>
                  <a:cubicBezTo>
                    <a:pt x="1783" y="8277"/>
                    <a:pt x="1888" y="8184"/>
                    <a:pt x="1888" y="8067"/>
                  </a:cubicBezTo>
                  <a:cubicBezTo>
                    <a:pt x="1888" y="7951"/>
                    <a:pt x="1783" y="7855"/>
                    <a:pt x="1652" y="7855"/>
                  </a:cubicBezTo>
                  <a:close/>
                  <a:moveTo>
                    <a:pt x="2287" y="7855"/>
                  </a:moveTo>
                  <a:cubicBezTo>
                    <a:pt x="2156" y="7855"/>
                    <a:pt x="2049" y="7951"/>
                    <a:pt x="2049" y="8067"/>
                  </a:cubicBezTo>
                  <a:cubicBezTo>
                    <a:pt x="2049" y="8184"/>
                    <a:pt x="2156" y="8277"/>
                    <a:pt x="2287" y="8277"/>
                  </a:cubicBezTo>
                  <a:cubicBezTo>
                    <a:pt x="2419" y="8277"/>
                    <a:pt x="2524" y="8184"/>
                    <a:pt x="2524" y="8067"/>
                  </a:cubicBezTo>
                  <a:cubicBezTo>
                    <a:pt x="2524" y="7951"/>
                    <a:pt x="2419" y="7855"/>
                    <a:pt x="2287" y="7855"/>
                  </a:cubicBezTo>
                  <a:close/>
                  <a:moveTo>
                    <a:pt x="2994" y="7855"/>
                  </a:moveTo>
                  <a:cubicBezTo>
                    <a:pt x="2863" y="7855"/>
                    <a:pt x="2755" y="7951"/>
                    <a:pt x="2755" y="8067"/>
                  </a:cubicBezTo>
                  <a:cubicBezTo>
                    <a:pt x="2755" y="8184"/>
                    <a:pt x="2863" y="8277"/>
                    <a:pt x="2994" y="8277"/>
                  </a:cubicBezTo>
                  <a:cubicBezTo>
                    <a:pt x="3125" y="8277"/>
                    <a:pt x="3230" y="8184"/>
                    <a:pt x="3230" y="8067"/>
                  </a:cubicBezTo>
                  <a:cubicBezTo>
                    <a:pt x="3230" y="7951"/>
                    <a:pt x="3125" y="7855"/>
                    <a:pt x="2994" y="7855"/>
                  </a:cubicBezTo>
                  <a:close/>
                  <a:moveTo>
                    <a:pt x="3700" y="7855"/>
                  </a:moveTo>
                  <a:cubicBezTo>
                    <a:pt x="3569" y="7855"/>
                    <a:pt x="3462" y="7951"/>
                    <a:pt x="3462" y="8067"/>
                  </a:cubicBezTo>
                  <a:cubicBezTo>
                    <a:pt x="3462" y="8184"/>
                    <a:pt x="3569" y="8277"/>
                    <a:pt x="3700" y="8277"/>
                  </a:cubicBezTo>
                  <a:cubicBezTo>
                    <a:pt x="3832" y="8277"/>
                    <a:pt x="3937" y="8184"/>
                    <a:pt x="3937" y="8067"/>
                  </a:cubicBezTo>
                  <a:cubicBezTo>
                    <a:pt x="3937" y="7951"/>
                    <a:pt x="3832" y="7855"/>
                    <a:pt x="3700" y="7855"/>
                  </a:cubicBezTo>
                  <a:close/>
                  <a:moveTo>
                    <a:pt x="4336" y="7855"/>
                  </a:moveTo>
                  <a:cubicBezTo>
                    <a:pt x="4205" y="7855"/>
                    <a:pt x="4098" y="7951"/>
                    <a:pt x="4098" y="8067"/>
                  </a:cubicBezTo>
                  <a:cubicBezTo>
                    <a:pt x="4098" y="8184"/>
                    <a:pt x="4205" y="8277"/>
                    <a:pt x="4336" y="8277"/>
                  </a:cubicBezTo>
                  <a:cubicBezTo>
                    <a:pt x="4468" y="8277"/>
                    <a:pt x="4573" y="8184"/>
                    <a:pt x="4573" y="8067"/>
                  </a:cubicBezTo>
                  <a:cubicBezTo>
                    <a:pt x="4573" y="7951"/>
                    <a:pt x="4468" y="7855"/>
                    <a:pt x="4336" y="7855"/>
                  </a:cubicBezTo>
                  <a:close/>
                  <a:moveTo>
                    <a:pt x="5043" y="7855"/>
                  </a:moveTo>
                  <a:cubicBezTo>
                    <a:pt x="4912" y="7855"/>
                    <a:pt x="4804" y="7951"/>
                    <a:pt x="4804" y="8067"/>
                  </a:cubicBezTo>
                  <a:cubicBezTo>
                    <a:pt x="4804" y="8184"/>
                    <a:pt x="4912" y="8277"/>
                    <a:pt x="5043" y="8277"/>
                  </a:cubicBezTo>
                  <a:cubicBezTo>
                    <a:pt x="5174" y="8277"/>
                    <a:pt x="5279" y="8184"/>
                    <a:pt x="5279" y="8067"/>
                  </a:cubicBezTo>
                  <a:cubicBezTo>
                    <a:pt x="5279" y="7951"/>
                    <a:pt x="5174" y="7855"/>
                    <a:pt x="5043" y="7855"/>
                  </a:cubicBezTo>
                  <a:close/>
                  <a:moveTo>
                    <a:pt x="5749" y="7855"/>
                  </a:moveTo>
                  <a:cubicBezTo>
                    <a:pt x="5618" y="7855"/>
                    <a:pt x="5511" y="7951"/>
                    <a:pt x="5511" y="8067"/>
                  </a:cubicBezTo>
                  <a:cubicBezTo>
                    <a:pt x="5511" y="8184"/>
                    <a:pt x="5618" y="8277"/>
                    <a:pt x="5749" y="8277"/>
                  </a:cubicBezTo>
                  <a:cubicBezTo>
                    <a:pt x="5880" y="8277"/>
                    <a:pt x="5986" y="8184"/>
                    <a:pt x="5986" y="8067"/>
                  </a:cubicBezTo>
                  <a:cubicBezTo>
                    <a:pt x="5986" y="7951"/>
                    <a:pt x="5880" y="7855"/>
                    <a:pt x="5749" y="7855"/>
                  </a:cubicBezTo>
                  <a:close/>
                  <a:moveTo>
                    <a:pt x="6385" y="7855"/>
                  </a:moveTo>
                  <a:cubicBezTo>
                    <a:pt x="6254" y="7855"/>
                    <a:pt x="6147" y="7951"/>
                    <a:pt x="6147" y="8067"/>
                  </a:cubicBezTo>
                  <a:cubicBezTo>
                    <a:pt x="6147" y="8184"/>
                    <a:pt x="6254" y="8277"/>
                    <a:pt x="6385" y="8277"/>
                  </a:cubicBezTo>
                  <a:cubicBezTo>
                    <a:pt x="6517" y="8277"/>
                    <a:pt x="6622" y="8184"/>
                    <a:pt x="6622" y="8067"/>
                  </a:cubicBezTo>
                  <a:cubicBezTo>
                    <a:pt x="6622" y="7951"/>
                    <a:pt x="6517" y="7855"/>
                    <a:pt x="6385" y="7855"/>
                  </a:cubicBezTo>
                  <a:close/>
                  <a:moveTo>
                    <a:pt x="7092" y="7855"/>
                  </a:moveTo>
                  <a:cubicBezTo>
                    <a:pt x="6961" y="7855"/>
                    <a:pt x="6853" y="7951"/>
                    <a:pt x="6853" y="8067"/>
                  </a:cubicBezTo>
                  <a:cubicBezTo>
                    <a:pt x="6853" y="8184"/>
                    <a:pt x="6961" y="8277"/>
                    <a:pt x="7092" y="8277"/>
                  </a:cubicBezTo>
                  <a:cubicBezTo>
                    <a:pt x="7223" y="8277"/>
                    <a:pt x="7328" y="8184"/>
                    <a:pt x="7328" y="8067"/>
                  </a:cubicBezTo>
                  <a:cubicBezTo>
                    <a:pt x="7328" y="7951"/>
                    <a:pt x="7223" y="7855"/>
                    <a:pt x="7092" y="7855"/>
                  </a:cubicBezTo>
                  <a:close/>
                  <a:moveTo>
                    <a:pt x="7798" y="7855"/>
                  </a:moveTo>
                  <a:cubicBezTo>
                    <a:pt x="7667" y="7855"/>
                    <a:pt x="7560" y="7951"/>
                    <a:pt x="7560" y="8067"/>
                  </a:cubicBezTo>
                  <a:cubicBezTo>
                    <a:pt x="7560" y="8184"/>
                    <a:pt x="7667" y="8277"/>
                    <a:pt x="7798" y="8277"/>
                  </a:cubicBezTo>
                  <a:cubicBezTo>
                    <a:pt x="7930" y="8277"/>
                    <a:pt x="8035" y="8184"/>
                    <a:pt x="8035" y="8067"/>
                  </a:cubicBezTo>
                  <a:cubicBezTo>
                    <a:pt x="8035" y="7951"/>
                    <a:pt x="7930" y="7855"/>
                    <a:pt x="7798" y="7855"/>
                  </a:cubicBezTo>
                  <a:close/>
                  <a:moveTo>
                    <a:pt x="8434" y="7855"/>
                  </a:moveTo>
                  <a:cubicBezTo>
                    <a:pt x="8303" y="7855"/>
                    <a:pt x="8196" y="7951"/>
                    <a:pt x="8196" y="8067"/>
                  </a:cubicBezTo>
                  <a:cubicBezTo>
                    <a:pt x="8196" y="8184"/>
                    <a:pt x="8303" y="8277"/>
                    <a:pt x="8434" y="8277"/>
                  </a:cubicBezTo>
                  <a:cubicBezTo>
                    <a:pt x="8565" y="8277"/>
                    <a:pt x="8670" y="8184"/>
                    <a:pt x="8670" y="8067"/>
                  </a:cubicBezTo>
                  <a:cubicBezTo>
                    <a:pt x="8670" y="7951"/>
                    <a:pt x="8565" y="7855"/>
                    <a:pt x="8434" y="7855"/>
                  </a:cubicBezTo>
                  <a:close/>
                  <a:moveTo>
                    <a:pt x="9141" y="7855"/>
                  </a:moveTo>
                  <a:cubicBezTo>
                    <a:pt x="9009" y="7855"/>
                    <a:pt x="8902" y="7951"/>
                    <a:pt x="8902" y="8067"/>
                  </a:cubicBezTo>
                  <a:cubicBezTo>
                    <a:pt x="8902" y="8184"/>
                    <a:pt x="9009" y="8277"/>
                    <a:pt x="9141" y="8277"/>
                  </a:cubicBezTo>
                  <a:cubicBezTo>
                    <a:pt x="9272" y="8277"/>
                    <a:pt x="9377" y="8184"/>
                    <a:pt x="9377" y="8067"/>
                  </a:cubicBezTo>
                  <a:cubicBezTo>
                    <a:pt x="9377" y="7951"/>
                    <a:pt x="9272" y="7855"/>
                    <a:pt x="9141" y="7855"/>
                  </a:cubicBezTo>
                  <a:close/>
                  <a:moveTo>
                    <a:pt x="9847" y="7855"/>
                  </a:moveTo>
                  <a:cubicBezTo>
                    <a:pt x="9716" y="7855"/>
                    <a:pt x="9609" y="7951"/>
                    <a:pt x="9609" y="8067"/>
                  </a:cubicBezTo>
                  <a:cubicBezTo>
                    <a:pt x="9609" y="8184"/>
                    <a:pt x="9716" y="8277"/>
                    <a:pt x="9847" y="8277"/>
                  </a:cubicBezTo>
                  <a:cubicBezTo>
                    <a:pt x="9978" y="8277"/>
                    <a:pt x="10084" y="8184"/>
                    <a:pt x="10084" y="8067"/>
                  </a:cubicBezTo>
                  <a:cubicBezTo>
                    <a:pt x="10084" y="7951"/>
                    <a:pt x="9978" y="7855"/>
                    <a:pt x="9847" y="7855"/>
                  </a:cubicBezTo>
                  <a:close/>
                  <a:moveTo>
                    <a:pt x="10483" y="7855"/>
                  </a:moveTo>
                  <a:cubicBezTo>
                    <a:pt x="10352" y="7855"/>
                    <a:pt x="10245" y="7951"/>
                    <a:pt x="10245" y="8067"/>
                  </a:cubicBezTo>
                  <a:cubicBezTo>
                    <a:pt x="10245" y="8184"/>
                    <a:pt x="10352" y="8277"/>
                    <a:pt x="10483" y="8277"/>
                  </a:cubicBezTo>
                  <a:cubicBezTo>
                    <a:pt x="10614" y="8277"/>
                    <a:pt x="10719" y="8184"/>
                    <a:pt x="10719" y="8067"/>
                  </a:cubicBezTo>
                  <a:cubicBezTo>
                    <a:pt x="10719" y="7951"/>
                    <a:pt x="10614" y="7855"/>
                    <a:pt x="10483" y="7855"/>
                  </a:cubicBezTo>
                  <a:close/>
                  <a:moveTo>
                    <a:pt x="11190" y="7855"/>
                  </a:moveTo>
                  <a:cubicBezTo>
                    <a:pt x="11058" y="7855"/>
                    <a:pt x="10951" y="7951"/>
                    <a:pt x="10951" y="8067"/>
                  </a:cubicBezTo>
                  <a:cubicBezTo>
                    <a:pt x="10951" y="8184"/>
                    <a:pt x="11058" y="8277"/>
                    <a:pt x="11190" y="8277"/>
                  </a:cubicBezTo>
                  <a:cubicBezTo>
                    <a:pt x="11321" y="8277"/>
                    <a:pt x="11426" y="8184"/>
                    <a:pt x="11426" y="8067"/>
                  </a:cubicBezTo>
                  <a:cubicBezTo>
                    <a:pt x="11426" y="7951"/>
                    <a:pt x="11321" y="7855"/>
                    <a:pt x="11190" y="7855"/>
                  </a:cubicBezTo>
                  <a:close/>
                  <a:moveTo>
                    <a:pt x="11826" y="7855"/>
                  </a:moveTo>
                  <a:cubicBezTo>
                    <a:pt x="11694" y="7855"/>
                    <a:pt x="11587" y="7951"/>
                    <a:pt x="11587" y="8067"/>
                  </a:cubicBezTo>
                  <a:cubicBezTo>
                    <a:pt x="11587" y="8184"/>
                    <a:pt x="11694" y="8277"/>
                    <a:pt x="11826" y="8277"/>
                  </a:cubicBezTo>
                  <a:cubicBezTo>
                    <a:pt x="11957" y="8277"/>
                    <a:pt x="12062" y="8184"/>
                    <a:pt x="12062" y="8067"/>
                  </a:cubicBezTo>
                  <a:cubicBezTo>
                    <a:pt x="12062" y="7951"/>
                    <a:pt x="11957" y="7855"/>
                    <a:pt x="11826" y="7855"/>
                  </a:cubicBezTo>
                  <a:close/>
                  <a:moveTo>
                    <a:pt x="12532" y="7855"/>
                  </a:moveTo>
                  <a:cubicBezTo>
                    <a:pt x="12401" y="7855"/>
                    <a:pt x="12294" y="7951"/>
                    <a:pt x="12294" y="8067"/>
                  </a:cubicBezTo>
                  <a:cubicBezTo>
                    <a:pt x="12294" y="8184"/>
                    <a:pt x="12401" y="8277"/>
                    <a:pt x="12532" y="8277"/>
                  </a:cubicBezTo>
                  <a:cubicBezTo>
                    <a:pt x="12663" y="8277"/>
                    <a:pt x="12768" y="8184"/>
                    <a:pt x="12768" y="8067"/>
                  </a:cubicBezTo>
                  <a:cubicBezTo>
                    <a:pt x="12768" y="7951"/>
                    <a:pt x="12663" y="7855"/>
                    <a:pt x="12532" y="7855"/>
                  </a:cubicBezTo>
                  <a:close/>
                  <a:moveTo>
                    <a:pt x="13239" y="7855"/>
                  </a:moveTo>
                  <a:cubicBezTo>
                    <a:pt x="13107" y="7855"/>
                    <a:pt x="13000" y="7951"/>
                    <a:pt x="13000" y="8067"/>
                  </a:cubicBezTo>
                  <a:cubicBezTo>
                    <a:pt x="13000" y="8184"/>
                    <a:pt x="13107" y="8277"/>
                    <a:pt x="13239" y="8277"/>
                  </a:cubicBezTo>
                  <a:cubicBezTo>
                    <a:pt x="13370" y="8277"/>
                    <a:pt x="13475" y="8184"/>
                    <a:pt x="13475" y="8067"/>
                  </a:cubicBezTo>
                  <a:cubicBezTo>
                    <a:pt x="13475" y="7951"/>
                    <a:pt x="13370" y="7855"/>
                    <a:pt x="13239" y="7855"/>
                  </a:cubicBezTo>
                  <a:close/>
                  <a:moveTo>
                    <a:pt x="13875" y="7855"/>
                  </a:moveTo>
                  <a:cubicBezTo>
                    <a:pt x="13743" y="7855"/>
                    <a:pt x="13636" y="7951"/>
                    <a:pt x="13636" y="8067"/>
                  </a:cubicBezTo>
                  <a:cubicBezTo>
                    <a:pt x="13636" y="8184"/>
                    <a:pt x="13743" y="8277"/>
                    <a:pt x="13875" y="8277"/>
                  </a:cubicBezTo>
                  <a:cubicBezTo>
                    <a:pt x="14005" y="8277"/>
                    <a:pt x="14111" y="8184"/>
                    <a:pt x="14111" y="8067"/>
                  </a:cubicBezTo>
                  <a:cubicBezTo>
                    <a:pt x="14111" y="7951"/>
                    <a:pt x="14005" y="7855"/>
                    <a:pt x="13875" y="7855"/>
                  </a:cubicBezTo>
                  <a:close/>
                  <a:moveTo>
                    <a:pt x="14581" y="7855"/>
                  </a:moveTo>
                  <a:cubicBezTo>
                    <a:pt x="14450" y="7855"/>
                    <a:pt x="14343" y="7951"/>
                    <a:pt x="14343" y="8067"/>
                  </a:cubicBezTo>
                  <a:cubicBezTo>
                    <a:pt x="14343" y="8184"/>
                    <a:pt x="14450" y="8277"/>
                    <a:pt x="14581" y="8277"/>
                  </a:cubicBezTo>
                  <a:cubicBezTo>
                    <a:pt x="14712" y="8277"/>
                    <a:pt x="14817" y="8184"/>
                    <a:pt x="14817" y="8067"/>
                  </a:cubicBezTo>
                  <a:cubicBezTo>
                    <a:pt x="14817" y="7951"/>
                    <a:pt x="14712" y="7855"/>
                    <a:pt x="14581" y="7855"/>
                  </a:cubicBezTo>
                  <a:close/>
                  <a:moveTo>
                    <a:pt x="15217" y="7855"/>
                  </a:moveTo>
                  <a:cubicBezTo>
                    <a:pt x="15086" y="7855"/>
                    <a:pt x="14978" y="7951"/>
                    <a:pt x="14978" y="8067"/>
                  </a:cubicBezTo>
                  <a:cubicBezTo>
                    <a:pt x="14978" y="8184"/>
                    <a:pt x="15086" y="8277"/>
                    <a:pt x="15217" y="8277"/>
                  </a:cubicBezTo>
                  <a:cubicBezTo>
                    <a:pt x="15348" y="8277"/>
                    <a:pt x="15453" y="8184"/>
                    <a:pt x="15453" y="8067"/>
                  </a:cubicBezTo>
                  <a:cubicBezTo>
                    <a:pt x="15453" y="7951"/>
                    <a:pt x="15348" y="7855"/>
                    <a:pt x="15217" y="7855"/>
                  </a:cubicBezTo>
                  <a:close/>
                  <a:moveTo>
                    <a:pt x="15923" y="7855"/>
                  </a:moveTo>
                  <a:cubicBezTo>
                    <a:pt x="15792" y="7855"/>
                    <a:pt x="15685" y="7951"/>
                    <a:pt x="15685" y="8067"/>
                  </a:cubicBezTo>
                  <a:cubicBezTo>
                    <a:pt x="15685" y="8184"/>
                    <a:pt x="15792" y="8277"/>
                    <a:pt x="15923" y="8277"/>
                  </a:cubicBezTo>
                  <a:cubicBezTo>
                    <a:pt x="16054" y="8277"/>
                    <a:pt x="16160" y="8184"/>
                    <a:pt x="16160" y="8067"/>
                  </a:cubicBezTo>
                  <a:cubicBezTo>
                    <a:pt x="16160" y="7951"/>
                    <a:pt x="16054" y="7855"/>
                    <a:pt x="15923" y="7855"/>
                  </a:cubicBezTo>
                  <a:close/>
                  <a:moveTo>
                    <a:pt x="16630" y="7855"/>
                  </a:moveTo>
                  <a:cubicBezTo>
                    <a:pt x="16499" y="7855"/>
                    <a:pt x="16392" y="7951"/>
                    <a:pt x="16392" y="8067"/>
                  </a:cubicBezTo>
                  <a:cubicBezTo>
                    <a:pt x="16392" y="8184"/>
                    <a:pt x="16499" y="8277"/>
                    <a:pt x="16630" y="8277"/>
                  </a:cubicBezTo>
                  <a:cubicBezTo>
                    <a:pt x="16761" y="8277"/>
                    <a:pt x="16866" y="8184"/>
                    <a:pt x="16866" y="8067"/>
                  </a:cubicBezTo>
                  <a:cubicBezTo>
                    <a:pt x="16866" y="7951"/>
                    <a:pt x="16761" y="7855"/>
                    <a:pt x="16630" y="7855"/>
                  </a:cubicBezTo>
                  <a:close/>
                  <a:moveTo>
                    <a:pt x="17266" y="7855"/>
                  </a:moveTo>
                  <a:cubicBezTo>
                    <a:pt x="17134" y="7855"/>
                    <a:pt x="17027" y="7951"/>
                    <a:pt x="17027" y="8067"/>
                  </a:cubicBezTo>
                  <a:cubicBezTo>
                    <a:pt x="17027" y="8184"/>
                    <a:pt x="17134" y="8277"/>
                    <a:pt x="17266" y="8277"/>
                  </a:cubicBezTo>
                  <a:cubicBezTo>
                    <a:pt x="17397" y="8277"/>
                    <a:pt x="17502" y="8184"/>
                    <a:pt x="17502" y="8067"/>
                  </a:cubicBezTo>
                  <a:cubicBezTo>
                    <a:pt x="17502" y="7951"/>
                    <a:pt x="17397" y="7855"/>
                    <a:pt x="17266" y="7855"/>
                  </a:cubicBezTo>
                  <a:close/>
                  <a:moveTo>
                    <a:pt x="17972" y="7855"/>
                  </a:moveTo>
                  <a:cubicBezTo>
                    <a:pt x="17841" y="7855"/>
                    <a:pt x="17734" y="7951"/>
                    <a:pt x="17734" y="8067"/>
                  </a:cubicBezTo>
                  <a:cubicBezTo>
                    <a:pt x="17734" y="8184"/>
                    <a:pt x="17841" y="8277"/>
                    <a:pt x="17972" y="8277"/>
                  </a:cubicBezTo>
                  <a:cubicBezTo>
                    <a:pt x="18104" y="8277"/>
                    <a:pt x="18209" y="8184"/>
                    <a:pt x="18209" y="8067"/>
                  </a:cubicBezTo>
                  <a:cubicBezTo>
                    <a:pt x="18209" y="7951"/>
                    <a:pt x="18104" y="7855"/>
                    <a:pt x="17972" y="7855"/>
                  </a:cubicBezTo>
                  <a:close/>
                  <a:moveTo>
                    <a:pt x="18608" y="7855"/>
                  </a:moveTo>
                  <a:cubicBezTo>
                    <a:pt x="18477" y="7855"/>
                    <a:pt x="18370" y="7951"/>
                    <a:pt x="18370" y="8067"/>
                  </a:cubicBezTo>
                  <a:cubicBezTo>
                    <a:pt x="18370" y="8184"/>
                    <a:pt x="18477" y="8277"/>
                    <a:pt x="18608" y="8277"/>
                  </a:cubicBezTo>
                  <a:cubicBezTo>
                    <a:pt x="18739" y="8277"/>
                    <a:pt x="18845" y="8184"/>
                    <a:pt x="18845" y="8067"/>
                  </a:cubicBezTo>
                  <a:cubicBezTo>
                    <a:pt x="18845" y="7951"/>
                    <a:pt x="18739" y="7855"/>
                    <a:pt x="18608" y="7855"/>
                  </a:cubicBezTo>
                  <a:close/>
                  <a:moveTo>
                    <a:pt x="19315" y="7855"/>
                  </a:moveTo>
                  <a:cubicBezTo>
                    <a:pt x="19183" y="7855"/>
                    <a:pt x="19076" y="7951"/>
                    <a:pt x="19076" y="8067"/>
                  </a:cubicBezTo>
                  <a:cubicBezTo>
                    <a:pt x="19076" y="8184"/>
                    <a:pt x="19183" y="8277"/>
                    <a:pt x="19315" y="8277"/>
                  </a:cubicBezTo>
                  <a:cubicBezTo>
                    <a:pt x="19446" y="8277"/>
                    <a:pt x="19551" y="8184"/>
                    <a:pt x="19551" y="8067"/>
                  </a:cubicBezTo>
                  <a:cubicBezTo>
                    <a:pt x="19551" y="7951"/>
                    <a:pt x="19446" y="7855"/>
                    <a:pt x="19315" y="7855"/>
                  </a:cubicBezTo>
                  <a:close/>
                  <a:moveTo>
                    <a:pt x="20021" y="7855"/>
                  </a:moveTo>
                  <a:cubicBezTo>
                    <a:pt x="19890" y="7855"/>
                    <a:pt x="19783" y="7951"/>
                    <a:pt x="19783" y="8067"/>
                  </a:cubicBezTo>
                  <a:cubicBezTo>
                    <a:pt x="19783" y="8184"/>
                    <a:pt x="19890" y="8277"/>
                    <a:pt x="20021" y="8277"/>
                  </a:cubicBezTo>
                  <a:cubicBezTo>
                    <a:pt x="20153" y="8277"/>
                    <a:pt x="20258" y="8184"/>
                    <a:pt x="20258" y="8067"/>
                  </a:cubicBezTo>
                  <a:cubicBezTo>
                    <a:pt x="20258" y="7951"/>
                    <a:pt x="20153" y="7855"/>
                    <a:pt x="20021" y="7855"/>
                  </a:cubicBezTo>
                  <a:close/>
                  <a:moveTo>
                    <a:pt x="20657" y="7855"/>
                  </a:moveTo>
                  <a:cubicBezTo>
                    <a:pt x="20526" y="7855"/>
                    <a:pt x="20419" y="7951"/>
                    <a:pt x="20419" y="8067"/>
                  </a:cubicBezTo>
                  <a:cubicBezTo>
                    <a:pt x="20419" y="8184"/>
                    <a:pt x="20526" y="8277"/>
                    <a:pt x="20657" y="8277"/>
                  </a:cubicBezTo>
                  <a:cubicBezTo>
                    <a:pt x="20788" y="8277"/>
                    <a:pt x="20893" y="8184"/>
                    <a:pt x="20893" y="8067"/>
                  </a:cubicBezTo>
                  <a:cubicBezTo>
                    <a:pt x="20893" y="7951"/>
                    <a:pt x="20788" y="7855"/>
                    <a:pt x="20657" y="7855"/>
                  </a:cubicBezTo>
                  <a:close/>
                  <a:moveTo>
                    <a:pt x="21364" y="7855"/>
                  </a:moveTo>
                  <a:cubicBezTo>
                    <a:pt x="21232" y="7855"/>
                    <a:pt x="21125" y="7951"/>
                    <a:pt x="21125" y="8067"/>
                  </a:cubicBezTo>
                  <a:cubicBezTo>
                    <a:pt x="21125" y="8184"/>
                    <a:pt x="21232" y="8277"/>
                    <a:pt x="21364" y="8277"/>
                  </a:cubicBezTo>
                  <a:cubicBezTo>
                    <a:pt x="21495" y="8277"/>
                    <a:pt x="21600" y="8184"/>
                    <a:pt x="21600" y="8067"/>
                  </a:cubicBezTo>
                  <a:cubicBezTo>
                    <a:pt x="21600" y="7951"/>
                    <a:pt x="21495" y="7855"/>
                    <a:pt x="21364" y="7855"/>
                  </a:cubicBezTo>
                  <a:close/>
                  <a:moveTo>
                    <a:pt x="1652" y="8484"/>
                  </a:moveTo>
                  <a:cubicBezTo>
                    <a:pt x="1520" y="8484"/>
                    <a:pt x="1413" y="8579"/>
                    <a:pt x="1413" y="8696"/>
                  </a:cubicBezTo>
                  <a:cubicBezTo>
                    <a:pt x="1413" y="8812"/>
                    <a:pt x="1520" y="8908"/>
                    <a:pt x="1652" y="8908"/>
                  </a:cubicBezTo>
                  <a:cubicBezTo>
                    <a:pt x="1783" y="8908"/>
                    <a:pt x="1888" y="8812"/>
                    <a:pt x="1888" y="8696"/>
                  </a:cubicBezTo>
                  <a:cubicBezTo>
                    <a:pt x="1888" y="8579"/>
                    <a:pt x="1783" y="8484"/>
                    <a:pt x="1652" y="8484"/>
                  </a:cubicBezTo>
                  <a:close/>
                  <a:moveTo>
                    <a:pt x="2287" y="8484"/>
                  </a:moveTo>
                  <a:cubicBezTo>
                    <a:pt x="2156" y="8484"/>
                    <a:pt x="2049" y="8579"/>
                    <a:pt x="2049" y="8696"/>
                  </a:cubicBezTo>
                  <a:cubicBezTo>
                    <a:pt x="2049" y="8812"/>
                    <a:pt x="2156" y="8908"/>
                    <a:pt x="2287" y="8908"/>
                  </a:cubicBezTo>
                  <a:cubicBezTo>
                    <a:pt x="2419" y="8908"/>
                    <a:pt x="2524" y="8812"/>
                    <a:pt x="2524" y="8696"/>
                  </a:cubicBezTo>
                  <a:cubicBezTo>
                    <a:pt x="2524" y="8579"/>
                    <a:pt x="2419" y="8484"/>
                    <a:pt x="2287" y="8484"/>
                  </a:cubicBezTo>
                  <a:close/>
                  <a:moveTo>
                    <a:pt x="2994" y="8484"/>
                  </a:moveTo>
                  <a:cubicBezTo>
                    <a:pt x="2863" y="8484"/>
                    <a:pt x="2755" y="8579"/>
                    <a:pt x="2755" y="8696"/>
                  </a:cubicBezTo>
                  <a:cubicBezTo>
                    <a:pt x="2755" y="8812"/>
                    <a:pt x="2863" y="8908"/>
                    <a:pt x="2994" y="8908"/>
                  </a:cubicBezTo>
                  <a:cubicBezTo>
                    <a:pt x="3125" y="8908"/>
                    <a:pt x="3230" y="8812"/>
                    <a:pt x="3230" y="8696"/>
                  </a:cubicBezTo>
                  <a:cubicBezTo>
                    <a:pt x="3230" y="8579"/>
                    <a:pt x="3125" y="8484"/>
                    <a:pt x="2994" y="8484"/>
                  </a:cubicBezTo>
                  <a:close/>
                  <a:moveTo>
                    <a:pt x="3700" y="8484"/>
                  </a:moveTo>
                  <a:cubicBezTo>
                    <a:pt x="3569" y="8484"/>
                    <a:pt x="3462" y="8579"/>
                    <a:pt x="3462" y="8696"/>
                  </a:cubicBezTo>
                  <a:cubicBezTo>
                    <a:pt x="3462" y="8812"/>
                    <a:pt x="3569" y="8908"/>
                    <a:pt x="3700" y="8908"/>
                  </a:cubicBezTo>
                  <a:cubicBezTo>
                    <a:pt x="3832" y="8908"/>
                    <a:pt x="3937" y="8812"/>
                    <a:pt x="3937" y="8696"/>
                  </a:cubicBezTo>
                  <a:cubicBezTo>
                    <a:pt x="3937" y="8579"/>
                    <a:pt x="3832" y="8484"/>
                    <a:pt x="3700" y="8484"/>
                  </a:cubicBezTo>
                  <a:close/>
                  <a:moveTo>
                    <a:pt x="4336" y="8484"/>
                  </a:moveTo>
                  <a:cubicBezTo>
                    <a:pt x="4205" y="8484"/>
                    <a:pt x="4098" y="8579"/>
                    <a:pt x="4098" y="8696"/>
                  </a:cubicBezTo>
                  <a:cubicBezTo>
                    <a:pt x="4098" y="8812"/>
                    <a:pt x="4205" y="8908"/>
                    <a:pt x="4336" y="8908"/>
                  </a:cubicBezTo>
                  <a:cubicBezTo>
                    <a:pt x="4468" y="8908"/>
                    <a:pt x="4573" y="8812"/>
                    <a:pt x="4573" y="8696"/>
                  </a:cubicBezTo>
                  <a:cubicBezTo>
                    <a:pt x="4573" y="8579"/>
                    <a:pt x="4468" y="8484"/>
                    <a:pt x="4336" y="8484"/>
                  </a:cubicBezTo>
                  <a:close/>
                  <a:moveTo>
                    <a:pt x="5043" y="8484"/>
                  </a:moveTo>
                  <a:cubicBezTo>
                    <a:pt x="4912" y="8484"/>
                    <a:pt x="4804" y="8579"/>
                    <a:pt x="4804" y="8696"/>
                  </a:cubicBezTo>
                  <a:cubicBezTo>
                    <a:pt x="4804" y="8812"/>
                    <a:pt x="4912" y="8908"/>
                    <a:pt x="5043" y="8908"/>
                  </a:cubicBezTo>
                  <a:cubicBezTo>
                    <a:pt x="5174" y="8908"/>
                    <a:pt x="5279" y="8812"/>
                    <a:pt x="5279" y="8696"/>
                  </a:cubicBezTo>
                  <a:cubicBezTo>
                    <a:pt x="5279" y="8579"/>
                    <a:pt x="5174" y="8484"/>
                    <a:pt x="5043" y="8484"/>
                  </a:cubicBezTo>
                  <a:close/>
                  <a:moveTo>
                    <a:pt x="5749" y="8484"/>
                  </a:moveTo>
                  <a:cubicBezTo>
                    <a:pt x="5618" y="8484"/>
                    <a:pt x="5511" y="8579"/>
                    <a:pt x="5511" y="8696"/>
                  </a:cubicBezTo>
                  <a:cubicBezTo>
                    <a:pt x="5511" y="8812"/>
                    <a:pt x="5618" y="8908"/>
                    <a:pt x="5749" y="8908"/>
                  </a:cubicBezTo>
                  <a:cubicBezTo>
                    <a:pt x="5880" y="8908"/>
                    <a:pt x="5986" y="8812"/>
                    <a:pt x="5986" y="8696"/>
                  </a:cubicBezTo>
                  <a:cubicBezTo>
                    <a:pt x="5986" y="8579"/>
                    <a:pt x="5880" y="8484"/>
                    <a:pt x="5749" y="8484"/>
                  </a:cubicBezTo>
                  <a:close/>
                  <a:moveTo>
                    <a:pt x="6385" y="8484"/>
                  </a:moveTo>
                  <a:cubicBezTo>
                    <a:pt x="6254" y="8484"/>
                    <a:pt x="6147" y="8579"/>
                    <a:pt x="6147" y="8696"/>
                  </a:cubicBezTo>
                  <a:cubicBezTo>
                    <a:pt x="6147" y="8812"/>
                    <a:pt x="6254" y="8908"/>
                    <a:pt x="6385" y="8908"/>
                  </a:cubicBezTo>
                  <a:cubicBezTo>
                    <a:pt x="6517" y="8908"/>
                    <a:pt x="6622" y="8812"/>
                    <a:pt x="6622" y="8696"/>
                  </a:cubicBezTo>
                  <a:cubicBezTo>
                    <a:pt x="6622" y="8579"/>
                    <a:pt x="6517" y="8484"/>
                    <a:pt x="6385" y="8484"/>
                  </a:cubicBezTo>
                  <a:close/>
                  <a:moveTo>
                    <a:pt x="7092" y="8484"/>
                  </a:moveTo>
                  <a:cubicBezTo>
                    <a:pt x="6961" y="8484"/>
                    <a:pt x="6853" y="8579"/>
                    <a:pt x="6853" y="8696"/>
                  </a:cubicBezTo>
                  <a:cubicBezTo>
                    <a:pt x="6853" y="8812"/>
                    <a:pt x="6961" y="8908"/>
                    <a:pt x="7092" y="8908"/>
                  </a:cubicBezTo>
                  <a:cubicBezTo>
                    <a:pt x="7223" y="8908"/>
                    <a:pt x="7328" y="8812"/>
                    <a:pt x="7328" y="8696"/>
                  </a:cubicBezTo>
                  <a:cubicBezTo>
                    <a:pt x="7328" y="8579"/>
                    <a:pt x="7223" y="8484"/>
                    <a:pt x="7092" y="8484"/>
                  </a:cubicBezTo>
                  <a:close/>
                  <a:moveTo>
                    <a:pt x="7798" y="8484"/>
                  </a:moveTo>
                  <a:cubicBezTo>
                    <a:pt x="7667" y="8484"/>
                    <a:pt x="7560" y="8579"/>
                    <a:pt x="7560" y="8696"/>
                  </a:cubicBezTo>
                  <a:cubicBezTo>
                    <a:pt x="7560" y="8812"/>
                    <a:pt x="7667" y="8908"/>
                    <a:pt x="7798" y="8908"/>
                  </a:cubicBezTo>
                  <a:cubicBezTo>
                    <a:pt x="7930" y="8908"/>
                    <a:pt x="8035" y="8812"/>
                    <a:pt x="8035" y="8696"/>
                  </a:cubicBezTo>
                  <a:cubicBezTo>
                    <a:pt x="8035" y="8579"/>
                    <a:pt x="7930" y="8484"/>
                    <a:pt x="7798" y="8484"/>
                  </a:cubicBezTo>
                  <a:close/>
                  <a:moveTo>
                    <a:pt x="8434" y="8484"/>
                  </a:moveTo>
                  <a:cubicBezTo>
                    <a:pt x="8303" y="8484"/>
                    <a:pt x="8196" y="8579"/>
                    <a:pt x="8196" y="8696"/>
                  </a:cubicBezTo>
                  <a:cubicBezTo>
                    <a:pt x="8196" y="8812"/>
                    <a:pt x="8303" y="8908"/>
                    <a:pt x="8434" y="8908"/>
                  </a:cubicBezTo>
                  <a:cubicBezTo>
                    <a:pt x="8565" y="8908"/>
                    <a:pt x="8670" y="8812"/>
                    <a:pt x="8670" y="8696"/>
                  </a:cubicBezTo>
                  <a:cubicBezTo>
                    <a:pt x="8670" y="8579"/>
                    <a:pt x="8565" y="8484"/>
                    <a:pt x="8434" y="8484"/>
                  </a:cubicBezTo>
                  <a:close/>
                  <a:moveTo>
                    <a:pt x="9141" y="8484"/>
                  </a:moveTo>
                  <a:cubicBezTo>
                    <a:pt x="9009" y="8484"/>
                    <a:pt x="8902" y="8579"/>
                    <a:pt x="8902" y="8696"/>
                  </a:cubicBezTo>
                  <a:cubicBezTo>
                    <a:pt x="8902" y="8812"/>
                    <a:pt x="9009" y="8908"/>
                    <a:pt x="9141" y="8908"/>
                  </a:cubicBezTo>
                  <a:cubicBezTo>
                    <a:pt x="9272" y="8908"/>
                    <a:pt x="9377" y="8812"/>
                    <a:pt x="9377" y="8696"/>
                  </a:cubicBezTo>
                  <a:cubicBezTo>
                    <a:pt x="9377" y="8579"/>
                    <a:pt x="9272" y="8484"/>
                    <a:pt x="9141" y="8484"/>
                  </a:cubicBezTo>
                  <a:close/>
                  <a:moveTo>
                    <a:pt x="9847" y="8484"/>
                  </a:moveTo>
                  <a:cubicBezTo>
                    <a:pt x="9716" y="8484"/>
                    <a:pt x="9609" y="8579"/>
                    <a:pt x="9609" y="8696"/>
                  </a:cubicBezTo>
                  <a:cubicBezTo>
                    <a:pt x="9609" y="8812"/>
                    <a:pt x="9716" y="8908"/>
                    <a:pt x="9847" y="8908"/>
                  </a:cubicBezTo>
                  <a:cubicBezTo>
                    <a:pt x="9978" y="8908"/>
                    <a:pt x="10084" y="8812"/>
                    <a:pt x="10084" y="8696"/>
                  </a:cubicBezTo>
                  <a:cubicBezTo>
                    <a:pt x="10084" y="8579"/>
                    <a:pt x="9978" y="8484"/>
                    <a:pt x="9847" y="8484"/>
                  </a:cubicBezTo>
                  <a:close/>
                  <a:moveTo>
                    <a:pt x="10483" y="8484"/>
                  </a:moveTo>
                  <a:cubicBezTo>
                    <a:pt x="10352" y="8484"/>
                    <a:pt x="10245" y="8579"/>
                    <a:pt x="10245" y="8696"/>
                  </a:cubicBezTo>
                  <a:cubicBezTo>
                    <a:pt x="10245" y="8812"/>
                    <a:pt x="10352" y="8908"/>
                    <a:pt x="10483" y="8908"/>
                  </a:cubicBezTo>
                  <a:cubicBezTo>
                    <a:pt x="10614" y="8908"/>
                    <a:pt x="10719" y="8812"/>
                    <a:pt x="10719" y="8696"/>
                  </a:cubicBezTo>
                  <a:cubicBezTo>
                    <a:pt x="10719" y="8579"/>
                    <a:pt x="10614" y="8484"/>
                    <a:pt x="10483" y="8484"/>
                  </a:cubicBezTo>
                  <a:close/>
                  <a:moveTo>
                    <a:pt x="11190" y="8484"/>
                  </a:moveTo>
                  <a:cubicBezTo>
                    <a:pt x="11058" y="8484"/>
                    <a:pt x="10951" y="8579"/>
                    <a:pt x="10951" y="8696"/>
                  </a:cubicBezTo>
                  <a:cubicBezTo>
                    <a:pt x="10951" y="8812"/>
                    <a:pt x="11058" y="8908"/>
                    <a:pt x="11190" y="8908"/>
                  </a:cubicBezTo>
                  <a:cubicBezTo>
                    <a:pt x="11321" y="8908"/>
                    <a:pt x="11426" y="8812"/>
                    <a:pt x="11426" y="8696"/>
                  </a:cubicBezTo>
                  <a:cubicBezTo>
                    <a:pt x="11426" y="8579"/>
                    <a:pt x="11321" y="8484"/>
                    <a:pt x="11190" y="8484"/>
                  </a:cubicBezTo>
                  <a:close/>
                  <a:moveTo>
                    <a:pt x="11826" y="8484"/>
                  </a:moveTo>
                  <a:cubicBezTo>
                    <a:pt x="11694" y="8484"/>
                    <a:pt x="11587" y="8579"/>
                    <a:pt x="11587" y="8696"/>
                  </a:cubicBezTo>
                  <a:cubicBezTo>
                    <a:pt x="11587" y="8812"/>
                    <a:pt x="11694" y="8908"/>
                    <a:pt x="11826" y="8908"/>
                  </a:cubicBezTo>
                  <a:cubicBezTo>
                    <a:pt x="11957" y="8908"/>
                    <a:pt x="12062" y="8812"/>
                    <a:pt x="12062" y="8696"/>
                  </a:cubicBezTo>
                  <a:cubicBezTo>
                    <a:pt x="12062" y="8579"/>
                    <a:pt x="11957" y="8484"/>
                    <a:pt x="11826" y="8484"/>
                  </a:cubicBezTo>
                  <a:close/>
                  <a:moveTo>
                    <a:pt x="12532" y="8484"/>
                  </a:moveTo>
                  <a:cubicBezTo>
                    <a:pt x="12401" y="8484"/>
                    <a:pt x="12294" y="8579"/>
                    <a:pt x="12294" y="8696"/>
                  </a:cubicBezTo>
                  <a:cubicBezTo>
                    <a:pt x="12294" y="8812"/>
                    <a:pt x="12401" y="8908"/>
                    <a:pt x="12532" y="8908"/>
                  </a:cubicBezTo>
                  <a:cubicBezTo>
                    <a:pt x="12663" y="8908"/>
                    <a:pt x="12768" y="8812"/>
                    <a:pt x="12768" y="8696"/>
                  </a:cubicBezTo>
                  <a:cubicBezTo>
                    <a:pt x="12768" y="8579"/>
                    <a:pt x="12663" y="8484"/>
                    <a:pt x="12532" y="8484"/>
                  </a:cubicBezTo>
                  <a:close/>
                  <a:moveTo>
                    <a:pt x="13239" y="8484"/>
                  </a:moveTo>
                  <a:cubicBezTo>
                    <a:pt x="13107" y="8484"/>
                    <a:pt x="13000" y="8579"/>
                    <a:pt x="13000" y="8696"/>
                  </a:cubicBezTo>
                  <a:cubicBezTo>
                    <a:pt x="13000" y="8812"/>
                    <a:pt x="13107" y="8908"/>
                    <a:pt x="13239" y="8908"/>
                  </a:cubicBezTo>
                  <a:cubicBezTo>
                    <a:pt x="13370" y="8908"/>
                    <a:pt x="13475" y="8812"/>
                    <a:pt x="13475" y="8696"/>
                  </a:cubicBezTo>
                  <a:cubicBezTo>
                    <a:pt x="13475" y="8579"/>
                    <a:pt x="13370" y="8484"/>
                    <a:pt x="13239" y="8484"/>
                  </a:cubicBezTo>
                  <a:close/>
                  <a:moveTo>
                    <a:pt x="13875" y="8484"/>
                  </a:moveTo>
                  <a:cubicBezTo>
                    <a:pt x="13743" y="8484"/>
                    <a:pt x="13636" y="8579"/>
                    <a:pt x="13636" y="8696"/>
                  </a:cubicBezTo>
                  <a:cubicBezTo>
                    <a:pt x="13636" y="8812"/>
                    <a:pt x="13743" y="8908"/>
                    <a:pt x="13875" y="8908"/>
                  </a:cubicBezTo>
                  <a:cubicBezTo>
                    <a:pt x="14005" y="8908"/>
                    <a:pt x="14111" y="8812"/>
                    <a:pt x="14111" y="8696"/>
                  </a:cubicBezTo>
                  <a:cubicBezTo>
                    <a:pt x="14111" y="8579"/>
                    <a:pt x="14005" y="8484"/>
                    <a:pt x="13875" y="8484"/>
                  </a:cubicBezTo>
                  <a:close/>
                  <a:moveTo>
                    <a:pt x="14581" y="8484"/>
                  </a:moveTo>
                  <a:cubicBezTo>
                    <a:pt x="14450" y="8484"/>
                    <a:pt x="14343" y="8579"/>
                    <a:pt x="14343" y="8696"/>
                  </a:cubicBezTo>
                  <a:cubicBezTo>
                    <a:pt x="14343" y="8812"/>
                    <a:pt x="14450" y="8908"/>
                    <a:pt x="14581" y="8908"/>
                  </a:cubicBezTo>
                  <a:cubicBezTo>
                    <a:pt x="14712" y="8908"/>
                    <a:pt x="14817" y="8812"/>
                    <a:pt x="14817" y="8696"/>
                  </a:cubicBezTo>
                  <a:cubicBezTo>
                    <a:pt x="14817" y="8579"/>
                    <a:pt x="14712" y="8484"/>
                    <a:pt x="14581" y="8484"/>
                  </a:cubicBezTo>
                  <a:close/>
                  <a:moveTo>
                    <a:pt x="15217" y="8484"/>
                  </a:moveTo>
                  <a:cubicBezTo>
                    <a:pt x="15086" y="8484"/>
                    <a:pt x="14978" y="8579"/>
                    <a:pt x="14978" y="8696"/>
                  </a:cubicBezTo>
                  <a:cubicBezTo>
                    <a:pt x="14978" y="8812"/>
                    <a:pt x="15086" y="8908"/>
                    <a:pt x="15217" y="8908"/>
                  </a:cubicBezTo>
                  <a:cubicBezTo>
                    <a:pt x="15348" y="8908"/>
                    <a:pt x="15453" y="8812"/>
                    <a:pt x="15453" y="8696"/>
                  </a:cubicBezTo>
                  <a:cubicBezTo>
                    <a:pt x="15453" y="8579"/>
                    <a:pt x="15348" y="8484"/>
                    <a:pt x="15217" y="8484"/>
                  </a:cubicBezTo>
                  <a:close/>
                  <a:moveTo>
                    <a:pt x="15923" y="8484"/>
                  </a:moveTo>
                  <a:cubicBezTo>
                    <a:pt x="15792" y="8484"/>
                    <a:pt x="15685" y="8579"/>
                    <a:pt x="15685" y="8696"/>
                  </a:cubicBezTo>
                  <a:cubicBezTo>
                    <a:pt x="15685" y="8812"/>
                    <a:pt x="15792" y="8908"/>
                    <a:pt x="15923" y="8908"/>
                  </a:cubicBezTo>
                  <a:cubicBezTo>
                    <a:pt x="16054" y="8908"/>
                    <a:pt x="16160" y="8812"/>
                    <a:pt x="16160" y="8696"/>
                  </a:cubicBezTo>
                  <a:cubicBezTo>
                    <a:pt x="16160" y="8579"/>
                    <a:pt x="16054" y="8484"/>
                    <a:pt x="15923" y="8484"/>
                  </a:cubicBezTo>
                  <a:close/>
                  <a:moveTo>
                    <a:pt x="16630" y="8484"/>
                  </a:moveTo>
                  <a:cubicBezTo>
                    <a:pt x="16499" y="8484"/>
                    <a:pt x="16392" y="8579"/>
                    <a:pt x="16392" y="8696"/>
                  </a:cubicBezTo>
                  <a:cubicBezTo>
                    <a:pt x="16392" y="8812"/>
                    <a:pt x="16499" y="8908"/>
                    <a:pt x="16630" y="8908"/>
                  </a:cubicBezTo>
                  <a:cubicBezTo>
                    <a:pt x="16761" y="8908"/>
                    <a:pt x="16866" y="8812"/>
                    <a:pt x="16866" y="8696"/>
                  </a:cubicBezTo>
                  <a:cubicBezTo>
                    <a:pt x="16866" y="8579"/>
                    <a:pt x="16761" y="8484"/>
                    <a:pt x="16630" y="8484"/>
                  </a:cubicBezTo>
                  <a:close/>
                  <a:moveTo>
                    <a:pt x="17266" y="8484"/>
                  </a:moveTo>
                  <a:cubicBezTo>
                    <a:pt x="17134" y="8484"/>
                    <a:pt x="17027" y="8579"/>
                    <a:pt x="17027" y="8696"/>
                  </a:cubicBezTo>
                  <a:cubicBezTo>
                    <a:pt x="17027" y="8812"/>
                    <a:pt x="17134" y="8908"/>
                    <a:pt x="17266" y="8908"/>
                  </a:cubicBezTo>
                  <a:cubicBezTo>
                    <a:pt x="17397" y="8908"/>
                    <a:pt x="17502" y="8812"/>
                    <a:pt x="17502" y="8696"/>
                  </a:cubicBezTo>
                  <a:cubicBezTo>
                    <a:pt x="17502" y="8579"/>
                    <a:pt x="17397" y="8484"/>
                    <a:pt x="17266" y="8484"/>
                  </a:cubicBezTo>
                  <a:close/>
                  <a:moveTo>
                    <a:pt x="17972" y="8484"/>
                  </a:moveTo>
                  <a:cubicBezTo>
                    <a:pt x="17841" y="8484"/>
                    <a:pt x="17734" y="8579"/>
                    <a:pt x="17734" y="8696"/>
                  </a:cubicBezTo>
                  <a:cubicBezTo>
                    <a:pt x="17734" y="8812"/>
                    <a:pt x="17841" y="8908"/>
                    <a:pt x="17972" y="8908"/>
                  </a:cubicBezTo>
                  <a:cubicBezTo>
                    <a:pt x="18104" y="8908"/>
                    <a:pt x="18209" y="8812"/>
                    <a:pt x="18209" y="8696"/>
                  </a:cubicBezTo>
                  <a:cubicBezTo>
                    <a:pt x="18209" y="8579"/>
                    <a:pt x="18104" y="8484"/>
                    <a:pt x="17972" y="8484"/>
                  </a:cubicBezTo>
                  <a:close/>
                  <a:moveTo>
                    <a:pt x="18608" y="8484"/>
                  </a:moveTo>
                  <a:cubicBezTo>
                    <a:pt x="18477" y="8484"/>
                    <a:pt x="18370" y="8579"/>
                    <a:pt x="18370" y="8696"/>
                  </a:cubicBezTo>
                  <a:cubicBezTo>
                    <a:pt x="18370" y="8812"/>
                    <a:pt x="18477" y="8908"/>
                    <a:pt x="18608" y="8908"/>
                  </a:cubicBezTo>
                  <a:cubicBezTo>
                    <a:pt x="18739" y="8908"/>
                    <a:pt x="18845" y="8812"/>
                    <a:pt x="18845" y="8696"/>
                  </a:cubicBezTo>
                  <a:cubicBezTo>
                    <a:pt x="18845" y="8579"/>
                    <a:pt x="18739" y="8484"/>
                    <a:pt x="18608" y="8484"/>
                  </a:cubicBezTo>
                  <a:close/>
                  <a:moveTo>
                    <a:pt x="19315" y="8484"/>
                  </a:moveTo>
                  <a:cubicBezTo>
                    <a:pt x="19183" y="8484"/>
                    <a:pt x="19076" y="8579"/>
                    <a:pt x="19076" y="8696"/>
                  </a:cubicBezTo>
                  <a:cubicBezTo>
                    <a:pt x="19076" y="8812"/>
                    <a:pt x="19183" y="8908"/>
                    <a:pt x="19315" y="8908"/>
                  </a:cubicBezTo>
                  <a:cubicBezTo>
                    <a:pt x="19446" y="8908"/>
                    <a:pt x="19551" y="8812"/>
                    <a:pt x="19551" y="8696"/>
                  </a:cubicBezTo>
                  <a:cubicBezTo>
                    <a:pt x="19551" y="8579"/>
                    <a:pt x="19446" y="8484"/>
                    <a:pt x="19315" y="8484"/>
                  </a:cubicBezTo>
                  <a:close/>
                  <a:moveTo>
                    <a:pt x="20021" y="8484"/>
                  </a:moveTo>
                  <a:cubicBezTo>
                    <a:pt x="19890" y="8484"/>
                    <a:pt x="19783" y="8579"/>
                    <a:pt x="19783" y="8696"/>
                  </a:cubicBezTo>
                  <a:cubicBezTo>
                    <a:pt x="19783" y="8812"/>
                    <a:pt x="19890" y="8908"/>
                    <a:pt x="20021" y="8908"/>
                  </a:cubicBezTo>
                  <a:cubicBezTo>
                    <a:pt x="20153" y="8908"/>
                    <a:pt x="20258" y="8812"/>
                    <a:pt x="20258" y="8696"/>
                  </a:cubicBezTo>
                  <a:cubicBezTo>
                    <a:pt x="20258" y="8579"/>
                    <a:pt x="20153" y="8484"/>
                    <a:pt x="20021" y="8484"/>
                  </a:cubicBezTo>
                  <a:close/>
                  <a:moveTo>
                    <a:pt x="20657" y="8484"/>
                  </a:moveTo>
                  <a:cubicBezTo>
                    <a:pt x="20526" y="8484"/>
                    <a:pt x="20419" y="8579"/>
                    <a:pt x="20419" y="8696"/>
                  </a:cubicBezTo>
                  <a:cubicBezTo>
                    <a:pt x="20419" y="8812"/>
                    <a:pt x="20526" y="8908"/>
                    <a:pt x="20657" y="8908"/>
                  </a:cubicBezTo>
                  <a:cubicBezTo>
                    <a:pt x="20788" y="8908"/>
                    <a:pt x="20893" y="8812"/>
                    <a:pt x="20893" y="8696"/>
                  </a:cubicBezTo>
                  <a:cubicBezTo>
                    <a:pt x="20893" y="8579"/>
                    <a:pt x="20788" y="8484"/>
                    <a:pt x="20657" y="8484"/>
                  </a:cubicBezTo>
                  <a:close/>
                  <a:moveTo>
                    <a:pt x="2287" y="9049"/>
                  </a:moveTo>
                  <a:cubicBezTo>
                    <a:pt x="2156" y="9049"/>
                    <a:pt x="2049" y="9145"/>
                    <a:pt x="2049" y="9261"/>
                  </a:cubicBezTo>
                  <a:cubicBezTo>
                    <a:pt x="2049" y="9378"/>
                    <a:pt x="2156" y="9471"/>
                    <a:pt x="2287" y="9471"/>
                  </a:cubicBezTo>
                  <a:cubicBezTo>
                    <a:pt x="2419" y="9471"/>
                    <a:pt x="2524" y="9378"/>
                    <a:pt x="2524" y="9261"/>
                  </a:cubicBezTo>
                  <a:cubicBezTo>
                    <a:pt x="2524" y="9145"/>
                    <a:pt x="2419" y="9049"/>
                    <a:pt x="2287" y="9049"/>
                  </a:cubicBezTo>
                  <a:close/>
                  <a:moveTo>
                    <a:pt x="2994" y="9049"/>
                  </a:moveTo>
                  <a:cubicBezTo>
                    <a:pt x="2863" y="9049"/>
                    <a:pt x="2755" y="9145"/>
                    <a:pt x="2755" y="9261"/>
                  </a:cubicBezTo>
                  <a:cubicBezTo>
                    <a:pt x="2755" y="9378"/>
                    <a:pt x="2863" y="9471"/>
                    <a:pt x="2994" y="9471"/>
                  </a:cubicBezTo>
                  <a:cubicBezTo>
                    <a:pt x="3125" y="9471"/>
                    <a:pt x="3230" y="9378"/>
                    <a:pt x="3230" y="9261"/>
                  </a:cubicBezTo>
                  <a:cubicBezTo>
                    <a:pt x="3230" y="9145"/>
                    <a:pt x="3125" y="9049"/>
                    <a:pt x="2994" y="9049"/>
                  </a:cubicBezTo>
                  <a:close/>
                  <a:moveTo>
                    <a:pt x="3700" y="9049"/>
                  </a:moveTo>
                  <a:cubicBezTo>
                    <a:pt x="3569" y="9049"/>
                    <a:pt x="3462" y="9145"/>
                    <a:pt x="3462" y="9261"/>
                  </a:cubicBezTo>
                  <a:cubicBezTo>
                    <a:pt x="3462" y="9378"/>
                    <a:pt x="3569" y="9471"/>
                    <a:pt x="3700" y="9471"/>
                  </a:cubicBezTo>
                  <a:cubicBezTo>
                    <a:pt x="3832" y="9471"/>
                    <a:pt x="3937" y="9378"/>
                    <a:pt x="3937" y="9261"/>
                  </a:cubicBezTo>
                  <a:cubicBezTo>
                    <a:pt x="3937" y="9145"/>
                    <a:pt x="3832" y="9049"/>
                    <a:pt x="3700" y="9049"/>
                  </a:cubicBezTo>
                  <a:close/>
                  <a:moveTo>
                    <a:pt x="4336" y="9049"/>
                  </a:moveTo>
                  <a:cubicBezTo>
                    <a:pt x="4205" y="9049"/>
                    <a:pt x="4098" y="9145"/>
                    <a:pt x="4098" y="9261"/>
                  </a:cubicBezTo>
                  <a:cubicBezTo>
                    <a:pt x="4098" y="9378"/>
                    <a:pt x="4205" y="9471"/>
                    <a:pt x="4336" y="9471"/>
                  </a:cubicBezTo>
                  <a:cubicBezTo>
                    <a:pt x="4468" y="9471"/>
                    <a:pt x="4573" y="9378"/>
                    <a:pt x="4573" y="9261"/>
                  </a:cubicBezTo>
                  <a:cubicBezTo>
                    <a:pt x="4573" y="9145"/>
                    <a:pt x="4468" y="9049"/>
                    <a:pt x="4336" y="9049"/>
                  </a:cubicBezTo>
                  <a:close/>
                  <a:moveTo>
                    <a:pt x="5043" y="9049"/>
                  </a:moveTo>
                  <a:cubicBezTo>
                    <a:pt x="4912" y="9049"/>
                    <a:pt x="4804" y="9145"/>
                    <a:pt x="4804" y="9261"/>
                  </a:cubicBezTo>
                  <a:cubicBezTo>
                    <a:pt x="4804" y="9378"/>
                    <a:pt x="4912" y="9471"/>
                    <a:pt x="5043" y="9471"/>
                  </a:cubicBezTo>
                  <a:cubicBezTo>
                    <a:pt x="5174" y="9471"/>
                    <a:pt x="5279" y="9378"/>
                    <a:pt x="5279" y="9261"/>
                  </a:cubicBezTo>
                  <a:cubicBezTo>
                    <a:pt x="5279" y="9145"/>
                    <a:pt x="5174" y="9049"/>
                    <a:pt x="5043" y="9049"/>
                  </a:cubicBezTo>
                  <a:close/>
                  <a:moveTo>
                    <a:pt x="7092" y="9049"/>
                  </a:moveTo>
                  <a:cubicBezTo>
                    <a:pt x="6961" y="9049"/>
                    <a:pt x="6853" y="9145"/>
                    <a:pt x="6853" y="9261"/>
                  </a:cubicBezTo>
                  <a:cubicBezTo>
                    <a:pt x="6853" y="9379"/>
                    <a:pt x="6961" y="9473"/>
                    <a:pt x="7092" y="9473"/>
                  </a:cubicBezTo>
                  <a:cubicBezTo>
                    <a:pt x="7223" y="9473"/>
                    <a:pt x="7328" y="9379"/>
                    <a:pt x="7328" y="9261"/>
                  </a:cubicBezTo>
                  <a:cubicBezTo>
                    <a:pt x="7328" y="9145"/>
                    <a:pt x="7223" y="9049"/>
                    <a:pt x="7092" y="9049"/>
                  </a:cubicBezTo>
                  <a:close/>
                  <a:moveTo>
                    <a:pt x="7798" y="9049"/>
                  </a:moveTo>
                  <a:cubicBezTo>
                    <a:pt x="7667" y="9049"/>
                    <a:pt x="7560" y="9145"/>
                    <a:pt x="7560" y="9261"/>
                  </a:cubicBezTo>
                  <a:cubicBezTo>
                    <a:pt x="7560" y="9379"/>
                    <a:pt x="7667" y="9473"/>
                    <a:pt x="7798" y="9473"/>
                  </a:cubicBezTo>
                  <a:cubicBezTo>
                    <a:pt x="7930" y="9473"/>
                    <a:pt x="8035" y="9379"/>
                    <a:pt x="8035" y="9261"/>
                  </a:cubicBezTo>
                  <a:cubicBezTo>
                    <a:pt x="8035" y="9145"/>
                    <a:pt x="7930" y="9049"/>
                    <a:pt x="7798" y="9049"/>
                  </a:cubicBezTo>
                  <a:close/>
                  <a:moveTo>
                    <a:pt x="8434" y="9049"/>
                  </a:moveTo>
                  <a:cubicBezTo>
                    <a:pt x="8303" y="9049"/>
                    <a:pt x="8196" y="9145"/>
                    <a:pt x="8196" y="9261"/>
                  </a:cubicBezTo>
                  <a:cubicBezTo>
                    <a:pt x="8196" y="9379"/>
                    <a:pt x="8303" y="9473"/>
                    <a:pt x="8434" y="9473"/>
                  </a:cubicBezTo>
                  <a:cubicBezTo>
                    <a:pt x="8565" y="9473"/>
                    <a:pt x="8670" y="9379"/>
                    <a:pt x="8670" y="9261"/>
                  </a:cubicBezTo>
                  <a:cubicBezTo>
                    <a:pt x="8670" y="9145"/>
                    <a:pt x="8565" y="9049"/>
                    <a:pt x="8434" y="9049"/>
                  </a:cubicBezTo>
                  <a:close/>
                  <a:moveTo>
                    <a:pt x="9141" y="9049"/>
                  </a:moveTo>
                  <a:cubicBezTo>
                    <a:pt x="9009" y="9049"/>
                    <a:pt x="8902" y="9145"/>
                    <a:pt x="8902" y="9261"/>
                  </a:cubicBezTo>
                  <a:cubicBezTo>
                    <a:pt x="8902" y="9379"/>
                    <a:pt x="9009" y="9473"/>
                    <a:pt x="9141" y="9473"/>
                  </a:cubicBezTo>
                  <a:cubicBezTo>
                    <a:pt x="9272" y="9473"/>
                    <a:pt x="9377" y="9379"/>
                    <a:pt x="9377" y="9261"/>
                  </a:cubicBezTo>
                  <a:cubicBezTo>
                    <a:pt x="9377" y="9145"/>
                    <a:pt x="9272" y="9049"/>
                    <a:pt x="9141" y="9049"/>
                  </a:cubicBezTo>
                  <a:close/>
                  <a:moveTo>
                    <a:pt x="9847" y="9049"/>
                  </a:moveTo>
                  <a:cubicBezTo>
                    <a:pt x="9716" y="9049"/>
                    <a:pt x="9609" y="9145"/>
                    <a:pt x="9609" y="9261"/>
                  </a:cubicBezTo>
                  <a:cubicBezTo>
                    <a:pt x="9609" y="9379"/>
                    <a:pt x="9716" y="9473"/>
                    <a:pt x="9847" y="9473"/>
                  </a:cubicBezTo>
                  <a:cubicBezTo>
                    <a:pt x="9978" y="9473"/>
                    <a:pt x="10084" y="9379"/>
                    <a:pt x="10084" y="9261"/>
                  </a:cubicBezTo>
                  <a:cubicBezTo>
                    <a:pt x="10084" y="9145"/>
                    <a:pt x="9978" y="9049"/>
                    <a:pt x="9847" y="9049"/>
                  </a:cubicBezTo>
                  <a:close/>
                  <a:moveTo>
                    <a:pt x="10483" y="9049"/>
                  </a:moveTo>
                  <a:cubicBezTo>
                    <a:pt x="10352" y="9049"/>
                    <a:pt x="10245" y="9145"/>
                    <a:pt x="10245" y="9261"/>
                  </a:cubicBezTo>
                  <a:cubicBezTo>
                    <a:pt x="10245" y="9379"/>
                    <a:pt x="10352" y="9473"/>
                    <a:pt x="10483" y="9473"/>
                  </a:cubicBezTo>
                  <a:cubicBezTo>
                    <a:pt x="10614" y="9473"/>
                    <a:pt x="10719" y="9379"/>
                    <a:pt x="10719" y="9261"/>
                  </a:cubicBezTo>
                  <a:cubicBezTo>
                    <a:pt x="10719" y="9145"/>
                    <a:pt x="10614" y="9049"/>
                    <a:pt x="10483" y="9049"/>
                  </a:cubicBezTo>
                  <a:close/>
                  <a:moveTo>
                    <a:pt x="11190" y="9049"/>
                  </a:moveTo>
                  <a:cubicBezTo>
                    <a:pt x="11058" y="9049"/>
                    <a:pt x="10951" y="9145"/>
                    <a:pt x="10951" y="9261"/>
                  </a:cubicBezTo>
                  <a:cubicBezTo>
                    <a:pt x="10951" y="9379"/>
                    <a:pt x="11058" y="9473"/>
                    <a:pt x="11190" y="9473"/>
                  </a:cubicBezTo>
                  <a:cubicBezTo>
                    <a:pt x="11321" y="9473"/>
                    <a:pt x="11426" y="9379"/>
                    <a:pt x="11426" y="9261"/>
                  </a:cubicBezTo>
                  <a:cubicBezTo>
                    <a:pt x="11426" y="9145"/>
                    <a:pt x="11321" y="9049"/>
                    <a:pt x="11190" y="9049"/>
                  </a:cubicBezTo>
                  <a:close/>
                  <a:moveTo>
                    <a:pt x="11826" y="9049"/>
                  </a:moveTo>
                  <a:cubicBezTo>
                    <a:pt x="11694" y="9049"/>
                    <a:pt x="11587" y="9145"/>
                    <a:pt x="11587" y="9261"/>
                  </a:cubicBezTo>
                  <a:cubicBezTo>
                    <a:pt x="11587" y="9379"/>
                    <a:pt x="11694" y="9473"/>
                    <a:pt x="11826" y="9473"/>
                  </a:cubicBezTo>
                  <a:cubicBezTo>
                    <a:pt x="11957" y="9473"/>
                    <a:pt x="12062" y="9379"/>
                    <a:pt x="12062" y="9261"/>
                  </a:cubicBezTo>
                  <a:cubicBezTo>
                    <a:pt x="12062" y="9145"/>
                    <a:pt x="11957" y="9049"/>
                    <a:pt x="11826" y="9049"/>
                  </a:cubicBezTo>
                  <a:close/>
                  <a:moveTo>
                    <a:pt x="12532" y="9049"/>
                  </a:moveTo>
                  <a:cubicBezTo>
                    <a:pt x="12401" y="9049"/>
                    <a:pt x="12294" y="9145"/>
                    <a:pt x="12294" y="9261"/>
                  </a:cubicBezTo>
                  <a:cubicBezTo>
                    <a:pt x="12294" y="9379"/>
                    <a:pt x="12401" y="9473"/>
                    <a:pt x="12532" y="9473"/>
                  </a:cubicBezTo>
                  <a:cubicBezTo>
                    <a:pt x="12663" y="9473"/>
                    <a:pt x="12768" y="9379"/>
                    <a:pt x="12768" y="9261"/>
                  </a:cubicBezTo>
                  <a:cubicBezTo>
                    <a:pt x="12768" y="9145"/>
                    <a:pt x="12663" y="9049"/>
                    <a:pt x="12532" y="9049"/>
                  </a:cubicBezTo>
                  <a:close/>
                  <a:moveTo>
                    <a:pt x="13239" y="9049"/>
                  </a:moveTo>
                  <a:cubicBezTo>
                    <a:pt x="13107" y="9049"/>
                    <a:pt x="13000" y="9145"/>
                    <a:pt x="13000" y="9261"/>
                  </a:cubicBezTo>
                  <a:cubicBezTo>
                    <a:pt x="13000" y="9379"/>
                    <a:pt x="13107" y="9473"/>
                    <a:pt x="13239" y="9473"/>
                  </a:cubicBezTo>
                  <a:cubicBezTo>
                    <a:pt x="13370" y="9473"/>
                    <a:pt x="13475" y="9379"/>
                    <a:pt x="13475" y="9261"/>
                  </a:cubicBezTo>
                  <a:cubicBezTo>
                    <a:pt x="13475" y="9145"/>
                    <a:pt x="13370" y="9049"/>
                    <a:pt x="13239" y="9049"/>
                  </a:cubicBezTo>
                  <a:close/>
                  <a:moveTo>
                    <a:pt x="13875" y="9049"/>
                  </a:moveTo>
                  <a:cubicBezTo>
                    <a:pt x="13743" y="9049"/>
                    <a:pt x="13636" y="9145"/>
                    <a:pt x="13636" y="9261"/>
                  </a:cubicBezTo>
                  <a:cubicBezTo>
                    <a:pt x="13636" y="9379"/>
                    <a:pt x="13743" y="9473"/>
                    <a:pt x="13875" y="9473"/>
                  </a:cubicBezTo>
                  <a:cubicBezTo>
                    <a:pt x="14005" y="9473"/>
                    <a:pt x="14111" y="9379"/>
                    <a:pt x="14111" y="9261"/>
                  </a:cubicBezTo>
                  <a:cubicBezTo>
                    <a:pt x="14111" y="9145"/>
                    <a:pt x="14005" y="9049"/>
                    <a:pt x="13875" y="9049"/>
                  </a:cubicBezTo>
                  <a:close/>
                  <a:moveTo>
                    <a:pt x="14581" y="9049"/>
                  </a:moveTo>
                  <a:cubicBezTo>
                    <a:pt x="14450" y="9049"/>
                    <a:pt x="14343" y="9145"/>
                    <a:pt x="14343" y="9261"/>
                  </a:cubicBezTo>
                  <a:cubicBezTo>
                    <a:pt x="14343" y="9379"/>
                    <a:pt x="14450" y="9473"/>
                    <a:pt x="14581" y="9473"/>
                  </a:cubicBezTo>
                  <a:cubicBezTo>
                    <a:pt x="14712" y="9473"/>
                    <a:pt x="14817" y="9379"/>
                    <a:pt x="14817" y="9261"/>
                  </a:cubicBezTo>
                  <a:cubicBezTo>
                    <a:pt x="14817" y="9145"/>
                    <a:pt x="14712" y="9049"/>
                    <a:pt x="14581" y="9049"/>
                  </a:cubicBezTo>
                  <a:close/>
                  <a:moveTo>
                    <a:pt x="15217" y="9049"/>
                  </a:moveTo>
                  <a:cubicBezTo>
                    <a:pt x="15086" y="9049"/>
                    <a:pt x="14978" y="9145"/>
                    <a:pt x="14978" y="9261"/>
                  </a:cubicBezTo>
                  <a:cubicBezTo>
                    <a:pt x="14978" y="9379"/>
                    <a:pt x="15086" y="9473"/>
                    <a:pt x="15217" y="9473"/>
                  </a:cubicBezTo>
                  <a:cubicBezTo>
                    <a:pt x="15348" y="9473"/>
                    <a:pt x="15453" y="9379"/>
                    <a:pt x="15453" y="9261"/>
                  </a:cubicBezTo>
                  <a:cubicBezTo>
                    <a:pt x="15453" y="9145"/>
                    <a:pt x="15348" y="9049"/>
                    <a:pt x="15217" y="9049"/>
                  </a:cubicBezTo>
                  <a:close/>
                  <a:moveTo>
                    <a:pt x="15923" y="9049"/>
                  </a:moveTo>
                  <a:cubicBezTo>
                    <a:pt x="15792" y="9049"/>
                    <a:pt x="15685" y="9145"/>
                    <a:pt x="15685" y="9261"/>
                  </a:cubicBezTo>
                  <a:cubicBezTo>
                    <a:pt x="15685" y="9379"/>
                    <a:pt x="15792" y="9473"/>
                    <a:pt x="15923" y="9473"/>
                  </a:cubicBezTo>
                  <a:cubicBezTo>
                    <a:pt x="16054" y="9473"/>
                    <a:pt x="16160" y="9379"/>
                    <a:pt x="16160" y="9261"/>
                  </a:cubicBezTo>
                  <a:cubicBezTo>
                    <a:pt x="16160" y="9145"/>
                    <a:pt x="16054" y="9049"/>
                    <a:pt x="15923" y="9049"/>
                  </a:cubicBezTo>
                  <a:close/>
                  <a:moveTo>
                    <a:pt x="16630" y="9049"/>
                  </a:moveTo>
                  <a:cubicBezTo>
                    <a:pt x="16499" y="9049"/>
                    <a:pt x="16392" y="9145"/>
                    <a:pt x="16392" y="9261"/>
                  </a:cubicBezTo>
                  <a:cubicBezTo>
                    <a:pt x="16392" y="9379"/>
                    <a:pt x="16499" y="9473"/>
                    <a:pt x="16630" y="9473"/>
                  </a:cubicBezTo>
                  <a:cubicBezTo>
                    <a:pt x="16761" y="9473"/>
                    <a:pt x="16866" y="9379"/>
                    <a:pt x="16866" y="9261"/>
                  </a:cubicBezTo>
                  <a:cubicBezTo>
                    <a:pt x="16866" y="9145"/>
                    <a:pt x="16761" y="9049"/>
                    <a:pt x="16630" y="9049"/>
                  </a:cubicBezTo>
                  <a:close/>
                  <a:moveTo>
                    <a:pt x="17266" y="9049"/>
                  </a:moveTo>
                  <a:cubicBezTo>
                    <a:pt x="17134" y="9049"/>
                    <a:pt x="17027" y="9145"/>
                    <a:pt x="17027" y="9261"/>
                  </a:cubicBezTo>
                  <a:cubicBezTo>
                    <a:pt x="17027" y="9379"/>
                    <a:pt x="17134" y="9473"/>
                    <a:pt x="17266" y="9473"/>
                  </a:cubicBezTo>
                  <a:cubicBezTo>
                    <a:pt x="17397" y="9473"/>
                    <a:pt x="17502" y="9379"/>
                    <a:pt x="17502" y="9261"/>
                  </a:cubicBezTo>
                  <a:cubicBezTo>
                    <a:pt x="17502" y="9145"/>
                    <a:pt x="17397" y="9049"/>
                    <a:pt x="17266" y="9049"/>
                  </a:cubicBezTo>
                  <a:close/>
                  <a:moveTo>
                    <a:pt x="17972" y="9049"/>
                  </a:moveTo>
                  <a:cubicBezTo>
                    <a:pt x="17841" y="9049"/>
                    <a:pt x="17734" y="9145"/>
                    <a:pt x="17734" y="9261"/>
                  </a:cubicBezTo>
                  <a:cubicBezTo>
                    <a:pt x="17734" y="9379"/>
                    <a:pt x="17841" y="9473"/>
                    <a:pt x="17972" y="9473"/>
                  </a:cubicBezTo>
                  <a:cubicBezTo>
                    <a:pt x="18104" y="9473"/>
                    <a:pt x="18209" y="9379"/>
                    <a:pt x="18209" y="9261"/>
                  </a:cubicBezTo>
                  <a:cubicBezTo>
                    <a:pt x="18209" y="9145"/>
                    <a:pt x="18104" y="9049"/>
                    <a:pt x="17972" y="9049"/>
                  </a:cubicBezTo>
                  <a:close/>
                  <a:moveTo>
                    <a:pt x="18608" y="9049"/>
                  </a:moveTo>
                  <a:cubicBezTo>
                    <a:pt x="18477" y="9049"/>
                    <a:pt x="18370" y="9145"/>
                    <a:pt x="18370" y="9261"/>
                  </a:cubicBezTo>
                  <a:cubicBezTo>
                    <a:pt x="18370" y="9379"/>
                    <a:pt x="18477" y="9473"/>
                    <a:pt x="18608" y="9473"/>
                  </a:cubicBezTo>
                  <a:cubicBezTo>
                    <a:pt x="18739" y="9473"/>
                    <a:pt x="18845" y="9379"/>
                    <a:pt x="18845" y="9261"/>
                  </a:cubicBezTo>
                  <a:cubicBezTo>
                    <a:pt x="18845" y="9145"/>
                    <a:pt x="18739" y="9049"/>
                    <a:pt x="18608" y="9049"/>
                  </a:cubicBezTo>
                  <a:close/>
                  <a:moveTo>
                    <a:pt x="19315" y="9049"/>
                  </a:moveTo>
                  <a:cubicBezTo>
                    <a:pt x="19183" y="9049"/>
                    <a:pt x="19076" y="9145"/>
                    <a:pt x="19076" y="9261"/>
                  </a:cubicBezTo>
                  <a:cubicBezTo>
                    <a:pt x="19076" y="9379"/>
                    <a:pt x="19183" y="9473"/>
                    <a:pt x="19315" y="9473"/>
                  </a:cubicBezTo>
                  <a:cubicBezTo>
                    <a:pt x="19446" y="9473"/>
                    <a:pt x="19551" y="9379"/>
                    <a:pt x="19551" y="9261"/>
                  </a:cubicBezTo>
                  <a:cubicBezTo>
                    <a:pt x="19551" y="9145"/>
                    <a:pt x="19446" y="9049"/>
                    <a:pt x="19315" y="9049"/>
                  </a:cubicBezTo>
                  <a:close/>
                  <a:moveTo>
                    <a:pt x="20021" y="9049"/>
                  </a:moveTo>
                  <a:cubicBezTo>
                    <a:pt x="19890" y="9049"/>
                    <a:pt x="19783" y="9145"/>
                    <a:pt x="19783" y="9261"/>
                  </a:cubicBezTo>
                  <a:cubicBezTo>
                    <a:pt x="19783" y="9379"/>
                    <a:pt x="19890" y="9473"/>
                    <a:pt x="20021" y="9473"/>
                  </a:cubicBezTo>
                  <a:cubicBezTo>
                    <a:pt x="20153" y="9473"/>
                    <a:pt x="20258" y="9379"/>
                    <a:pt x="20258" y="9261"/>
                  </a:cubicBezTo>
                  <a:cubicBezTo>
                    <a:pt x="20258" y="9145"/>
                    <a:pt x="20153" y="9049"/>
                    <a:pt x="20021" y="9049"/>
                  </a:cubicBezTo>
                  <a:close/>
                  <a:moveTo>
                    <a:pt x="20657" y="9049"/>
                  </a:moveTo>
                  <a:cubicBezTo>
                    <a:pt x="20526" y="9049"/>
                    <a:pt x="20419" y="9145"/>
                    <a:pt x="20419" y="9261"/>
                  </a:cubicBezTo>
                  <a:cubicBezTo>
                    <a:pt x="20419" y="9379"/>
                    <a:pt x="20526" y="9473"/>
                    <a:pt x="20657" y="9473"/>
                  </a:cubicBezTo>
                  <a:cubicBezTo>
                    <a:pt x="20788" y="9473"/>
                    <a:pt x="20893" y="9379"/>
                    <a:pt x="20893" y="9261"/>
                  </a:cubicBezTo>
                  <a:cubicBezTo>
                    <a:pt x="20893" y="9145"/>
                    <a:pt x="20788" y="9049"/>
                    <a:pt x="20657" y="9049"/>
                  </a:cubicBezTo>
                  <a:close/>
                  <a:moveTo>
                    <a:pt x="8434" y="9678"/>
                  </a:moveTo>
                  <a:cubicBezTo>
                    <a:pt x="8303" y="9678"/>
                    <a:pt x="8196" y="9773"/>
                    <a:pt x="8196" y="9890"/>
                  </a:cubicBezTo>
                  <a:cubicBezTo>
                    <a:pt x="8196" y="10006"/>
                    <a:pt x="8303" y="10100"/>
                    <a:pt x="8434" y="10100"/>
                  </a:cubicBezTo>
                  <a:cubicBezTo>
                    <a:pt x="8565" y="10100"/>
                    <a:pt x="8670" y="10006"/>
                    <a:pt x="8670" y="9890"/>
                  </a:cubicBezTo>
                  <a:cubicBezTo>
                    <a:pt x="8670" y="9773"/>
                    <a:pt x="8565" y="9678"/>
                    <a:pt x="8434" y="9678"/>
                  </a:cubicBezTo>
                  <a:close/>
                  <a:moveTo>
                    <a:pt x="9141" y="9678"/>
                  </a:moveTo>
                  <a:cubicBezTo>
                    <a:pt x="9009" y="9678"/>
                    <a:pt x="8902" y="9773"/>
                    <a:pt x="8902" y="9890"/>
                  </a:cubicBezTo>
                  <a:cubicBezTo>
                    <a:pt x="8902" y="10006"/>
                    <a:pt x="9009" y="10100"/>
                    <a:pt x="9141" y="10100"/>
                  </a:cubicBezTo>
                  <a:cubicBezTo>
                    <a:pt x="9272" y="10100"/>
                    <a:pt x="9377" y="10006"/>
                    <a:pt x="9377" y="9890"/>
                  </a:cubicBezTo>
                  <a:cubicBezTo>
                    <a:pt x="9377" y="9773"/>
                    <a:pt x="9272" y="9678"/>
                    <a:pt x="9141" y="9678"/>
                  </a:cubicBezTo>
                  <a:close/>
                  <a:moveTo>
                    <a:pt x="9847" y="9678"/>
                  </a:moveTo>
                  <a:cubicBezTo>
                    <a:pt x="9716" y="9678"/>
                    <a:pt x="9609" y="9773"/>
                    <a:pt x="9609" y="9890"/>
                  </a:cubicBezTo>
                  <a:cubicBezTo>
                    <a:pt x="9609" y="10006"/>
                    <a:pt x="9716" y="10100"/>
                    <a:pt x="9847" y="10100"/>
                  </a:cubicBezTo>
                  <a:cubicBezTo>
                    <a:pt x="9978" y="10100"/>
                    <a:pt x="10084" y="10006"/>
                    <a:pt x="10084" y="9890"/>
                  </a:cubicBezTo>
                  <a:cubicBezTo>
                    <a:pt x="10084" y="9773"/>
                    <a:pt x="9978" y="9678"/>
                    <a:pt x="9847" y="9678"/>
                  </a:cubicBezTo>
                  <a:close/>
                  <a:moveTo>
                    <a:pt x="10483" y="9678"/>
                  </a:moveTo>
                  <a:cubicBezTo>
                    <a:pt x="10352" y="9678"/>
                    <a:pt x="10245" y="9773"/>
                    <a:pt x="10245" y="9890"/>
                  </a:cubicBezTo>
                  <a:cubicBezTo>
                    <a:pt x="10245" y="10006"/>
                    <a:pt x="10352" y="10100"/>
                    <a:pt x="10483" y="10100"/>
                  </a:cubicBezTo>
                  <a:cubicBezTo>
                    <a:pt x="10614" y="10100"/>
                    <a:pt x="10719" y="10006"/>
                    <a:pt x="10719" y="9890"/>
                  </a:cubicBezTo>
                  <a:cubicBezTo>
                    <a:pt x="10719" y="9773"/>
                    <a:pt x="10614" y="9678"/>
                    <a:pt x="10483" y="9678"/>
                  </a:cubicBezTo>
                  <a:close/>
                  <a:moveTo>
                    <a:pt x="11190" y="9678"/>
                  </a:moveTo>
                  <a:cubicBezTo>
                    <a:pt x="11058" y="9678"/>
                    <a:pt x="10951" y="9773"/>
                    <a:pt x="10951" y="9890"/>
                  </a:cubicBezTo>
                  <a:cubicBezTo>
                    <a:pt x="10951" y="10006"/>
                    <a:pt x="11058" y="10100"/>
                    <a:pt x="11190" y="10100"/>
                  </a:cubicBezTo>
                  <a:cubicBezTo>
                    <a:pt x="11321" y="10100"/>
                    <a:pt x="11426" y="10006"/>
                    <a:pt x="11426" y="9890"/>
                  </a:cubicBezTo>
                  <a:cubicBezTo>
                    <a:pt x="11426" y="9773"/>
                    <a:pt x="11321" y="9678"/>
                    <a:pt x="11190" y="9678"/>
                  </a:cubicBezTo>
                  <a:close/>
                  <a:moveTo>
                    <a:pt x="11826" y="9678"/>
                  </a:moveTo>
                  <a:cubicBezTo>
                    <a:pt x="11694" y="9678"/>
                    <a:pt x="11587" y="9773"/>
                    <a:pt x="11587" y="9890"/>
                  </a:cubicBezTo>
                  <a:cubicBezTo>
                    <a:pt x="11587" y="10006"/>
                    <a:pt x="11694" y="10100"/>
                    <a:pt x="11826" y="10100"/>
                  </a:cubicBezTo>
                  <a:cubicBezTo>
                    <a:pt x="11957" y="10100"/>
                    <a:pt x="12062" y="10006"/>
                    <a:pt x="12062" y="9890"/>
                  </a:cubicBezTo>
                  <a:cubicBezTo>
                    <a:pt x="12062" y="9773"/>
                    <a:pt x="11957" y="9678"/>
                    <a:pt x="11826" y="9678"/>
                  </a:cubicBezTo>
                  <a:close/>
                  <a:moveTo>
                    <a:pt x="12532" y="9678"/>
                  </a:moveTo>
                  <a:cubicBezTo>
                    <a:pt x="12401" y="9678"/>
                    <a:pt x="12294" y="9773"/>
                    <a:pt x="12294" y="9890"/>
                  </a:cubicBezTo>
                  <a:cubicBezTo>
                    <a:pt x="12294" y="10006"/>
                    <a:pt x="12401" y="10100"/>
                    <a:pt x="12532" y="10100"/>
                  </a:cubicBezTo>
                  <a:cubicBezTo>
                    <a:pt x="12663" y="10100"/>
                    <a:pt x="12768" y="10006"/>
                    <a:pt x="12768" y="9890"/>
                  </a:cubicBezTo>
                  <a:cubicBezTo>
                    <a:pt x="12768" y="9773"/>
                    <a:pt x="12663" y="9678"/>
                    <a:pt x="12532" y="9678"/>
                  </a:cubicBezTo>
                  <a:close/>
                  <a:moveTo>
                    <a:pt x="13239" y="9678"/>
                  </a:moveTo>
                  <a:cubicBezTo>
                    <a:pt x="13107" y="9678"/>
                    <a:pt x="13000" y="9773"/>
                    <a:pt x="13000" y="9890"/>
                  </a:cubicBezTo>
                  <a:cubicBezTo>
                    <a:pt x="13000" y="10006"/>
                    <a:pt x="13107" y="10100"/>
                    <a:pt x="13239" y="10100"/>
                  </a:cubicBezTo>
                  <a:cubicBezTo>
                    <a:pt x="13370" y="10100"/>
                    <a:pt x="13475" y="10006"/>
                    <a:pt x="13475" y="9890"/>
                  </a:cubicBezTo>
                  <a:cubicBezTo>
                    <a:pt x="13475" y="9773"/>
                    <a:pt x="13370" y="9678"/>
                    <a:pt x="13239" y="9678"/>
                  </a:cubicBezTo>
                  <a:close/>
                  <a:moveTo>
                    <a:pt x="13875" y="9678"/>
                  </a:moveTo>
                  <a:cubicBezTo>
                    <a:pt x="13743" y="9678"/>
                    <a:pt x="13636" y="9773"/>
                    <a:pt x="13636" y="9890"/>
                  </a:cubicBezTo>
                  <a:cubicBezTo>
                    <a:pt x="13636" y="10006"/>
                    <a:pt x="13743" y="10100"/>
                    <a:pt x="13875" y="10100"/>
                  </a:cubicBezTo>
                  <a:cubicBezTo>
                    <a:pt x="14005" y="10100"/>
                    <a:pt x="14111" y="10006"/>
                    <a:pt x="14111" y="9890"/>
                  </a:cubicBezTo>
                  <a:cubicBezTo>
                    <a:pt x="14111" y="9773"/>
                    <a:pt x="14005" y="9678"/>
                    <a:pt x="13875" y="9678"/>
                  </a:cubicBezTo>
                  <a:close/>
                  <a:moveTo>
                    <a:pt x="14581" y="9678"/>
                  </a:moveTo>
                  <a:cubicBezTo>
                    <a:pt x="14450" y="9678"/>
                    <a:pt x="14343" y="9773"/>
                    <a:pt x="14343" y="9890"/>
                  </a:cubicBezTo>
                  <a:cubicBezTo>
                    <a:pt x="14343" y="10006"/>
                    <a:pt x="14450" y="10100"/>
                    <a:pt x="14581" y="10100"/>
                  </a:cubicBezTo>
                  <a:cubicBezTo>
                    <a:pt x="14712" y="10100"/>
                    <a:pt x="14817" y="10006"/>
                    <a:pt x="14817" y="9890"/>
                  </a:cubicBezTo>
                  <a:cubicBezTo>
                    <a:pt x="14817" y="9773"/>
                    <a:pt x="14712" y="9678"/>
                    <a:pt x="14581" y="9678"/>
                  </a:cubicBezTo>
                  <a:close/>
                  <a:moveTo>
                    <a:pt x="15217" y="9678"/>
                  </a:moveTo>
                  <a:cubicBezTo>
                    <a:pt x="15086" y="9678"/>
                    <a:pt x="14978" y="9773"/>
                    <a:pt x="14978" y="9890"/>
                  </a:cubicBezTo>
                  <a:cubicBezTo>
                    <a:pt x="14978" y="10006"/>
                    <a:pt x="15086" y="10100"/>
                    <a:pt x="15217" y="10100"/>
                  </a:cubicBezTo>
                  <a:cubicBezTo>
                    <a:pt x="15348" y="10100"/>
                    <a:pt x="15453" y="10006"/>
                    <a:pt x="15453" y="9890"/>
                  </a:cubicBezTo>
                  <a:cubicBezTo>
                    <a:pt x="15453" y="9773"/>
                    <a:pt x="15348" y="9678"/>
                    <a:pt x="15217" y="9678"/>
                  </a:cubicBezTo>
                  <a:close/>
                  <a:moveTo>
                    <a:pt x="15923" y="9678"/>
                  </a:moveTo>
                  <a:cubicBezTo>
                    <a:pt x="15792" y="9678"/>
                    <a:pt x="15685" y="9773"/>
                    <a:pt x="15685" y="9890"/>
                  </a:cubicBezTo>
                  <a:cubicBezTo>
                    <a:pt x="15685" y="10006"/>
                    <a:pt x="15792" y="10100"/>
                    <a:pt x="15923" y="10100"/>
                  </a:cubicBezTo>
                  <a:cubicBezTo>
                    <a:pt x="16054" y="10100"/>
                    <a:pt x="16160" y="10006"/>
                    <a:pt x="16160" y="9890"/>
                  </a:cubicBezTo>
                  <a:cubicBezTo>
                    <a:pt x="16160" y="9773"/>
                    <a:pt x="16054" y="9678"/>
                    <a:pt x="15923" y="9678"/>
                  </a:cubicBezTo>
                  <a:close/>
                  <a:moveTo>
                    <a:pt x="16630" y="9678"/>
                  </a:moveTo>
                  <a:cubicBezTo>
                    <a:pt x="16499" y="9678"/>
                    <a:pt x="16392" y="9773"/>
                    <a:pt x="16392" y="9890"/>
                  </a:cubicBezTo>
                  <a:cubicBezTo>
                    <a:pt x="16392" y="10006"/>
                    <a:pt x="16499" y="10100"/>
                    <a:pt x="16630" y="10100"/>
                  </a:cubicBezTo>
                  <a:cubicBezTo>
                    <a:pt x="16761" y="10100"/>
                    <a:pt x="16866" y="10006"/>
                    <a:pt x="16866" y="9890"/>
                  </a:cubicBezTo>
                  <a:cubicBezTo>
                    <a:pt x="16866" y="9773"/>
                    <a:pt x="16761" y="9678"/>
                    <a:pt x="16630" y="9678"/>
                  </a:cubicBezTo>
                  <a:close/>
                  <a:moveTo>
                    <a:pt x="17266" y="9678"/>
                  </a:moveTo>
                  <a:cubicBezTo>
                    <a:pt x="17134" y="9678"/>
                    <a:pt x="17027" y="9773"/>
                    <a:pt x="17027" y="9890"/>
                  </a:cubicBezTo>
                  <a:cubicBezTo>
                    <a:pt x="17027" y="10006"/>
                    <a:pt x="17134" y="10100"/>
                    <a:pt x="17266" y="10100"/>
                  </a:cubicBezTo>
                  <a:cubicBezTo>
                    <a:pt x="17397" y="10100"/>
                    <a:pt x="17502" y="10006"/>
                    <a:pt x="17502" y="9890"/>
                  </a:cubicBezTo>
                  <a:cubicBezTo>
                    <a:pt x="17502" y="9773"/>
                    <a:pt x="17397" y="9678"/>
                    <a:pt x="17266" y="9678"/>
                  </a:cubicBezTo>
                  <a:close/>
                  <a:moveTo>
                    <a:pt x="17972" y="9678"/>
                  </a:moveTo>
                  <a:cubicBezTo>
                    <a:pt x="17841" y="9678"/>
                    <a:pt x="17734" y="9773"/>
                    <a:pt x="17734" y="9890"/>
                  </a:cubicBezTo>
                  <a:cubicBezTo>
                    <a:pt x="17734" y="10006"/>
                    <a:pt x="17841" y="10100"/>
                    <a:pt x="17972" y="10100"/>
                  </a:cubicBezTo>
                  <a:cubicBezTo>
                    <a:pt x="18104" y="10100"/>
                    <a:pt x="18209" y="10006"/>
                    <a:pt x="18209" y="9890"/>
                  </a:cubicBezTo>
                  <a:cubicBezTo>
                    <a:pt x="18209" y="9773"/>
                    <a:pt x="18104" y="9678"/>
                    <a:pt x="17972" y="9678"/>
                  </a:cubicBezTo>
                  <a:close/>
                  <a:moveTo>
                    <a:pt x="18608" y="9678"/>
                  </a:moveTo>
                  <a:cubicBezTo>
                    <a:pt x="18477" y="9678"/>
                    <a:pt x="18370" y="9773"/>
                    <a:pt x="18370" y="9890"/>
                  </a:cubicBezTo>
                  <a:cubicBezTo>
                    <a:pt x="18370" y="10006"/>
                    <a:pt x="18477" y="10100"/>
                    <a:pt x="18608" y="10100"/>
                  </a:cubicBezTo>
                  <a:cubicBezTo>
                    <a:pt x="18739" y="10100"/>
                    <a:pt x="18845" y="10006"/>
                    <a:pt x="18845" y="9890"/>
                  </a:cubicBezTo>
                  <a:cubicBezTo>
                    <a:pt x="18845" y="9773"/>
                    <a:pt x="18739" y="9678"/>
                    <a:pt x="18608" y="9678"/>
                  </a:cubicBezTo>
                  <a:close/>
                  <a:moveTo>
                    <a:pt x="19315" y="9678"/>
                  </a:moveTo>
                  <a:cubicBezTo>
                    <a:pt x="19183" y="9678"/>
                    <a:pt x="19076" y="9773"/>
                    <a:pt x="19076" y="9890"/>
                  </a:cubicBezTo>
                  <a:cubicBezTo>
                    <a:pt x="19076" y="10006"/>
                    <a:pt x="19183" y="10100"/>
                    <a:pt x="19315" y="10100"/>
                  </a:cubicBezTo>
                  <a:cubicBezTo>
                    <a:pt x="19446" y="10100"/>
                    <a:pt x="19551" y="10006"/>
                    <a:pt x="19551" y="9890"/>
                  </a:cubicBezTo>
                  <a:cubicBezTo>
                    <a:pt x="19551" y="9773"/>
                    <a:pt x="19446" y="9678"/>
                    <a:pt x="19315" y="9678"/>
                  </a:cubicBezTo>
                  <a:close/>
                  <a:moveTo>
                    <a:pt x="20021" y="9678"/>
                  </a:moveTo>
                  <a:cubicBezTo>
                    <a:pt x="19890" y="9678"/>
                    <a:pt x="19783" y="9773"/>
                    <a:pt x="19783" y="9890"/>
                  </a:cubicBezTo>
                  <a:cubicBezTo>
                    <a:pt x="19783" y="10006"/>
                    <a:pt x="19890" y="10100"/>
                    <a:pt x="20021" y="10100"/>
                  </a:cubicBezTo>
                  <a:cubicBezTo>
                    <a:pt x="20153" y="10100"/>
                    <a:pt x="20258" y="10006"/>
                    <a:pt x="20258" y="9890"/>
                  </a:cubicBezTo>
                  <a:cubicBezTo>
                    <a:pt x="20258" y="9773"/>
                    <a:pt x="20153" y="9678"/>
                    <a:pt x="20021" y="9678"/>
                  </a:cubicBezTo>
                  <a:close/>
                  <a:moveTo>
                    <a:pt x="9141" y="10306"/>
                  </a:moveTo>
                  <a:cubicBezTo>
                    <a:pt x="9010" y="10306"/>
                    <a:pt x="8902" y="10402"/>
                    <a:pt x="8902" y="10518"/>
                  </a:cubicBezTo>
                  <a:cubicBezTo>
                    <a:pt x="8902" y="10635"/>
                    <a:pt x="9010" y="10728"/>
                    <a:pt x="9141" y="10728"/>
                  </a:cubicBezTo>
                  <a:cubicBezTo>
                    <a:pt x="9272" y="10728"/>
                    <a:pt x="9377" y="10635"/>
                    <a:pt x="9377" y="10518"/>
                  </a:cubicBezTo>
                  <a:cubicBezTo>
                    <a:pt x="9377" y="10402"/>
                    <a:pt x="9272" y="10306"/>
                    <a:pt x="9141" y="10306"/>
                  </a:cubicBezTo>
                  <a:close/>
                  <a:moveTo>
                    <a:pt x="9847" y="10306"/>
                  </a:moveTo>
                  <a:cubicBezTo>
                    <a:pt x="9716" y="10306"/>
                    <a:pt x="9609" y="10402"/>
                    <a:pt x="9609" y="10518"/>
                  </a:cubicBezTo>
                  <a:cubicBezTo>
                    <a:pt x="9609" y="10635"/>
                    <a:pt x="9716" y="10728"/>
                    <a:pt x="9847" y="10728"/>
                  </a:cubicBezTo>
                  <a:cubicBezTo>
                    <a:pt x="9978" y="10728"/>
                    <a:pt x="10084" y="10635"/>
                    <a:pt x="10084" y="10518"/>
                  </a:cubicBezTo>
                  <a:cubicBezTo>
                    <a:pt x="10084" y="10402"/>
                    <a:pt x="9978" y="10306"/>
                    <a:pt x="9847" y="10306"/>
                  </a:cubicBezTo>
                  <a:close/>
                  <a:moveTo>
                    <a:pt x="10483" y="10306"/>
                  </a:moveTo>
                  <a:cubicBezTo>
                    <a:pt x="10352" y="10306"/>
                    <a:pt x="10245" y="10402"/>
                    <a:pt x="10245" y="10518"/>
                  </a:cubicBezTo>
                  <a:cubicBezTo>
                    <a:pt x="10245" y="10635"/>
                    <a:pt x="10352" y="10728"/>
                    <a:pt x="10483" y="10728"/>
                  </a:cubicBezTo>
                  <a:cubicBezTo>
                    <a:pt x="10614" y="10728"/>
                    <a:pt x="10719" y="10635"/>
                    <a:pt x="10719" y="10518"/>
                  </a:cubicBezTo>
                  <a:cubicBezTo>
                    <a:pt x="10719" y="10402"/>
                    <a:pt x="10614" y="10306"/>
                    <a:pt x="10483" y="10306"/>
                  </a:cubicBezTo>
                  <a:close/>
                  <a:moveTo>
                    <a:pt x="11190" y="10306"/>
                  </a:moveTo>
                  <a:cubicBezTo>
                    <a:pt x="11058" y="10306"/>
                    <a:pt x="10951" y="10402"/>
                    <a:pt x="10951" y="10518"/>
                  </a:cubicBezTo>
                  <a:cubicBezTo>
                    <a:pt x="10951" y="10635"/>
                    <a:pt x="11058" y="10728"/>
                    <a:pt x="11190" y="10728"/>
                  </a:cubicBezTo>
                  <a:cubicBezTo>
                    <a:pt x="11321" y="10728"/>
                    <a:pt x="11426" y="10635"/>
                    <a:pt x="11426" y="10518"/>
                  </a:cubicBezTo>
                  <a:cubicBezTo>
                    <a:pt x="11426" y="10402"/>
                    <a:pt x="11321" y="10306"/>
                    <a:pt x="11190" y="10306"/>
                  </a:cubicBezTo>
                  <a:close/>
                  <a:moveTo>
                    <a:pt x="11826" y="10306"/>
                  </a:moveTo>
                  <a:cubicBezTo>
                    <a:pt x="11694" y="10306"/>
                    <a:pt x="11587" y="10402"/>
                    <a:pt x="11587" y="10518"/>
                  </a:cubicBezTo>
                  <a:cubicBezTo>
                    <a:pt x="11587" y="10635"/>
                    <a:pt x="11694" y="10728"/>
                    <a:pt x="11826" y="10728"/>
                  </a:cubicBezTo>
                  <a:cubicBezTo>
                    <a:pt x="11957" y="10728"/>
                    <a:pt x="12062" y="10635"/>
                    <a:pt x="12062" y="10518"/>
                  </a:cubicBezTo>
                  <a:cubicBezTo>
                    <a:pt x="12062" y="10402"/>
                    <a:pt x="11957" y="10306"/>
                    <a:pt x="11826" y="10306"/>
                  </a:cubicBezTo>
                  <a:close/>
                  <a:moveTo>
                    <a:pt x="12532" y="10306"/>
                  </a:moveTo>
                  <a:cubicBezTo>
                    <a:pt x="12401" y="10306"/>
                    <a:pt x="12294" y="10402"/>
                    <a:pt x="12294" y="10518"/>
                  </a:cubicBezTo>
                  <a:cubicBezTo>
                    <a:pt x="12294" y="10635"/>
                    <a:pt x="12401" y="10728"/>
                    <a:pt x="12532" y="10728"/>
                  </a:cubicBezTo>
                  <a:cubicBezTo>
                    <a:pt x="12663" y="10728"/>
                    <a:pt x="12768" y="10635"/>
                    <a:pt x="12768" y="10518"/>
                  </a:cubicBezTo>
                  <a:cubicBezTo>
                    <a:pt x="12768" y="10402"/>
                    <a:pt x="12663" y="10306"/>
                    <a:pt x="12532" y="10306"/>
                  </a:cubicBezTo>
                  <a:close/>
                  <a:moveTo>
                    <a:pt x="13239" y="10306"/>
                  </a:moveTo>
                  <a:cubicBezTo>
                    <a:pt x="13107" y="10306"/>
                    <a:pt x="13000" y="10402"/>
                    <a:pt x="13000" y="10518"/>
                  </a:cubicBezTo>
                  <a:cubicBezTo>
                    <a:pt x="13000" y="10635"/>
                    <a:pt x="13107" y="10728"/>
                    <a:pt x="13239" y="10728"/>
                  </a:cubicBezTo>
                  <a:cubicBezTo>
                    <a:pt x="13370" y="10728"/>
                    <a:pt x="13475" y="10635"/>
                    <a:pt x="13475" y="10518"/>
                  </a:cubicBezTo>
                  <a:cubicBezTo>
                    <a:pt x="13475" y="10402"/>
                    <a:pt x="13370" y="10306"/>
                    <a:pt x="13239" y="10306"/>
                  </a:cubicBezTo>
                  <a:close/>
                  <a:moveTo>
                    <a:pt x="13875" y="10306"/>
                  </a:moveTo>
                  <a:cubicBezTo>
                    <a:pt x="13743" y="10306"/>
                    <a:pt x="13636" y="10402"/>
                    <a:pt x="13636" y="10518"/>
                  </a:cubicBezTo>
                  <a:cubicBezTo>
                    <a:pt x="13636" y="10635"/>
                    <a:pt x="13743" y="10728"/>
                    <a:pt x="13875" y="10728"/>
                  </a:cubicBezTo>
                  <a:cubicBezTo>
                    <a:pt x="14005" y="10728"/>
                    <a:pt x="14111" y="10635"/>
                    <a:pt x="14111" y="10518"/>
                  </a:cubicBezTo>
                  <a:cubicBezTo>
                    <a:pt x="14111" y="10402"/>
                    <a:pt x="14005" y="10306"/>
                    <a:pt x="13875" y="10306"/>
                  </a:cubicBezTo>
                  <a:close/>
                  <a:moveTo>
                    <a:pt x="14581" y="10306"/>
                  </a:moveTo>
                  <a:cubicBezTo>
                    <a:pt x="14450" y="10306"/>
                    <a:pt x="14343" y="10402"/>
                    <a:pt x="14343" y="10518"/>
                  </a:cubicBezTo>
                  <a:cubicBezTo>
                    <a:pt x="14343" y="10635"/>
                    <a:pt x="14450" y="10728"/>
                    <a:pt x="14581" y="10728"/>
                  </a:cubicBezTo>
                  <a:cubicBezTo>
                    <a:pt x="14712" y="10728"/>
                    <a:pt x="14817" y="10635"/>
                    <a:pt x="14817" y="10518"/>
                  </a:cubicBezTo>
                  <a:cubicBezTo>
                    <a:pt x="14817" y="10402"/>
                    <a:pt x="14712" y="10306"/>
                    <a:pt x="14581" y="10306"/>
                  </a:cubicBezTo>
                  <a:close/>
                  <a:moveTo>
                    <a:pt x="15217" y="10306"/>
                  </a:moveTo>
                  <a:cubicBezTo>
                    <a:pt x="15086" y="10306"/>
                    <a:pt x="14978" y="10402"/>
                    <a:pt x="14978" y="10518"/>
                  </a:cubicBezTo>
                  <a:cubicBezTo>
                    <a:pt x="14978" y="10635"/>
                    <a:pt x="15086" y="10728"/>
                    <a:pt x="15217" y="10728"/>
                  </a:cubicBezTo>
                  <a:cubicBezTo>
                    <a:pt x="15348" y="10728"/>
                    <a:pt x="15453" y="10635"/>
                    <a:pt x="15453" y="10518"/>
                  </a:cubicBezTo>
                  <a:cubicBezTo>
                    <a:pt x="15453" y="10402"/>
                    <a:pt x="15348" y="10306"/>
                    <a:pt x="15217" y="10306"/>
                  </a:cubicBezTo>
                  <a:close/>
                  <a:moveTo>
                    <a:pt x="15923" y="10306"/>
                  </a:moveTo>
                  <a:cubicBezTo>
                    <a:pt x="15792" y="10306"/>
                    <a:pt x="15685" y="10402"/>
                    <a:pt x="15685" y="10518"/>
                  </a:cubicBezTo>
                  <a:cubicBezTo>
                    <a:pt x="15685" y="10635"/>
                    <a:pt x="15792" y="10728"/>
                    <a:pt x="15923" y="10728"/>
                  </a:cubicBezTo>
                  <a:cubicBezTo>
                    <a:pt x="16054" y="10728"/>
                    <a:pt x="16160" y="10635"/>
                    <a:pt x="16160" y="10518"/>
                  </a:cubicBezTo>
                  <a:cubicBezTo>
                    <a:pt x="16160" y="10402"/>
                    <a:pt x="16054" y="10306"/>
                    <a:pt x="15923" y="10306"/>
                  </a:cubicBezTo>
                  <a:close/>
                  <a:moveTo>
                    <a:pt x="16630" y="10306"/>
                  </a:moveTo>
                  <a:cubicBezTo>
                    <a:pt x="16499" y="10306"/>
                    <a:pt x="16392" y="10402"/>
                    <a:pt x="16392" y="10518"/>
                  </a:cubicBezTo>
                  <a:cubicBezTo>
                    <a:pt x="16392" y="10635"/>
                    <a:pt x="16499" y="10728"/>
                    <a:pt x="16630" y="10728"/>
                  </a:cubicBezTo>
                  <a:cubicBezTo>
                    <a:pt x="16761" y="10728"/>
                    <a:pt x="16866" y="10635"/>
                    <a:pt x="16866" y="10518"/>
                  </a:cubicBezTo>
                  <a:cubicBezTo>
                    <a:pt x="16866" y="10402"/>
                    <a:pt x="16761" y="10306"/>
                    <a:pt x="16630" y="10306"/>
                  </a:cubicBezTo>
                  <a:close/>
                  <a:moveTo>
                    <a:pt x="17266" y="10306"/>
                  </a:moveTo>
                  <a:cubicBezTo>
                    <a:pt x="17134" y="10306"/>
                    <a:pt x="17027" y="10402"/>
                    <a:pt x="17027" y="10518"/>
                  </a:cubicBezTo>
                  <a:cubicBezTo>
                    <a:pt x="17027" y="10635"/>
                    <a:pt x="17134" y="10728"/>
                    <a:pt x="17266" y="10728"/>
                  </a:cubicBezTo>
                  <a:cubicBezTo>
                    <a:pt x="17397" y="10728"/>
                    <a:pt x="17502" y="10635"/>
                    <a:pt x="17502" y="10518"/>
                  </a:cubicBezTo>
                  <a:cubicBezTo>
                    <a:pt x="17502" y="10402"/>
                    <a:pt x="17397" y="10306"/>
                    <a:pt x="17266" y="10306"/>
                  </a:cubicBezTo>
                  <a:close/>
                  <a:moveTo>
                    <a:pt x="17972" y="10306"/>
                  </a:moveTo>
                  <a:cubicBezTo>
                    <a:pt x="17841" y="10306"/>
                    <a:pt x="17734" y="10402"/>
                    <a:pt x="17734" y="10518"/>
                  </a:cubicBezTo>
                  <a:cubicBezTo>
                    <a:pt x="17734" y="10635"/>
                    <a:pt x="17841" y="10728"/>
                    <a:pt x="17972" y="10728"/>
                  </a:cubicBezTo>
                  <a:cubicBezTo>
                    <a:pt x="18104" y="10728"/>
                    <a:pt x="18209" y="10635"/>
                    <a:pt x="18209" y="10518"/>
                  </a:cubicBezTo>
                  <a:cubicBezTo>
                    <a:pt x="18209" y="10402"/>
                    <a:pt x="18104" y="10306"/>
                    <a:pt x="17972" y="10306"/>
                  </a:cubicBezTo>
                  <a:close/>
                  <a:moveTo>
                    <a:pt x="18608" y="10306"/>
                  </a:moveTo>
                  <a:cubicBezTo>
                    <a:pt x="18477" y="10306"/>
                    <a:pt x="18370" y="10402"/>
                    <a:pt x="18370" y="10518"/>
                  </a:cubicBezTo>
                  <a:cubicBezTo>
                    <a:pt x="18370" y="10635"/>
                    <a:pt x="18477" y="10728"/>
                    <a:pt x="18608" y="10728"/>
                  </a:cubicBezTo>
                  <a:cubicBezTo>
                    <a:pt x="18739" y="10728"/>
                    <a:pt x="18845" y="10635"/>
                    <a:pt x="18845" y="10518"/>
                  </a:cubicBezTo>
                  <a:cubicBezTo>
                    <a:pt x="18845" y="10402"/>
                    <a:pt x="18739" y="10306"/>
                    <a:pt x="18608" y="10306"/>
                  </a:cubicBezTo>
                  <a:close/>
                  <a:moveTo>
                    <a:pt x="19315" y="10306"/>
                  </a:moveTo>
                  <a:cubicBezTo>
                    <a:pt x="19183" y="10306"/>
                    <a:pt x="19076" y="10402"/>
                    <a:pt x="19076" y="10518"/>
                  </a:cubicBezTo>
                  <a:cubicBezTo>
                    <a:pt x="19076" y="10635"/>
                    <a:pt x="19183" y="10728"/>
                    <a:pt x="19315" y="10728"/>
                  </a:cubicBezTo>
                  <a:cubicBezTo>
                    <a:pt x="19446" y="10728"/>
                    <a:pt x="19551" y="10635"/>
                    <a:pt x="19551" y="10518"/>
                  </a:cubicBezTo>
                  <a:cubicBezTo>
                    <a:pt x="19551" y="10402"/>
                    <a:pt x="19446" y="10306"/>
                    <a:pt x="19315" y="10306"/>
                  </a:cubicBezTo>
                  <a:close/>
                  <a:moveTo>
                    <a:pt x="8434" y="10872"/>
                  </a:moveTo>
                  <a:cubicBezTo>
                    <a:pt x="8303" y="10872"/>
                    <a:pt x="8196" y="10967"/>
                    <a:pt x="8196" y="11084"/>
                  </a:cubicBezTo>
                  <a:cubicBezTo>
                    <a:pt x="8196" y="11200"/>
                    <a:pt x="8303" y="11296"/>
                    <a:pt x="8434" y="11296"/>
                  </a:cubicBezTo>
                  <a:cubicBezTo>
                    <a:pt x="8565" y="11296"/>
                    <a:pt x="8670" y="11200"/>
                    <a:pt x="8670" y="11084"/>
                  </a:cubicBezTo>
                  <a:cubicBezTo>
                    <a:pt x="8670" y="10967"/>
                    <a:pt x="8565" y="10872"/>
                    <a:pt x="8434" y="10872"/>
                  </a:cubicBezTo>
                  <a:close/>
                  <a:moveTo>
                    <a:pt x="9141" y="10872"/>
                  </a:moveTo>
                  <a:cubicBezTo>
                    <a:pt x="9010" y="10872"/>
                    <a:pt x="8902" y="10967"/>
                    <a:pt x="8902" y="11084"/>
                  </a:cubicBezTo>
                  <a:cubicBezTo>
                    <a:pt x="8902" y="11200"/>
                    <a:pt x="9010" y="11296"/>
                    <a:pt x="9141" y="11296"/>
                  </a:cubicBezTo>
                  <a:cubicBezTo>
                    <a:pt x="9272" y="11296"/>
                    <a:pt x="9377" y="11200"/>
                    <a:pt x="9377" y="11084"/>
                  </a:cubicBezTo>
                  <a:cubicBezTo>
                    <a:pt x="9377" y="10967"/>
                    <a:pt x="9272" y="10872"/>
                    <a:pt x="9141" y="10872"/>
                  </a:cubicBezTo>
                  <a:close/>
                  <a:moveTo>
                    <a:pt x="9847" y="10872"/>
                  </a:moveTo>
                  <a:cubicBezTo>
                    <a:pt x="9716" y="10872"/>
                    <a:pt x="9609" y="10967"/>
                    <a:pt x="9609" y="11084"/>
                  </a:cubicBezTo>
                  <a:cubicBezTo>
                    <a:pt x="9609" y="11200"/>
                    <a:pt x="9716" y="11296"/>
                    <a:pt x="9847" y="11296"/>
                  </a:cubicBezTo>
                  <a:cubicBezTo>
                    <a:pt x="9978" y="11296"/>
                    <a:pt x="10084" y="11200"/>
                    <a:pt x="10084" y="11084"/>
                  </a:cubicBezTo>
                  <a:cubicBezTo>
                    <a:pt x="10084" y="10967"/>
                    <a:pt x="9978" y="10872"/>
                    <a:pt x="9847" y="10872"/>
                  </a:cubicBezTo>
                  <a:close/>
                  <a:moveTo>
                    <a:pt x="10483" y="10872"/>
                  </a:moveTo>
                  <a:cubicBezTo>
                    <a:pt x="10352" y="10872"/>
                    <a:pt x="10245" y="10967"/>
                    <a:pt x="10245" y="11084"/>
                  </a:cubicBezTo>
                  <a:cubicBezTo>
                    <a:pt x="10245" y="11200"/>
                    <a:pt x="10352" y="11296"/>
                    <a:pt x="10483" y="11296"/>
                  </a:cubicBezTo>
                  <a:cubicBezTo>
                    <a:pt x="10614" y="11296"/>
                    <a:pt x="10719" y="11200"/>
                    <a:pt x="10719" y="11084"/>
                  </a:cubicBezTo>
                  <a:cubicBezTo>
                    <a:pt x="10719" y="10967"/>
                    <a:pt x="10614" y="10872"/>
                    <a:pt x="10483" y="10872"/>
                  </a:cubicBezTo>
                  <a:close/>
                  <a:moveTo>
                    <a:pt x="11190" y="10872"/>
                  </a:moveTo>
                  <a:cubicBezTo>
                    <a:pt x="11058" y="10872"/>
                    <a:pt x="10951" y="10967"/>
                    <a:pt x="10951" y="11084"/>
                  </a:cubicBezTo>
                  <a:cubicBezTo>
                    <a:pt x="10951" y="11200"/>
                    <a:pt x="11058" y="11296"/>
                    <a:pt x="11190" y="11296"/>
                  </a:cubicBezTo>
                  <a:cubicBezTo>
                    <a:pt x="11321" y="11296"/>
                    <a:pt x="11426" y="11200"/>
                    <a:pt x="11426" y="11084"/>
                  </a:cubicBezTo>
                  <a:cubicBezTo>
                    <a:pt x="11426" y="10967"/>
                    <a:pt x="11321" y="10872"/>
                    <a:pt x="11190" y="10872"/>
                  </a:cubicBezTo>
                  <a:close/>
                  <a:moveTo>
                    <a:pt x="11826" y="10872"/>
                  </a:moveTo>
                  <a:cubicBezTo>
                    <a:pt x="11694" y="10872"/>
                    <a:pt x="11587" y="10967"/>
                    <a:pt x="11587" y="11084"/>
                  </a:cubicBezTo>
                  <a:cubicBezTo>
                    <a:pt x="11587" y="11200"/>
                    <a:pt x="11694" y="11296"/>
                    <a:pt x="11826" y="11296"/>
                  </a:cubicBezTo>
                  <a:cubicBezTo>
                    <a:pt x="11957" y="11296"/>
                    <a:pt x="12062" y="11200"/>
                    <a:pt x="12062" y="11084"/>
                  </a:cubicBezTo>
                  <a:cubicBezTo>
                    <a:pt x="12062" y="10967"/>
                    <a:pt x="11957" y="10872"/>
                    <a:pt x="11826" y="10872"/>
                  </a:cubicBezTo>
                  <a:close/>
                  <a:moveTo>
                    <a:pt x="12532" y="10872"/>
                  </a:moveTo>
                  <a:cubicBezTo>
                    <a:pt x="12401" y="10872"/>
                    <a:pt x="12294" y="10967"/>
                    <a:pt x="12294" y="11084"/>
                  </a:cubicBezTo>
                  <a:cubicBezTo>
                    <a:pt x="12294" y="11200"/>
                    <a:pt x="12401" y="11296"/>
                    <a:pt x="12532" y="11296"/>
                  </a:cubicBezTo>
                  <a:cubicBezTo>
                    <a:pt x="12663" y="11296"/>
                    <a:pt x="12768" y="11200"/>
                    <a:pt x="12768" y="11084"/>
                  </a:cubicBezTo>
                  <a:cubicBezTo>
                    <a:pt x="12768" y="10967"/>
                    <a:pt x="12663" y="10872"/>
                    <a:pt x="12532" y="10872"/>
                  </a:cubicBezTo>
                  <a:close/>
                  <a:moveTo>
                    <a:pt x="13239" y="10872"/>
                  </a:moveTo>
                  <a:cubicBezTo>
                    <a:pt x="13107" y="10872"/>
                    <a:pt x="13000" y="10967"/>
                    <a:pt x="13000" y="11084"/>
                  </a:cubicBezTo>
                  <a:cubicBezTo>
                    <a:pt x="13000" y="11200"/>
                    <a:pt x="13107" y="11296"/>
                    <a:pt x="13239" y="11296"/>
                  </a:cubicBezTo>
                  <a:cubicBezTo>
                    <a:pt x="13370" y="11296"/>
                    <a:pt x="13475" y="11200"/>
                    <a:pt x="13475" y="11084"/>
                  </a:cubicBezTo>
                  <a:cubicBezTo>
                    <a:pt x="13475" y="10967"/>
                    <a:pt x="13370" y="10872"/>
                    <a:pt x="13239" y="10872"/>
                  </a:cubicBezTo>
                  <a:close/>
                  <a:moveTo>
                    <a:pt x="13875" y="10872"/>
                  </a:moveTo>
                  <a:cubicBezTo>
                    <a:pt x="13743" y="10872"/>
                    <a:pt x="13636" y="10967"/>
                    <a:pt x="13636" y="11084"/>
                  </a:cubicBezTo>
                  <a:cubicBezTo>
                    <a:pt x="13636" y="11200"/>
                    <a:pt x="13743" y="11296"/>
                    <a:pt x="13875" y="11296"/>
                  </a:cubicBezTo>
                  <a:cubicBezTo>
                    <a:pt x="14005" y="11296"/>
                    <a:pt x="14111" y="11200"/>
                    <a:pt x="14111" y="11084"/>
                  </a:cubicBezTo>
                  <a:cubicBezTo>
                    <a:pt x="14111" y="10967"/>
                    <a:pt x="14005" y="10872"/>
                    <a:pt x="13875" y="10872"/>
                  </a:cubicBezTo>
                  <a:close/>
                  <a:moveTo>
                    <a:pt x="14581" y="10872"/>
                  </a:moveTo>
                  <a:cubicBezTo>
                    <a:pt x="14450" y="10872"/>
                    <a:pt x="14343" y="10967"/>
                    <a:pt x="14343" y="11084"/>
                  </a:cubicBezTo>
                  <a:cubicBezTo>
                    <a:pt x="14343" y="11200"/>
                    <a:pt x="14450" y="11296"/>
                    <a:pt x="14581" y="11296"/>
                  </a:cubicBezTo>
                  <a:cubicBezTo>
                    <a:pt x="14712" y="11296"/>
                    <a:pt x="14817" y="11200"/>
                    <a:pt x="14817" y="11084"/>
                  </a:cubicBezTo>
                  <a:cubicBezTo>
                    <a:pt x="14817" y="10967"/>
                    <a:pt x="14712" y="10872"/>
                    <a:pt x="14581" y="10872"/>
                  </a:cubicBezTo>
                  <a:close/>
                  <a:moveTo>
                    <a:pt x="15217" y="10872"/>
                  </a:moveTo>
                  <a:cubicBezTo>
                    <a:pt x="15086" y="10872"/>
                    <a:pt x="14978" y="10967"/>
                    <a:pt x="14978" y="11084"/>
                  </a:cubicBezTo>
                  <a:cubicBezTo>
                    <a:pt x="14978" y="11200"/>
                    <a:pt x="15086" y="11296"/>
                    <a:pt x="15217" y="11296"/>
                  </a:cubicBezTo>
                  <a:cubicBezTo>
                    <a:pt x="15348" y="11296"/>
                    <a:pt x="15453" y="11200"/>
                    <a:pt x="15453" y="11084"/>
                  </a:cubicBezTo>
                  <a:cubicBezTo>
                    <a:pt x="15453" y="10967"/>
                    <a:pt x="15348" y="10872"/>
                    <a:pt x="15217" y="10872"/>
                  </a:cubicBezTo>
                  <a:close/>
                  <a:moveTo>
                    <a:pt x="15923" y="10872"/>
                  </a:moveTo>
                  <a:cubicBezTo>
                    <a:pt x="15792" y="10872"/>
                    <a:pt x="15685" y="10967"/>
                    <a:pt x="15685" y="11084"/>
                  </a:cubicBezTo>
                  <a:cubicBezTo>
                    <a:pt x="15685" y="11200"/>
                    <a:pt x="15792" y="11296"/>
                    <a:pt x="15923" y="11296"/>
                  </a:cubicBezTo>
                  <a:cubicBezTo>
                    <a:pt x="16054" y="11296"/>
                    <a:pt x="16160" y="11200"/>
                    <a:pt x="16160" y="11084"/>
                  </a:cubicBezTo>
                  <a:cubicBezTo>
                    <a:pt x="16160" y="10967"/>
                    <a:pt x="16054" y="10872"/>
                    <a:pt x="15923" y="10872"/>
                  </a:cubicBezTo>
                  <a:close/>
                  <a:moveTo>
                    <a:pt x="16630" y="10872"/>
                  </a:moveTo>
                  <a:cubicBezTo>
                    <a:pt x="16499" y="10872"/>
                    <a:pt x="16392" y="10967"/>
                    <a:pt x="16392" y="11084"/>
                  </a:cubicBezTo>
                  <a:cubicBezTo>
                    <a:pt x="16392" y="11200"/>
                    <a:pt x="16499" y="11296"/>
                    <a:pt x="16630" y="11296"/>
                  </a:cubicBezTo>
                  <a:cubicBezTo>
                    <a:pt x="16761" y="11296"/>
                    <a:pt x="16866" y="11200"/>
                    <a:pt x="16866" y="11084"/>
                  </a:cubicBezTo>
                  <a:cubicBezTo>
                    <a:pt x="16866" y="10967"/>
                    <a:pt x="16761" y="10872"/>
                    <a:pt x="16630" y="10872"/>
                  </a:cubicBezTo>
                  <a:close/>
                  <a:moveTo>
                    <a:pt x="17266" y="10872"/>
                  </a:moveTo>
                  <a:cubicBezTo>
                    <a:pt x="17134" y="10872"/>
                    <a:pt x="17027" y="10967"/>
                    <a:pt x="17027" y="11084"/>
                  </a:cubicBezTo>
                  <a:cubicBezTo>
                    <a:pt x="17027" y="11200"/>
                    <a:pt x="17134" y="11296"/>
                    <a:pt x="17266" y="11296"/>
                  </a:cubicBezTo>
                  <a:cubicBezTo>
                    <a:pt x="17397" y="11296"/>
                    <a:pt x="17502" y="11200"/>
                    <a:pt x="17502" y="11084"/>
                  </a:cubicBezTo>
                  <a:cubicBezTo>
                    <a:pt x="17502" y="10967"/>
                    <a:pt x="17397" y="10872"/>
                    <a:pt x="17266" y="10872"/>
                  </a:cubicBezTo>
                  <a:close/>
                  <a:moveTo>
                    <a:pt x="17972" y="10872"/>
                  </a:moveTo>
                  <a:cubicBezTo>
                    <a:pt x="17841" y="10872"/>
                    <a:pt x="17734" y="10967"/>
                    <a:pt x="17734" y="11084"/>
                  </a:cubicBezTo>
                  <a:cubicBezTo>
                    <a:pt x="17734" y="11200"/>
                    <a:pt x="17841" y="11296"/>
                    <a:pt x="17972" y="11296"/>
                  </a:cubicBezTo>
                  <a:cubicBezTo>
                    <a:pt x="18104" y="11296"/>
                    <a:pt x="18209" y="11200"/>
                    <a:pt x="18209" y="11084"/>
                  </a:cubicBezTo>
                  <a:cubicBezTo>
                    <a:pt x="18209" y="10967"/>
                    <a:pt x="18104" y="10872"/>
                    <a:pt x="17972" y="10872"/>
                  </a:cubicBezTo>
                  <a:close/>
                  <a:moveTo>
                    <a:pt x="18608" y="10872"/>
                  </a:moveTo>
                  <a:cubicBezTo>
                    <a:pt x="18477" y="10872"/>
                    <a:pt x="18370" y="10967"/>
                    <a:pt x="18370" y="11084"/>
                  </a:cubicBezTo>
                  <a:cubicBezTo>
                    <a:pt x="18370" y="11200"/>
                    <a:pt x="18477" y="11296"/>
                    <a:pt x="18608" y="11296"/>
                  </a:cubicBezTo>
                  <a:cubicBezTo>
                    <a:pt x="18739" y="11296"/>
                    <a:pt x="18845" y="11200"/>
                    <a:pt x="18845" y="11084"/>
                  </a:cubicBezTo>
                  <a:cubicBezTo>
                    <a:pt x="18845" y="10967"/>
                    <a:pt x="18739" y="10872"/>
                    <a:pt x="18608" y="10872"/>
                  </a:cubicBezTo>
                  <a:close/>
                  <a:moveTo>
                    <a:pt x="8434" y="11500"/>
                  </a:moveTo>
                  <a:cubicBezTo>
                    <a:pt x="8303" y="11500"/>
                    <a:pt x="8196" y="11596"/>
                    <a:pt x="8196" y="11712"/>
                  </a:cubicBezTo>
                  <a:cubicBezTo>
                    <a:pt x="8196" y="11829"/>
                    <a:pt x="8303" y="11922"/>
                    <a:pt x="8434" y="11922"/>
                  </a:cubicBezTo>
                  <a:cubicBezTo>
                    <a:pt x="8565" y="11922"/>
                    <a:pt x="8670" y="11829"/>
                    <a:pt x="8670" y="11712"/>
                  </a:cubicBezTo>
                  <a:cubicBezTo>
                    <a:pt x="8670" y="11596"/>
                    <a:pt x="8565" y="11500"/>
                    <a:pt x="8434" y="11500"/>
                  </a:cubicBezTo>
                  <a:close/>
                  <a:moveTo>
                    <a:pt x="9141" y="11500"/>
                  </a:moveTo>
                  <a:cubicBezTo>
                    <a:pt x="9010" y="11500"/>
                    <a:pt x="8902" y="11596"/>
                    <a:pt x="8902" y="11712"/>
                  </a:cubicBezTo>
                  <a:cubicBezTo>
                    <a:pt x="8902" y="11829"/>
                    <a:pt x="9010" y="11922"/>
                    <a:pt x="9141" y="11922"/>
                  </a:cubicBezTo>
                  <a:cubicBezTo>
                    <a:pt x="9272" y="11922"/>
                    <a:pt x="9377" y="11829"/>
                    <a:pt x="9377" y="11712"/>
                  </a:cubicBezTo>
                  <a:cubicBezTo>
                    <a:pt x="9377" y="11596"/>
                    <a:pt x="9272" y="11500"/>
                    <a:pt x="9141" y="11500"/>
                  </a:cubicBezTo>
                  <a:close/>
                  <a:moveTo>
                    <a:pt x="9847" y="11500"/>
                  </a:moveTo>
                  <a:cubicBezTo>
                    <a:pt x="9716" y="11500"/>
                    <a:pt x="9609" y="11596"/>
                    <a:pt x="9609" y="11712"/>
                  </a:cubicBezTo>
                  <a:cubicBezTo>
                    <a:pt x="9609" y="11829"/>
                    <a:pt x="9716" y="11922"/>
                    <a:pt x="9847" y="11922"/>
                  </a:cubicBezTo>
                  <a:cubicBezTo>
                    <a:pt x="9978" y="11922"/>
                    <a:pt x="10084" y="11829"/>
                    <a:pt x="10084" y="11712"/>
                  </a:cubicBezTo>
                  <a:cubicBezTo>
                    <a:pt x="10084" y="11596"/>
                    <a:pt x="9978" y="11500"/>
                    <a:pt x="9847" y="11500"/>
                  </a:cubicBezTo>
                  <a:close/>
                  <a:moveTo>
                    <a:pt x="10483" y="11500"/>
                  </a:moveTo>
                  <a:cubicBezTo>
                    <a:pt x="10352" y="11500"/>
                    <a:pt x="10245" y="11596"/>
                    <a:pt x="10245" y="11712"/>
                  </a:cubicBezTo>
                  <a:cubicBezTo>
                    <a:pt x="10245" y="11829"/>
                    <a:pt x="10352" y="11922"/>
                    <a:pt x="10483" y="11922"/>
                  </a:cubicBezTo>
                  <a:cubicBezTo>
                    <a:pt x="10614" y="11922"/>
                    <a:pt x="10719" y="11829"/>
                    <a:pt x="10719" y="11712"/>
                  </a:cubicBezTo>
                  <a:cubicBezTo>
                    <a:pt x="10719" y="11596"/>
                    <a:pt x="10614" y="11500"/>
                    <a:pt x="10483" y="11500"/>
                  </a:cubicBezTo>
                  <a:close/>
                  <a:moveTo>
                    <a:pt x="11190" y="11500"/>
                  </a:moveTo>
                  <a:cubicBezTo>
                    <a:pt x="11058" y="11500"/>
                    <a:pt x="10951" y="11596"/>
                    <a:pt x="10951" y="11712"/>
                  </a:cubicBezTo>
                  <a:cubicBezTo>
                    <a:pt x="10951" y="11829"/>
                    <a:pt x="11058" y="11922"/>
                    <a:pt x="11190" y="11922"/>
                  </a:cubicBezTo>
                  <a:cubicBezTo>
                    <a:pt x="11321" y="11922"/>
                    <a:pt x="11426" y="11829"/>
                    <a:pt x="11426" y="11712"/>
                  </a:cubicBezTo>
                  <a:cubicBezTo>
                    <a:pt x="11426" y="11596"/>
                    <a:pt x="11321" y="11500"/>
                    <a:pt x="11190" y="11500"/>
                  </a:cubicBezTo>
                  <a:close/>
                  <a:moveTo>
                    <a:pt x="11826" y="11500"/>
                  </a:moveTo>
                  <a:cubicBezTo>
                    <a:pt x="11694" y="11500"/>
                    <a:pt x="11587" y="11596"/>
                    <a:pt x="11587" y="11712"/>
                  </a:cubicBezTo>
                  <a:cubicBezTo>
                    <a:pt x="11587" y="11829"/>
                    <a:pt x="11694" y="11922"/>
                    <a:pt x="11826" y="11922"/>
                  </a:cubicBezTo>
                  <a:cubicBezTo>
                    <a:pt x="11957" y="11922"/>
                    <a:pt x="12062" y="11829"/>
                    <a:pt x="12062" y="11712"/>
                  </a:cubicBezTo>
                  <a:cubicBezTo>
                    <a:pt x="12062" y="11596"/>
                    <a:pt x="11957" y="11500"/>
                    <a:pt x="11826" y="11500"/>
                  </a:cubicBezTo>
                  <a:close/>
                  <a:moveTo>
                    <a:pt x="12532" y="11500"/>
                  </a:moveTo>
                  <a:cubicBezTo>
                    <a:pt x="12401" y="11500"/>
                    <a:pt x="12294" y="11596"/>
                    <a:pt x="12294" y="11712"/>
                  </a:cubicBezTo>
                  <a:cubicBezTo>
                    <a:pt x="12294" y="11829"/>
                    <a:pt x="12401" y="11922"/>
                    <a:pt x="12532" y="11922"/>
                  </a:cubicBezTo>
                  <a:cubicBezTo>
                    <a:pt x="12663" y="11922"/>
                    <a:pt x="12768" y="11829"/>
                    <a:pt x="12768" y="11712"/>
                  </a:cubicBezTo>
                  <a:cubicBezTo>
                    <a:pt x="12768" y="11596"/>
                    <a:pt x="12663" y="11500"/>
                    <a:pt x="12532" y="11500"/>
                  </a:cubicBezTo>
                  <a:close/>
                  <a:moveTo>
                    <a:pt x="13239" y="11500"/>
                  </a:moveTo>
                  <a:cubicBezTo>
                    <a:pt x="13107" y="11500"/>
                    <a:pt x="13000" y="11596"/>
                    <a:pt x="13000" y="11712"/>
                  </a:cubicBezTo>
                  <a:cubicBezTo>
                    <a:pt x="13000" y="11829"/>
                    <a:pt x="13107" y="11922"/>
                    <a:pt x="13239" y="11922"/>
                  </a:cubicBezTo>
                  <a:cubicBezTo>
                    <a:pt x="13370" y="11922"/>
                    <a:pt x="13475" y="11829"/>
                    <a:pt x="13475" y="11712"/>
                  </a:cubicBezTo>
                  <a:cubicBezTo>
                    <a:pt x="13475" y="11596"/>
                    <a:pt x="13370" y="11500"/>
                    <a:pt x="13239" y="11500"/>
                  </a:cubicBezTo>
                  <a:close/>
                  <a:moveTo>
                    <a:pt x="13875" y="11500"/>
                  </a:moveTo>
                  <a:cubicBezTo>
                    <a:pt x="13743" y="11500"/>
                    <a:pt x="13636" y="11596"/>
                    <a:pt x="13636" y="11712"/>
                  </a:cubicBezTo>
                  <a:cubicBezTo>
                    <a:pt x="13636" y="11829"/>
                    <a:pt x="13743" y="11922"/>
                    <a:pt x="13875" y="11922"/>
                  </a:cubicBezTo>
                  <a:cubicBezTo>
                    <a:pt x="14005" y="11922"/>
                    <a:pt x="14111" y="11829"/>
                    <a:pt x="14111" y="11712"/>
                  </a:cubicBezTo>
                  <a:cubicBezTo>
                    <a:pt x="14111" y="11596"/>
                    <a:pt x="14005" y="11500"/>
                    <a:pt x="13875" y="11500"/>
                  </a:cubicBezTo>
                  <a:close/>
                  <a:moveTo>
                    <a:pt x="14581" y="11500"/>
                  </a:moveTo>
                  <a:cubicBezTo>
                    <a:pt x="14450" y="11500"/>
                    <a:pt x="14343" y="11596"/>
                    <a:pt x="14343" y="11712"/>
                  </a:cubicBezTo>
                  <a:cubicBezTo>
                    <a:pt x="14343" y="11829"/>
                    <a:pt x="14450" y="11922"/>
                    <a:pt x="14581" y="11922"/>
                  </a:cubicBezTo>
                  <a:cubicBezTo>
                    <a:pt x="14712" y="11922"/>
                    <a:pt x="14817" y="11829"/>
                    <a:pt x="14817" y="11712"/>
                  </a:cubicBezTo>
                  <a:cubicBezTo>
                    <a:pt x="14817" y="11596"/>
                    <a:pt x="14712" y="11500"/>
                    <a:pt x="14581" y="11500"/>
                  </a:cubicBezTo>
                  <a:close/>
                  <a:moveTo>
                    <a:pt x="15217" y="11500"/>
                  </a:moveTo>
                  <a:cubicBezTo>
                    <a:pt x="15086" y="11500"/>
                    <a:pt x="14978" y="11596"/>
                    <a:pt x="14978" y="11712"/>
                  </a:cubicBezTo>
                  <a:cubicBezTo>
                    <a:pt x="14978" y="11829"/>
                    <a:pt x="15086" y="11922"/>
                    <a:pt x="15217" y="11922"/>
                  </a:cubicBezTo>
                  <a:cubicBezTo>
                    <a:pt x="15348" y="11922"/>
                    <a:pt x="15453" y="11829"/>
                    <a:pt x="15453" y="11712"/>
                  </a:cubicBezTo>
                  <a:cubicBezTo>
                    <a:pt x="15453" y="11596"/>
                    <a:pt x="15348" y="11500"/>
                    <a:pt x="15217" y="11500"/>
                  </a:cubicBezTo>
                  <a:close/>
                  <a:moveTo>
                    <a:pt x="15923" y="11500"/>
                  </a:moveTo>
                  <a:cubicBezTo>
                    <a:pt x="15792" y="11500"/>
                    <a:pt x="15685" y="11596"/>
                    <a:pt x="15685" y="11712"/>
                  </a:cubicBezTo>
                  <a:cubicBezTo>
                    <a:pt x="15685" y="11829"/>
                    <a:pt x="15792" y="11922"/>
                    <a:pt x="15923" y="11922"/>
                  </a:cubicBezTo>
                  <a:cubicBezTo>
                    <a:pt x="16054" y="11922"/>
                    <a:pt x="16160" y="11829"/>
                    <a:pt x="16160" y="11712"/>
                  </a:cubicBezTo>
                  <a:cubicBezTo>
                    <a:pt x="16160" y="11596"/>
                    <a:pt x="16054" y="11500"/>
                    <a:pt x="15923" y="11500"/>
                  </a:cubicBezTo>
                  <a:close/>
                  <a:moveTo>
                    <a:pt x="16630" y="11500"/>
                  </a:moveTo>
                  <a:cubicBezTo>
                    <a:pt x="16499" y="11500"/>
                    <a:pt x="16392" y="11596"/>
                    <a:pt x="16392" y="11712"/>
                  </a:cubicBezTo>
                  <a:cubicBezTo>
                    <a:pt x="16392" y="11829"/>
                    <a:pt x="16499" y="11922"/>
                    <a:pt x="16630" y="11922"/>
                  </a:cubicBezTo>
                  <a:cubicBezTo>
                    <a:pt x="16761" y="11922"/>
                    <a:pt x="16866" y="11829"/>
                    <a:pt x="16866" y="11712"/>
                  </a:cubicBezTo>
                  <a:cubicBezTo>
                    <a:pt x="16866" y="11596"/>
                    <a:pt x="16761" y="11500"/>
                    <a:pt x="16630" y="11500"/>
                  </a:cubicBezTo>
                  <a:close/>
                  <a:moveTo>
                    <a:pt x="17266" y="11500"/>
                  </a:moveTo>
                  <a:cubicBezTo>
                    <a:pt x="17134" y="11500"/>
                    <a:pt x="17027" y="11596"/>
                    <a:pt x="17027" y="11712"/>
                  </a:cubicBezTo>
                  <a:cubicBezTo>
                    <a:pt x="17027" y="11829"/>
                    <a:pt x="17134" y="11922"/>
                    <a:pt x="17266" y="11922"/>
                  </a:cubicBezTo>
                  <a:cubicBezTo>
                    <a:pt x="17397" y="11922"/>
                    <a:pt x="17502" y="11829"/>
                    <a:pt x="17502" y="11712"/>
                  </a:cubicBezTo>
                  <a:cubicBezTo>
                    <a:pt x="17502" y="11596"/>
                    <a:pt x="17397" y="11500"/>
                    <a:pt x="17266" y="11500"/>
                  </a:cubicBezTo>
                  <a:close/>
                  <a:moveTo>
                    <a:pt x="17972" y="11500"/>
                  </a:moveTo>
                  <a:cubicBezTo>
                    <a:pt x="17841" y="11500"/>
                    <a:pt x="17734" y="11596"/>
                    <a:pt x="17734" y="11712"/>
                  </a:cubicBezTo>
                  <a:cubicBezTo>
                    <a:pt x="17734" y="11829"/>
                    <a:pt x="17841" y="11922"/>
                    <a:pt x="17972" y="11922"/>
                  </a:cubicBezTo>
                  <a:cubicBezTo>
                    <a:pt x="18104" y="11922"/>
                    <a:pt x="18209" y="11829"/>
                    <a:pt x="18209" y="11712"/>
                  </a:cubicBezTo>
                  <a:cubicBezTo>
                    <a:pt x="18209" y="11596"/>
                    <a:pt x="18104" y="11500"/>
                    <a:pt x="17972" y="11500"/>
                  </a:cubicBezTo>
                  <a:close/>
                  <a:moveTo>
                    <a:pt x="9141" y="12129"/>
                  </a:moveTo>
                  <a:cubicBezTo>
                    <a:pt x="9010" y="12129"/>
                    <a:pt x="8902" y="12224"/>
                    <a:pt x="8902" y="12341"/>
                  </a:cubicBezTo>
                  <a:cubicBezTo>
                    <a:pt x="8902" y="12458"/>
                    <a:pt x="9010" y="12551"/>
                    <a:pt x="9141" y="12551"/>
                  </a:cubicBezTo>
                  <a:cubicBezTo>
                    <a:pt x="9272" y="12551"/>
                    <a:pt x="9377" y="12458"/>
                    <a:pt x="9377" y="12341"/>
                  </a:cubicBezTo>
                  <a:cubicBezTo>
                    <a:pt x="9377" y="12224"/>
                    <a:pt x="9272" y="12129"/>
                    <a:pt x="9141" y="12129"/>
                  </a:cubicBezTo>
                  <a:close/>
                  <a:moveTo>
                    <a:pt x="9847" y="12129"/>
                  </a:moveTo>
                  <a:cubicBezTo>
                    <a:pt x="9716" y="12129"/>
                    <a:pt x="9609" y="12224"/>
                    <a:pt x="9609" y="12341"/>
                  </a:cubicBezTo>
                  <a:cubicBezTo>
                    <a:pt x="9609" y="12458"/>
                    <a:pt x="9716" y="12551"/>
                    <a:pt x="9847" y="12551"/>
                  </a:cubicBezTo>
                  <a:cubicBezTo>
                    <a:pt x="9978" y="12551"/>
                    <a:pt x="10084" y="12458"/>
                    <a:pt x="10084" y="12341"/>
                  </a:cubicBezTo>
                  <a:cubicBezTo>
                    <a:pt x="10084" y="12224"/>
                    <a:pt x="9978" y="12129"/>
                    <a:pt x="9847" y="12129"/>
                  </a:cubicBezTo>
                  <a:close/>
                  <a:moveTo>
                    <a:pt x="10483" y="12129"/>
                  </a:moveTo>
                  <a:cubicBezTo>
                    <a:pt x="10352" y="12129"/>
                    <a:pt x="10245" y="12224"/>
                    <a:pt x="10245" y="12341"/>
                  </a:cubicBezTo>
                  <a:cubicBezTo>
                    <a:pt x="10245" y="12458"/>
                    <a:pt x="10352" y="12551"/>
                    <a:pt x="10483" y="12551"/>
                  </a:cubicBezTo>
                  <a:cubicBezTo>
                    <a:pt x="10614" y="12551"/>
                    <a:pt x="10719" y="12458"/>
                    <a:pt x="10719" y="12341"/>
                  </a:cubicBezTo>
                  <a:cubicBezTo>
                    <a:pt x="10719" y="12224"/>
                    <a:pt x="10614" y="12129"/>
                    <a:pt x="10483" y="12129"/>
                  </a:cubicBezTo>
                  <a:close/>
                  <a:moveTo>
                    <a:pt x="11190" y="12129"/>
                  </a:moveTo>
                  <a:cubicBezTo>
                    <a:pt x="11058" y="12129"/>
                    <a:pt x="10951" y="12224"/>
                    <a:pt x="10951" y="12341"/>
                  </a:cubicBezTo>
                  <a:cubicBezTo>
                    <a:pt x="10951" y="12458"/>
                    <a:pt x="11058" y="12551"/>
                    <a:pt x="11190" y="12551"/>
                  </a:cubicBezTo>
                  <a:cubicBezTo>
                    <a:pt x="11321" y="12551"/>
                    <a:pt x="11426" y="12458"/>
                    <a:pt x="11426" y="12341"/>
                  </a:cubicBezTo>
                  <a:cubicBezTo>
                    <a:pt x="11426" y="12224"/>
                    <a:pt x="11321" y="12129"/>
                    <a:pt x="11190" y="12129"/>
                  </a:cubicBezTo>
                  <a:close/>
                  <a:moveTo>
                    <a:pt x="11826" y="12129"/>
                  </a:moveTo>
                  <a:cubicBezTo>
                    <a:pt x="11694" y="12129"/>
                    <a:pt x="11587" y="12224"/>
                    <a:pt x="11587" y="12341"/>
                  </a:cubicBezTo>
                  <a:cubicBezTo>
                    <a:pt x="11587" y="12458"/>
                    <a:pt x="11694" y="12551"/>
                    <a:pt x="11826" y="12551"/>
                  </a:cubicBezTo>
                  <a:cubicBezTo>
                    <a:pt x="11957" y="12551"/>
                    <a:pt x="12062" y="12458"/>
                    <a:pt x="12062" y="12341"/>
                  </a:cubicBezTo>
                  <a:cubicBezTo>
                    <a:pt x="12062" y="12224"/>
                    <a:pt x="11957" y="12129"/>
                    <a:pt x="11826" y="12129"/>
                  </a:cubicBezTo>
                  <a:close/>
                  <a:moveTo>
                    <a:pt x="12532" y="12129"/>
                  </a:moveTo>
                  <a:cubicBezTo>
                    <a:pt x="12401" y="12129"/>
                    <a:pt x="12294" y="12224"/>
                    <a:pt x="12294" y="12341"/>
                  </a:cubicBezTo>
                  <a:cubicBezTo>
                    <a:pt x="12294" y="12458"/>
                    <a:pt x="12401" y="12551"/>
                    <a:pt x="12532" y="12551"/>
                  </a:cubicBezTo>
                  <a:cubicBezTo>
                    <a:pt x="12663" y="12551"/>
                    <a:pt x="12768" y="12458"/>
                    <a:pt x="12768" y="12341"/>
                  </a:cubicBezTo>
                  <a:cubicBezTo>
                    <a:pt x="12768" y="12224"/>
                    <a:pt x="12663" y="12129"/>
                    <a:pt x="12532" y="12129"/>
                  </a:cubicBezTo>
                  <a:close/>
                  <a:moveTo>
                    <a:pt x="13239" y="12129"/>
                  </a:moveTo>
                  <a:cubicBezTo>
                    <a:pt x="13107" y="12129"/>
                    <a:pt x="13000" y="12224"/>
                    <a:pt x="13000" y="12341"/>
                  </a:cubicBezTo>
                  <a:cubicBezTo>
                    <a:pt x="13000" y="12458"/>
                    <a:pt x="13107" y="12551"/>
                    <a:pt x="13239" y="12551"/>
                  </a:cubicBezTo>
                  <a:cubicBezTo>
                    <a:pt x="13370" y="12551"/>
                    <a:pt x="13475" y="12458"/>
                    <a:pt x="13475" y="12341"/>
                  </a:cubicBezTo>
                  <a:cubicBezTo>
                    <a:pt x="13475" y="12224"/>
                    <a:pt x="13370" y="12129"/>
                    <a:pt x="13239" y="12129"/>
                  </a:cubicBezTo>
                  <a:close/>
                  <a:moveTo>
                    <a:pt x="13875" y="12129"/>
                  </a:moveTo>
                  <a:cubicBezTo>
                    <a:pt x="13743" y="12129"/>
                    <a:pt x="13636" y="12224"/>
                    <a:pt x="13636" y="12341"/>
                  </a:cubicBezTo>
                  <a:cubicBezTo>
                    <a:pt x="13636" y="12458"/>
                    <a:pt x="13743" y="12551"/>
                    <a:pt x="13875" y="12551"/>
                  </a:cubicBezTo>
                  <a:cubicBezTo>
                    <a:pt x="14005" y="12551"/>
                    <a:pt x="14111" y="12458"/>
                    <a:pt x="14111" y="12341"/>
                  </a:cubicBezTo>
                  <a:cubicBezTo>
                    <a:pt x="14111" y="12224"/>
                    <a:pt x="14005" y="12129"/>
                    <a:pt x="13875" y="12129"/>
                  </a:cubicBezTo>
                  <a:close/>
                  <a:moveTo>
                    <a:pt x="14581" y="12129"/>
                  </a:moveTo>
                  <a:cubicBezTo>
                    <a:pt x="14450" y="12129"/>
                    <a:pt x="14343" y="12224"/>
                    <a:pt x="14343" y="12341"/>
                  </a:cubicBezTo>
                  <a:cubicBezTo>
                    <a:pt x="14343" y="12458"/>
                    <a:pt x="14450" y="12551"/>
                    <a:pt x="14581" y="12551"/>
                  </a:cubicBezTo>
                  <a:cubicBezTo>
                    <a:pt x="14712" y="12551"/>
                    <a:pt x="14817" y="12458"/>
                    <a:pt x="14817" y="12341"/>
                  </a:cubicBezTo>
                  <a:cubicBezTo>
                    <a:pt x="14817" y="12224"/>
                    <a:pt x="14712" y="12129"/>
                    <a:pt x="14581" y="12129"/>
                  </a:cubicBezTo>
                  <a:close/>
                  <a:moveTo>
                    <a:pt x="15217" y="12129"/>
                  </a:moveTo>
                  <a:cubicBezTo>
                    <a:pt x="15086" y="12129"/>
                    <a:pt x="14978" y="12224"/>
                    <a:pt x="14978" y="12341"/>
                  </a:cubicBezTo>
                  <a:cubicBezTo>
                    <a:pt x="14978" y="12458"/>
                    <a:pt x="15086" y="12551"/>
                    <a:pt x="15217" y="12551"/>
                  </a:cubicBezTo>
                  <a:cubicBezTo>
                    <a:pt x="15348" y="12551"/>
                    <a:pt x="15453" y="12458"/>
                    <a:pt x="15453" y="12341"/>
                  </a:cubicBezTo>
                  <a:cubicBezTo>
                    <a:pt x="15453" y="12224"/>
                    <a:pt x="15348" y="12129"/>
                    <a:pt x="15217" y="12129"/>
                  </a:cubicBezTo>
                  <a:close/>
                  <a:moveTo>
                    <a:pt x="15923" y="12129"/>
                  </a:moveTo>
                  <a:cubicBezTo>
                    <a:pt x="15792" y="12129"/>
                    <a:pt x="15685" y="12224"/>
                    <a:pt x="15685" y="12341"/>
                  </a:cubicBezTo>
                  <a:cubicBezTo>
                    <a:pt x="15685" y="12458"/>
                    <a:pt x="15792" y="12551"/>
                    <a:pt x="15923" y="12551"/>
                  </a:cubicBezTo>
                  <a:cubicBezTo>
                    <a:pt x="16054" y="12551"/>
                    <a:pt x="16160" y="12458"/>
                    <a:pt x="16160" y="12341"/>
                  </a:cubicBezTo>
                  <a:cubicBezTo>
                    <a:pt x="16160" y="12224"/>
                    <a:pt x="16054" y="12129"/>
                    <a:pt x="15923" y="12129"/>
                  </a:cubicBezTo>
                  <a:close/>
                  <a:moveTo>
                    <a:pt x="16630" y="12129"/>
                  </a:moveTo>
                  <a:cubicBezTo>
                    <a:pt x="16499" y="12129"/>
                    <a:pt x="16392" y="12224"/>
                    <a:pt x="16392" y="12341"/>
                  </a:cubicBezTo>
                  <a:cubicBezTo>
                    <a:pt x="16392" y="12458"/>
                    <a:pt x="16499" y="12551"/>
                    <a:pt x="16630" y="12551"/>
                  </a:cubicBezTo>
                  <a:cubicBezTo>
                    <a:pt x="16761" y="12551"/>
                    <a:pt x="16866" y="12458"/>
                    <a:pt x="16866" y="12341"/>
                  </a:cubicBezTo>
                  <a:cubicBezTo>
                    <a:pt x="16866" y="12224"/>
                    <a:pt x="16761" y="12129"/>
                    <a:pt x="16630" y="12129"/>
                  </a:cubicBezTo>
                  <a:close/>
                  <a:moveTo>
                    <a:pt x="17266" y="12129"/>
                  </a:moveTo>
                  <a:cubicBezTo>
                    <a:pt x="17134" y="12129"/>
                    <a:pt x="17027" y="12224"/>
                    <a:pt x="17027" y="12341"/>
                  </a:cubicBezTo>
                  <a:cubicBezTo>
                    <a:pt x="17027" y="12458"/>
                    <a:pt x="17134" y="12551"/>
                    <a:pt x="17266" y="12551"/>
                  </a:cubicBezTo>
                  <a:cubicBezTo>
                    <a:pt x="17397" y="12551"/>
                    <a:pt x="17502" y="12458"/>
                    <a:pt x="17502" y="12341"/>
                  </a:cubicBezTo>
                  <a:cubicBezTo>
                    <a:pt x="17502" y="12224"/>
                    <a:pt x="17397" y="12129"/>
                    <a:pt x="17266" y="12129"/>
                  </a:cubicBezTo>
                  <a:close/>
                  <a:moveTo>
                    <a:pt x="9777" y="12694"/>
                  </a:moveTo>
                  <a:cubicBezTo>
                    <a:pt x="9645" y="12694"/>
                    <a:pt x="9538" y="12789"/>
                    <a:pt x="9538" y="12906"/>
                  </a:cubicBezTo>
                  <a:cubicBezTo>
                    <a:pt x="9538" y="13023"/>
                    <a:pt x="9645" y="13116"/>
                    <a:pt x="9777" y="13116"/>
                  </a:cubicBezTo>
                  <a:cubicBezTo>
                    <a:pt x="9908" y="13116"/>
                    <a:pt x="10013" y="13023"/>
                    <a:pt x="10013" y="12906"/>
                  </a:cubicBezTo>
                  <a:cubicBezTo>
                    <a:pt x="10013" y="12789"/>
                    <a:pt x="9908" y="12694"/>
                    <a:pt x="9777" y="12694"/>
                  </a:cubicBezTo>
                  <a:close/>
                  <a:moveTo>
                    <a:pt x="10483" y="12694"/>
                  </a:moveTo>
                  <a:cubicBezTo>
                    <a:pt x="10352" y="12694"/>
                    <a:pt x="10245" y="12789"/>
                    <a:pt x="10245" y="12906"/>
                  </a:cubicBezTo>
                  <a:cubicBezTo>
                    <a:pt x="10245" y="13023"/>
                    <a:pt x="10352" y="13116"/>
                    <a:pt x="10483" y="13116"/>
                  </a:cubicBezTo>
                  <a:cubicBezTo>
                    <a:pt x="10614" y="13116"/>
                    <a:pt x="10719" y="13023"/>
                    <a:pt x="10719" y="12906"/>
                  </a:cubicBezTo>
                  <a:cubicBezTo>
                    <a:pt x="10719" y="12789"/>
                    <a:pt x="10614" y="12694"/>
                    <a:pt x="10483" y="12694"/>
                  </a:cubicBezTo>
                  <a:close/>
                  <a:moveTo>
                    <a:pt x="11190" y="12694"/>
                  </a:moveTo>
                  <a:cubicBezTo>
                    <a:pt x="11059" y="12694"/>
                    <a:pt x="10951" y="12789"/>
                    <a:pt x="10951" y="12906"/>
                  </a:cubicBezTo>
                  <a:cubicBezTo>
                    <a:pt x="10951" y="13023"/>
                    <a:pt x="11059" y="13116"/>
                    <a:pt x="11190" y="13116"/>
                  </a:cubicBezTo>
                  <a:cubicBezTo>
                    <a:pt x="11321" y="13116"/>
                    <a:pt x="11426" y="13023"/>
                    <a:pt x="11426" y="12906"/>
                  </a:cubicBezTo>
                  <a:cubicBezTo>
                    <a:pt x="11426" y="12789"/>
                    <a:pt x="11321" y="12694"/>
                    <a:pt x="11190" y="12694"/>
                  </a:cubicBezTo>
                  <a:close/>
                  <a:moveTo>
                    <a:pt x="11826" y="12694"/>
                  </a:moveTo>
                  <a:cubicBezTo>
                    <a:pt x="11694" y="12694"/>
                    <a:pt x="11587" y="12789"/>
                    <a:pt x="11587" y="12906"/>
                  </a:cubicBezTo>
                  <a:cubicBezTo>
                    <a:pt x="11587" y="13023"/>
                    <a:pt x="11694" y="13116"/>
                    <a:pt x="11826" y="13116"/>
                  </a:cubicBezTo>
                  <a:cubicBezTo>
                    <a:pt x="11957" y="13116"/>
                    <a:pt x="12062" y="13023"/>
                    <a:pt x="12062" y="12906"/>
                  </a:cubicBezTo>
                  <a:cubicBezTo>
                    <a:pt x="12062" y="12789"/>
                    <a:pt x="11957" y="12694"/>
                    <a:pt x="11826" y="12694"/>
                  </a:cubicBezTo>
                  <a:close/>
                  <a:moveTo>
                    <a:pt x="12532" y="12694"/>
                  </a:moveTo>
                  <a:cubicBezTo>
                    <a:pt x="12401" y="12694"/>
                    <a:pt x="12294" y="12789"/>
                    <a:pt x="12294" y="12906"/>
                  </a:cubicBezTo>
                  <a:cubicBezTo>
                    <a:pt x="12294" y="13023"/>
                    <a:pt x="12401" y="13116"/>
                    <a:pt x="12532" y="13116"/>
                  </a:cubicBezTo>
                  <a:cubicBezTo>
                    <a:pt x="12663" y="13116"/>
                    <a:pt x="12768" y="13023"/>
                    <a:pt x="12768" y="12906"/>
                  </a:cubicBezTo>
                  <a:cubicBezTo>
                    <a:pt x="12768" y="12789"/>
                    <a:pt x="12663" y="12694"/>
                    <a:pt x="12532" y="12694"/>
                  </a:cubicBezTo>
                  <a:close/>
                  <a:moveTo>
                    <a:pt x="13168" y="12694"/>
                  </a:moveTo>
                  <a:cubicBezTo>
                    <a:pt x="13037" y="12694"/>
                    <a:pt x="12930" y="12789"/>
                    <a:pt x="12930" y="12906"/>
                  </a:cubicBezTo>
                  <a:cubicBezTo>
                    <a:pt x="12930" y="13023"/>
                    <a:pt x="13037" y="13116"/>
                    <a:pt x="13168" y="13116"/>
                  </a:cubicBezTo>
                  <a:cubicBezTo>
                    <a:pt x="13299" y="13116"/>
                    <a:pt x="13404" y="13023"/>
                    <a:pt x="13404" y="12906"/>
                  </a:cubicBezTo>
                  <a:cubicBezTo>
                    <a:pt x="13404" y="12789"/>
                    <a:pt x="13299" y="12694"/>
                    <a:pt x="13168" y="12694"/>
                  </a:cubicBezTo>
                  <a:close/>
                  <a:moveTo>
                    <a:pt x="13875" y="12694"/>
                  </a:moveTo>
                  <a:cubicBezTo>
                    <a:pt x="13743" y="12694"/>
                    <a:pt x="13636" y="12789"/>
                    <a:pt x="13636" y="12906"/>
                  </a:cubicBezTo>
                  <a:cubicBezTo>
                    <a:pt x="13636" y="13023"/>
                    <a:pt x="13743" y="13116"/>
                    <a:pt x="13875" y="13116"/>
                  </a:cubicBezTo>
                  <a:cubicBezTo>
                    <a:pt x="14005" y="13116"/>
                    <a:pt x="14111" y="13023"/>
                    <a:pt x="14111" y="12906"/>
                  </a:cubicBezTo>
                  <a:cubicBezTo>
                    <a:pt x="14111" y="12789"/>
                    <a:pt x="14005" y="12694"/>
                    <a:pt x="13875" y="12694"/>
                  </a:cubicBezTo>
                  <a:close/>
                  <a:moveTo>
                    <a:pt x="14581" y="12694"/>
                  </a:moveTo>
                  <a:cubicBezTo>
                    <a:pt x="14450" y="12694"/>
                    <a:pt x="14343" y="12789"/>
                    <a:pt x="14343" y="12906"/>
                  </a:cubicBezTo>
                  <a:cubicBezTo>
                    <a:pt x="14343" y="13023"/>
                    <a:pt x="14450" y="13116"/>
                    <a:pt x="14581" y="13116"/>
                  </a:cubicBezTo>
                  <a:cubicBezTo>
                    <a:pt x="14712" y="13116"/>
                    <a:pt x="14817" y="13023"/>
                    <a:pt x="14817" y="12906"/>
                  </a:cubicBezTo>
                  <a:cubicBezTo>
                    <a:pt x="14817" y="12789"/>
                    <a:pt x="14712" y="12694"/>
                    <a:pt x="14581" y="12694"/>
                  </a:cubicBezTo>
                  <a:close/>
                  <a:moveTo>
                    <a:pt x="15217" y="12694"/>
                  </a:moveTo>
                  <a:cubicBezTo>
                    <a:pt x="15086" y="12694"/>
                    <a:pt x="14978" y="12789"/>
                    <a:pt x="14978" y="12906"/>
                  </a:cubicBezTo>
                  <a:cubicBezTo>
                    <a:pt x="14978" y="13023"/>
                    <a:pt x="15086" y="13116"/>
                    <a:pt x="15217" y="13116"/>
                  </a:cubicBezTo>
                  <a:cubicBezTo>
                    <a:pt x="15348" y="13116"/>
                    <a:pt x="15453" y="13023"/>
                    <a:pt x="15453" y="12906"/>
                  </a:cubicBezTo>
                  <a:cubicBezTo>
                    <a:pt x="15453" y="12789"/>
                    <a:pt x="15348" y="12694"/>
                    <a:pt x="15217" y="12694"/>
                  </a:cubicBezTo>
                  <a:close/>
                  <a:moveTo>
                    <a:pt x="15923" y="12694"/>
                  </a:moveTo>
                  <a:cubicBezTo>
                    <a:pt x="15792" y="12694"/>
                    <a:pt x="15685" y="12789"/>
                    <a:pt x="15685" y="12906"/>
                  </a:cubicBezTo>
                  <a:cubicBezTo>
                    <a:pt x="15685" y="13023"/>
                    <a:pt x="15792" y="13116"/>
                    <a:pt x="15923" y="13116"/>
                  </a:cubicBezTo>
                  <a:cubicBezTo>
                    <a:pt x="16054" y="13116"/>
                    <a:pt x="16160" y="13023"/>
                    <a:pt x="16160" y="12906"/>
                  </a:cubicBezTo>
                  <a:cubicBezTo>
                    <a:pt x="16160" y="12789"/>
                    <a:pt x="16054" y="12694"/>
                    <a:pt x="15923" y="12694"/>
                  </a:cubicBezTo>
                  <a:close/>
                  <a:moveTo>
                    <a:pt x="16630" y="12694"/>
                  </a:moveTo>
                  <a:cubicBezTo>
                    <a:pt x="16499" y="12694"/>
                    <a:pt x="16392" y="12789"/>
                    <a:pt x="16392" y="12906"/>
                  </a:cubicBezTo>
                  <a:cubicBezTo>
                    <a:pt x="16392" y="13023"/>
                    <a:pt x="16499" y="13116"/>
                    <a:pt x="16630" y="13116"/>
                  </a:cubicBezTo>
                  <a:cubicBezTo>
                    <a:pt x="16761" y="13116"/>
                    <a:pt x="16866" y="13023"/>
                    <a:pt x="16866" y="12906"/>
                  </a:cubicBezTo>
                  <a:cubicBezTo>
                    <a:pt x="16866" y="12789"/>
                    <a:pt x="16761" y="12694"/>
                    <a:pt x="16630" y="12694"/>
                  </a:cubicBezTo>
                  <a:close/>
                  <a:moveTo>
                    <a:pt x="17266" y="12694"/>
                  </a:moveTo>
                  <a:cubicBezTo>
                    <a:pt x="17134" y="12694"/>
                    <a:pt x="17027" y="12789"/>
                    <a:pt x="17027" y="12906"/>
                  </a:cubicBezTo>
                  <a:cubicBezTo>
                    <a:pt x="17027" y="13023"/>
                    <a:pt x="17134" y="13116"/>
                    <a:pt x="17266" y="13116"/>
                  </a:cubicBezTo>
                  <a:cubicBezTo>
                    <a:pt x="17397" y="13116"/>
                    <a:pt x="17502" y="13023"/>
                    <a:pt x="17502" y="12906"/>
                  </a:cubicBezTo>
                  <a:cubicBezTo>
                    <a:pt x="17502" y="12789"/>
                    <a:pt x="17397" y="12694"/>
                    <a:pt x="17266" y="12694"/>
                  </a:cubicBezTo>
                  <a:close/>
                  <a:moveTo>
                    <a:pt x="9777" y="13323"/>
                  </a:moveTo>
                  <a:cubicBezTo>
                    <a:pt x="9646" y="13323"/>
                    <a:pt x="9538" y="13418"/>
                    <a:pt x="9538" y="13535"/>
                  </a:cubicBezTo>
                  <a:cubicBezTo>
                    <a:pt x="9538" y="13651"/>
                    <a:pt x="9646" y="13745"/>
                    <a:pt x="9777" y="13745"/>
                  </a:cubicBezTo>
                  <a:cubicBezTo>
                    <a:pt x="9908" y="13745"/>
                    <a:pt x="10013" y="13651"/>
                    <a:pt x="10013" y="13535"/>
                  </a:cubicBezTo>
                  <a:cubicBezTo>
                    <a:pt x="10013" y="13418"/>
                    <a:pt x="9908" y="13323"/>
                    <a:pt x="9777" y="13323"/>
                  </a:cubicBezTo>
                  <a:close/>
                  <a:moveTo>
                    <a:pt x="10483" y="13323"/>
                  </a:moveTo>
                  <a:cubicBezTo>
                    <a:pt x="10352" y="13323"/>
                    <a:pt x="10245" y="13418"/>
                    <a:pt x="10245" y="13535"/>
                  </a:cubicBezTo>
                  <a:cubicBezTo>
                    <a:pt x="10245" y="13651"/>
                    <a:pt x="10352" y="13745"/>
                    <a:pt x="10483" y="13745"/>
                  </a:cubicBezTo>
                  <a:cubicBezTo>
                    <a:pt x="10614" y="13745"/>
                    <a:pt x="10719" y="13651"/>
                    <a:pt x="10719" y="13535"/>
                  </a:cubicBezTo>
                  <a:cubicBezTo>
                    <a:pt x="10719" y="13418"/>
                    <a:pt x="10614" y="13323"/>
                    <a:pt x="10483" y="13323"/>
                  </a:cubicBezTo>
                  <a:close/>
                  <a:moveTo>
                    <a:pt x="11190" y="13323"/>
                  </a:moveTo>
                  <a:cubicBezTo>
                    <a:pt x="11059" y="13323"/>
                    <a:pt x="10951" y="13418"/>
                    <a:pt x="10951" y="13535"/>
                  </a:cubicBezTo>
                  <a:cubicBezTo>
                    <a:pt x="10951" y="13651"/>
                    <a:pt x="11059" y="13745"/>
                    <a:pt x="11190" y="13745"/>
                  </a:cubicBezTo>
                  <a:cubicBezTo>
                    <a:pt x="11321" y="13745"/>
                    <a:pt x="11426" y="13651"/>
                    <a:pt x="11426" y="13535"/>
                  </a:cubicBezTo>
                  <a:cubicBezTo>
                    <a:pt x="11426" y="13418"/>
                    <a:pt x="11321" y="13323"/>
                    <a:pt x="11190" y="13323"/>
                  </a:cubicBezTo>
                  <a:close/>
                  <a:moveTo>
                    <a:pt x="11826" y="13323"/>
                  </a:moveTo>
                  <a:cubicBezTo>
                    <a:pt x="11694" y="13323"/>
                    <a:pt x="11587" y="13418"/>
                    <a:pt x="11587" y="13535"/>
                  </a:cubicBezTo>
                  <a:cubicBezTo>
                    <a:pt x="11587" y="13651"/>
                    <a:pt x="11694" y="13745"/>
                    <a:pt x="11826" y="13745"/>
                  </a:cubicBezTo>
                  <a:cubicBezTo>
                    <a:pt x="11957" y="13745"/>
                    <a:pt x="12062" y="13651"/>
                    <a:pt x="12062" y="13535"/>
                  </a:cubicBezTo>
                  <a:cubicBezTo>
                    <a:pt x="12062" y="13418"/>
                    <a:pt x="11957" y="13323"/>
                    <a:pt x="11826" y="13323"/>
                  </a:cubicBezTo>
                  <a:close/>
                  <a:moveTo>
                    <a:pt x="12532" y="13323"/>
                  </a:moveTo>
                  <a:cubicBezTo>
                    <a:pt x="12401" y="13323"/>
                    <a:pt x="12294" y="13418"/>
                    <a:pt x="12294" y="13535"/>
                  </a:cubicBezTo>
                  <a:cubicBezTo>
                    <a:pt x="12294" y="13651"/>
                    <a:pt x="12401" y="13745"/>
                    <a:pt x="12532" y="13745"/>
                  </a:cubicBezTo>
                  <a:cubicBezTo>
                    <a:pt x="12663" y="13745"/>
                    <a:pt x="12768" y="13651"/>
                    <a:pt x="12768" y="13535"/>
                  </a:cubicBezTo>
                  <a:cubicBezTo>
                    <a:pt x="12768" y="13418"/>
                    <a:pt x="12663" y="13323"/>
                    <a:pt x="12532" y="13323"/>
                  </a:cubicBezTo>
                  <a:close/>
                  <a:moveTo>
                    <a:pt x="13168" y="13323"/>
                  </a:moveTo>
                  <a:cubicBezTo>
                    <a:pt x="13037" y="13323"/>
                    <a:pt x="12930" y="13418"/>
                    <a:pt x="12930" y="13535"/>
                  </a:cubicBezTo>
                  <a:cubicBezTo>
                    <a:pt x="12930" y="13651"/>
                    <a:pt x="13037" y="13745"/>
                    <a:pt x="13168" y="13745"/>
                  </a:cubicBezTo>
                  <a:cubicBezTo>
                    <a:pt x="13299" y="13745"/>
                    <a:pt x="13404" y="13651"/>
                    <a:pt x="13404" y="13535"/>
                  </a:cubicBezTo>
                  <a:cubicBezTo>
                    <a:pt x="13404" y="13418"/>
                    <a:pt x="13299" y="13323"/>
                    <a:pt x="13168" y="13323"/>
                  </a:cubicBezTo>
                  <a:close/>
                  <a:moveTo>
                    <a:pt x="13875" y="13323"/>
                  </a:moveTo>
                  <a:cubicBezTo>
                    <a:pt x="13743" y="13323"/>
                    <a:pt x="13636" y="13418"/>
                    <a:pt x="13636" y="13535"/>
                  </a:cubicBezTo>
                  <a:cubicBezTo>
                    <a:pt x="13636" y="13651"/>
                    <a:pt x="13743" y="13745"/>
                    <a:pt x="13875" y="13745"/>
                  </a:cubicBezTo>
                  <a:cubicBezTo>
                    <a:pt x="14005" y="13745"/>
                    <a:pt x="14111" y="13651"/>
                    <a:pt x="14111" y="13535"/>
                  </a:cubicBezTo>
                  <a:cubicBezTo>
                    <a:pt x="14111" y="13418"/>
                    <a:pt x="14005" y="13323"/>
                    <a:pt x="13875" y="13323"/>
                  </a:cubicBezTo>
                  <a:close/>
                  <a:moveTo>
                    <a:pt x="14581" y="13323"/>
                  </a:moveTo>
                  <a:cubicBezTo>
                    <a:pt x="14450" y="13323"/>
                    <a:pt x="14343" y="13418"/>
                    <a:pt x="14343" y="13535"/>
                  </a:cubicBezTo>
                  <a:cubicBezTo>
                    <a:pt x="14343" y="13651"/>
                    <a:pt x="14450" y="13745"/>
                    <a:pt x="14581" y="13745"/>
                  </a:cubicBezTo>
                  <a:cubicBezTo>
                    <a:pt x="14712" y="13745"/>
                    <a:pt x="14817" y="13651"/>
                    <a:pt x="14817" y="13535"/>
                  </a:cubicBezTo>
                  <a:cubicBezTo>
                    <a:pt x="14817" y="13418"/>
                    <a:pt x="14712" y="13323"/>
                    <a:pt x="14581" y="13323"/>
                  </a:cubicBezTo>
                  <a:close/>
                  <a:moveTo>
                    <a:pt x="15217" y="13323"/>
                  </a:moveTo>
                  <a:cubicBezTo>
                    <a:pt x="15086" y="13323"/>
                    <a:pt x="14978" y="13418"/>
                    <a:pt x="14978" y="13535"/>
                  </a:cubicBezTo>
                  <a:cubicBezTo>
                    <a:pt x="14978" y="13651"/>
                    <a:pt x="15086" y="13745"/>
                    <a:pt x="15217" y="13745"/>
                  </a:cubicBezTo>
                  <a:cubicBezTo>
                    <a:pt x="15348" y="13745"/>
                    <a:pt x="15453" y="13651"/>
                    <a:pt x="15453" y="13535"/>
                  </a:cubicBezTo>
                  <a:cubicBezTo>
                    <a:pt x="15453" y="13418"/>
                    <a:pt x="15348" y="13323"/>
                    <a:pt x="15217" y="13323"/>
                  </a:cubicBezTo>
                  <a:close/>
                  <a:moveTo>
                    <a:pt x="15923" y="13323"/>
                  </a:moveTo>
                  <a:cubicBezTo>
                    <a:pt x="15792" y="13323"/>
                    <a:pt x="15685" y="13418"/>
                    <a:pt x="15685" y="13535"/>
                  </a:cubicBezTo>
                  <a:cubicBezTo>
                    <a:pt x="15685" y="13651"/>
                    <a:pt x="15792" y="13745"/>
                    <a:pt x="15923" y="13745"/>
                  </a:cubicBezTo>
                  <a:cubicBezTo>
                    <a:pt x="16054" y="13745"/>
                    <a:pt x="16160" y="13651"/>
                    <a:pt x="16160" y="13535"/>
                  </a:cubicBezTo>
                  <a:cubicBezTo>
                    <a:pt x="16160" y="13418"/>
                    <a:pt x="16054" y="13323"/>
                    <a:pt x="15923" y="13323"/>
                  </a:cubicBezTo>
                  <a:close/>
                  <a:moveTo>
                    <a:pt x="16630" y="13323"/>
                  </a:moveTo>
                  <a:cubicBezTo>
                    <a:pt x="16499" y="13323"/>
                    <a:pt x="16392" y="13418"/>
                    <a:pt x="16392" y="13535"/>
                  </a:cubicBezTo>
                  <a:cubicBezTo>
                    <a:pt x="16392" y="13651"/>
                    <a:pt x="16499" y="13745"/>
                    <a:pt x="16630" y="13745"/>
                  </a:cubicBezTo>
                  <a:cubicBezTo>
                    <a:pt x="16761" y="13745"/>
                    <a:pt x="16866" y="13651"/>
                    <a:pt x="16866" y="13535"/>
                  </a:cubicBezTo>
                  <a:cubicBezTo>
                    <a:pt x="16866" y="13418"/>
                    <a:pt x="16761" y="13323"/>
                    <a:pt x="16630" y="13323"/>
                  </a:cubicBezTo>
                  <a:close/>
                  <a:moveTo>
                    <a:pt x="17266" y="13323"/>
                  </a:moveTo>
                  <a:cubicBezTo>
                    <a:pt x="17134" y="13323"/>
                    <a:pt x="17027" y="13418"/>
                    <a:pt x="17027" y="13535"/>
                  </a:cubicBezTo>
                  <a:cubicBezTo>
                    <a:pt x="17027" y="13651"/>
                    <a:pt x="17134" y="13745"/>
                    <a:pt x="17266" y="13745"/>
                  </a:cubicBezTo>
                  <a:cubicBezTo>
                    <a:pt x="17397" y="13745"/>
                    <a:pt x="17502" y="13651"/>
                    <a:pt x="17502" y="13535"/>
                  </a:cubicBezTo>
                  <a:cubicBezTo>
                    <a:pt x="17502" y="13418"/>
                    <a:pt x="17397" y="13323"/>
                    <a:pt x="17266" y="13323"/>
                  </a:cubicBezTo>
                  <a:close/>
                  <a:moveTo>
                    <a:pt x="9777" y="13951"/>
                  </a:moveTo>
                  <a:cubicBezTo>
                    <a:pt x="9646" y="13951"/>
                    <a:pt x="9538" y="14046"/>
                    <a:pt x="9538" y="14163"/>
                  </a:cubicBezTo>
                  <a:cubicBezTo>
                    <a:pt x="9538" y="14280"/>
                    <a:pt x="9646" y="14373"/>
                    <a:pt x="9777" y="14373"/>
                  </a:cubicBezTo>
                  <a:cubicBezTo>
                    <a:pt x="9908" y="14373"/>
                    <a:pt x="10013" y="14280"/>
                    <a:pt x="10013" y="14163"/>
                  </a:cubicBezTo>
                  <a:cubicBezTo>
                    <a:pt x="10013" y="14046"/>
                    <a:pt x="9908" y="13951"/>
                    <a:pt x="9777" y="13951"/>
                  </a:cubicBezTo>
                  <a:close/>
                  <a:moveTo>
                    <a:pt x="10483" y="13951"/>
                  </a:moveTo>
                  <a:cubicBezTo>
                    <a:pt x="10352" y="13951"/>
                    <a:pt x="10245" y="14046"/>
                    <a:pt x="10245" y="14163"/>
                  </a:cubicBezTo>
                  <a:cubicBezTo>
                    <a:pt x="10245" y="14280"/>
                    <a:pt x="10352" y="14373"/>
                    <a:pt x="10483" y="14373"/>
                  </a:cubicBezTo>
                  <a:cubicBezTo>
                    <a:pt x="10614" y="14373"/>
                    <a:pt x="10719" y="14280"/>
                    <a:pt x="10719" y="14163"/>
                  </a:cubicBezTo>
                  <a:cubicBezTo>
                    <a:pt x="10719" y="14046"/>
                    <a:pt x="10614" y="13951"/>
                    <a:pt x="10483" y="13951"/>
                  </a:cubicBezTo>
                  <a:close/>
                  <a:moveTo>
                    <a:pt x="11190" y="13951"/>
                  </a:moveTo>
                  <a:cubicBezTo>
                    <a:pt x="11059" y="13951"/>
                    <a:pt x="10951" y="14046"/>
                    <a:pt x="10951" y="14163"/>
                  </a:cubicBezTo>
                  <a:cubicBezTo>
                    <a:pt x="10951" y="14280"/>
                    <a:pt x="11059" y="14373"/>
                    <a:pt x="11190" y="14373"/>
                  </a:cubicBezTo>
                  <a:cubicBezTo>
                    <a:pt x="11321" y="14373"/>
                    <a:pt x="11426" y="14280"/>
                    <a:pt x="11426" y="14163"/>
                  </a:cubicBezTo>
                  <a:cubicBezTo>
                    <a:pt x="11426" y="14046"/>
                    <a:pt x="11321" y="13951"/>
                    <a:pt x="11190" y="13951"/>
                  </a:cubicBezTo>
                  <a:close/>
                  <a:moveTo>
                    <a:pt x="11826" y="13951"/>
                  </a:moveTo>
                  <a:cubicBezTo>
                    <a:pt x="11694" y="13951"/>
                    <a:pt x="11587" y="14046"/>
                    <a:pt x="11587" y="14163"/>
                  </a:cubicBezTo>
                  <a:cubicBezTo>
                    <a:pt x="11587" y="14280"/>
                    <a:pt x="11694" y="14373"/>
                    <a:pt x="11826" y="14373"/>
                  </a:cubicBezTo>
                  <a:cubicBezTo>
                    <a:pt x="11957" y="14373"/>
                    <a:pt x="12062" y="14280"/>
                    <a:pt x="12062" y="14163"/>
                  </a:cubicBezTo>
                  <a:cubicBezTo>
                    <a:pt x="12062" y="14046"/>
                    <a:pt x="11957" y="13951"/>
                    <a:pt x="11826" y="13951"/>
                  </a:cubicBezTo>
                  <a:close/>
                  <a:moveTo>
                    <a:pt x="12532" y="13951"/>
                  </a:moveTo>
                  <a:cubicBezTo>
                    <a:pt x="12401" y="13951"/>
                    <a:pt x="12294" y="14046"/>
                    <a:pt x="12294" y="14163"/>
                  </a:cubicBezTo>
                  <a:cubicBezTo>
                    <a:pt x="12294" y="14280"/>
                    <a:pt x="12401" y="14373"/>
                    <a:pt x="12532" y="14373"/>
                  </a:cubicBezTo>
                  <a:cubicBezTo>
                    <a:pt x="12663" y="14373"/>
                    <a:pt x="12768" y="14280"/>
                    <a:pt x="12768" y="14163"/>
                  </a:cubicBezTo>
                  <a:cubicBezTo>
                    <a:pt x="12768" y="14046"/>
                    <a:pt x="12663" y="13951"/>
                    <a:pt x="12532" y="13951"/>
                  </a:cubicBezTo>
                  <a:close/>
                  <a:moveTo>
                    <a:pt x="13168" y="13951"/>
                  </a:moveTo>
                  <a:cubicBezTo>
                    <a:pt x="13037" y="13951"/>
                    <a:pt x="12930" y="14046"/>
                    <a:pt x="12930" y="14163"/>
                  </a:cubicBezTo>
                  <a:cubicBezTo>
                    <a:pt x="12930" y="14280"/>
                    <a:pt x="13037" y="14373"/>
                    <a:pt x="13168" y="14373"/>
                  </a:cubicBezTo>
                  <a:cubicBezTo>
                    <a:pt x="13299" y="14373"/>
                    <a:pt x="13404" y="14280"/>
                    <a:pt x="13404" y="14163"/>
                  </a:cubicBezTo>
                  <a:cubicBezTo>
                    <a:pt x="13404" y="14046"/>
                    <a:pt x="13299" y="13951"/>
                    <a:pt x="13168" y="13951"/>
                  </a:cubicBezTo>
                  <a:close/>
                  <a:moveTo>
                    <a:pt x="13875" y="13951"/>
                  </a:moveTo>
                  <a:cubicBezTo>
                    <a:pt x="13743" y="13951"/>
                    <a:pt x="13636" y="14046"/>
                    <a:pt x="13636" y="14163"/>
                  </a:cubicBezTo>
                  <a:cubicBezTo>
                    <a:pt x="13636" y="14280"/>
                    <a:pt x="13743" y="14373"/>
                    <a:pt x="13875" y="14373"/>
                  </a:cubicBezTo>
                  <a:cubicBezTo>
                    <a:pt x="14005" y="14373"/>
                    <a:pt x="14111" y="14280"/>
                    <a:pt x="14111" y="14163"/>
                  </a:cubicBezTo>
                  <a:cubicBezTo>
                    <a:pt x="14111" y="14046"/>
                    <a:pt x="14005" y="13951"/>
                    <a:pt x="13875" y="13951"/>
                  </a:cubicBezTo>
                  <a:close/>
                  <a:moveTo>
                    <a:pt x="14581" y="13951"/>
                  </a:moveTo>
                  <a:cubicBezTo>
                    <a:pt x="14450" y="13951"/>
                    <a:pt x="14343" y="14046"/>
                    <a:pt x="14343" y="14163"/>
                  </a:cubicBezTo>
                  <a:cubicBezTo>
                    <a:pt x="14343" y="14280"/>
                    <a:pt x="14450" y="14373"/>
                    <a:pt x="14581" y="14373"/>
                  </a:cubicBezTo>
                  <a:cubicBezTo>
                    <a:pt x="14712" y="14373"/>
                    <a:pt x="14817" y="14280"/>
                    <a:pt x="14817" y="14163"/>
                  </a:cubicBezTo>
                  <a:cubicBezTo>
                    <a:pt x="14817" y="14046"/>
                    <a:pt x="14712" y="13951"/>
                    <a:pt x="14581" y="13951"/>
                  </a:cubicBezTo>
                  <a:close/>
                  <a:moveTo>
                    <a:pt x="15217" y="13951"/>
                  </a:moveTo>
                  <a:cubicBezTo>
                    <a:pt x="15086" y="13951"/>
                    <a:pt x="14978" y="14046"/>
                    <a:pt x="14978" y="14163"/>
                  </a:cubicBezTo>
                  <a:cubicBezTo>
                    <a:pt x="14978" y="14280"/>
                    <a:pt x="15086" y="14373"/>
                    <a:pt x="15217" y="14373"/>
                  </a:cubicBezTo>
                  <a:cubicBezTo>
                    <a:pt x="15348" y="14373"/>
                    <a:pt x="15453" y="14280"/>
                    <a:pt x="15453" y="14163"/>
                  </a:cubicBezTo>
                  <a:cubicBezTo>
                    <a:pt x="15453" y="14046"/>
                    <a:pt x="15348" y="13951"/>
                    <a:pt x="15217" y="13951"/>
                  </a:cubicBezTo>
                  <a:close/>
                  <a:moveTo>
                    <a:pt x="15923" y="13951"/>
                  </a:moveTo>
                  <a:cubicBezTo>
                    <a:pt x="15792" y="13951"/>
                    <a:pt x="15685" y="14046"/>
                    <a:pt x="15685" y="14163"/>
                  </a:cubicBezTo>
                  <a:cubicBezTo>
                    <a:pt x="15685" y="14280"/>
                    <a:pt x="15792" y="14373"/>
                    <a:pt x="15923" y="14373"/>
                  </a:cubicBezTo>
                  <a:cubicBezTo>
                    <a:pt x="16054" y="14373"/>
                    <a:pt x="16160" y="14280"/>
                    <a:pt x="16160" y="14163"/>
                  </a:cubicBezTo>
                  <a:cubicBezTo>
                    <a:pt x="16160" y="14046"/>
                    <a:pt x="16054" y="13951"/>
                    <a:pt x="15923" y="13951"/>
                  </a:cubicBezTo>
                  <a:close/>
                  <a:moveTo>
                    <a:pt x="16630" y="13951"/>
                  </a:moveTo>
                  <a:cubicBezTo>
                    <a:pt x="16499" y="13951"/>
                    <a:pt x="16392" y="14046"/>
                    <a:pt x="16392" y="14163"/>
                  </a:cubicBezTo>
                  <a:cubicBezTo>
                    <a:pt x="16392" y="14280"/>
                    <a:pt x="16499" y="14373"/>
                    <a:pt x="16630" y="14373"/>
                  </a:cubicBezTo>
                  <a:cubicBezTo>
                    <a:pt x="16761" y="14373"/>
                    <a:pt x="16866" y="14280"/>
                    <a:pt x="16866" y="14163"/>
                  </a:cubicBezTo>
                  <a:cubicBezTo>
                    <a:pt x="16866" y="14046"/>
                    <a:pt x="16761" y="13951"/>
                    <a:pt x="16630" y="13951"/>
                  </a:cubicBezTo>
                  <a:close/>
                  <a:moveTo>
                    <a:pt x="17266" y="13951"/>
                  </a:moveTo>
                  <a:cubicBezTo>
                    <a:pt x="17134" y="13951"/>
                    <a:pt x="17027" y="14046"/>
                    <a:pt x="17027" y="14163"/>
                  </a:cubicBezTo>
                  <a:cubicBezTo>
                    <a:pt x="17027" y="14280"/>
                    <a:pt x="17134" y="14373"/>
                    <a:pt x="17266" y="14373"/>
                  </a:cubicBezTo>
                  <a:cubicBezTo>
                    <a:pt x="17397" y="14373"/>
                    <a:pt x="17502" y="14280"/>
                    <a:pt x="17502" y="14163"/>
                  </a:cubicBezTo>
                  <a:cubicBezTo>
                    <a:pt x="17502" y="14046"/>
                    <a:pt x="17397" y="13951"/>
                    <a:pt x="17266" y="13951"/>
                  </a:cubicBezTo>
                  <a:close/>
                  <a:moveTo>
                    <a:pt x="17972" y="13951"/>
                  </a:moveTo>
                  <a:cubicBezTo>
                    <a:pt x="17841" y="13951"/>
                    <a:pt x="17734" y="14046"/>
                    <a:pt x="17734" y="14163"/>
                  </a:cubicBezTo>
                  <a:cubicBezTo>
                    <a:pt x="17734" y="14280"/>
                    <a:pt x="17841" y="14373"/>
                    <a:pt x="17972" y="14373"/>
                  </a:cubicBezTo>
                  <a:cubicBezTo>
                    <a:pt x="18104" y="14373"/>
                    <a:pt x="18209" y="14280"/>
                    <a:pt x="18209" y="14163"/>
                  </a:cubicBezTo>
                  <a:cubicBezTo>
                    <a:pt x="18209" y="14046"/>
                    <a:pt x="18104" y="13951"/>
                    <a:pt x="17972" y="13951"/>
                  </a:cubicBezTo>
                  <a:close/>
                  <a:moveTo>
                    <a:pt x="9777" y="14579"/>
                  </a:moveTo>
                  <a:cubicBezTo>
                    <a:pt x="9646" y="14579"/>
                    <a:pt x="9538" y="14674"/>
                    <a:pt x="9538" y="14791"/>
                  </a:cubicBezTo>
                  <a:cubicBezTo>
                    <a:pt x="9538" y="14908"/>
                    <a:pt x="9646" y="15004"/>
                    <a:pt x="9777" y="15004"/>
                  </a:cubicBezTo>
                  <a:cubicBezTo>
                    <a:pt x="9908" y="15004"/>
                    <a:pt x="10013" y="14908"/>
                    <a:pt x="10013" y="14791"/>
                  </a:cubicBezTo>
                  <a:cubicBezTo>
                    <a:pt x="10013" y="14674"/>
                    <a:pt x="9908" y="14579"/>
                    <a:pt x="9777" y="14579"/>
                  </a:cubicBezTo>
                  <a:close/>
                  <a:moveTo>
                    <a:pt x="10483" y="14579"/>
                  </a:moveTo>
                  <a:cubicBezTo>
                    <a:pt x="10352" y="14579"/>
                    <a:pt x="10245" y="14674"/>
                    <a:pt x="10245" y="14791"/>
                  </a:cubicBezTo>
                  <a:cubicBezTo>
                    <a:pt x="10245" y="14908"/>
                    <a:pt x="10352" y="15004"/>
                    <a:pt x="10483" y="15004"/>
                  </a:cubicBezTo>
                  <a:cubicBezTo>
                    <a:pt x="10614" y="15004"/>
                    <a:pt x="10719" y="14908"/>
                    <a:pt x="10719" y="14791"/>
                  </a:cubicBezTo>
                  <a:cubicBezTo>
                    <a:pt x="10719" y="14674"/>
                    <a:pt x="10614" y="14579"/>
                    <a:pt x="10483" y="14579"/>
                  </a:cubicBezTo>
                  <a:close/>
                  <a:moveTo>
                    <a:pt x="11190" y="14579"/>
                  </a:moveTo>
                  <a:cubicBezTo>
                    <a:pt x="11059" y="14579"/>
                    <a:pt x="10951" y="14674"/>
                    <a:pt x="10951" y="14791"/>
                  </a:cubicBezTo>
                  <a:cubicBezTo>
                    <a:pt x="10951" y="14908"/>
                    <a:pt x="11059" y="15004"/>
                    <a:pt x="11190" y="15004"/>
                  </a:cubicBezTo>
                  <a:cubicBezTo>
                    <a:pt x="11321" y="15004"/>
                    <a:pt x="11426" y="14908"/>
                    <a:pt x="11426" y="14791"/>
                  </a:cubicBezTo>
                  <a:cubicBezTo>
                    <a:pt x="11426" y="14674"/>
                    <a:pt x="11321" y="14579"/>
                    <a:pt x="11190" y="14579"/>
                  </a:cubicBezTo>
                  <a:close/>
                  <a:moveTo>
                    <a:pt x="11826" y="14579"/>
                  </a:moveTo>
                  <a:cubicBezTo>
                    <a:pt x="11694" y="14579"/>
                    <a:pt x="11587" y="14674"/>
                    <a:pt x="11587" y="14791"/>
                  </a:cubicBezTo>
                  <a:cubicBezTo>
                    <a:pt x="11587" y="14908"/>
                    <a:pt x="11694" y="15004"/>
                    <a:pt x="11826" y="15004"/>
                  </a:cubicBezTo>
                  <a:cubicBezTo>
                    <a:pt x="11957" y="15004"/>
                    <a:pt x="12062" y="14908"/>
                    <a:pt x="12062" y="14791"/>
                  </a:cubicBezTo>
                  <a:cubicBezTo>
                    <a:pt x="12062" y="14674"/>
                    <a:pt x="11957" y="14579"/>
                    <a:pt x="11826" y="14579"/>
                  </a:cubicBezTo>
                  <a:close/>
                  <a:moveTo>
                    <a:pt x="12532" y="14579"/>
                  </a:moveTo>
                  <a:cubicBezTo>
                    <a:pt x="12401" y="14579"/>
                    <a:pt x="12294" y="14674"/>
                    <a:pt x="12294" y="14791"/>
                  </a:cubicBezTo>
                  <a:cubicBezTo>
                    <a:pt x="12294" y="14908"/>
                    <a:pt x="12401" y="15004"/>
                    <a:pt x="12532" y="15004"/>
                  </a:cubicBezTo>
                  <a:cubicBezTo>
                    <a:pt x="12663" y="15004"/>
                    <a:pt x="12768" y="14908"/>
                    <a:pt x="12768" y="14791"/>
                  </a:cubicBezTo>
                  <a:cubicBezTo>
                    <a:pt x="12768" y="14674"/>
                    <a:pt x="12663" y="14579"/>
                    <a:pt x="12532" y="14579"/>
                  </a:cubicBezTo>
                  <a:close/>
                  <a:moveTo>
                    <a:pt x="13168" y="14579"/>
                  </a:moveTo>
                  <a:cubicBezTo>
                    <a:pt x="13037" y="14579"/>
                    <a:pt x="12930" y="14674"/>
                    <a:pt x="12930" y="14791"/>
                  </a:cubicBezTo>
                  <a:cubicBezTo>
                    <a:pt x="12930" y="14908"/>
                    <a:pt x="13037" y="15004"/>
                    <a:pt x="13168" y="15004"/>
                  </a:cubicBezTo>
                  <a:cubicBezTo>
                    <a:pt x="13299" y="15004"/>
                    <a:pt x="13404" y="14908"/>
                    <a:pt x="13404" y="14791"/>
                  </a:cubicBezTo>
                  <a:cubicBezTo>
                    <a:pt x="13404" y="14674"/>
                    <a:pt x="13299" y="14579"/>
                    <a:pt x="13168" y="14579"/>
                  </a:cubicBezTo>
                  <a:close/>
                  <a:moveTo>
                    <a:pt x="13875" y="14579"/>
                  </a:moveTo>
                  <a:cubicBezTo>
                    <a:pt x="13743" y="14579"/>
                    <a:pt x="13636" y="14674"/>
                    <a:pt x="13636" y="14791"/>
                  </a:cubicBezTo>
                  <a:cubicBezTo>
                    <a:pt x="13636" y="14908"/>
                    <a:pt x="13743" y="15004"/>
                    <a:pt x="13875" y="15004"/>
                  </a:cubicBezTo>
                  <a:cubicBezTo>
                    <a:pt x="14005" y="15004"/>
                    <a:pt x="14111" y="14908"/>
                    <a:pt x="14111" y="14791"/>
                  </a:cubicBezTo>
                  <a:cubicBezTo>
                    <a:pt x="14111" y="14674"/>
                    <a:pt x="14005" y="14579"/>
                    <a:pt x="13875" y="14579"/>
                  </a:cubicBezTo>
                  <a:close/>
                  <a:moveTo>
                    <a:pt x="14581" y="14579"/>
                  </a:moveTo>
                  <a:cubicBezTo>
                    <a:pt x="14450" y="14579"/>
                    <a:pt x="14343" y="14674"/>
                    <a:pt x="14343" y="14791"/>
                  </a:cubicBezTo>
                  <a:cubicBezTo>
                    <a:pt x="14343" y="14908"/>
                    <a:pt x="14450" y="15004"/>
                    <a:pt x="14581" y="15004"/>
                  </a:cubicBezTo>
                  <a:cubicBezTo>
                    <a:pt x="14712" y="15004"/>
                    <a:pt x="14817" y="14908"/>
                    <a:pt x="14817" y="14791"/>
                  </a:cubicBezTo>
                  <a:cubicBezTo>
                    <a:pt x="14817" y="14674"/>
                    <a:pt x="14712" y="14579"/>
                    <a:pt x="14581" y="14579"/>
                  </a:cubicBezTo>
                  <a:close/>
                  <a:moveTo>
                    <a:pt x="15217" y="14579"/>
                  </a:moveTo>
                  <a:cubicBezTo>
                    <a:pt x="15086" y="14579"/>
                    <a:pt x="14978" y="14674"/>
                    <a:pt x="14978" y="14791"/>
                  </a:cubicBezTo>
                  <a:cubicBezTo>
                    <a:pt x="14978" y="14908"/>
                    <a:pt x="15086" y="15004"/>
                    <a:pt x="15217" y="15004"/>
                  </a:cubicBezTo>
                  <a:cubicBezTo>
                    <a:pt x="15348" y="15004"/>
                    <a:pt x="15453" y="14908"/>
                    <a:pt x="15453" y="14791"/>
                  </a:cubicBezTo>
                  <a:cubicBezTo>
                    <a:pt x="15453" y="14674"/>
                    <a:pt x="15348" y="14579"/>
                    <a:pt x="15217" y="14579"/>
                  </a:cubicBezTo>
                  <a:close/>
                  <a:moveTo>
                    <a:pt x="15923" y="14579"/>
                  </a:moveTo>
                  <a:cubicBezTo>
                    <a:pt x="15792" y="14579"/>
                    <a:pt x="15685" y="14674"/>
                    <a:pt x="15685" y="14791"/>
                  </a:cubicBezTo>
                  <a:cubicBezTo>
                    <a:pt x="15685" y="14908"/>
                    <a:pt x="15792" y="15004"/>
                    <a:pt x="15923" y="15004"/>
                  </a:cubicBezTo>
                  <a:cubicBezTo>
                    <a:pt x="16054" y="15004"/>
                    <a:pt x="16160" y="14908"/>
                    <a:pt x="16160" y="14791"/>
                  </a:cubicBezTo>
                  <a:cubicBezTo>
                    <a:pt x="16160" y="14674"/>
                    <a:pt x="16054" y="14579"/>
                    <a:pt x="15923" y="14579"/>
                  </a:cubicBezTo>
                  <a:close/>
                  <a:moveTo>
                    <a:pt x="16630" y="14579"/>
                  </a:moveTo>
                  <a:cubicBezTo>
                    <a:pt x="16499" y="14579"/>
                    <a:pt x="16392" y="14674"/>
                    <a:pt x="16392" y="14791"/>
                  </a:cubicBezTo>
                  <a:cubicBezTo>
                    <a:pt x="16392" y="14908"/>
                    <a:pt x="16499" y="15004"/>
                    <a:pt x="16630" y="15004"/>
                  </a:cubicBezTo>
                  <a:cubicBezTo>
                    <a:pt x="16761" y="15004"/>
                    <a:pt x="16866" y="14908"/>
                    <a:pt x="16866" y="14791"/>
                  </a:cubicBezTo>
                  <a:cubicBezTo>
                    <a:pt x="16866" y="14674"/>
                    <a:pt x="16761" y="14579"/>
                    <a:pt x="16630" y="14579"/>
                  </a:cubicBezTo>
                  <a:close/>
                  <a:moveTo>
                    <a:pt x="17266" y="14579"/>
                  </a:moveTo>
                  <a:cubicBezTo>
                    <a:pt x="17134" y="14579"/>
                    <a:pt x="17027" y="14674"/>
                    <a:pt x="17027" y="14791"/>
                  </a:cubicBezTo>
                  <a:cubicBezTo>
                    <a:pt x="17027" y="14908"/>
                    <a:pt x="17134" y="15004"/>
                    <a:pt x="17266" y="15004"/>
                  </a:cubicBezTo>
                  <a:cubicBezTo>
                    <a:pt x="17397" y="15004"/>
                    <a:pt x="17502" y="14908"/>
                    <a:pt x="17502" y="14791"/>
                  </a:cubicBezTo>
                  <a:cubicBezTo>
                    <a:pt x="17502" y="14674"/>
                    <a:pt x="17397" y="14579"/>
                    <a:pt x="17266" y="14579"/>
                  </a:cubicBezTo>
                  <a:close/>
                  <a:moveTo>
                    <a:pt x="17972" y="14579"/>
                  </a:moveTo>
                  <a:cubicBezTo>
                    <a:pt x="17841" y="14579"/>
                    <a:pt x="17734" y="14674"/>
                    <a:pt x="17734" y="14791"/>
                  </a:cubicBezTo>
                  <a:cubicBezTo>
                    <a:pt x="17734" y="14908"/>
                    <a:pt x="17841" y="15004"/>
                    <a:pt x="17972" y="15004"/>
                  </a:cubicBezTo>
                  <a:cubicBezTo>
                    <a:pt x="18104" y="15004"/>
                    <a:pt x="18209" y="14908"/>
                    <a:pt x="18209" y="14791"/>
                  </a:cubicBezTo>
                  <a:cubicBezTo>
                    <a:pt x="18209" y="14674"/>
                    <a:pt x="18104" y="14579"/>
                    <a:pt x="17972" y="14579"/>
                  </a:cubicBezTo>
                  <a:close/>
                  <a:moveTo>
                    <a:pt x="9777" y="15145"/>
                  </a:moveTo>
                  <a:cubicBezTo>
                    <a:pt x="9646" y="15145"/>
                    <a:pt x="9538" y="15240"/>
                    <a:pt x="9538" y="15357"/>
                  </a:cubicBezTo>
                  <a:cubicBezTo>
                    <a:pt x="9538" y="15474"/>
                    <a:pt x="9646" y="15567"/>
                    <a:pt x="9777" y="15567"/>
                  </a:cubicBezTo>
                  <a:cubicBezTo>
                    <a:pt x="9908" y="15567"/>
                    <a:pt x="10013" y="15474"/>
                    <a:pt x="10013" y="15357"/>
                  </a:cubicBezTo>
                  <a:cubicBezTo>
                    <a:pt x="10013" y="15240"/>
                    <a:pt x="9908" y="15145"/>
                    <a:pt x="9777" y="15145"/>
                  </a:cubicBezTo>
                  <a:close/>
                  <a:moveTo>
                    <a:pt x="10483" y="15145"/>
                  </a:moveTo>
                  <a:cubicBezTo>
                    <a:pt x="10352" y="15145"/>
                    <a:pt x="10245" y="15240"/>
                    <a:pt x="10245" y="15357"/>
                  </a:cubicBezTo>
                  <a:cubicBezTo>
                    <a:pt x="10245" y="15474"/>
                    <a:pt x="10352" y="15567"/>
                    <a:pt x="10483" y="15567"/>
                  </a:cubicBezTo>
                  <a:cubicBezTo>
                    <a:pt x="10614" y="15567"/>
                    <a:pt x="10719" y="15474"/>
                    <a:pt x="10719" y="15357"/>
                  </a:cubicBezTo>
                  <a:cubicBezTo>
                    <a:pt x="10719" y="15240"/>
                    <a:pt x="10614" y="15145"/>
                    <a:pt x="10483" y="15145"/>
                  </a:cubicBezTo>
                  <a:close/>
                  <a:moveTo>
                    <a:pt x="11190" y="15145"/>
                  </a:moveTo>
                  <a:cubicBezTo>
                    <a:pt x="11059" y="15145"/>
                    <a:pt x="10951" y="15240"/>
                    <a:pt x="10951" y="15357"/>
                  </a:cubicBezTo>
                  <a:cubicBezTo>
                    <a:pt x="10951" y="15474"/>
                    <a:pt x="11059" y="15567"/>
                    <a:pt x="11190" y="15567"/>
                  </a:cubicBezTo>
                  <a:cubicBezTo>
                    <a:pt x="11321" y="15567"/>
                    <a:pt x="11426" y="15474"/>
                    <a:pt x="11426" y="15357"/>
                  </a:cubicBezTo>
                  <a:cubicBezTo>
                    <a:pt x="11426" y="15240"/>
                    <a:pt x="11321" y="15145"/>
                    <a:pt x="11190" y="15145"/>
                  </a:cubicBezTo>
                  <a:close/>
                  <a:moveTo>
                    <a:pt x="11826" y="15145"/>
                  </a:moveTo>
                  <a:cubicBezTo>
                    <a:pt x="11694" y="15145"/>
                    <a:pt x="11587" y="15240"/>
                    <a:pt x="11587" y="15357"/>
                  </a:cubicBezTo>
                  <a:cubicBezTo>
                    <a:pt x="11587" y="15474"/>
                    <a:pt x="11694" y="15567"/>
                    <a:pt x="11826" y="15567"/>
                  </a:cubicBezTo>
                  <a:cubicBezTo>
                    <a:pt x="11957" y="15567"/>
                    <a:pt x="12062" y="15474"/>
                    <a:pt x="12062" y="15357"/>
                  </a:cubicBezTo>
                  <a:cubicBezTo>
                    <a:pt x="12062" y="15240"/>
                    <a:pt x="11957" y="15145"/>
                    <a:pt x="11826" y="15145"/>
                  </a:cubicBezTo>
                  <a:close/>
                  <a:moveTo>
                    <a:pt x="12532" y="15145"/>
                  </a:moveTo>
                  <a:cubicBezTo>
                    <a:pt x="12401" y="15145"/>
                    <a:pt x="12294" y="15240"/>
                    <a:pt x="12294" y="15357"/>
                  </a:cubicBezTo>
                  <a:cubicBezTo>
                    <a:pt x="12294" y="15474"/>
                    <a:pt x="12401" y="15567"/>
                    <a:pt x="12532" y="15567"/>
                  </a:cubicBezTo>
                  <a:cubicBezTo>
                    <a:pt x="12663" y="15567"/>
                    <a:pt x="12768" y="15474"/>
                    <a:pt x="12768" y="15357"/>
                  </a:cubicBezTo>
                  <a:cubicBezTo>
                    <a:pt x="12768" y="15240"/>
                    <a:pt x="12663" y="15145"/>
                    <a:pt x="12532" y="15145"/>
                  </a:cubicBezTo>
                  <a:close/>
                  <a:moveTo>
                    <a:pt x="13168" y="15145"/>
                  </a:moveTo>
                  <a:cubicBezTo>
                    <a:pt x="13037" y="15145"/>
                    <a:pt x="12930" y="15240"/>
                    <a:pt x="12930" y="15357"/>
                  </a:cubicBezTo>
                  <a:cubicBezTo>
                    <a:pt x="12930" y="15474"/>
                    <a:pt x="13037" y="15567"/>
                    <a:pt x="13168" y="15567"/>
                  </a:cubicBezTo>
                  <a:cubicBezTo>
                    <a:pt x="13299" y="15567"/>
                    <a:pt x="13404" y="15474"/>
                    <a:pt x="13404" y="15357"/>
                  </a:cubicBezTo>
                  <a:cubicBezTo>
                    <a:pt x="13404" y="15240"/>
                    <a:pt x="13299" y="15145"/>
                    <a:pt x="13168" y="15145"/>
                  </a:cubicBezTo>
                  <a:close/>
                  <a:moveTo>
                    <a:pt x="13875" y="15145"/>
                  </a:moveTo>
                  <a:cubicBezTo>
                    <a:pt x="13743" y="15145"/>
                    <a:pt x="13636" y="15240"/>
                    <a:pt x="13636" y="15357"/>
                  </a:cubicBezTo>
                  <a:cubicBezTo>
                    <a:pt x="13636" y="15474"/>
                    <a:pt x="13743" y="15567"/>
                    <a:pt x="13875" y="15567"/>
                  </a:cubicBezTo>
                  <a:cubicBezTo>
                    <a:pt x="14005" y="15567"/>
                    <a:pt x="14111" y="15474"/>
                    <a:pt x="14111" y="15357"/>
                  </a:cubicBezTo>
                  <a:cubicBezTo>
                    <a:pt x="14111" y="15240"/>
                    <a:pt x="14005" y="15145"/>
                    <a:pt x="13875" y="15145"/>
                  </a:cubicBezTo>
                  <a:close/>
                  <a:moveTo>
                    <a:pt x="14581" y="15145"/>
                  </a:moveTo>
                  <a:cubicBezTo>
                    <a:pt x="14450" y="15145"/>
                    <a:pt x="14343" y="15240"/>
                    <a:pt x="14343" y="15357"/>
                  </a:cubicBezTo>
                  <a:cubicBezTo>
                    <a:pt x="14343" y="15474"/>
                    <a:pt x="14450" y="15567"/>
                    <a:pt x="14581" y="15567"/>
                  </a:cubicBezTo>
                  <a:cubicBezTo>
                    <a:pt x="14712" y="15567"/>
                    <a:pt x="14817" y="15474"/>
                    <a:pt x="14817" y="15357"/>
                  </a:cubicBezTo>
                  <a:cubicBezTo>
                    <a:pt x="14817" y="15240"/>
                    <a:pt x="14712" y="15145"/>
                    <a:pt x="14581" y="15145"/>
                  </a:cubicBezTo>
                  <a:close/>
                  <a:moveTo>
                    <a:pt x="15217" y="15145"/>
                  </a:moveTo>
                  <a:cubicBezTo>
                    <a:pt x="15086" y="15145"/>
                    <a:pt x="14978" y="15240"/>
                    <a:pt x="14978" y="15357"/>
                  </a:cubicBezTo>
                  <a:cubicBezTo>
                    <a:pt x="14978" y="15474"/>
                    <a:pt x="15086" y="15567"/>
                    <a:pt x="15217" y="15567"/>
                  </a:cubicBezTo>
                  <a:cubicBezTo>
                    <a:pt x="15348" y="15567"/>
                    <a:pt x="15453" y="15474"/>
                    <a:pt x="15453" y="15357"/>
                  </a:cubicBezTo>
                  <a:cubicBezTo>
                    <a:pt x="15453" y="15240"/>
                    <a:pt x="15348" y="15145"/>
                    <a:pt x="15217" y="15145"/>
                  </a:cubicBezTo>
                  <a:close/>
                  <a:moveTo>
                    <a:pt x="15923" y="15145"/>
                  </a:moveTo>
                  <a:cubicBezTo>
                    <a:pt x="15792" y="15145"/>
                    <a:pt x="15685" y="15240"/>
                    <a:pt x="15685" y="15357"/>
                  </a:cubicBezTo>
                  <a:cubicBezTo>
                    <a:pt x="15685" y="15474"/>
                    <a:pt x="15792" y="15567"/>
                    <a:pt x="15923" y="15567"/>
                  </a:cubicBezTo>
                  <a:cubicBezTo>
                    <a:pt x="16054" y="15567"/>
                    <a:pt x="16160" y="15474"/>
                    <a:pt x="16160" y="15357"/>
                  </a:cubicBezTo>
                  <a:cubicBezTo>
                    <a:pt x="16160" y="15240"/>
                    <a:pt x="16054" y="15145"/>
                    <a:pt x="15923" y="15145"/>
                  </a:cubicBezTo>
                  <a:close/>
                  <a:moveTo>
                    <a:pt x="16630" y="15145"/>
                  </a:moveTo>
                  <a:cubicBezTo>
                    <a:pt x="16499" y="15145"/>
                    <a:pt x="16392" y="15240"/>
                    <a:pt x="16392" y="15357"/>
                  </a:cubicBezTo>
                  <a:cubicBezTo>
                    <a:pt x="16392" y="15474"/>
                    <a:pt x="16499" y="15567"/>
                    <a:pt x="16630" y="15567"/>
                  </a:cubicBezTo>
                  <a:cubicBezTo>
                    <a:pt x="16761" y="15567"/>
                    <a:pt x="16866" y="15474"/>
                    <a:pt x="16866" y="15357"/>
                  </a:cubicBezTo>
                  <a:cubicBezTo>
                    <a:pt x="16866" y="15240"/>
                    <a:pt x="16761" y="15145"/>
                    <a:pt x="16630" y="15145"/>
                  </a:cubicBezTo>
                  <a:close/>
                  <a:moveTo>
                    <a:pt x="17266" y="15145"/>
                  </a:moveTo>
                  <a:cubicBezTo>
                    <a:pt x="17134" y="15145"/>
                    <a:pt x="17027" y="15240"/>
                    <a:pt x="17027" y="15357"/>
                  </a:cubicBezTo>
                  <a:cubicBezTo>
                    <a:pt x="17027" y="15474"/>
                    <a:pt x="17134" y="15567"/>
                    <a:pt x="17266" y="15567"/>
                  </a:cubicBezTo>
                  <a:cubicBezTo>
                    <a:pt x="17397" y="15567"/>
                    <a:pt x="17502" y="15474"/>
                    <a:pt x="17502" y="15357"/>
                  </a:cubicBezTo>
                  <a:cubicBezTo>
                    <a:pt x="17502" y="15240"/>
                    <a:pt x="17397" y="15145"/>
                    <a:pt x="17266" y="15145"/>
                  </a:cubicBezTo>
                  <a:close/>
                  <a:moveTo>
                    <a:pt x="17972" y="15145"/>
                  </a:moveTo>
                  <a:cubicBezTo>
                    <a:pt x="17841" y="15145"/>
                    <a:pt x="17734" y="15240"/>
                    <a:pt x="17734" y="15357"/>
                  </a:cubicBezTo>
                  <a:cubicBezTo>
                    <a:pt x="17734" y="15474"/>
                    <a:pt x="17841" y="15567"/>
                    <a:pt x="17972" y="15567"/>
                  </a:cubicBezTo>
                  <a:cubicBezTo>
                    <a:pt x="18104" y="15567"/>
                    <a:pt x="18209" y="15474"/>
                    <a:pt x="18209" y="15357"/>
                  </a:cubicBezTo>
                  <a:cubicBezTo>
                    <a:pt x="18209" y="15240"/>
                    <a:pt x="18104" y="15145"/>
                    <a:pt x="17972" y="15145"/>
                  </a:cubicBezTo>
                  <a:close/>
                  <a:moveTo>
                    <a:pt x="20657" y="15145"/>
                  </a:moveTo>
                  <a:cubicBezTo>
                    <a:pt x="20526" y="15145"/>
                    <a:pt x="20419" y="15240"/>
                    <a:pt x="20419" y="15357"/>
                  </a:cubicBezTo>
                  <a:cubicBezTo>
                    <a:pt x="20419" y="15474"/>
                    <a:pt x="20526" y="15567"/>
                    <a:pt x="20657" y="15567"/>
                  </a:cubicBezTo>
                  <a:cubicBezTo>
                    <a:pt x="20789" y="15567"/>
                    <a:pt x="20893" y="15474"/>
                    <a:pt x="20893" y="15357"/>
                  </a:cubicBezTo>
                  <a:cubicBezTo>
                    <a:pt x="20893" y="15240"/>
                    <a:pt x="20789" y="15145"/>
                    <a:pt x="20657" y="15145"/>
                  </a:cubicBezTo>
                  <a:close/>
                  <a:moveTo>
                    <a:pt x="9141" y="15711"/>
                  </a:moveTo>
                  <a:cubicBezTo>
                    <a:pt x="9010" y="15711"/>
                    <a:pt x="8902" y="15806"/>
                    <a:pt x="8902" y="15923"/>
                  </a:cubicBezTo>
                  <a:cubicBezTo>
                    <a:pt x="8902" y="16039"/>
                    <a:pt x="9010" y="16133"/>
                    <a:pt x="9141" y="16133"/>
                  </a:cubicBezTo>
                  <a:cubicBezTo>
                    <a:pt x="9272" y="16133"/>
                    <a:pt x="9377" y="16039"/>
                    <a:pt x="9377" y="15923"/>
                  </a:cubicBezTo>
                  <a:cubicBezTo>
                    <a:pt x="9377" y="15806"/>
                    <a:pt x="9272" y="15711"/>
                    <a:pt x="9141" y="15711"/>
                  </a:cubicBezTo>
                  <a:close/>
                  <a:moveTo>
                    <a:pt x="9777" y="15711"/>
                  </a:moveTo>
                  <a:cubicBezTo>
                    <a:pt x="9646" y="15711"/>
                    <a:pt x="9538" y="15806"/>
                    <a:pt x="9538" y="15923"/>
                  </a:cubicBezTo>
                  <a:cubicBezTo>
                    <a:pt x="9538" y="16039"/>
                    <a:pt x="9646" y="16133"/>
                    <a:pt x="9777" y="16133"/>
                  </a:cubicBezTo>
                  <a:cubicBezTo>
                    <a:pt x="9908" y="16133"/>
                    <a:pt x="10013" y="16039"/>
                    <a:pt x="10013" y="15923"/>
                  </a:cubicBezTo>
                  <a:cubicBezTo>
                    <a:pt x="10013" y="15806"/>
                    <a:pt x="9908" y="15711"/>
                    <a:pt x="9777" y="15711"/>
                  </a:cubicBezTo>
                  <a:close/>
                  <a:moveTo>
                    <a:pt x="10483" y="15711"/>
                  </a:moveTo>
                  <a:cubicBezTo>
                    <a:pt x="10352" y="15711"/>
                    <a:pt x="10245" y="15806"/>
                    <a:pt x="10245" y="15923"/>
                  </a:cubicBezTo>
                  <a:cubicBezTo>
                    <a:pt x="10245" y="16039"/>
                    <a:pt x="10352" y="16133"/>
                    <a:pt x="10483" y="16133"/>
                  </a:cubicBezTo>
                  <a:cubicBezTo>
                    <a:pt x="10614" y="16133"/>
                    <a:pt x="10719" y="16039"/>
                    <a:pt x="10719" y="15923"/>
                  </a:cubicBezTo>
                  <a:cubicBezTo>
                    <a:pt x="10719" y="15806"/>
                    <a:pt x="10614" y="15711"/>
                    <a:pt x="10483" y="15711"/>
                  </a:cubicBezTo>
                  <a:close/>
                  <a:moveTo>
                    <a:pt x="11190" y="15711"/>
                  </a:moveTo>
                  <a:cubicBezTo>
                    <a:pt x="11059" y="15711"/>
                    <a:pt x="10951" y="15806"/>
                    <a:pt x="10951" y="15923"/>
                  </a:cubicBezTo>
                  <a:cubicBezTo>
                    <a:pt x="10951" y="16039"/>
                    <a:pt x="11059" y="16133"/>
                    <a:pt x="11190" y="16133"/>
                  </a:cubicBezTo>
                  <a:cubicBezTo>
                    <a:pt x="11321" y="16133"/>
                    <a:pt x="11426" y="16039"/>
                    <a:pt x="11426" y="15923"/>
                  </a:cubicBezTo>
                  <a:cubicBezTo>
                    <a:pt x="11426" y="15806"/>
                    <a:pt x="11321" y="15711"/>
                    <a:pt x="11190" y="15711"/>
                  </a:cubicBezTo>
                  <a:close/>
                  <a:moveTo>
                    <a:pt x="11826" y="15711"/>
                  </a:moveTo>
                  <a:cubicBezTo>
                    <a:pt x="11694" y="15711"/>
                    <a:pt x="11587" y="15806"/>
                    <a:pt x="11587" y="15923"/>
                  </a:cubicBezTo>
                  <a:cubicBezTo>
                    <a:pt x="11587" y="16039"/>
                    <a:pt x="11694" y="16133"/>
                    <a:pt x="11826" y="16133"/>
                  </a:cubicBezTo>
                  <a:cubicBezTo>
                    <a:pt x="11957" y="16133"/>
                    <a:pt x="12062" y="16039"/>
                    <a:pt x="12062" y="15923"/>
                  </a:cubicBezTo>
                  <a:cubicBezTo>
                    <a:pt x="12062" y="15806"/>
                    <a:pt x="11957" y="15711"/>
                    <a:pt x="11826" y="15711"/>
                  </a:cubicBezTo>
                  <a:close/>
                  <a:moveTo>
                    <a:pt x="12532" y="15711"/>
                  </a:moveTo>
                  <a:cubicBezTo>
                    <a:pt x="12401" y="15711"/>
                    <a:pt x="12294" y="15806"/>
                    <a:pt x="12294" y="15923"/>
                  </a:cubicBezTo>
                  <a:cubicBezTo>
                    <a:pt x="12294" y="16039"/>
                    <a:pt x="12401" y="16133"/>
                    <a:pt x="12532" y="16133"/>
                  </a:cubicBezTo>
                  <a:cubicBezTo>
                    <a:pt x="12663" y="16133"/>
                    <a:pt x="12768" y="16039"/>
                    <a:pt x="12768" y="15923"/>
                  </a:cubicBezTo>
                  <a:cubicBezTo>
                    <a:pt x="12768" y="15806"/>
                    <a:pt x="12663" y="15711"/>
                    <a:pt x="12532" y="15711"/>
                  </a:cubicBezTo>
                  <a:close/>
                  <a:moveTo>
                    <a:pt x="13168" y="15711"/>
                  </a:moveTo>
                  <a:cubicBezTo>
                    <a:pt x="13037" y="15711"/>
                    <a:pt x="12930" y="15806"/>
                    <a:pt x="12930" y="15923"/>
                  </a:cubicBezTo>
                  <a:cubicBezTo>
                    <a:pt x="12930" y="16039"/>
                    <a:pt x="13037" y="16133"/>
                    <a:pt x="13168" y="16133"/>
                  </a:cubicBezTo>
                  <a:cubicBezTo>
                    <a:pt x="13299" y="16133"/>
                    <a:pt x="13404" y="16039"/>
                    <a:pt x="13404" y="15923"/>
                  </a:cubicBezTo>
                  <a:cubicBezTo>
                    <a:pt x="13404" y="15806"/>
                    <a:pt x="13299" y="15711"/>
                    <a:pt x="13168" y="15711"/>
                  </a:cubicBezTo>
                  <a:close/>
                  <a:moveTo>
                    <a:pt x="13875" y="15711"/>
                  </a:moveTo>
                  <a:cubicBezTo>
                    <a:pt x="13743" y="15711"/>
                    <a:pt x="13636" y="15806"/>
                    <a:pt x="13636" y="15923"/>
                  </a:cubicBezTo>
                  <a:cubicBezTo>
                    <a:pt x="13636" y="16039"/>
                    <a:pt x="13743" y="16133"/>
                    <a:pt x="13875" y="16133"/>
                  </a:cubicBezTo>
                  <a:cubicBezTo>
                    <a:pt x="14005" y="16133"/>
                    <a:pt x="14111" y="16039"/>
                    <a:pt x="14111" y="15923"/>
                  </a:cubicBezTo>
                  <a:cubicBezTo>
                    <a:pt x="14111" y="15806"/>
                    <a:pt x="14005" y="15711"/>
                    <a:pt x="13875" y="15711"/>
                  </a:cubicBezTo>
                  <a:close/>
                  <a:moveTo>
                    <a:pt x="14581" y="15711"/>
                  </a:moveTo>
                  <a:cubicBezTo>
                    <a:pt x="14450" y="15711"/>
                    <a:pt x="14343" y="15806"/>
                    <a:pt x="14343" y="15923"/>
                  </a:cubicBezTo>
                  <a:cubicBezTo>
                    <a:pt x="14343" y="16039"/>
                    <a:pt x="14450" y="16133"/>
                    <a:pt x="14581" y="16133"/>
                  </a:cubicBezTo>
                  <a:cubicBezTo>
                    <a:pt x="14712" y="16133"/>
                    <a:pt x="14817" y="16039"/>
                    <a:pt x="14817" y="15923"/>
                  </a:cubicBezTo>
                  <a:cubicBezTo>
                    <a:pt x="14817" y="15806"/>
                    <a:pt x="14712" y="15711"/>
                    <a:pt x="14581" y="15711"/>
                  </a:cubicBezTo>
                  <a:close/>
                  <a:moveTo>
                    <a:pt x="15217" y="15711"/>
                  </a:moveTo>
                  <a:cubicBezTo>
                    <a:pt x="15086" y="15711"/>
                    <a:pt x="14978" y="15806"/>
                    <a:pt x="14978" y="15923"/>
                  </a:cubicBezTo>
                  <a:cubicBezTo>
                    <a:pt x="14978" y="16039"/>
                    <a:pt x="15086" y="16133"/>
                    <a:pt x="15217" y="16133"/>
                  </a:cubicBezTo>
                  <a:cubicBezTo>
                    <a:pt x="15348" y="16133"/>
                    <a:pt x="15453" y="16039"/>
                    <a:pt x="15453" y="15923"/>
                  </a:cubicBezTo>
                  <a:cubicBezTo>
                    <a:pt x="15453" y="15806"/>
                    <a:pt x="15348" y="15711"/>
                    <a:pt x="15217" y="15711"/>
                  </a:cubicBezTo>
                  <a:close/>
                  <a:moveTo>
                    <a:pt x="15923" y="15711"/>
                  </a:moveTo>
                  <a:cubicBezTo>
                    <a:pt x="15792" y="15711"/>
                    <a:pt x="15685" y="15806"/>
                    <a:pt x="15685" y="15923"/>
                  </a:cubicBezTo>
                  <a:cubicBezTo>
                    <a:pt x="15685" y="16039"/>
                    <a:pt x="15792" y="16133"/>
                    <a:pt x="15923" y="16133"/>
                  </a:cubicBezTo>
                  <a:cubicBezTo>
                    <a:pt x="16054" y="16133"/>
                    <a:pt x="16160" y="16039"/>
                    <a:pt x="16160" y="15923"/>
                  </a:cubicBezTo>
                  <a:cubicBezTo>
                    <a:pt x="16160" y="15806"/>
                    <a:pt x="16054" y="15711"/>
                    <a:pt x="15923" y="15711"/>
                  </a:cubicBezTo>
                  <a:close/>
                  <a:moveTo>
                    <a:pt x="16630" y="15711"/>
                  </a:moveTo>
                  <a:cubicBezTo>
                    <a:pt x="16499" y="15711"/>
                    <a:pt x="16392" y="15806"/>
                    <a:pt x="16392" y="15923"/>
                  </a:cubicBezTo>
                  <a:cubicBezTo>
                    <a:pt x="16392" y="16039"/>
                    <a:pt x="16499" y="16133"/>
                    <a:pt x="16630" y="16133"/>
                  </a:cubicBezTo>
                  <a:cubicBezTo>
                    <a:pt x="16761" y="16133"/>
                    <a:pt x="16866" y="16039"/>
                    <a:pt x="16866" y="15923"/>
                  </a:cubicBezTo>
                  <a:cubicBezTo>
                    <a:pt x="16866" y="15806"/>
                    <a:pt x="16761" y="15711"/>
                    <a:pt x="16630" y="15711"/>
                  </a:cubicBezTo>
                  <a:close/>
                  <a:moveTo>
                    <a:pt x="17266" y="15711"/>
                  </a:moveTo>
                  <a:cubicBezTo>
                    <a:pt x="17134" y="15711"/>
                    <a:pt x="17027" y="15806"/>
                    <a:pt x="17027" y="15923"/>
                  </a:cubicBezTo>
                  <a:cubicBezTo>
                    <a:pt x="17027" y="16039"/>
                    <a:pt x="17134" y="16133"/>
                    <a:pt x="17266" y="16133"/>
                  </a:cubicBezTo>
                  <a:cubicBezTo>
                    <a:pt x="17397" y="16133"/>
                    <a:pt x="17502" y="16039"/>
                    <a:pt x="17502" y="15923"/>
                  </a:cubicBezTo>
                  <a:cubicBezTo>
                    <a:pt x="17502" y="15806"/>
                    <a:pt x="17397" y="15711"/>
                    <a:pt x="17266" y="15711"/>
                  </a:cubicBezTo>
                  <a:close/>
                  <a:moveTo>
                    <a:pt x="17972" y="15711"/>
                  </a:moveTo>
                  <a:cubicBezTo>
                    <a:pt x="17841" y="15711"/>
                    <a:pt x="17734" y="15806"/>
                    <a:pt x="17734" y="15923"/>
                  </a:cubicBezTo>
                  <a:cubicBezTo>
                    <a:pt x="17734" y="16039"/>
                    <a:pt x="17841" y="16133"/>
                    <a:pt x="17972" y="16133"/>
                  </a:cubicBezTo>
                  <a:cubicBezTo>
                    <a:pt x="18104" y="16133"/>
                    <a:pt x="18209" y="16039"/>
                    <a:pt x="18209" y="15923"/>
                  </a:cubicBezTo>
                  <a:cubicBezTo>
                    <a:pt x="18209" y="15806"/>
                    <a:pt x="18104" y="15711"/>
                    <a:pt x="17972" y="15711"/>
                  </a:cubicBezTo>
                  <a:close/>
                  <a:moveTo>
                    <a:pt x="20021" y="15711"/>
                  </a:moveTo>
                  <a:cubicBezTo>
                    <a:pt x="19890" y="15711"/>
                    <a:pt x="19783" y="15806"/>
                    <a:pt x="19783" y="15923"/>
                  </a:cubicBezTo>
                  <a:cubicBezTo>
                    <a:pt x="19783" y="16039"/>
                    <a:pt x="19890" y="16133"/>
                    <a:pt x="20021" y="16133"/>
                  </a:cubicBezTo>
                  <a:cubicBezTo>
                    <a:pt x="20152" y="16133"/>
                    <a:pt x="20258" y="16039"/>
                    <a:pt x="20258" y="15923"/>
                  </a:cubicBezTo>
                  <a:cubicBezTo>
                    <a:pt x="20258" y="15806"/>
                    <a:pt x="20152" y="15711"/>
                    <a:pt x="20021" y="15711"/>
                  </a:cubicBezTo>
                  <a:close/>
                  <a:moveTo>
                    <a:pt x="20657" y="15711"/>
                  </a:moveTo>
                  <a:cubicBezTo>
                    <a:pt x="20526" y="15711"/>
                    <a:pt x="20419" y="15806"/>
                    <a:pt x="20419" y="15923"/>
                  </a:cubicBezTo>
                  <a:cubicBezTo>
                    <a:pt x="20419" y="16039"/>
                    <a:pt x="20526" y="16133"/>
                    <a:pt x="20657" y="16133"/>
                  </a:cubicBezTo>
                  <a:cubicBezTo>
                    <a:pt x="20789" y="16133"/>
                    <a:pt x="20893" y="16039"/>
                    <a:pt x="20893" y="15923"/>
                  </a:cubicBezTo>
                  <a:cubicBezTo>
                    <a:pt x="20893" y="15806"/>
                    <a:pt x="20789" y="15711"/>
                    <a:pt x="20657" y="15711"/>
                  </a:cubicBezTo>
                  <a:close/>
                  <a:moveTo>
                    <a:pt x="9777" y="16339"/>
                  </a:moveTo>
                  <a:cubicBezTo>
                    <a:pt x="9646" y="16339"/>
                    <a:pt x="9538" y="16434"/>
                    <a:pt x="9538" y="16551"/>
                  </a:cubicBezTo>
                  <a:cubicBezTo>
                    <a:pt x="9538" y="16668"/>
                    <a:pt x="9646" y="16763"/>
                    <a:pt x="9777" y="16763"/>
                  </a:cubicBezTo>
                  <a:cubicBezTo>
                    <a:pt x="9908" y="16763"/>
                    <a:pt x="10013" y="16668"/>
                    <a:pt x="10013" y="16551"/>
                  </a:cubicBezTo>
                  <a:cubicBezTo>
                    <a:pt x="10013" y="16434"/>
                    <a:pt x="9908" y="16339"/>
                    <a:pt x="9777" y="16339"/>
                  </a:cubicBezTo>
                  <a:close/>
                  <a:moveTo>
                    <a:pt x="10483" y="16339"/>
                  </a:moveTo>
                  <a:cubicBezTo>
                    <a:pt x="10352" y="16339"/>
                    <a:pt x="10245" y="16434"/>
                    <a:pt x="10245" y="16551"/>
                  </a:cubicBezTo>
                  <a:cubicBezTo>
                    <a:pt x="10245" y="16668"/>
                    <a:pt x="10352" y="16763"/>
                    <a:pt x="10483" y="16763"/>
                  </a:cubicBezTo>
                  <a:cubicBezTo>
                    <a:pt x="10614" y="16763"/>
                    <a:pt x="10719" y="16668"/>
                    <a:pt x="10719" y="16551"/>
                  </a:cubicBezTo>
                  <a:cubicBezTo>
                    <a:pt x="10719" y="16434"/>
                    <a:pt x="10614" y="16339"/>
                    <a:pt x="10483" y="16339"/>
                  </a:cubicBezTo>
                  <a:close/>
                  <a:moveTo>
                    <a:pt x="11190" y="16339"/>
                  </a:moveTo>
                  <a:cubicBezTo>
                    <a:pt x="11059" y="16339"/>
                    <a:pt x="10951" y="16434"/>
                    <a:pt x="10951" y="16551"/>
                  </a:cubicBezTo>
                  <a:cubicBezTo>
                    <a:pt x="10951" y="16668"/>
                    <a:pt x="11059" y="16763"/>
                    <a:pt x="11190" y="16763"/>
                  </a:cubicBezTo>
                  <a:cubicBezTo>
                    <a:pt x="11321" y="16763"/>
                    <a:pt x="11426" y="16668"/>
                    <a:pt x="11426" y="16551"/>
                  </a:cubicBezTo>
                  <a:cubicBezTo>
                    <a:pt x="11426" y="16434"/>
                    <a:pt x="11321" y="16339"/>
                    <a:pt x="11190" y="16339"/>
                  </a:cubicBezTo>
                  <a:close/>
                  <a:moveTo>
                    <a:pt x="11826" y="16339"/>
                  </a:moveTo>
                  <a:cubicBezTo>
                    <a:pt x="11694" y="16339"/>
                    <a:pt x="11587" y="16434"/>
                    <a:pt x="11587" y="16551"/>
                  </a:cubicBezTo>
                  <a:cubicBezTo>
                    <a:pt x="11587" y="16668"/>
                    <a:pt x="11694" y="16763"/>
                    <a:pt x="11826" y="16763"/>
                  </a:cubicBezTo>
                  <a:cubicBezTo>
                    <a:pt x="11957" y="16763"/>
                    <a:pt x="12062" y="16668"/>
                    <a:pt x="12062" y="16551"/>
                  </a:cubicBezTo>
                  <a:cubicBezTo>
                    <a:pt x="12062" y="16434"/>
                    <a:pt x="11957" y="16339"/>
                    <a:pt x="11826" y="16339"/>
                  </a:cubicBezTo>
                  <a:close/>
                  <a:moveTo>
                    <a:pt x="12532" y="16339"/>
                  </a:moveTo>
                  <a:cubicBezTo>
                    <a:pt x="12401" y="16339"/>
                    <a:pt x="12294" y="16434"/>
                    <a:pt x="12294" y="16551"/>
                  </a:cubicBezTo>
                  <a:cubicBezTo>
                    <a:pt x="12294" y="16668"/>
                    <a:pt x="12401" y="16763"/>
                    <a:pt x="12532" y="16763"/>
                  </a:cubicBezTo>
                  <a:cubicBezTo>
                    <a:pt x="12663" y="16763"/>
                    <a:pt x="12768" y="16668"/>
                    <a:pt x="12768" y="16551"/>
                  </a:cubicBezTo>
                  <a:cubicBezTo>
                    <a:pt x="12768" y="16434"/>
                    <a:pt x="12663" y="16339"/>
                    <a:pt x="12532" y="16339"/>
                  </a:cubicBezTo>
                  <a:close/>
                  <a:moveTo>
                    <a:pt x="13168" y="16339"/>
                  </a:moveTo>
                  <a:cubicBezTo>
                    <a:pt x="13037" y="16339"/>
                    <a:pt x="12930" y="16434"/>
                    <a:pt x="12930" y="16551"/>
                  </a:cubicBezTo>
                  <a:cubicBezTo>
                    <a:pt x="12930" y="16668"/>
                    <a:pt x="13037" y="16763"/>
                    <a:pt x="13168" y="16763"/>
                  </a:cubicBezTo>
                  <a:cubicBezTo>
                    <a:pt x="13299" y="16763"/>
                    <a:pt x="13404" y="16668"/>
                    <a:pt x="13404" y="16551"/>
                  </a:cubicBezTo>
                  <a:cubicBezTo>
                    <a:pt x="13404" y="16434"/>
                    <a:pt x="13299" y="16339"/>
                    <a:pt x="13168" y="16339"/>
                  </a:cubicBezTo>
                  <a:close/>
                  <a:moveTo>
                    <a:pt x="13875" y="16339"/>
                  </a:moveTo>
                  <a:cubicBezTo>
                    <a:pt x="13743" y="16339"/>
                    <a:pt x="13636" y="16434"/>
                    <a:pt x="13636" y="16551"/>
                  </a:cubicBezTo>
                  <a:cubicBezTo>
                    <a:pt x="13636" y="16668"/>
                    <a:pt x="13743" y="16763"/>
                    <a:pt x="13875" y="16763"/>
                  </a:cubicBezTo>
                  <a:cubicBezTo>
                    <a:pt x="14005" y="16763"/>
                    <a:pt x="14111" y="16668"/>
                    <a:pt x="14111" y="16551"/>
                  </a:cubicBezTo>
                  <a:cubicBezTo>
                    <a:pt x="14111" y="16434"/>
                    <a:pt x="14005" y="16339"/>
                    <a:pt x="13875" y="16339"/>
                  </a:cubicBezTo>
                  <a:close/>
                  <a:moveTo>
                    <a:pt x="14581" y="16339"/>
                  </a:moveTo>
                  <a:cubicBezTo>
                    <a:pt x="14450" y="16339"/>
                    <a:pt x="14343" y="16434"/>
                    <a:pt x="14343" y="16551"/>
                  </a:cubicBezTo>
                  <a:cubicBezTo>
                    <a:pt x="14343" y="16668"/>
                    <a:pt x="14450" y="16763"/>
                    <a:pt x="14581" y="16763"/>
                  </a:cubicBezTo>
                  <a:cubicBezTo>
                    <a:pt x="14712" y="16763"/>
                    <a:pt x="14817" y="16668"/>
                    <a:pt x="14817" y="16551"/>
                  </a:cubicBezTo>
                  <a:cubicBezTo>
                    <a:pt x="14817" y="16434"/>
                    <a:pt x="14712" y="16339"/>
                    <a:pt x="14581" y="16339"/>
                  </a:cubicBezTo>
                  <a:close/>
                  <a:moveTo>
                    <a:pt x="15217" y="16339"/>
                  </a:moveTo>
                  <a:cubicBezTo>
                    <a:pt x="15086" y="16339"/>
                    <a:pt x="14978" y="16434"/>
                    <a:pt x="14978" y="16551"/>
                  </a:cubicBezTo>
                  <a:cubicBezTo>
                    <a:pt x="14978" y="16668"/>
                    <a:pt x="15086" y="16763"/>
                    <a:pt x="15217" y="16763"/>
                  </a:cubicBezTo>
                  <a:cubicBezTo>
                    <a:pt x="15348" y="16763"/>
                    <a:pt x="15453" y="16668"/>
                    <a:pt x="15453" y="16551"/>
                  </a:cubicBezTo>
                  <a:cubicBezTo>
                    <a:pt x="15453" y="16434"/>
                    <a:pt x="15348" y="16339"/>
                    <a:pt x="15217" y="16339"/>
                  </a:cubicBezTo>
                  <a:close/>
                  <a:moveTo>
                    <a:pt x="15923" y="16339"/>
                  </a:moveTo>
                  <a:cubicBezTo>
                    <a:pt x="15792" y="16339"/>
                    <a:pt x="15685" y="16434"/>
                    <a:pt x="15685" y="16551"/>
                  </a:cubicBezTo>
                  <a:cubicBezTo>
                    <a:pt x="15685" y="16668"/>
                    <a:pt x="15792" y="16763"/>
                    <a:pt x="15923" y="16763"/>
                  </a:cubicBezTo>
                  <a:cubicBezTo>
                    <a:pt x="16054" y="16763"/>
                    <a:pt x="16160" y="16668"/>
                    <a:pt x="16160" y="16551"/>
                  </a:cubicBezTo>
                  <a:cubicBezTo>
                    <a:pt x="16160" y="16434"/>
                    <a:pt x="16054" y="16339"/>
                    <a:pt x="15923" y="16339"/>
                  </a:cubicBezTo>
                  <a:close/>
                  <a:moveTo>
                    <a:pt x="16630" y="16339"/>
                  </a:moveTo>
                  <a:cubicBezTo>
                    <a:pt x="16499" y="16339"/>
                    <a:pt x="16392" y="16434"/>
                    <a:pt x="16392" y="16551"/>
                  </a:cubicBezTo>
                  <a:cubicBezTo>
                    <a:pt x="16392" y="16668"/>
                    <a:pt x="16499" y="16763"/>
                    <a:pt x="16630" y="16763"/>
                  </a:cubicBezTo>
                  <a:cubicBezTo>
                    <a:pt x="16761" y="16763"/>
                    <a:pt x="16866" y="16668"/>
                    <a:pt x="16866" y="16551"/>
                  </a:cubicBezTo>
                  <a:cubicBezTo>
                    <a:pt x="16866" y="16434"/>
                    <a:pt x="16761" y="16339"/>
                    <a:pt x="16630" y="16339"/>
                  </a:cubicBezTo>
                  <a:close/>
                  <a:moveTo>
                    <a:pt x="19315" y="16339"/>
                  </a:moveTo>
                  <a:cubicBezTo>
                    <a:pt x="19184" y="16339"/>
                    <a:pt x="19076" y="16434"/>
                    <a:pt x="19076" y="16551"/>
                  </a:cubicBezTo>
                  <a:cubicBezTo>
                    <a:pt x="19076" y="16668"/>
                    <a:pt x="19184" y="16763"/>
                    <a:pt x="19315" y="16763"/>
                  </a:cubicBezTo>
                  <a:cubicBezTo>
                    <a:pt x="19446" y="16763"/>
                    <a:pt x="19551" y="16668"/>
                    <a:pt x="19551" y="16551"/>
                  </a:cubicBezTo>
                  <a:cubicBezTo>
                    <a:pt x="19551" y="16434"/>
                    <a:pt x="19446" y="16339"/>
                    <a:pt x="19315" y="16339"/>
                  </a:cubicBezTo>
                  <a:close/>
                  <a:moveTo>
                    <a:pt x="20021" y="16339"/>
                  </a:moveTo>
                  <a:cubicBezTo>
                    <a:pt x="19890" y="16339"/>
                    <a:pt x="19783" y="16434"/>
                    <a:pt x="19783" y="16551"/>
                  </a:cubicBezTo>
                  <a:cubicBezTo>
                    <a:pt x="19783" y="16668"/>
                    <a:pt x="19890" y="16763"/>
                    <a:pt x="20021" y="16763"/>
                  </a:cubicBezTo>
                  <a:cubicBezTo>
                    <a:pt x="20152" y="16763"/>
                    <a:pt x="20258" y="16668"/>
                    <a:pt x="20258" y="16551"/>
                  </a:cubicBezTo>
                  <a:cubicBezTo>
                    <a:pt x="20258" y="16434"/>
                    <a:pt x="20152" y="16339"/>
                    <a:pt x="20021" y="16339"/>
                  </a:cubicBezTo>
                  <a:close/>
                  <a:moveTo>
                    <a:pt x="20657" y="16339"/>
                  </a:moveTo>
                  <a:cubicBezTo>
                    <a:pt x="20526" y="16339"/>
                    <a:pt x="20419" y="16434"/>
                    <a:pt x="20419" y="16551"/>
                  </a:cubicBezTo>
                  <a:cubicBezTo>
                    <a:pt x="20419" y="16668"/>
                    <a:pt x="20526" y="16761"/>
                    <a:pt x="20657" y="16761"/>
                  </a:cubicBezTo>
                  <a:cubicBezTo>
                    <a:pt x="20789" y="16761"/>
                    <a:pt x="20893" y="16668"/>
                    <a:pt x="20893" y="16551"/>
                  </a:cubicBezTo>
                  <a:cubicBezTo>
                    <a:pt x="20893" y="16434"/>
                    <a:pt x="20789" y="16339"/>
                    <a:pt x="20657" y="16339"/>
                  </a:cubicBezTo>
                  <a:close/>
                  <a:moveTo>
                    <a:pt x="20021" y="16905"/>
                  </a:moveTo>
                  <a:cubicBezTo>
                    <a:pt x="19890" y="16905"/>
                    <a:pt x="19783" y="17000"/>
                    <a:pt x="19783" y="17117"/>
                  </a:cubicBezTo>
                  <a:cubicBezTo>
                    <a:pt x="19783" y="17234"/>
                    <a:pt x="19890" y="17327"/>
                    <a:pt x="20021" y="17327"/>
                  </a:cubicBezTo>
                  <a:cubicBezTo>
                    <a:pt x="20152" y="17327"/>
                    <a:pt x="20258" y="17234"/>
                    <a:pt x="20258" y="17117"/>
                  </a:cubicBezTo>
                  <a:cubicBezTo>
                    <a:pt x="20258" y="17000"/>
                    <a:pt x="20152" y="16905"/>
                    <a:pt x="20021" y="16905"/>
                  </a:cubicBezTo>
                  <a:close/>
                  <a:moveTo>
                    <a:pt x="9777" y="16967"/>
                  </a:moveTo>
                  <a:cubicBezTo>
                    <a:pt x="9646" y="16967"/>
                    <a:pt x="9538" y="17063"/>
                    <a:pt x="9538" y="17179"/>
                  </a:cubicBezTo>
                  <a:cubicBezTo>
                    <a:pt x="9538" y="17296"/>
                    <a:pt x="9646" y="17390"/>
                    <a:pt x="9777" y="17390"/>
                  </a:cubicBezTo>
                  <a:cubicBezTo>
                    <a:pt x="9908" y="17390"/>
                    <a:pt x="10013" y="17296"/>
                    <a:pt x="10013" y="17179"/>
                  </a:cubicBezTo>
                  <a:cubicBezTo>
                    <a:pt x="10013" y="17063"/>
                    <a:pt x="9908" y="16967"/>
                    <a:pt x="9777" y="16967"/>
                  </a:cubicBezTo>
                  <a:close/>
                  <a:moveTo>
                    <a:pt x="10483" y="16967"/>
                  </a:moveTo>
                  <a:cubicBezTo>
                    <a:pt x="10352" y="16967"/>
                    <a:pt x="10245" y="17063"/>
                    <a:pt x="10245" y="17179"/>
                  </a:cubicBezTo>
                  <a:cubicBezTo>
                    <a:pt x="10245" y="17296"/>
                    <a:pt x="10352" y="17390"/>
                    <a:pt x="10483" y="17390"/>
                  </a:cubicBezTo>
                  <a:cubicBezTo>
                    <a:pt x="10614" y="17390"/>
                    <a:pt x="10719" y="17296"/>
                    <a:pt x="10719" y="17179"/>
                  </a:cubicBezTo>
                  <a:cubicBezTo>
                    <a:pt x="10719" y="17063"/>
                    <a:pt x="10614" y="16967"/>
                    <a:pt x="10483" y="16967"/>
                  </a:cubicBezTo>
                  <a:close/>
                  <a:moveTo>
                    <a:pt x="11190" y="16967"/>
                  </a:moveTo>
                  <a:cubicBezTo>
                    <a:pt x="11059" y="16967"/>
                    <a:pt x="10951" y="17063"/>
                    <a:pt x="10951" y="17179"/>
                  </a:cubicBezTo>
                  <a:cubicBezTo>
                    <a:pt x="10951" y="17296"/>
                    <a:pt x="11059" y="17390"/>
                    <a:pt x="11190" y="17390"/>
                  </a:cubicBezTo>
                  <a:cubicBezTo>
                    <a:pt x="11321" y="17390"/>
                    <a:pt x="11426" y="17296"/>
                    <a:pt x="11426" y="17179"/>
                  </a:cubicBezTo>
                  <a:cubicBezTo>
                    <a:pt x="11426" y="17063"/>
                    <a:pt x="11321" y="16967"/>
                    <a:pt x="11190" y="16967"/>
                  </a:cubicBezTo>
                  <a:close/>
                  <a:moveTo>
                    <a:pt x="11826" y="16967"/>
                  </a:moveTo>
                  <a:cubicBezTo>
                    <a:pt x="11694" y="16967"/>
                    <a:pt x="11587" y="17063"/>
                    <a:pt x="11587" y="17179"/>
                  </a:cubicBezTo>
                  <a:cubicBezTo>
                    <a:pt x="11587" y="17296"/>
                    <a:pt x="11694" y="17390"/>
                    <a:pt x="11826" y="17390"/>
                  </a:cubicBezTo>
                  <a:cubicBezTo>
                    <a:pt x="11957" y="17390"/>
                    <a:pt x="12062" y="17296"/>
                    <a:pt x="12062" y="17179"/>
                  </a:cubicBezTo>
                  <a:cubicBezTo>
                    <a:pt x="12062" y="17063"/>
                    <a:pt x="11957" y="16967"/>
                    <a:pt x="11826" y="16967"/>
                  </a:cubicBezTo>
                  <a:close/>
                  <a:moveTo>
                    <a:pt x="12532" y="16967"/>
                  </a:moveTo>
                  <a:cubicBezTo>
                    <a:pt x="12401" y="16967"/>
                    <a:pt x="12294" y="17063"/>
                    <a:pt x="12294" y="17179"/>
                  </a:cubicBezTo>
                  <a:cubicBezTo>
                    <a:pt x="12294" y="17296"/>
                    <a:pt x="12401" y="17390"/>
                    <a:pt x="12532" y="17390"/>
                  </a:cubicBezTo>
                  <a:cubicBezTo>
                    <a:pt x="12663" y="17390"/>
                    <a:pt x="12768" y="17296"/>
                    <a:pt x="12768" y="17179"/>
                  </a:cubicBezTo>
                  <a:cubicBezTo>
                    <a:pt x="12768" y="17063"/>
                    <a:pt x="12663" y="16967"/>
                    <a:pt x="12532" y="16967"/>
                  </a:cubicBezTo>
                  <a:close/>
                  <a:moveTo>
                    <a:pt x="13168" y="16967"/>
                  </a:moveTo>
                  <a:cubicBezTo>
                    <a:pt x="13037" y="16967"/>
                    <a:pt x="12930" y="17063"/>
                    <a:pt x="12930" y="17179"/>
                  </a:cubicBezTo>
                  <a:cubicBezTo>
                    <a:pt x="12930" y="17296"/>
                    <a:pt x="13037" y="17390"/>
                    <a:pt x="13168" y="17390"/>
                  </a:cubicBezTo>
                  <a:cubicBezTo>
                    <a:pt x="13299" y="17390"/>
                    <a:pt x="13404" y="17296"/>
                    <a:pt x="13404" y="17179"/>
                  </a:cubicBezTo>
                  <a:cubicBezTo>
                    <a:pt x="13404" y="17063"/>
                    <a:pt x="13299" y="16967"/>
                    <a:pt x="13168" y="16967"/>
                  </a:cubicBezTo>
                  <a:close/>
                  <a:moveTo>
                    <a:pt x="13875" y="16967"/>
                  </a:moveTo>
                  <a:cubicBezTo>
                    <a:pt x="13743" y="16967"/>
                    <a:pt x="13636" y="17063"/>
                    <a:pt x="13636" y="17179"/>
                  </a:cubicBezTo>
                  <a:cubicBezTo>
                    <a:pt x="13636" y="17296"/>
                    <a:pt x="13743" y="17390"/>
                    <a:pt x="13875" y="17390"/>
                  </a:cubicBezTo>
                  <a:cubicBezTo>
                    <a:pt x="14005" y="17390"/>
                    <a:pt x="14111" y="17296"/>
                    <a:pt x="14111" y="17179"/>
                  </a:cubicBezTo>
                  <a:cubicBezTo>
                    <a:pt x="14111" y="17063"/>
                    <a:pt x="14005" y="16967"/>
                    <a:pt x="13875" y="16967"/>
                  </a:cubicBezTo>
                  <a:close/>
                  <a:moveTo>
                    <a:pt x="14581" y="16967"/>
                  </a:moveTo>
                  <a:cubicBezTo>
                    <a:pt x="14450" y="16967"/>
                    <a:pt x="14343" y="17063"/>
                    <a:pt x="14343" y="17179"/>
                  </a:cubicBezTo>
                  <a:cubicBezTo>
                    <a:pt x="14343" y="17296"/>
                    <a:pt x="14450" y="17390"/>
                    <a:pt x="14581" y="17390"/>
                  </a:cubicBezTo>
                  <a:cubicBezTo>
                    <a:pt x="14712" y="17390"/>
                    <a:pt x="14817" y="17296"/>
                    <a:pt x="14817" y="17179"/>
                  </a:cubicBezTo>
                  <a:cubicBezTo>
                    <a:pt x="14817" y="17063"/>
                    <a:pt x="14712" y="16967"/>
                    <a:pt x="14581" y="16967"/>
                  </a:cubicBezTo>
                  <a:close/>
                  <a:moveTo>
                    <a:pt x="15217" y="16967"/>
                  </a:moveTo>
                  <a:cubicBezTo>
                    <a:pt x="15086" y="16967"/>
                    <a:pt x="14978" y="17063"/>
                    <a:pt x="14978" y="17179"/>
                  </a:cubicBezTo>
                  <a:cubicBezTo>
                    <a:pt x="14978" y="17296"/>
                    <a:pt x="15086" y="17390"/>
                    <a:pt x="15217" y="17390"/>
                  </a:cubicBezTo>
                  <a:cubicBezTo>
                    <a:pt x="15348" y="17390"/>
                    <a:pt x="15453" y="17296"/>
                    <a:pt x="15453" y="17179"/>
                  </a:cubicBezTo>
                  <a:cubicBezTo>
                    <a:pt x="15453" y="17063"/>
                    <a:pt x="15348" y="16967"/>
                    <a:pt x="15217" y="16967"/>
                  </a:cubicBezTo>
                  <a:close/>
                  <a:moveTo>
                    <a:pt x="15923" y="16967"/>
                  </a:moveTo>
                  <a:cubicBezTo>
                    <a:pt x="15792" y="16967"/>
                    <a:pt x="15685" y="17063"/>
                    <a:pt x="15685" y="17179"/>
                  </a:cubicBezTo>
                  <a:cubicBezTo>
                    <a:pt x="15685" y="17296"/>
                    <a:pt x="15792" y="17390"/>
                    <a:pt x="15923" y="17390"/>
                  </a:cubicBezTo>
                  <a:cubicBezTo>
                    <a:pt x="16054" y="17390"/>
                    <a:pt x="16160" y="17296"/>
                    <a:pt x="16160" y="17179"/>
                  </a:cubicBezTo>
                  <a:cubicBezTo>
                    <a:pt x="16160" y="17063"/>
                    <a:pt x="16054" y="16967"/>
                    <a:pt x="15923" y="16967"/>
                  </a:cubicBezTo>
                  <a:close/>
                  <a:moveTo>
                    <a:pt x="19315" y="16967"/>
                  </a:moveTo>
                  <a:cubicBezTo>
                    <a:pt x="19184" y="16967"/>
                    <a:pt x="19076" y="17063"/>
                    <a:pt x="19076" y="17179"/>
                  </a:cubicBezTo>
                  <a:cubicBezTo>
                    <a:pt x="19076" y="17296"/>
                    <a:pt x="19184" y="17390"/>
                    <a:pt x="19315" y="17390"/>
                  </a:cubicBezTo>
                  <a:cubicBezTo>
                    <a:pt x="19446" y="17390"/>
                    <a:pt x="19551" y="17296"/>
                    <a:pt x="19551" y="17179"/>
                  </a:cubicBezTo>
                  <a:cubicBezTo>
                    <a:pt x="19551" y="17063"/>
                    <a:pt x="19446" y="16967"/>
                    <a:pt x="19315" y="16967"/>
                  </a:cubicBezTo>
                  <a:close/>
                  <a:moveTo>
                    <a:pt x="20021" y="17533"/>
                  </a:moveTo>
                  <a:cubicBezTo>
                    <a:pt x="19890" y="17533"/>
                    <a:pt x="19783" y="17628"/>
                    <a:pt x="19783" y="17745"/>
                  </a:cubicBezTo>
                  <a:cubicBezTo>
                    <a:pt x="19783" y="17862"/>
                    <a:pt x="19890" y="17955"/>
                    <a:pt x="20021" y="17955"/>
                  </a:cubicBezTo>
                  <a:cubicBezTo>
                    <a:pt x="20152" y="17955"/>
                    <a:pt x="20258" y="17862"/>
                    <a:pt x="20258" y="17745"/>
                  </a:cubicBezTo>
                  <a:cubicBezTo>
                    <a:pt x="20258" y="17628"/>
                    <a:pt x="20152" y="17533"/>
                    <a:pt x="20021" y="17533"/>
                  </a:cubicBezTo>
                  <a:close/>
                  <a:moveTo>
                    <a:pt x="10483" y="17596"/>
                  </a:moveTo>
                  <a:cubicBezTo>
                    <a:pt x="10352" y="17596"/>
                    <a:pt x="10245" y="17691"/>
                    <a:pt x="10245" y="17808"/>
                  </a:cubicBezTo>
                  <a:cubicBezTo>
                    <a:pt x="10245" y="17925"/>
                    <a:pt x="10352" y="18018"/>
                    <a:pt x="10483" y="18018"/>
                  </a:cubicBezTo>
                  <a:cubicBezTo>
                    <a:pt x="10614" y="18018"/>
                    <a:pt x="10719" y="17925"/>
                    <a:pt x="10719" y="17808"/>
                  </a:cubicBezTo>
                  <a:cubicBezTo>
                    <a:pt x="10719" y="17691"/>
                    <a:pt x="10614" y="17596"/>
                    <a:pt x="10483" y="17596"/>
                  </a:cubicBezTo>
                  <a:close/>
                  <a:moveTo>
                    <a:pt x="11190" y="17596"/>
                  </a:moveTo>
                  <a:cubicBezTo>
                    <a:pt x="11059" y="17596"/>
                    <a:pt x="10951" y="17691"/>
                    <a:pt x="10951" y="17808"/>
                  </a:cubicBezTo>
                  <a:cubicBezTo>
                    <a:pt x="10951" y="17925"/>
                    <a:pt x="11059" y="18018"/>
                    <a:pt x="11190" y="18018"/>
                  </a:cubicBezTo>
                  <a:cubicBezTo>
                    <a:pt x="11321" y="18018"/>
                    <a:pt x="11426" y="17925"/>
                    <a:pt x="11426" y="17808"/>
                  </a:cubicBezTo>
                  <a:cubicBezTo>
                    <a:pt x="11426" y="17691"/>
                    <a:pt x="11321" y="17596"/>
                    <a:pt x="11190" y="17596"/>
                  </a:cubicBezTo>
                  <a:close/>
                  <a:moveTo>
                    <a:pt x="11826" y="17596"/>
                  </a:moveTo>
                  <a:cubicBezTo>
                    <a:pt x="11694" y="17596"/>
                    <a:pt x="11587" y="17691"/>
                    <a:pt x="11587" y="17808"/>
                  </a:cubicBezTo>
                  <a:cubicBezTo>
                    <a:pt x="11587" y="17925"/>
                    <a:pt x="11694" y="18018"/>
                    <a:pt x="11826" y="18018"/>
                  </a:cubicBezTo>
                  <a:cubicBezTo>
                    <a:pt x="11957" y="18018"/>
                    <a:pt x="12062" y="17925"/>
                    <a:pt x="12062" y="17808"/>
                  </a:cubicBezTo>
                  <a:cubicBezTo>
                    <a:pt x="12062" y="17691"/>
                    <a:pt x="11957" y="17596"/>
                    <a:pt x="11826" y="17596"/>
                  </a:cubicBezTo>
                  <a:close/>
                  <a:moveTo>
                    <a:pt x="12532" y="17596"/>
                  </a:moveTo>
                  <a:cubicBezTo>
                    <a:pt x="12401" y="17596"/>
                    <a:pt x="12294" y="17691"/>
                    <a:pt x="12294" y="17808"/>
                  </a:cubicBezTo>
                  <a:cubicBezTo>
                    <a:pt x="12294" y="17925"/>
                    <a:pt x="12401" y="18018"/>
                    <a:pt x="12532" y="18018"/>
                  </a:cubicBezTo>
                  <a:cubicBezTo>
                    <a:pt x="12663" y="18018"/>
                    <a:pt x="12768" y="17925"/>
                    <a:pt x="12768" y="17808"/>
                  </a:cubicBezTo>
                  <a:cubicBezTo>
                    <a:pt x="12768" y="17691"/>
                    <a:pt x="12663" y="17596"/>
                    <a:pt x="12532" y="17596"/>
                  </a:cubicBezTo>
                  <a:close/>
                  <a:moveTo>
                    <a:pt x="13168" y="17596"/>
                  </a:moveTo>
                  <a:cubicBezTo>
                    <a:pt x="13037" y="17596"/>
                    <a:pt x="12930" y="17691"/>
                    <a:pt x="12930" y="17808"/>
                  </a:cubicBezTo>
                  <a:cubicBezTo>
                    <a:pt x="12930" y="17925"/>
                    <a:pt x="13037" y="18018"/>
                    <a:pt x="13168" y="18018"/>
                  </a:cubicBezTo>
                  <a:cubicBezTo>
                    <a:pt x="13299" y="18018"/>
                    <a:pt x="13404" y="17925"/>
                    <a:pt x="13404" y="17808"/>
                  </a:cubicBezTo>
                  <a:cubicBezTo>
                    <a:pt x="13404" y="17691"/>
                    <a:pt x="13299" y="17596"/>
                    <a:pt x="13168" y="17596"/>
                  </a:cubicBezTo>
                  <a:close/>
                  <a:moveTo>
                    <a:pt x="13875" y="17596"/>
                  </a:moveTo>
                  <a:cubicBezTo>
                    <a:pt x="13743" y="17596"/>
                    <a:pt x="13636" y="17691"/>
                    <a:pt x="13636" y="17808"/>
                  </a:cubicBezTo>
                  <a:cubicBezTo>
                    <a:pt x="13636" y="17925"/>
                    <a:pt x="13743" y="18018"/>
                    <a:pt x="13875" y="18018"/>
                  </a:cubicBezTo>
                  <a:cubicBezTo>
                    <a:pt x="14005" y="18018"/>
                    <a:pt x="14111" y="17925"/>
                    <a:pt x="14111" y="17808"/>
                  </a:cubicBezTo>
                  <a:cubicBezTo>
                    <a:pt x="14111" y="17691"/>
                    <a:pt x="14005" y="17596"/>
                    <a:pt x="13875" y="17596"/>
                  </a:cubicBezTo>
                  <a:close/>
                  <a:moveTo>
                    <a:pt x="14581" y="17596"/>
                  </a:moveTo>
                  <a:cubicBezTo>
                    <a:pt x="14450" y="17596"/>
                    <a:pt x="14343" y="17691"/>
                    <a:pt x="14343" y="17808"/>
                  </a:cubicBezTo>
                  <a:cubicBezTo>
                    <a:pt x="14343" y="17925"/>
                    <a:pt x="14450" y="18018"/>
                    <a:pt x="14581" y="18018"/>
                  </a:cubicBezTo>
                  <a:cubicBezTo>
                    <a:pt x="14712" y="18018"/>
                    <a:pt x="14817" y="17925"/>
                    <a:pt x="14817" y="17808"/>
                  </a:cubicBezTo>
                  <a:cubicBezTo>
                    <a:pt x="14817" y="17691"/>
                    <a:pt x="14712" y="17596"/>
                    <a:pt x="14581" y="17596"/>
                  </a:cubicBezTo>
                  <a:close/>
                  <a:moveTo>
                    <a:pt x="15217" y="17596"/>
                  </a:moveTo>
                  <a:cubicBezTo>
                    <a:pt x="15086" y="17596"/>
                    <a:pt x="14978" y="17691"/>
                    <a:pt x="14978" y="17808"/>
                  </a:cubicBezTo>
                  <a:cubicBezTo>
                    <a:pt x="14978" y="17925"/>
                    <a:pt x="15086" y="18018"/>
                    <a:pt x="15217" y="18018"/>
                  </a:cubicBezTo>
                  <a:cubicBezTo>
                    <a:pt x="15348" y="18018"/>
                    <a:pt x="15453" y="17925"/>
                    <a:pt x="15453" y="17808"/>
                  </a:cubicBezTo>
                  <a:cubicBezTo>
                    <a:pt x="15453" y="17691"/>
                    <a:pt x="15348" y="17596"/>
                    <a:pt x="15217" y="17596"/>
                  </a:cubicBezTo>
                  <a:close/>
                  <a:moveTo>
                    <a:pt x="15923" y="17596"/>
                  </a:moveTo>
                  <a:cubicBezTo>
                    <a:pt x="15792" y="17596"/>
                    <a:pt x="15685" y="17691"/>
                    <a:pt x="15685" y="17808"/>
                  </a:cubicBezTo>
                  <a:cubicBezTo>
                    <a:pt x="15685" y="17925"/>
                    <a:pt x="15792" y="18018"/>
                    <a:pt x="15923" y="18018"/>
                  </a:cubicBezTo>
                  <a:cubicBezTo>
                    <a:pt x="16054" y="18018"/>
                    <a:pt x="16160" y="17925"/>
                    <a:pt x="16160" y="17808"/>
                  </a:cubicBezTo>
                  <a:cubicBezTo>
                    <a:pt x="16160" y="17691"/>
                    <a:pt x="16054" y="17596"/>
                    <a:pt x="15923" y="17596"/>
                  </a:cubicBezTo>
                  <a:close/>
                  <a:moveTo>
                    <a:pt x="19315" y="17596"/>
                  </a:moveTo>
                  <a:cubicBezTo>
                    <a:pt x="19184" y="17596"/>
                    <a:pt x="19076" y="17691"/>
                    <a:pt x="19076" y="17808"/>
                  </a:cubicBezTo>
                  <a:cubicBezTo>
                    <a:pt x="19076" y="17925"/>
                    <a:pt x="19184" y="18018"/>
                    <a:pt x="19315" y="18018"/>
                  </a:cubicBezTo>
                  <a:cubicBezTo>
                    <a:pt x="19446" y="18018"/>
                    <a:pt x="19551" y="17925"/>
                    <a:pt x="19551" y="17808"/>
                  </a:cubicBezTo>
                  <a:cubicBezTo>
                    <a:pt x="19551" y="17691"/>
                    <a:pt x="19446" y="17596"/>
                    <a:pt x="19315" y="17596"/>
                  </a:cubicBezTo>
                  <a:close/>
                  <a:moveTo>
                    <a:pt x="10483" y="18161"/>
                  </a:moveTo>
                  <a:cubicBezTo>
                    <a:pt x="10352" y="18161"/>
                    <a:pt x="10245" y="18256"/>
                    <a:pt x="10245" y="18373"/>
                  </a:cubicBezTo>
                  <a:cubicBezTo>
                    <a:pt x="10245" y="18490"/>
                    <a:pt x="10352" y="18584"/>
                    <a:pt x="10483" y="18584"/>
                  </a:cubicBezTo>
                  <a:cubicBezTo>
                    <a:pt x="10614" y="18584"/>
                    <a:pt x="10719" y="18490"/>
                    <a:pt x="10719" y="18373"/>
                  </a:cubicBezTo>
                  <a:cubicBezTo>
                    <a:pt x="10719" y="18256"/>
                    <a:pt x="10614" y="18161"/>
                    <a:pt x="10483" y="18161"/>
                  </a:cubicBezTo>
                  <a:close/>
                  <a:moveTo>
                    <a:pt x="11190" y="18161"/>
                  </a:moveTo>
                  <a:cubicBezTo>
                    <a:pt x="11059" y="18161"/>
                    <a:pt x="10951" y="18256"/>
                    <a:pt x="10951" y="18373"/>
                  </a:cubicBezTo>
                  <a:cubicBezTo>
                    <a:pt x="10951" y="18490"/>
                    <a:pt x="11059" y="18584"/>
                    <a:pt x="11190" y="18584"/>
                  </a:cubicBezTo>
                  <a:cubicBezTo>
                    <a:pt x="11321" y="18584"/>
                    <a:pt x="11426" y="18490"/>
                    <a:pt x="11426" y="18373"/>
                  </a:cubicBezTo>
                  <a:cubicBezTo>
                    <a:pt x="11426" y="18256"/>
                    <a:pt x="11321" y="18161"/>
                    <a:pt x="11190" y="18161"/>
                  </a:cubicBezTo>
                  <a:close/>
                  <a:moveTo>
                    <a:pt x="11826" y="18161"/>
                  </a:moveTo>
                  <a:cubicBezTo>
                    <a:pt x="11694" y="18161"/>
                    <a:pt x="11587" y="18256"/>
                    <a:pt x="11587" y="18373"/>
                  </a:cubicBezTo>
                  <a:cubicBezTo>
                    <a:pt x="11587" y="18490"/>
                    <a:pt x="11694" y="18584"/>
                    <a:pt x="11826" y="18584"/>
                  </a:cubicBezTo>
                  <a:cubicBezTo>
                    <a:pt x="11957" y="18584"/>
                    <a:pt x="12062" y="18490"/>
                    <a:pt x="12062" y="18373"/>
                  </a:cubicBezTo>
                  <a:cubicBezTo>
                    <a:pt x="12062" y="18256"/>
                    <a:pt x="11957" y="18161"/>
                    <a:pt x="11826" y="18161"/>
                  </a:cubicBezTo>
                  <a:close/>
                  <a:moveTo>
                    <a:pt x="12532" y="18161"/>
                  </a:moveTo>
                  <a:cubicBezTo>
                    <a:pt x="12401" y="18161"/>
                    <a:pt x="12294" y="18256"/>
                    <a:pt x="12294" y="18373"/>
                  </a:cubicBezTo>
                  <a:cubicBezTo>
                    <a:pt x="12294" y="18490"/>
                    <a:pt x="12401" y="18584"/>
                    <a:pt x="12532" y="18584"/>
                  </a:cubicBezTo>
                  <a:cubicBezTo>
                    <a:pt x="12663" y="18584"/>
                    <a:pt x="12768" y="18490"/>
                    <a:pt x="12768" y="18373"/>
                  </a:cubicBezTo>
                  <a:cubicBezTo>
                    <a:pt x="12768" y="18256"/>
                    <a:pt x="12663" y="18161"/>
                    <a:pt x="12532" y="18161"/>
                  </a:cubicBezTo>
                  <a:close/>
                  <a:moveTo>
                    <a:pt x="13168" y="18161"/>
                  </a:moveTo>
                  <a:cubicBezTo>
                    <a:pt x="13037" y="18161"/>
                    <a:pt x="12930" y="18256"/>
                    <a:pt x="12930" y="18373"/>
                  </a:cubicBezTo>
                  <a:cubicBezTo>
                    <a:pt x="12930" y="18490"/>
                    <a:pt x="13037" y="18584"/>
                    <a:pt x="13168" y="18584"/>
                  </a:cubicBezTo>
                  <a:cubicBezTo>
                    <a:pt x="13299" y="18584"/>
                    <a:pt x="13404" y="18490"/>
                    <a:pt x="13404" y="18373"/>
                  </a:cubicBezTo>
                  <a:cubicBezTo>
                    <a:pt x="13404" y="18256"/>
                    <a:pt x="13299" y="18161"/>
                    <a:pt x="13168" y="18161"/>
                  </a:cubicBezTo>
                  <a:close/>
                  <a:moveTo>
                    <a:pt x="13875" y="18161"/>
                  </a:moveTo>
                  <a:cubicBezTo>
                    <a:pt x="13743" y="18161"/>
                    <a:pt x="13636" y="18256"/>
                    <a:pt x="13636" y="18373"/>
                  </a:cubicBezTo>
                  <a:cubicBezTo>
                    <a:pt x="13636" y="18490"/>
                    <a:pt x="13743" y="18584"/>
                    <a:pt x="13875" y="18584"/>
                  </a:cubicBezTo>
                  <a:cubicBezTo>
                    <a:pt x="14005" y="18584"/>
                    <a:pt x="14111" y="18490"/>
                    <a:pt x="14111" y="18373"/>
                  </a:cubicBezTo>
                  <a:cubicBezTo>
                    <a:pt x="14111" y="18256"/>
                    <a:pt x="14005" y="18161"/>
                    <a:pt x="13875" y="18161"/>
                  </a:cubicBezTo>
                  <a:close/>
                  <a:moveTo>
                    <a:pt x="14581" y="18161"/>
                  </a:moveTo>
                  <a:cubicBezTo>
                    <a:pt x="14450" y="18161"/>
                    <a:pt x="14343" y="18256"/>
                    <a:pt x="14343" y="18373"/>
                  </a:cubicBezTo>
                  <a:cubicBezTo>
                    <a:pt x="14343" y="18490"/>
                    <a:pt x="14450" y="18584"/>
                    <a:pt x="14581" y="18584"/>
                  </a:cubicBezTo>
                  <a:cubicBezTo>
                    <a:pt x="14712" y="18584"/>
                    <a:pt x="14817" y="18490"/>
                    <a:pt x="14817" y="18373"/>
                  </a:cubicBezTo>
                  <a:cubicBezTo>
                    <a:pt x="14817" y="18256"/>
                    <a:pt x="14712" y="18161"/>
                    <a:pt x="14581" y="18161"/>
                  </a:cubicBezTo>
                  <a:close/>
                  <a:moveTo>
                    <a:pt x="15217" y="18161"/>
                  </a:moveTo>
                  <a:cubicBezTo>
                    <a:pt x="15086" y="18161"/>
                    <a:pt x="14978" y="18256"/>
                    <a:pt x="14978" y="18373"/>
                  </a:cubicBezTo>
                  <a:cubicBezTo>
                    <a:pt x="14978" y="18490"/>
                    <a:pt x="15086" y="18584"/>
                    <a:pt x="15217" y="18584"/>
                  </a:cubicBezTo>
                  <a:cubicBezTo>
                    <a:pt x="15348" y="18584"/>
                    <a:pt x="15453" y="18490"/>
                    <a:pt x="15453" y="18373"/>
                  </a:cubicBezTo>
                  <a:cubicBezTo>
                    <a:pt x="15453" y="18256"/>
                    <a:pt x="15348" y="18161"/>
                    <a:pt x="15217" y="18161"/>
                  </a:cubicBezTo>
                  <a:close/>
                  <a:moveTo>
                    <a:pt x="15923" y="18161"/>
                  </a:moveTo>
                  <a:cubicBezTo>
                    <a:pt x="15792" y="18161"/>
                    <a:pt x="15685" y="18256"/>
                    <a:pt x="15685" y="18373"/>
                  </a:cubicBezTo>
                  <a:cubicBezTo>
                    <a:pt x="15685" y="18490"/>
                    <a:pt x="15792" y="18584"/>
                    <a:pt x="15923" y="18584"/>
                  </a:cubicBezTo>
                  <a:cubicBezTo>
                    <a:pt x="16054" y="18584"/>
                    <a:pt x="16160" y="18490"/>
                    <a:pt x="16160" y="18373"/>
                  </a:cubicBezTo>
                  <a:cubicBezTo>
                    <a:pt x="16160" y="18256"/>
                    <a:pt x="16054" y="18161"/>
                    <a:pt x="15923" y="18161"/>
                  </a:cubicBezTo>
                  <a:close/>
                  <a:moveTo>
                    <a:pt x="19315" y="18161"/>
                  </a:moveTo>
                  <a:cubicBezTo>
                    <a:pt x="19184" y="18161"/>
                    <a:pt x="19076" y="18256"/>
                    <a:pt x="19076" y="18373"/>
                  </a:cubicBezTo>
                  <a:cubicBezTo>
                    <a:pt x="19076" y="18490"/>
                    <a:pt x="19184" y="18584"/>
                    <a:pt x="19315" y="18584"/>
                  </a:cubicBezTo>
                  <a:cubicBezTo>
                    <a:pt x="19446" y="18584"/>
                    <a:pt x="19551" y="18490"/>
                    <a:pt x="19551" y="18373"/>
                  </a:cubicBezTo>
                  <a:cubicBezTo>
                    <a:pt x="19551" y="18256"/>
                    <a:pt x="19446" y="18161"/>
                    <a:pt x="19315" y="18161"/>
                  </a:cubicBezTo>
                  <a:close/>
                  <a:moveTo>
                    <a:pt x="20021" y="18161"/>
                  </a:moveTo>
                  <a:cubicBezTo>
                    <a:pt x="19890" y="18161"/>
                    <a:pt x="19783" y="18257"/>
                    <a:pt x="19783" y="18373"/>
                  </a:cubicBezTo>
                  <a:cubicBezTo>
                    <a:pt x="19783" y="18490"/>
                    <a:pt x="19890" y="18586"/>
                    <a:pt x="20021" y="18586"/>
                  </a:cubicBezTo>
                  <a:cubicBezTo>
                    <a:pt x="20152" y="18586"/>
                    <a:pt x="20258" y="18490"/>
                    <a:pt x="20258" y="18373"/>
                  </a:cubicBezTo>
                  <a:cubicBezTo>
                    <a:pt x="20258" y="18257"/>
                    <a:pt x="20152" y="18161"/>
                    <a:pt x="20021" y="18161"/>
                  </a:cubicBezTo>
                  <a:close/>
                  <a:moveTo>
                    <a:pt x="10483" y="18790"/>
                  </a:moveTo>
                  <a:cubicBezTo>
                    <a:pt x="10352" y="18790"/>
                    <a:pt x="10245" y="18885"/>
                    <a:pt x="10245" y="19002"/>
                  </a:cubicBezTo>
                  <a:cubicBezTo>
                    <a:pt x="10245" y="19119"/>
                    <a:pt x="10352" y="19212"/>
                    <a:pt x="10483" y="19212"/>
                  </a:cubicBezTo>
                  <a:cubicBezTo>
                    <a:pt x="10614" y="19212"/>
                    <a:pt x="10719" y="19119"/>
                    <a:pt x="10719" y="19002"/>
                  </a:cubicBezTo>
                  <a:cubicBezTo>
                    <a:pt x="10719" y="18885"/>
                    <a:pt x="10614" y="18790"/>
                    <a:pt x="10483" y="18790"/>
                  </a:cubicBezTo>
                  <a:close/>
                  <a:moveTo>
                    <a:pt x="11190" y="18790"/>
                  </a:moveTo>
                  <a:cubicBezTo>
                    <a:pt x="11059" y="18790"/>
                    <a:pt x="10951" y="18885"/>
                    <a:pt x="10951" y="19002"/>
                  </a:cubicBezTo>
                  <a:cubicBezTo>
                    <a:pt x="10951" y="19119"/>
                    <a:pt x="11059" y="19212"/>
                    <a:pt x="11190" y="19212"/>
                  </a:cubicBezTo>
                  <a:cubicBezTo>
                    <a:pt x="11321" y="19212"/>
                    <a:pt x="11426" y="19119"/>
                    <a:pt x="11426" y="19002"/>
                  </a:cubicBezTo>
                  <a:cubicBezTo>
                    <a:pt x="11426" y="18885"/>
                    <a:pt x="11321" y="18790"/>
                    <a:pt x="11190" y="18790"/>
                  </a:cubicBezTo>
                  <a:close/>
                  <a:moveTo>
                    <a:pt x="11826" y="18790"/>
                  </a:moveTo>
                  <a:cubicBezTo>
                    <a:pt x="11694" y="18790"/>
                    <a:pt x="11587" y="18885"/>
                    <a:pt x="11587" y="19002"/>
                  </a:cubicBezTo>
                  <a:cubicBezTo>
                    <a:pt x="11587" y="19119"/>
                    <a:pt x="11694" y="19212"/>
                    <a:pt x="11826" y="19212"/>
                  </a:cubicBezTo>
                  <a:cubicBezTo>
                    <a:pt x="11957" y="19212"/>
                    <a:pt x="12062" y="19119"/>
                    <a:pt x="12062" y="19002"/>
                  </a:cubicBezTo>
                  <a:cubicBezTo>
                    <a:pt x="12062" y="18885"/>
                    <a:pt x="11957" y="18790"/>
                    <a:pt x="11826" y="18790"/>
                  </a:cubicBezTo>
                  <a:close/>
                  <a:moveTo>
                    <a:pt x="12532" y="18790"/>
                  </a:moveTo>
                  <a:cubicBezTo>
                    <a:pt x="12401" y="18790"/>
                    <a:pt x="12294" y="18885"/>
                    <a:pt x="12294" y="19002"/>
                  </a:cubicBezTo>
                  <a:cubicBezTo>
                    <a:pt x="12294" y="19119"/>
                    <a:pt x="12401" y="19212"/>
                    <a:pt x="12532" y="19212"/>
                  </a:cubicBezTo>
                  <a:cubicBezTo>
                    <a:pt x="12663" y="19212"/>
                    <a:pt x="12768" y="19119"/>
                    <a:pt x="12768" y="19002"/>
                  </a:cubicBezTo>
                  <a:cubicBezTo>
                    <a:pt x="12768" y="18885"/>
                    <a:pt x="12663" y="18790"/>
                    <a:pt x="12532" y="18790"/>
                  </a:cubicBezTo>
                  <a:close/>
                  <a:moveTo>
                    <a:pt x="13168" y="18790"/>
                  </a:moveTo>
                  <a:cubicBezTo>
                    <a:pt x="13037" y="18790"/>
                    <a:pt x="12930" y="18885"/>
                    <a:pt x="12930" y="19002"/>
                  </a:cubicBezTo>
                  <a:cubicBezTo>
                    <a:pt x="12930" y="19119"/>
                    <a:pt x="13037" y="19212"/>
                    <a:pt x="13168" y="19212"/>
                  </a:cubicBezTo>
                  <a:cubicBezTo>
                    <a:pt x="13299" y="19212"/>
                    <a:pt x="13404" y="19119"/>
                    <a:pt x="13404" y="19002"/>
                  </a:cubicBezTo>
                  <a:cubicBezTo>
                    <a:pt x="13404" y="18885"/>
                    <a:pt x="13299" y="18790"/>
                    <a:pt x="13168" y="18790"/>
                  </a:cubicBezTo>
                  <a:close/>
                  <a:moveTo>
                    <a:pt x="13875" y="18790"/>
                  </a:moveTo>
                  <a:cubicBezTo>
                    <a:pt x="13743" y="18790"/>
                    <a:pt x="13636" y="18885"/>
                    <a:pt x="13636" y="19002"/>
                  </a:cubicBezTo>
                  <a:cubicBezTo>
                    <a:pt x="13636" y="19119"/>
                    <a:pt x="13743" y="19212"/>
                    <a:pt x="13875" y="19212"/>
                  </a:cubicBezTo>
                  <a:cubicBezTo>
                    <a:pt x="14005" y="19212"/>
                    <a:pt x="14111" y="19119"/>
                    <a:pt x="14111" y="19002"/>
                  </a:cubicBezTo>
                  <a:cubicBezTo>
                    <a:pt x="14111" y="18885"/>
                    <a:pt x="14005" y="18790"/>
                    <a:pt x="13875" y="18790"/>
                  </a:cubicBezTo>
                  <a:close/>
                  <a:moveTo>
                    <a:pt x="14581" y="18790"/>
                  </a:moveTo>
                  <a:cubicBezTo>
                    <a:pt x="14450" y="18790"/>
                    <a:pt x="14343" y="18885"/>
                    <a:pt x="14343" y="19002"/>
                  </a:cubicBezTo>
                  <a:cubicBezTo>
                    <a:pt x="14343" y="19119"/>
                    <a:pt x="14450" y="19212"/>
                    <a:pt x="14581" y="19212"/>
                  </a:cubicBezTo>
                  <a:cubicBezTo>
                    <a:pt x="14712" y="19212"/>
                    <a:pt x="14817" y="19119"/>
                    <a:pt x="14817" y="19002"/>
                  </a:cubicBezTo>
                  <a:cubicBezTo>
                    <a:pt x="14817" y="18885"/>
                    <a:pt x="14712" y="18790"/>
                    <a:pt x="14581" y="18790"/>
                  </a:cubicBezTo>
                  <a:close/>
                  <a:moveTo>
                    <a:pt x="15217" y="18790"/>
                  </a:moveTo>
                  <a:cubicBezTo>
                    <a:pt x="15086" y="18790"/>
                    <a:pt x="14978" y="18885"/>
                    <a:pt x="14978" y="19002"/>
                  </a:cubicBezTo>
                  <a:cubicBezTo>
                    <a:pt x="14978" y="19119"/>
                    <a:pt x="15086" y="19212"/>
                    <a:pt x="15217" y="19212"/>
                  </a:cubicBezTo>
                  <a:cubicBezTo>
                    <a:pt x="15348" y="19212"/>
                    <a:pt x="15453" y="19119"/>
                    <a:pt x="15453" y="19002"/>
                  </a:cubicBezTo>
                  <a:cubicBezTo>
                    <a:pt x="15453" y="18885"/>
                    <a:pt x="15348" y="18790"/>
                    <a:pt x="15217" y="18790"/>
                  </a:cubicBezTo>
                  <a:close/>
                  <a:moveTo>
                    <a:pt x="10483" y="19418"/>
                  </a:moveTo>
                  <a:cubicBezTo>
                    <a:pt x="10352" y="19418"/>
                    <a:pt x="10245" y="19513"/>
                    <a:pt x="10245" y="19630"/>
                  </a:cubicBezTo>
                  <a:cubicBezTo>
                    <a:pt x="10245" y="19747"/>
                    <a:pt x="10352" y="19842"/>
                    <a:pt x="10483" y="19842"/>
                  </a:cubicBezTo>
                  <a:cubicBezTo>
                    <a:pt x="10614" y="19842"/>
                    <a:pt x="10719" y="19747"/>
                    <a:pt x="10719" y="19630"/>
                  </a:cubicBezTo>
                  <a:cubicBezTo>
                    <a:pt x="10719" y="19513"/>
                    <a:pt x="10614" y="19418"/>
                    <a:pt x="10483" y="19418"/>
                  </a:cubicBezTo>
                  <a:close/>
                  <a:moveTo>
                    <a:pt x="11190" y="19418"/>
                  </a:moveTo>
                  <a:cubicBezTo>
                    <a:pt x="11059" y="19418"/>
                    <a:pt x="10951" y="19513"/>
                    <a:pt x="10951" y="19630"/>
                  </a:cubicBezTo>
                  <a:cubicBezTo>
                    <a:pt x="10951" y="19747"/>
                    <a:pt x="11059" y="19842"/>
                    <a:pt x="11190" y="19842"/>
                  </a:cubicBezTo>
                  <a:cubicBezTo>
                    <a:pt x="11321" y="19842"/>
                    <a:pt x="11426" y="19747"/>
                    <a:pt x="11426" y="19630"/>
                  </a:cubicBezTo>
                  <a:cubicBezTo>
                    <a:pt x="11426" y="19513"/>
                    <a:pt x="11321" y="19418"/>
                    <a:pt x="11190" y="19418"/>
                  </a:cubicBezTo>
                  <a:close/>
                  <a:moveTo>
                    <a:pt x="11826" y="19418"/>
                  </a:moveTo>
                  <a:cubicBezTo>
                    <a:pt x="11694" y="19418"/>
                    <a:pt x="11587" y="19513"/>
                    <a:pt x="11587" y="19630"/>
                  </a:cubicBezTo>
                  <a:cubicBezTo>
                    <a:pt x="11587" y="19747"/>
                    <a:pt x="11694" y="19842"/>
                    <a:pt x="11826" y="19842"/>
                  </a:cubicBezTo>
                  <a:cubicBezTo>
                    <a:pt x="11957" y="19842"/>
                    <a:pt x="12062" y="19747"/>
                    <a:pt x="12062" y="19630"/>
                  </a:cubicBezTo>
                  <a:cubicBezTo>
                    <a:pt x="12062" y="19513"/>
                    <a:pt x="11957" y="19418"/>
                    <a:pt x="11826" y="19418"/>
                  </a:cubicBezTo>
                  <a:close/>
                  <a:moveTo>
                    <a:pt x="12532" y="19418"/>
                  </a:moveTo>
                  <a:cubicBezTo>
                    <a:pt x="12401" y="19418"/>
                    <a:pt x="12294" y="19513"/>
                    <a:pt x="12294" y="19630"/>
                  </a:cubicBezTo>
                  <a:cubicBezTo>
                    <a:pt x="12294" y="19747"/>
                    <a:pt x="12401" y="19842"/>
                    <a:pt x="12532" y="19842"/>
                  </a:cubicBezTo>
                  <a:cubicBezTo>
                    <a:pt x="12663" y="19842"/>
                    <a:pt x="12768" y="19747"/>
                    <a:pt x="12768" y="19630"/>
                  </a:cubicBezTo>
                  <a:cubicBezTo>
                    <a:pt x="12768" y="19513"/>
                    <a:pt x="12663" y="19418"/>
                    <a:pt x="12532" y="19418"/>
                  </a:cubicBezTo>
                  <a:close/>
                  <a:moveTo>
                    <a:pt x="13168" y="19418"/>
                  </a:moveTo>
                  <a:cubicBezTo>
                    <a:pt x="13037" y="19418"/>
                    <a:pt x="12930" y="19513"/>
                    <a:pt x="12930" y="19630"/>
                  </a:cubicBezTo>
                  <a:cubicBezTo>
                    <a:pt x="12930" y="19747"/>
                    <a:pt x="13037" y="19842"/>
                    <a:pt x="13168" y="19842"/>
                  </a:cubicBezTo>
                  <a:cubicBezTo>
                    <a:pt x="13299" y="19842"/>
                    <a:pt x="13404" y="19747"/>
                    <a:pt x="13404" y="19630"/>
                  </a:cubicBezTo>
                  <a:cubicBezTo>
                    <a:pt x="13404" y="19513"/>
                    <a:pt x="13299" y="19418"/>
                    <a:pt x="13168" y="19418"/>
                  </a:cubicBezTo>
                  <a:close/>
                  <a:moveTo>
                    <a:pt x="13875" y="19418"/>
                  </a:moveTo>
                  <a:cubicBezTo>
                    <a:pt x="13743" y="19418"/>
                    <a:pt x="13636" y="19513"/>
                    <a:pt x="13636" y="19630"/>
                  </a:cubicBezTo>
                  <a:cubicBezTo>
                    <a:pt x="13636" y="19747"/>
                    <a:pt x="13743" y="19842"/>
                    <a:pt x="13875" y="19842"/>
                  </a:cubicBezTo>
                  <a:cubicBezTo>
                    <a:pt x="14005" y="19842"/>
                    <a:pt x="14111" y="19747"/>
                    <a:pt x="14111" y="19630"/>
                  </a:cubicBezTo>
                  <a:cubicBezTo>
                    <a:pt x="14111" y="19513"/>
                    <a:pt x="14005" y="19418"/>
                    <a:pt x="13875" y="19418"/>
                  </a:cubicBezTo>
                  <a:close/>
                  <a:moveTo>
                    <a:pt x="14581" y="19418"/>
                  </a:moveTo>
                  <a:cubicBezTo>
                    <a:pt x="14450" y="19418"/>
                    <a:pt x="14343" y="19513"/>
                    <a:pt x="14343" y="19630"/>
                  </a:cubicBezTo>
                  <a:cubicBezTo>
                    <a:pt x="14343" y="19747"/>
                    <a:pt x="14450" y="19842"/>
                    <a:pt x="14581" y="19842"/>
                  </a:cubicBezTo>
                  <a:cubicBezTo>
                    <a:pt x="14712" y="19842"/>
                    <a:pt x="14817" y="19747"/>
                    <a:pt x="14817" y="19630"/>
                  </a:cubicBezTo>
                  <a:cubicBezTo>
                    <a:pt x="14817" y="19513"/>
                    <a:pt x="14712" y="19418"/>
                    <a:pt x="14581" y="19418"/>
                  </a:cubicBezTo>
                  <a:close/>
                  <a:moveTo>
                    <a:pt x="15217" y="19418"/>
                  </a:moveTo>
                  <a:cubicBezTo>
                    <a:pt x="15086" y="19418"/>
                    <a:pt x="14978" y="19513"/>
                    <a:pt x="14978" y="19630"/>
                  </a:cubicBezTo>
                  <a:cubicBezTo>
                    <a:pt x="14978" y="19747"/>
                    <a:pt x="15086" y="19842"/>
                    <a:pt x="15217" y="19842"/>
                  </a:cubicBezTo>
                  <a:cubicBezTo>
                    <a:pt x="15348" y="19842"/>
                    <a:pt x="15453" y="19747"/>
                    <a:pt x="15453" y="19630"/>
                  </a:cubicBezTo>
                  <a:cubicBezTo>
                    <a:pt x="15453" y="19513"/>
                    <a:pt x="15348" y="19418"/>
                    <a:pt x="15217" y="19418"/>
                  </a:cubicBezTo>
                  <a:close/>
                  <a:moveTo>
                    <a:pt x="11190" y="19984"/>
                  </a:moveTo>
                  <a:cubicBezTo>
                    <a:pt x="11059" y="19984"/>
                    <a:pt x="10951" y="20079"/>
                    <a:pt x="10951" y="20196"/>
                  </a:cubicBezTo>
                  <a:cubicBezTo>
                    <a:pt x="10951" y="20313"/>
                    <a:pt x="11059" y="20406"/>
                    <a:pt x="11190" y="20406"/>
                  </a:cubicBezTo>
                  <a:cubicBezTo>
                    <a:pt x="11321" y="20406"/>
                    <a:pt x="11426" y="20313"/>
                    <a:pt x="11426" y="20196"/>
                  </a:cubicBezTo>
                  <a:cubicBezTo>
                    <a:pt x="11426" y="20079"/>
                    <a:pt x="11321" y="19984"/>
                    <a:pt x="11190" y="19984"/>
                  </a:cubicBezTo>
                  <a:close/>
                  <a:moveTo>
                    <a:pt x="11826" y="19984"/>
                  </a:moveTo>
                  <a:cubicBezTo>
                    <a:pt x="11694" y="19984"/>
                    <a:pt x="11587" y="20079"/>
                    <a:pt x="11587" y="20196"/>
                  </a:cubicBezTo>
                  <a:cubicBezTo>
                    <a:pt x="11587" y="20313"/>
                    <a:pt x="11694" y="20406"/>
                    <a:pt x="11826" y="20406"/>
                  </a:cubicBezTo>
                  <a:cubicBezTo>
                    <a:pt x="11957" y="20406"/>
                    <a:pt x="12062" y="20313"/>
                    <a:pt x="12062" y="20196"/>
                  </a:cubicBezTo>
                  <a:cubicBezTo>
                    <a:pt x="12062" y="20079"/>
                    <a:pt x="11957" y="19984"/>
                    <a:pt x="11826" y="19984"/>
                  </a:cubicBezTo>
                  <a:close/>
                  <a:moveTo>
                    <a:pt x="12532" y="19984"/>
                  </a:moveTo>
                  <a:cubicBezTo>
                    <a:pt x="12401" y="19984"/>
                    <a:pt x="12294" y="20079"/>
                    <a:pt x="12294" y="20196"/>
                  </a:cubicBezTo>
                  <a:cubicBezTo>
                    <a:pt x="12294" y="20313"/>
                    <a:pt x="12401" y="20406"/>
                    <a:pt x="12532" y="20406"/>
                  </a:cubicBezTo>
                  <a:cubicBezTo>
                    <a:pt x="12663" y="20406"/>
                    <a:pt x="12768" y="20313"/>
                    <a:pt x="12768" y="20196"/>
                  </a:cubicBezTo>
                  <a:cubicBezTo>
                    <a:pt x="12768" y="20079"/>
                    <a:pt x="12663" y="19984"/>
                    <a:pt x="12532" y="19984"/>
                  </a:cubicBezTo>
                  <a:close/>
                  <a:moveTo>
                    <a:pt x="13168" y="19984"/>
                  </a:moveTo>
                  <a:cubicBezTo>
                    <a:pt x="13037" y="19984"/>
                    <a:pt x="12930" y="20079"/>
                    <a:pt x="12930" y="20196"/>
                  </a:cubicBezTo>
                  <a:cubicBezTo>
                    <a:pt x="12930" y="20313"/>
                    <a:pt x="13037" y="20406"/>
                    <a:pt x="13168" y="20406"/>
                  </a:cubicBezTo>
                  <a:cubicBezTo>
                    <a:pt x="13299" y="20406"/>
                    <a:pt x="13404" y="20313"/>
                    <a:pt x="13404" y="20196"/>
                  </a:cubicBezTo>
                  <a:cubicBezTo>
                    <a:pt x="13404" y="20079"/>
                    <a:pt x="13299" y="19984"/>
                    <a:pt x="13168" y="19984"/>
                  </a:cubicBezTo>
                  <a:close/>
                  <a:moveTo>
                    <a:pt x="13875" y="19984"/>
                  </a:moveTo>
                  <a:cubicBezTo>
                    <a:pt x="13743" y="19984"/>
                    <a:pt x="13636" y="20079"/>
                    <a:pt x="13636" y="20196"/>
                  </a:cubicBezTo>
                  <a:cubicBezTo>
                    <a:pt x="13636" y="20313"/>
                    <a:pt x="13743" y="20406"/>
                    <a:pt x="13875" y="20406"/>
                  </a:cubicBezTo>
                  <a:cubicBezTo>
                    <a:pt x="14005" y="20406"/>
                    <a:pt x="14111" y="20313"/>
                    <a:pt x="14111" y="20196"/>
                  </a:cubicBezTo>
                  <a:cubicBezTo>
                    <a:pt x="14111" y="20079"/>
                    <a:pt x="14005" y="19984"/>
                    <a:pt x="13875" y="19984"/>
                  </a:cubicBezTo>
                  <a:close/>
                  <a:moveTo>
                    <a:pt x="14581" y="19984"/>
                  </a:moveTo>
                  <a:cubicBezTo>
                    <a:pt x="14450" y="19984"/>
                    <a:pt x="14343" y="20079"/>
                    <a:pt x="14343" y="20196"/>
                  </a:cubicBezTo>
                  <a:cubicBezTo>
                    <a:pt x="14343" y="20313"/>
                    <a:pt x="14450" y="20406"/>
                    <a:pt x="14581" y="20406"/>
                  </a:cubicBezTo>
                  <a:cubicBezTo>
                    <a:pt x="14712" y="20406"/>
                    <a:pt x="14817" y="20313"/>
                    <a:pt x="14817" y="20196"/>
                  </a:cubicBezTo>
                  <a:cubicBezTo>
                    <a:pt x="14817" y="20079"/>
                    <a:pt x="14712" y="19984"/>
                    <a:pt x="14581" y="19984"/>
                  </a:cubicBezTo>
                  <a:close/>
                  <a:moveTo>
                    <a:pt x="11190" y="20549"/>
                  </a:moveTo>
                  <a:cubicBezTo>
                    <a:pt x="11059" y="20549"/>
                    <a:pt x="10951" y="20645"/>
                    <a:pt x="10951" y="20761"/>
                  </a:cubicBezTo>
                  <a:cubicBezTo>
                    <a:pt x="10951" y="20878"/>
                    <a:pt x="11059" y="20972"/>
                    <a:pt x="11190" y="20972"/>
                  </a:cubicBezTo>
                  <a:cubicBezTo>
                    <a:pt x="11321" y="20972"/>
                    <a:pt x="11426" y="20878"/>
                    <a:pt x="11426" y="20761"/>
                  </a:cubicBezTo>
                  <a:cubicBezTo>
                    <a:pt x="11426" y="20645"/>
                    <a:pt x="11321" y="20549"/>
                    <a:pt x="11190" y="20549"/>
                  </a:cubicBezTo>
                  <a:close/>
                  <a:moveTo>
                    <a:pt x="11826" y="20549"/>
                  </a:moveTo>
                  <a:cubicBezTo>
                    <a:pt x="11694" y="20549"/>
                    <a:pt x="11587" y="20645"/>
                    <a:pt x="11587" y="20761"/>
                  </a:cubicBezTo>
                  <a:cubicBezTo>
                    <a:pt x="11587" y="20878"/>
                    <a:pt x="11694" y="20972"/>
                    <a:pt x="11826" y="20972"/>
                  </a:cubicBezTo>
                  <a:cubicBezTo>
                    <a:pt x="11957" y="20972"/>
                    <a:pt x="12062" y="20878"/>
                    <a:pt x="12062" y="20761"/>
                  </a:cubicBezTo>
                  <a:cubicBezTo>
                    <a:pt x="12062" y="20645"/>
                    <a:pt x="11957" y="20549"/>
                    <a:pt x="11826" y="20549"/>
                  </a:cubicBezTo>
                  <a:close/>
                  <a:moveTo>
                    <a:pt x="12532" y="20549"/>
                  </a:moveTo>
                  <a:cubicBezTo>
                    <a:pt x="12401" y="20549"/>
                    <a:pt x="12294" y="20645"/>
                    <a:pt x="12294" y="20761"/>
                  </a:cubicBezTo>
                  <a:cubicBezTo>
                    <a:pt x="12294" y="20878"/>
                    <a:pt x="12401" y="20972"/>
                    <a:pt x="12532" y="20972"/>
                  </a:cubicBezTo>
                  <a:cubicBezTo>
                    <a:pt x="12663" y="20972"/>
                    <a:pt x="12768" y="20878"/>
                    <a:pt x="12768" y="20761"/>
                  </a:cubicBezTo>
                  <a:cubicBezTo>
                    <a:pt x="12768" y="20645"/>
                    <a:pt x="12663" y="20549"/>
                    <a:pt x="12532" y="20549"/>
                  </a:cubicBezTo>
                  <a:close/>
                  <a:moveTo>
                    <a:pt x="13168" y="20549"/>
                  </a:moveTo>
                  <a:cubicBezTo>
                    <a:pt x="13037" y="20549"/>
                    <a:pt x="12930" y="20645"/>
                    <a:pt x="12930" y="20761"/>
                  </a:cubicBezTo>
                  <a:cubicBezTo>
                    <a:pt x="12930" y="20878"/>
                    <a:pt x="13037" y="20972"/>
                    <a:pt x="13168" y="20972"/>
                  </a:cubicBezTo>
                  <a:cubicBezTo>
                    <a:pt x="13299" y="20972"/>
                    <a:pt x="13404" y="20878"/>
                    <a:pt x="13404" y="20761"/>
                  </a:cubicBezTo>
                  <a:cubicBezTo>
                    <a:pt x="13404" y="20645"/>
                    <a:pt x="13299" y="20549"/>
                    <a:pt x="13168" y="20549"/>
                  </a:cubicBezTo>
                  <a:close/>
                  <a:moveTo>
                    <a:pt x="13875" y="20549"/>
                  </a:moveTo>
                  <a:cubicBezTo>
                    <a:pt x="13743" y="20549"/>
                    <a:pt x="13636" y="20645"/>
                    <a:pt x="13636" y="20761"/>
                  </a:cubicBezTo>
                  <a:cubicBezTo>
                    <a:pt x="13636" y="20878"/>
                    <a:pt x="13743" y="20972"/>
                    <a:pt x="13875" y="20972"/>
                  </a:cubicBezTo>
                  <a:cubicBezTo>
                    <a:pt x="14005" y="20972"/>
                    <a:pt x="14111" y="20878"/>
                    <a:pt x="14111" y="20761"/>
                  </a:cubicBezTo>
                  <a:cubicBezTo>
                    <a:pt x="14111" y="20645"/>
                    <a:pt x="14005" y="20549"/>
                    <a:pt x="13875" y="20549"/>
                  </a:cubicBezTo>
                  <a:close/>
                  <a:moveTo>
                    <a:pt x="11190" y="21178"/>
                  </a:moveTo>
                  <a:cubicBezTo>
                    <a:pt x="11059" y="21178"/>
                    <a:pt x="10951" y="21273"/>
                    <a:pt x="10951" y="21390"/>
                  </a:cubicBezTo>
                  <a:cubicBezTo>
                    <a:pt x="10951" y="21506"/>
                    <a:pt x="11059" y="21600"/>
                    <a:pt x="11190" y="21600"/>
                  </a:cubicBezTo>
                  <a:cubicBezTo>
                    <a:pt x="11321" y="21600"/>
                    <a:pt x="11426" y="21506"/>
                    <a:pt x="11426" y="21390"/>
                  </a:cubicBezTo>
                  <a:cubicBezTo>
                    <a:pt x="11426" y="21273"/>
                    <a:pt x="11321" y="21178"/>
                    <a:pt x="11190" y="21178"/>
                  </a:cubicBezTo>
                  <a:close/>
                  <a:moveTo>
                    <a:pt x="11826" y="21178"/>
                  </a:moveTo>
                  <a:cubicBezTo>
                    <a:pt x="11694" y="21178"/>
                    <a:pt x="11587" y="21273"/>
                    <a:pt x="11587" y="21390"/>
                  </a:cubicBezTo>
                  <a:cubicBezTo>
                    <a:pt x="11587" y="21506"/>
                    <a:pt x="11694" y="21600"/>
                    <a:pt x="11826" y="21600"/>
                  </a:cubicBezTo>
                  <a:cubicBezTo>
                    <a:pt x="11957" y="21600"/>
                    <a:pt x="12062" y="21506"/>
                    <a:pt x="12062" y="21390"/>
                  </a:cubicBezTo>
                  <a:cubicBezTo>
                    <a:pt x="12062" y="21273"/>
                    <a:pt x="11957" y="21178"/>
                    <a:pt x="11826" y="21178"/>
                  </a:cubicBezTo>
                  <a:close/>
                  <a:moveTo>
                    <a:pt x="12532" y="21178"/>
                  </a:moveTo>
                  <a:cubicBezTo>
                    <a:pt x="12401" y="21178"/>
                    <a:pt x="12294" y="21273"/>
                    <a:pt x="12294" y="21390"/>
                  </a:cubicBezTo>
                  <a:cubicBezTo>
                    <a:pt x="12294" y="21506"/>
                    <a:pt x="12401" y="21600"/>
                    <a:pt x="12532" y="21600"/>
                  </a:cubicBezTo>
                  <a:cubicBezTo>
                    <a:pt x="12663" y="21600"/>
                    <a:pt x="12768" y="21506"/>
                    <a:pt x="12768" y="21390"/>
                  </a:cubicBezTo>
                  <a:cubicBezTo>
                    <a:pt x="12768" y="21273"/>
                    <a:pt x="12663" y="21178"/>
                    <a:pt x="12532" y="21178"/>
                  </a:cubicBezTo>
                  <a:close/>
                  <a:moveTo>
                    <a:pt x="13168" y="21178"/>
                  </a:moveTo>
                  <a:cubicBezTo>
                    <a:pt x="13037" y="21178"/>
                    <a:pt x="12930" y="21273"/>
                    <a:pt x="12930" y="21390"/>
                  </a:cubicBezTo>
                  <a:cubicBezTo>
                    <a:pt x="12930" y="21506"/>
                    <a:pt x="13037" y="21600"/>
                    <a:pt x="13168" y="21600"/>
                  </a:cubicBezTo>
                  <a:cubicBezTo>
                    <a:pt x="13299" y="21600"/>
                    <a:pt x="13404" y="21506"/>
                    <a:pt x="13404" y="21390"/>
                  </a:cubicBezTo>
                  <a:cubicBezTo>
                    <a:pt x="13404" y="21273"/>
                    <a:pt x="13299" y="21178"/>
                    <a:pt x="13168" y="21178"/>
                  </a:cubicBezTo>
                  <a:close/>
                </a:path>
              </a:pathLst>
            </a:custGeom>
            <a:grp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ptos" panose="020B0004020202020204" pitchFamily="34" charset="0"/>
                <a:ea typeface="Open Sans" panose="020B0606030504020204" pitchFamily="34" charset="0"/>
                <a:cs typeface="Arial" panose="020B0604020202020204" pitchFamily="34" charset="0"/>
              </a:endParaRPr>
            </a:p>
          </p:txBody>
        </p:sp>
        <p:sp>
          <p:nvSpPr>
            <p:cNvPr id="10" name="Shape 18634">
              <a:extLst>
                <a:ext uri="{FF2B5EF4-FFF2-40B4-BE49-F238E27FC236}">
                  <a16:creationId xmlns:a16="http://schemas.microsoft.com/office/drawing/2014/main" id="{FA45744D-C94E-51DF-8D1B-4459A45B6A35}"/>
                </a:ext>
              </a:extLst>
            </p:cNvPr>
            <p:cNvSpPr/>
            <p:nvPr/>
          </p:nvSpPr>
          <p:spPr>
            <a:xfrm>
              <a:off x="0" y="0"/>
              <a:ext cx="6676629" cy="4238625"/>
            </a:xfrm>
            <a:custGeom>
              <a:avLst/>
              <a:gdLst/>
              <a:ahLst/>
              <a:cxnLst>
                <a:cxn ang="0">
                  <a:pos x="wd2" y="hd2"/>
                </a:cxn>
                <a:cxn ang="5400000">
                  <a:pos x="wd2" y="hd2"/>
                </a:cxn>
                <a:cxn ang="10800000">
                  <a:pos x="wd2" y="hd2"/>
                </a:cxn>
                <a:cxn ang="16200000">
                  <a:pos x="wd2" y="hd2"/>
                </a:cxn>
              </a:cxnLst>
              <a:rect l="0" t="0" r="r" b="b"/>
              <a:pathLst>
                <a:path w="21600" h="21600" extrusionOk="0">
                  <a:moveTo>
                    <a:pt x="15135" y="0"/>
                  </a:moveTo>
                  <a:cubicBezTo>
                    <a:pt x="15059" y="0"/>
                    <a:pt x="14997" y="98"/>
                    <a:pt x="14997" y="218"/>
                  </a:cubicBezTo>
                  <a:cubicBezTo>
                    <a:pt x="14997" y="339"/>
                    <a:pt x="15059" y="435"/>
                    <a:pt x="15135" y="435"/>
                  </a:cubicBezTo>
                  <a:cubicBezTo>
                    <a:pt x="15212" y="435"/>
                    <a:pt x="15273" y="339"/>
                    <a:pt x="15273" y="218"/>
                  </a:cubicBezTo>
                  <a:cubicBezTo>
                    <a:pt x="15273" y="98"/>
                    <a:pt x="15212" y="0"/>
                    <a:pt x="15135" y="0"/>
                  </a:cubicBezTo>
                  <a:close/>
                  <a:moveTo>
                    <a:pt x="15505" y="0"/>
                  </a:moveTo>
                  <a:cubicBezTo>
                    <a:pt x="15429" y="0"/>
                    <a:pt x="15366" y="98"/>
                    <a:pt x="15366" y="218"/>
                  </a:cubicBezTo>
                  <a:cubicBezTo>
                    <a:pt x="15366" y="339"/>
                    <a:pt x="15429" y="435"/>
                    <a:pt x="15505" y="435"/>
                  </a:cubicBezTo>
                  <a:cubicBezTo>
                    <a:pt x="15581" y="435"/>
                    <a:pt x="15642" y="339"/>
                    <a:pt x="15642" y="218"/>
                  </a:cubicBezTo>
                  <a:cubicBezTo>
                    <a:pt x="15642" y="98"/>
                    <a:pt x="15581" y="0"/>
                    <a:pt x="15505" y="0"/>
                  </a:cubicBezTo>
                  <a:close/>
                  <a:moveTo>
                    <a:pt x="15916" y="0"/>
                  </a:moveTo>
                  <a:cubicBezTo>
                    <a:pt x="15840" y="0"/>
                    <a:pt x="15777" y="98"/>
                    <a:pt x="15777" y="218"/>
                  </a:cubicBezTo>
                  <a:cubicBezTo>
                    <a:pt x="15777" y="339"/>
                    <a:pt x="15840" y="435"/>
                    <a:pt x="15916" y="435"/>
                  </a:cubicBezTo>
                  <a:cubicBezTo>
                    <a:pt x="15992" y="435"/>
                    <a:pt x="16053" y="339"/>
                    <a:pt x="16053" y="218"/>
                  </a:cubicBezTo>
                  <a:cubicBezTo>
                    <a:pt x="16053" y="98"/>
                    <a:pt x="15992" y="0"/>
                    <a:pt x="15916" y="0"/>
                  </a:cubicBezTo>
                  <a:close/>
                  <a:moveTo>
                    <a:pt x="16286" y="0"/>
                  </a:moveTo>
                  <a:cubicBezTo>
                    <a:pt x="16209" y="0"/>
                    <a:pt x="16147" y="98"/>
                    <a:pt x="16147" y="218"/>
                  </a:cubicBezTo>
                  <a:cubicBezTo>
                    <a:pt x="16147" y="339"/>
                    <a:pt x="16209" y="435"/>
                    <a:pt x="16286" y="435"/>
                  </a:cubicBezTo>
                  <a:cubicBezTo>
                    <a:pt x="16362" y="435"/>
                    <a:pt x="16423" y="339"/>
                    <a:pt x="16423" y="218"/>
                  </a:cubicBezTo>
                  <a:cubicBezTo>
                    <a:pt x="16423" y="98"/>
                    <a:pt x="16362" y="0"/>
                    <a:pt x="16286" y="0"/>
                  </a:cubicBezTo>
                  <a:close/>
                  <a:moveTo>
                    <a:pt x="16697" y="0"/>
                  </a:moveTo>
                  <a:cubicBezTo>
                    <a:pt x="16620" y="0"/>
                    <a:pt x="16558" y="98"/>
                    <a:pt x="16558" y="218"/>
                  </a:cubicBezTo>
                  <a:cubicBezTo>
                    <a:pt x="16558" y="339"/>
                    <a:pt x="16620" y="435"/>
                    <a:pt x="16697" y="435"/>
                  </a:cubicBezTo>
                  <a:cubicBezTo>
                    <a:pt x="16773" y="435"/>
                    <a:pt x="16834" y="339"/>
                    <a:pt x="16834" y="218"/>
                  </a:cubicBezTo>
                  <a:cubicBezTo>
                    <a:pt x="16834" y="98"/>
                    <a:pt x="16773" y="0"/>
                    <a:pt x="16697" y="0"/>
                  </a:cubicBezTo>
                  <a:close/>
                  <a:moveTo>
                    <a:pt x="19449" y="0"/>
                  </a:moveTo>
                  <a:cubicBezTo>
                    <a:pt x="19373" y="0"/>
                    <a:pt x="19311" y="98"/>
                    <a:pt x="19311" y="218"/>
                  </a:cubicBezTo>
                  <a:cubicBezTo>
                    <a:pt x="19311" y="339"/>
                    <a:pt x="19373" y="435"/>
                    <a:pt x="19449" y="435"/>
                  </a:cubicBezTo>
                  <a:cubicBezTo>
                    <a:pt x="19526" y="435"/>
                    <a:pt x="19587" y="339"/>
                    <a:pt x="19587" y="218"/>
                  </a:cubicBezTo>
                  <a:cubicBezTo>
                    <a:pt x="19587" y="98"/>
                    <a:pt x="19526" y="0"/>
                    <a:pt x="19449" y="0"/>
                  </a:cubicBezTo>
                  <a:close/>
                  <a:moveTo>
                    <a:pt x="19860" y="0"/>
                  </a:moveTo>
                  <a:cubicBezTo>
                    <a:pt x="19784" y="0"/>
                    <a:pt x="19722" y="98"/>
                    <a:pt x="19722" y="218"/>
                  </a:cubicBezTo>
                  <a:cubicBezTo>
                    <a:pt x="19722" y="339"/>
                    <a:pt x="19784" y="435"/>
                    <a:pt x="19860" y="435"/>
                  </a:cubicBezTo>
                  <a:cubicBezTo>
                    <a:pt x="19937" y="435"/>
                    <a:pt x="19998" y="339"/>
                    <a:pt x="19998" y="218"/>
                  </a:cubicBezTo>
                  <a:cubicBezTo>
                    <a:pt x="19998" y="98"/>
                    <a:pt x="19937" y="0"/>
                    <a:pt x="19860" y="0"/>
                  </a:cubicBezTo>
                  <a:close/>
                  <a:moveTo>
                    <a:pt x="20271" y="0"/>
                  </a:moveTo>
                  <a:cubicBezTo>
                    <a:pt x="20195" y="0"/>
                    <a:pt x="20132" y="98"/>
                    <a:pt x="20132" y="218"/>
                  </a:cubicBezTo>
                  <a:cubicBezTo>
                    <a:pt x="20132" y="339"/>
                    <a:pt x="20195" y="435"/>
                    <a:pt x="20271" y="435"/>
                  </a:cubicBezTo>
                  <a:cubicBezTo>
                    <a:pt x="20347" y="435"/>
                    <a:pt x="20408" y="339"/>
                    <a:pt x="20408" y="218"/>
                  </a:cubicBezTo>
                  <a:cubicBezTo>
                    <a:pt x="20408" y="98"/>
                    <a:pt x="20347" y="0"/>
                    <a:pt x="20271" y="0"/>
                  </a:cubicBezTo>
                  <a:close/>
                  <a:moveTo>
                    <a:pt x="20641" y="0"/>
                  </a:moveTo>
                  <a:cubicBezTo>
                    <a:pt x="20565" y="0"/>
                    <a:pt x="20502" y="98"/>
                    <a:pt x="20502" y="218"/>
                  </a:cubicBezTo>
                  <a:cubicBezTo>
                    <a:pt x="20502" y="339"/>
                    <a:pt x="20565" y="435"/>
                    <a:pt x="20641" y="435"/>
                  </a:cubicBezTo>
                  <a:cubicBezTo>
                    <a:pt x="20717" y="435"/>
                    <a:pt x="20778" y="339"/>
                    <a:pt x="20778" y="218"/>
                  </a:cubicBezTo>
                  <a:cubicBezTo>
                    <a:pt x="20778" y="98"/>
                    <a:pt x="20717" y="0"/>
                    <a:pt x="20641" y="0"/>
                  </a:cubicBezTo>
                  <a:close/>
                  <a:moveTo>
                    <a:pt x="21052" y="0"/>
                  </a:moveTo>
                  <a:cubicBezTo>
                    <a:pt x="20975" y="0"/>
                    <a:pt x="20913" y="98"/>
                    <a:pt x="20913" y="218"/>
                  </a:cubicBezTo>
                  <a:cubicBezTo>
                    <a:pt x="20913" y="339"/>
                    <a:pt x="20975" y="435"/>
                    <a:pt x="21052" y="435"/>
                  </a:cubicBezTo>
                  <a:cubicBezTo>
                    <a:pt x="21128" y="435"/>
                    <a:pt x="21189" y="339"/>
                    <a:pt x="21189" y="218"/>
                  </a:cubicBezTo>
                  <a:cubicBezTo>
                    <a:pt x="21189" y="98"/>
                    <a:pt x="21128" y="0"/>
                    <a:pt x="21052" y="0"/>
                  </a:cubicBezTo>
                  <a:close/>
                  <a:moveTo>
                    <a:pt x="21463" y="0"/>
                  </a:moveTo>
                  <a:cubicBezTo>
                    <a:pt x="21386" y="0"/>
                    <a:pt x="21324" y="98"/>
                    <a:pt x="21324" y="218"/>
                  </a:cubicBezTo>
                  <a:cubicBezTo>
                    <a:pt x="21324" y="339"/>
                    <a:pt x="21386" y="435"/>
                    <a:pt x="21463" y="435"/>
                  </a:cubicBezTo>
                  <a:cubicBezTo>
                    <a:pt x="21539" y="435"/>
                    <a:pt x="21600" y="339"/>
                    <a:pt x="21600" y="218"/>
                  </a:cubicBezTo>
                  <a:cubicBezTo>
                    <a:pt x="21600" y="98"/>
                    <a:pt x="21539" y="0"/>
                    <a:pt x="21463" y="0"/>
                  </a:cubicBezTo>
                  <a:close/>
                  <a:moveTo>
                    <a:pt x="14355" y="582"/>
                  </a:moveTo>
                  <a:cubicBezTo>
                    <a:pt x="14278" y="582"/>
                    <a:pt x="14216" y="681"/>
                    <a:pt x="14216" y="801"/>
                  </a:cubicBezTo>
                  <a:cubicBezTo>
                    <a:pt x="14216" y="921"/>
                    <a:pt x="14278" y="1017"/>
                    <a:pt x="14355" y="1017"/>
                  </a:cubicBezTo>
                  <a:cubicBezTo>
                    <a:pt x="14431" y="1017"/>
                    <a:pt x="14492" y="921"/>
                    <a:pt x="14492" y="801"/>
                  </a:cubicBezTo>
                  <a:cubicBezTo>
                    <a:pt x="14492" y="681"/>
                    <a:pt x="14431" y="582"/>
                    <a:pt x="14355" y="582"/>
                  </a:cubicBezTo>
                  <a:close/>
                  <a:moveTo>
                    <a:pt x="14765" y="582"/>
                  </a:moveTo>
                  <a:cubicBezTo>
                    <a:pt x="14689" y="582"/>
                    <a:pt x="14627" y="681"/>
                    <a:pt x="14627" y="801"/>
                  </a:cubicBezTo>
                  <a:cubicBezTo>
                    <a:pt x="14627" y="921"/>
                    <a:pt x="14689" y="1017"/>
                    <a:pt x="14765" y="1017"/>
                  </a:cubicBezTo>
                  <a:cubicBezTo>
                    <a:pt x="14842" y="1017"/>
                    <a:pt x="14903" y="921"/>
                    <a:pt x="14903" y="801"/>
                  </a:cubicBezTo>
                  <a:cubicBezTo>
                    <a:pt x="14903" y="681"/>
                    <a:pt x="14842" y="582"/>
                    <a:pt x="14765" y="582"/>
                  </a:cubicBezTo>
                  <a:close/>
                  <a:moveTo>
                    <a:pt x="15135" y="582"/>
                  </a:moveTo>
                  <a:cubicBezTo>
                    <a:pt x="15059" y="582"/>
                    <a:pt x="14997" y="681"/>
                    <a:pt x="14997" y="801"/>
                  </a:cubicBezTo>
                  <a:cubicBezTo>
                    <a:pt x="14997" y="921"/>
                    <a:pt x="15059" y="1017"/>
                    <a:pt x="15135" y="1017"/>
                  </a:cubicBezTo>
                  <a:cubicBezTo>
                    <a:pt x="15212" y="1017"/>
                    <a:pt x="15273" y="921"/>
                    <a:pt x="15273" y="801"/>
                  </a:cubicBezTo>
                  <a:cubicBezTo>
                    <a:pt x="15273" y="681"/>
                    <a:pt x="15212" y="582"/>
                    <a:pt x="15135" y="582"/>
                  </a:cubicBezTo>
                  <a:close/>
                  <a:moveTo>
                    <a:pt x="15546" y="582"/>
                  </a:moveTo>
                  <a:cubicBezTo>
                    <a:pt x="15470" y="582"/>
                    <a:pt x="15407" y="681"/>
                    <a:pt x="15407" y="801"/>
                  </a:cubicBezTo>
                  <a:cubicBezTo>
                    <a:pt x="15407" y="921"/>
                    <a:pt x="15470" y="1017"/>
                    <a:pt x="15546" y="1017"/>
                  </a:cubicBezTo>
                  <a:cubicBezTo>
                    <a:pt x="15622" y="1017"/>
                    <a:pt x="15684" y="921"/>
                    <a:pt x="15684" y="801"/>
                  </a:cubicBezTo>
                  <a:cubicBezTo>
                    <a:pt x="15684" y="681"/>
                    <a:pt x="15622" y="582"/>
                    <a:pt x="15546" y="582"/>
                  </a:cubicBezTo>
                  <a:close/>
                  <a:moveTo>
                    <a:pt x="16286" y="582"/>
                  </a:moveTo>
                  <a:cubicBezTo>
                    <a:pt x="16209" y="582"/>
                    <a:pt x="16147" y="681"/>
                    <a:pt x="16147" y="801"/>
                  </a:cubicBezTo>
                  <a:cubicBezTo>
                    <a:pt x="16147" y="921"/>
                    <a:pt x="16209" y="1017"/>
                    <a:pt x="16286" y="1017"/>
                  </a:cubicBezTo>
                  <a:cubicBezTo>
                    <a:pt x="16362" y="1017"/>
                    <a:pt x="16423" y="921"/>
                    <a:pt x="16423" y="801"/>
                  </a:cubicBezTo>
                  <a:cubicBezTo>
                    <a:pt x="16423" y="681"/>
                    <a:pt x="16362" y="582"/>
                    <a:pt x="16286" y="582"/>
                  </a:cubicBezTo>
                  <a:close/>
                  <a:moveTo>
                    <a:pt x="16697" y="582"/>
                  </a:moveTo>
                  <a:cubicBezTo>
                    <a:pt x="16620" y="582"/>
                    <a:pt x="16558" y="681"/>
                    <a:pt x="16558" y="801"/>
                  </a:cubicBezTo>
                  <a:cubicBezTo>
                    <a:pt x="16558" y="921"/>
                    <a:pt x="16620" y="1017"/>
                    <a:pt x="16697" y="1017"/>
                  </a:cubicBezTo>
                  <a:cubicBezTo>
                    <a:pt x="16773" y="1017"/>
                    <a:pt x="16834" y="921"/>
                    <a:pt x="16834" y="801"/>
                  </a:cubicBezTo>
                  <a:cubicBezTo>
                    <a:pt x="16834" y="681"/>
                    <a:pt x="16773" y="582"/>
                    <a:pt x="16697" y="582"/>
                  </a:cubicBezTo>
                  <a:close/>
                  <a:moveTo>
                    <a:pt x="17107" y="582"/>
                  </a:moveTo>
                  <a:cubicBezTo>
                    <a:pt x="17031" y="582"/>
                    <a:pt x="16969" y="681"/>
                    <a:pt x="16969" y="801"/>
                  </a:cubicBezTo>
                  <a:cubicBezTo>
                    <a:pt x="16969" y="921"/>
                    <a:pt x="17031" y="1017"/>
                    <a:pt x="17107" y="1017"/>
                  </a:cubicBezTo>
                  <a:cubicBezTo>
                    <a:pt x="17184" y="1017"/>
                    <a:pt x="17245" y="921"/>
                    <a:pt x="17245" y="801"/>
                  </a:cubicBezTo>
                  <a:cubicBezTo>
                    <a:pt x="17245" y="681"/>
                    <a:pt x="17184" y="582"/>
                    <a:pt x="17107" y="582"/>
                  </a:cubicBezTo>
                  <a:close/>
                  <a:moveTo>
                    <a:pt x="17477" y="582"/>
                  </a:moveTo>
                  <a:cubicBezTo>
                    <a:pt x="17401" y="582"/>
                    <a:pt x="17339" y="681"/>
                    <a:pt x="17339" y="801"/>
                  </a:cubicBezTo>
                  <a:cubicBezTo>
                    <a:pt x="17339" y="921"/>
                    <a:pt x="17401" y="1017"/>
                    <a:pt x="17477" y="1017"/>
                  </a:cubicBezTo>
                  <a:cubicBezTo>
                    <a:pt x="17553" y="1017"/>
                    <a:pt x="17615" y="921"/>
                    <a:pt x="17615" y="801"/>
                  </a:cubicBezTo>
                  <a:cubicBezTo>
                    <a:pt x="17615" y="681"/>
                    <a:pt x="17553" y="582"/>
                    <a:pt x="17477" y="582"/>
                  </a:cubicBezTo>
                  <a:close/>
                  <a:moveTo>
                    <a:pt x="17888" y="582"/>
                  </a:moveTo>
                  <a:cubicBezTo>
                    <a:pt x="17812" y="582"/>
                    <a:pt x="17749" y="681"/>
                    <a:pt x="17749" y="801"/>
                  </a:cubicBezTo>
                  <a:cubicBezTo>
                    <a:pt x="17749" y="921"/>
                    <a:pt x="17812" y="1017"/>
                    <a:pt x="17888" y="1017"/>
                  </a:cubicBezTo>
                  <a:cubicBezTo>
                    <a:pt x="17964" y="1017"/>
                    <a:pt x="18025" y="921"/>
                    <a:pt x="18025" y="801"/>
                  </a:cubicBezTo>
                  <a:cubicBezTo>
                    <a:pt x="18025" y="681"/>
                    <a:pt x="17964" y="582"/>
                    <a:pt x="17888" y="582"/>
                  </a:cubicBezTo>
                  <a:close/>
                  <a:moveTo>
                    <a:pt x="18258" y="582"/>
                  </a:moveTo>
                  <a:cubicBezTo>
                    <a:pt x="18182" y="582"/>
                    <a:pt x="18119" y="681"/>
                    <a:pt x="18119" y="801"/>
                  </a:cubicBezTo>
                  <a:cubicBezTo>
                    <a:pt x="18119" y="921"/>
                    <a:pt x="18182" y="1017"/>
                    <a:pt x="18258" y="1017"/>
                  </a:cubicBezTo>
                  <a:cubicBezTo>
                    <a:pt x="18334" y="1017"/>
                    <a:pt x="18395" y="921"/>
                    <a:pt x="18395" y="801"/>
                  </a:cubicBezTo>
                  <a:cubicBezTo>
                    <a:pt x="18395" y="681"/>
                    <a:pt x="18334" y="582"/>
                    <a:pt x="18258" y="582"/>
                  </a:cubicBezTo>
                  <a:close/>
                  <a:moveTo>
                    <a:pt x="18669" y="582"/>
                  </a:moveTo>
                  <a:cubicBezTo>
                    <a:pt x="18592" y="582"/>
                    <a:pt x="18530" y="681"/>
                    <a:pt x="18530" y="801"/>
                  </a:cubicBezTo>
                  <a:cubicBezTo>
                    <a:pt x="18530" y="921"/>
                    <a:pt x="18592" y="1017"/>
                    <a:pt x="18669" y="1017"/>
                  </a:cubicBezTo>
                  <a:cubicBezTo>
                    <a:pt x="18745" y="1017"/>
                    <a:pt x="18806" y="921"/>
                    <a:pt x="18806" y="801"/>
                  </a:cubicBezTo>
                  <a:cubicBezTo>
                    <a:pt x="18806" y="681"/>
                    <a:pt x="18745" y="582"/>
                    <a:pt x="18669" y="582"/>
                  </a:cubicBezTo>
                  <a:close/>
                  <a:moveTo>
                    <a:pt x="19080" y="582"/>
                  </a:moveTo>
                  <a:cubicBezTo>
                    <a:pt x="19003" y="582"/>
                    <a:pt x="18941" y="681"/>
                    <a:pt x="18941" y="801"/>
                  </a:cubicBezTo>
                  <a:cubicBezTo>
                    <a:pt x="18941" y="921"/>
                    <a:pt x="19003" y="1017"/>
                    <a:pt x="19080" y="1017"/>
                  </a:cubicBezTo>
                  <a:cubicBezTo>
                    <a:pt x="19156" y="1017"/>
                    <a:pt x="19217" y="921"/>
                    <a:pt x="19217" y="801"/>
                  </a:cubicBezTo>
                  <a:cubicBezTo>
                    <a:pt x="19217" y="681"/>
                    <a:pt x="19156" y="582"/>
                    <a:pt x="19080" y="582"/>
                  </a:cubicBezTo>
                  <a:close/>
                  <a:moveTo>
                    <a:pt x="19449" y="582"/>
                  </a:moveTo>
                  <a:cubicBezTo>
                    <a:pt x="19373" y="582"/>
                    <a:pt x="19311" y="681"/>
                    <a:pt x="19311" y="801"/>
                  </a:cubicBezTo>
                  <a:cubicBezTo>
                    <a:pt x="19311" y="921"/>
                    <a:pt x="19373" y="1017"/>
                    <a:pt x="19449" y="1017"/>
                  </a:cubicBezTo>
                  <a:cubicBezTo>
                    <a:pt x="19526" y="1017"/>
                    <a:pt x="19587" y="921"/>
                    <a:pt x="19587" y="801"/>
                  </a:cubicBezTo>
                  <a:cubicBezTo>
                    <a:pt x="19587" y="681"/>
                    <a:pt x="19526" y="582"/>
                    <a:pt x="19449" y="582"/>
                  </a:cubicBezTo>
                  <a:close/>
                  <a:moveTo>
                    <a:pt x="19860" y="582"/>
                  </a:moveTo>
                  <a:cubicBezTo>
                    <a:pt x="19784" y="582"/>
                    <a:pt x="19722" y="681"/>
                    <a:pt x="19722" y="801"/>
                  </a:cubicBezTo>
                  <a:cubicBezTo>
                    <a:pt x="19722" y="921"/>
                    <a:pt x="19784" y="1017"/>
                    <a:pt x="19860" y="1017"/>
                  </a:cubicBezTo>
                  <a:cubicBezTo>
                    <a:pt x="19937" y="1017"/>
                    <a:pt x="19998" y="921"/>
                    <a:pt x="19998" y="801"/>
                  </a:cubicBezTo>
                  <a:cubicBezTo>
                    <a:pt x="19998" y="681"/>
                    <a:pt x="19937" y="582"/>
                    <a:pt x="19860" y="582"/>
                  </a:cubicBezTo>
                  <a:close/>
                  <a:moveTo>
                    <a:pt x="20271" y="582"/>
                  </a:moveTo>
                  <a:cubicBezTo>
                    <a:pt x="20195" y="582"/>
                    <a:pt x="20132" y="681"/>
                    <a:pt x="20132" y="801"/>
                  </a:cubicBezTo>
                  <a:cubicBezTo>
                    <a:pt x="20132" y="921"/>
                    <a:pt x="20195" y="1017"/>
                    <a:pt x="20271" y="1017"/>
                  </a:cubicBezTo>
                  <a:cubicBezTo>
                    <a:pt x="20347" y="1017"/>
                    <a:pt x="20408" y="921"/>
                    <a:pt x="20408" y="801"/>
                  </a:cubicBezTo>
                  <a:cubicBezTo>
                    <a:pt x="20408" y="681"/>
                    <a:pt x="20347" y="582"/>
                    <a:pt x="20271" y="582"/>
                  </a:cubicBezTo>
                  <a:close/>
                  <a:moveTo>
                    <a:pt x="20641" y="582"/>
                  </a:moveTo>
                  <a:cubicBezTo>
                    <a:pt x="20565" y="582"/>
                    <a:pt x="20502" y="681"/>
                    <a:pt x="20502" y="801"/>
                  </a:cubicBezTo>
                  <a:cubicBezTo>
                    <a:pt x="20502" y="921"/>
                    <a:pt x="20565" y="1017"/>
                    <a:pt x="20641" y="1017"/>
                  </a:cubicBezTo>
                  <a:cubicBezTo>
                    <a:pt x="20717" y="1017"/>
                    <a:pt x="20778" y="921"/>
                    <a:pt x="20778" y="801"/>
                  </a:cubicBezTo>
                  <a:cubicBezTo>
                    <a:pt x="20778" y="681"/>
                    <a:pt x="20717" y="582"/>
                    <a:pt x="20641" y="582"/>
                  </a:cubicBezTo>
                  <a:close/>
                  <a:moveTo>
                    <a:pt x="21052" y="582"/>
                  </a:moveTo>
                  <a:cubicBezTo>
                    <a:pt x="20975" y="582"/>
                    <a:pt x="20913" y="681"/>
                    <a:pt x="20913" y="801"/>
                  </a:cubicBezTo>
                  <a:cubicBezTo>
                    <a:pt x="20913" y="921"/>
                    <a:pt x="20975" y="1017"/>
                    <a:pt x="21052" y="1017"/>
                  </a:cubicBezTo>
                  <a:cubicBezTo>
                    <a:pt x="21128" y="1017"/>
                    <a:pt x="21189" y="921"/>
                    <a:pt x="21189" y="801"/>
                  </a:cubicBezTo>
                  <a:cubicBezTo>
                    <a:pt x="21189" y="681"/>
                    <a:pt x="21128" y="582"/>
                    <a:pt x="21052" y="582"/>
                  </a:cubicBezTo>
                  <a:close/>
                  <a:moveTo>
                    <a:pt x="21463" y="582"/>
                  </a:moveTo>
                  <a:cubicBezTo>
                    <a:pt x="21386" y="582"/>
                    <a:pt x="21324" y="681"/>
                    <a:pt x="21324" y="801"/>
                  </a:cubicBezTo>
                  <a:cubicBezTo>
                    <a:pt x="21324" y="921"/>
                    <a:pt x="21386" y="1017"/>
                    <a:pt x="21463" y="1017"/>
                  </a:cubicBezTo>
                  <a:cubicBezTo>
                    <a:pt x="21539" y="1017"/>
                    <a:pt x="21600" y="921"/>
                    <a:pt x="21600" y="801"/>
                  </a:cubicBezTo>
                  <a:cubicBezTo>
                    <a:pt x="21600" y="681"/>
                    <a:pt x="21539" y="582"/>
                    <a:pt x="21463" y="582"/>
                  </a:cubicBezTo>
                  <a:close/>
                  <a:moveTo>
                    <a:pt x="14314" y="1230"/>
                  </a:moveTo>
                  <a:cubicBezTo>
                    <a:pt x="14237" y="1230"/>
                    <a:pt x="14175" y="1328"/>
                    <a:pt x="14175" y="1448"/>
                  </a:cubicBezTo>
                  <a:cubicBezTo>
                    <a:pt x="14175" y="1568"/>
                    <a:pt x="14237" y="1667"/>
                    <a:pt x="14314" y="1667"/>
                  </a:cubicBezTo>
                  <a:cubicBezTo>
                    <a:pt x="14390" y="1667"/>
                    <a:pt x="14451" y="1568"/>
                    <a:pt x="14451" y="1448"/>
                  </a:cubicBezTo>
                  <a:cubicBezTo>
                    <a:pt x="14451" y="1328"/>
                    <a:pt x="14390" y="1230"/>
                    <a:pt x="14314" y="1230"/>
                  </a:cubicBezTo>
                  <a:close/>
                  <a:moveTo>
                    <a:pt x="15505" y="1230"/>
                  </a:moveTo>
                  <a:cubicBezTo>
                    <a:pt x="15429" y="1230"/>
                    <a:pt x="15366" y="1328"/>
                    <a:pt x="15366" y="1448"/>
                  </a:cubicBezTo>
                  <a:cubicBezTo>
                    <a:pt x="15366" y="1568"/>
                    <a:pt x="15429" y="1667"/>
                    <a:pt x="15505" y="1667"/>
                  </a:cubicBezTo>
                  <a:cubicBezTo>
                    <a:pt x="15581" y="1667"/>
                    <a:pt x="15642" y="1568"/>
                    <a:pt x="15642" y="1448"/>
                  </a:cubicBezTo>
                  <a:cubicBezTo>
                    <a:pt x="15642" y="1328"/>
                    <a:pt x="15581" y="1230"/>
                    <a:pt x="15505" y="1230"/>
                  </a:cubicBezTo>
                  <a:close/>
                  <a:moveTo>
                    <a:pt x="15916" y="1230"/>
                  </a:moveTo>
                  <a:cubicBezTo>
                    <a:pt x="15840" y="1230"/>
                    <a:pt x="15777" y="1328"/>
                    <a:pt x="15777" y="1448"/>
                  </a:cubicBezTo>
                  <a:cubicBezTo>
                    <a:pt x="15777" y="1568"/>
                    <a:pt x="15840" y="1667"/>
                    <a:pt x="15916" y="1667"/>
                  </a:cubicBezTo>
                  <a:cubicBezTo>
                    <a:pt x="15992" y="1667"/>
                    <a:pt x="16053" y="1568"/>
                    <a:pt x="16053" y="1448"/>
                  </a:cubicBezTo>
                  <a:cubicBezTo>
                    <a:pt x="16053" y="1328"/>
                    <a:pt x="15992" y="1230"/>
                    <a:pt x="15916" y="1230"/>
                  </a:cubicBezTo>
                  <a:close/>
                  <a:moveTo>
                    <a:pt x="16286" y="1230"/>
                  </a:moveTo>
                  <a:cubicBezTo>
                    <a:pt x="16209" y="1230"/>
                    <a:pt x="16147" y="1328"/>
                    <a:pt x="16147" y="1448"/>
                  </a:cubicBezTo>
                  <a:cubicBezTo>
                    <a:pt x="16147" y="1568"/>
                    <a:pt x="16209" y="1667"/>
                    <a:pt x="16286" y="1667"/>
                  </a:cubicBezTo>
                  <a:cubicBezTo>
                    <a:pt x="16362" y="1667"/>
                    <a:pt x="16423" y="1568"/>
                    <a:pt x="16423" y="1448"/>
                  </a:cubicBezTo>
                  <a:cubicBezTo>
                    <a:pt x="16423" y="1328"/>
                    <a:pt x="16362" y="1230"/>
                    <a:pt x="16286" y="1230"/>
                  </a:cubicBezTo>
                  <a:close/>
                  <a:moveTo>
                    <a:pt x="16697" y="1230"/>
                  </a:moveTo>
                  <a:cubicBezTo>
                    <a:pt x="16620" y="1230"/>
                    <a:pt x="16558" y="1328"/>
                    <a:pt x="16558" y="1448"/>
                  </a:cubicBezTo>
                  <a:cubicBezTo>
                    <a:pt x="16558" y="1568"/>
                    <a:pt x="16620" y="1667"/>
                    <a:pt x="16697" y="1667"/>
                  </a:cubicBezTo>
                  <a:cubicBezTo>
                    <a:pt x="16773" y="1667"/>
                    <a:pt x="16834" y="1568"/>
                    <a:pt x="16834" y="1448"/>
                  </a:cubicBezTo>
                  <a:cubicBezTo>
                    <a:pt x="16834" y="1328"/>
                    <a:pt x="16773" y="1230"/>
                    <a:pt x="16697" y="1230"/>
                  </a:cubicBezTo>
                  <a:close/>
                  <a:moveTo>
                    <a:pt x="17107" y="1230"/>
                  </a:moveTo>
                  <a:cubicBezTo>
                    <a:pt x="17031" y="1230"/>
                    <a:pt x="16969" y="1328"/>
                    <a:pt x="16969" y="1448"/>
                  </a:cubicBezTo>
                  <a:cubicBezTo>
                    <a:pt x="16969" y="1568"/>
                    <a:pt x="17031" y="1667"/>
                    <a:pt x="17107" y="1667"/>
                  </a:cubicBezTo>
                  <a:cubicBezTo>
                    <a:pt x="17184" y="1667"/>
                    <a:pt x="17245" y="1568"/>
                    <a:pt x="17245" y="1448"/>
                  </a:cubicBezTo>
                  <a:cubicBezTo>
                    <a:pt x="17245" y="1328"/>
                    <a:pt x="17184" y="1230"/>
                    <a:pt x="17107" y="1230"/>
                  </a:cubicBezTo>
                  <a:close/>
                  <a:moveTo>
                    <a:pt x="17477" y="1230"/>
                  </a:moveTo>
                  <a:cubicBezTo>
                    <a:pt x="17401" y="1230"/>
                    <a:pt x="17339" y="1328"/>
                    <a:pt x="17339" y="1448"/>
                  </a:cubicBezTo>
                  <a:cubicBezTo>
                    <a:pt x="17339" y="1568"/>
                    <a:pt x="17401" y="1667"/>
                    <a:pt x="17477" y="1667"/>
                  </a:cubicBezTo>
                  <a:cubicBezTo>
                    <a:pt x="17553" y="1667"/>
                    <a:pt x="17615" y="1568"/>
                    <a:pt x="17615" y="1448"/>
                  </a:cubicBezTo>
                  <a:cubicBezTo>
                    <a:pt x="17615" y="1328"/>
                    <a:pt x="17553" y="1230"/>
                    <a:pt x="17477" y="1230"/>
                  </a:cubicBezTo>
                  <a:close/>
                  <a:moveTo>
                    <a:pt x="17888" y="1230"/>
                  </a:moveTo>
                  <a:cubicBezTo>
                    <a:pt x="17812" y="1230"/>
                    <a:pt x="17749" y="1328"/>
                    <a:pt x="17749" y="1448"/>
                  </a:cubicBezTo>
                  <a:cubicBezTo>
                    <a:pt x="17749" y="1568"/>
                    <a:pt x="17812" y="1667"/>
                    <a:pt x="17888" y="1667"/>
                  </a:cubicBezTo>
                  <a:cubicBezTo>
                    <a:pt x="17964" y="1667"/>
                    <a:pt x="18025" y="1568"/>
                    <a:pt x="18025" y="1448"/>
                  </a:cubicBezTo>
                  <a:cubicBezTo>
                    <a:pt x="18025" y="1328"/>
                    <a:pt x="17964" y="1230"/>
                    <a:pt x="17888" y="1230"/>
                  </a:cubicBezTo>
                  <a:close/>
                  <a:moveTo>
                    <a:pt x="18258" y="1230"/>
                  </a:moveTo>
                  <a:cubicBezTo>
                    <a:pt x="18182" y="1230"/>
                    <a:pt x="18119" y="1328"/>
                    <a:pt x="18119" y="1448"/>
                  </a:cubicBezTo>
                  <a:cubicBezTo>
                    <a:pt x="18119" y="1568"/>
                    <a:pt x="18182" y="1667"/>
                    <a:pt x="18258" y="1667"/>
                  </a:cubicBezTo>
                  <a:cubicBezTo>
                    <a:pt x="18334" y="1667"/>
                    <a:pt x="18395" y="1568"/>
                    <a:pt x="18395" y="1448"/>
                  </a:cubicBezTo>
                  <a:cubicBezTo>
                    <a:pt x="18395" y="1328"/>
                    <a:pt x="18334" y="1230"/>
                    <a:pt x="18258" y="1230"/>
                  </a:cubicBezTo>
                  <a:close/>
                  <a:moveTo>
                    <a:pt x="18669" y="1230"/>
                  </a:moveTo>
                  <a:cubicBezTo>
                    <a:pt x="18592" y="1230"/>
                    <a:pt x="18530" y="1328"/>
                    <a:pt x="18530" y="1448"/>
                  </a:cubicBezTo>
                  <a:cubicBezTo>
                    <a:pt x="18530" y="1568"/>
                    <a:pt x="18592" y="1667"/>
                    <a:pt x="18669" y="1667"/>
                  </a:cubicBezTo>
                  <a:cubicBezTo>
                    <a:pt x="18745" y="1667"/>
                    <a:pt x="18806" y="1568"/>
                    <a:pt x="18806" y="1448"/>
                  </a:cubicBezTo>
                  <a:cubicBezTo>
                    <a:pt x="18806" y="1328"/>
                    <a:pt x="18745" y="1230"/>
                    <a:pt x="18669" y="1230"/>
                  </a:cubicBezTo>
                  <a:close/>
                  <a:moveTo>
                    <a:pt x="19080" y="1230"/>
                  </a:moveTo>
                  <a:cubicBezTo>
                    <a:pt x="19003" y="1230"/>
                    <a:pt x="18941" y="1328"/>
                    <a:pt x="18941" y="1448"/>
                  </a:cubicBezTo>
                  <a:cubicBezTo>
                    <a:pt x="18941" y="1568"/>
                    <a:pt x="19003" y="1667"/>
                    <a:pt x="19080" y="1667"/>
                  </a:cubicBezTo>
                  <a:cubicBezTo>
                    <a:pt x="19156" y="1667"/>
                    <a:pt x="19217" y="1568"/>
                    <a:pt x="19217" y="1448"/>
                  </a:cubicBezTo>
                  <a:cubicBezTo>
                    <a:pt x="19217" y="1328"/>
                    <a:pt x="19156" y="1230"/>
                    <a:pt x="19080" y="1230"/>
                  </a:cubicBezTo>
                  <a:close/>
                  <a:moveTo>
                    <a:pt x="19449" y="1230"/>
                  </a:moveTo>
                  <a:cubicBezTo>
                    <a:pt x="19373" y="1230"/>
                    <a:pt x="19311" y="1328"/>
                    <a:pt x="19311" y="1448"/>
                  </a:cubicBezTo>
                  <a:cubicBezTo>
                    <a:pt x="19311" y="1568"/>
                    <a:pt x="19373" y="1667"/>
                    <a:pt x="19449" y="1667"/>
                  </a:cubicBezTo>
                  <a:cubicBezTo>
                    <a:pt x="19526" y="1667"/>
                    <a:pt x="19587" y="1568"/>
                    <a:pt x="19587" y="1448"/>
                  </a:cubicBezTo>
                  <a:cubicBezTo>
                    <a:pt x="19587" y="1328"/>
                    <a:pt x="19526" y="1230"/>
                    <a:pt x="19449" y="1230"/>
                  </a:cubicBezTo>
                  <a:close/>
                  <a:moveTo>
                    <a:pt x="19860" y="1230"/>
                  </a:moveTo>
                  <a:cubicBezTo>
                    <a:pt x="19784" y="1230"/>
                    <a:pt x="19722" y="1328"/>
                    <a:pt x="19722" y="1448"/>
                  </a:cubicBezTo>
                  <a:cubicBezTo>
                    <a:pt x="19722" y="1568"/>
                    <a:pt x="19784" y="1667"/>
                    <a:pt x="19860" y="1667"/>
                  </a:cubicBezTo>
                  <a:cubicBezTo>
                    <a:pt x="19937" y="1667"/>
                    <a:pt x="19998" y="1568"/>
                    <a:pt x="19998" y="1448"/>
                  </a:cubicBezTo>
                  <a:cubicBezTo>
                    <a:pt x="19998" y="1328"/>
                    <a:pt x="19937" y="1230"/>
                    <a:pt x="19860" y="1230"/>
                  </a:cubicBezTo>
                  <a:close/>
                  <a:moveTo>
                    <a:pt x="20271" y="1230"/>
                  </a:moveTo>
                  <a:cubicBezTo>
                    <a:pt x="20195" y="1230"/>
                    <a:pt x="20132" y="1328"/>
                    <a:pt x="20132" y="1448"/>
                  </a:cubicBezTo>
                  <a:cubicBezTo>
                    <a:pt x="20132" y="1568"/>
                    <a:pt x="20195" y="1667"/>
                    <a:pt x="20271" y="1667"/>
                  </a:cubicBezTo>
                  <a:cubicBezTo>
                    <a:pt x="20347" y="1667"/>
                    <a:pt x="20408" y="1568"/>
                    <a:pt x="20408" y="1448"/>
                  </a:cubicBezTo>
                  <a:cubicBezTo>
                    <a:pt x="20408" y="1328"/>
                    <a:pt x="20347" y="1230"/>
                    <a:pt x="20271" y="1230"/>
                  </a:cubicBezTo>
                  <a:close/>
                  <a:moveTo>
                    <a:pt x="20641" y="1230"/>
                  </a:moveTo>
                  <a:cubicBezTo>
                    <a:pt x="20565" y="1230"/>
                    <a:pt x="20502" y="1328"/>
                    <a:pt x="20502" y="1448"/>
                  </a:cubicBezTo>
                  <a:cubicBezTo>
                    <a:pt x="20502" y="1568"/>
                    <a:pt x="20565" y="1667"/>
                    <a:pt x="20641" y="1667"/>
                  </a:cubicBezTo>
                  <a:cubicBezTo>
                    <a:pt x="20717" y="1667"/>
                    <a:pt x="20778" y="1568"/>
                    <a:pt x="20778" y="1448"/>
                  </a:cubicBezTo>
                  <a:cubicBezTo>
                    <a:pt x="20778" y="1328"/>
                    <a:pt x="20717" y="1230"/>
                    <a:pt x="20641" y="1230"/>
                  </a:cubicBezTo>
                  <a:close/>
                  <a:moveTo>
                    <a:pt x="21052" y="1230"/>
                  </a:moveTo>
                  <a:cubicBezTo>
                    <a:pt x="20975" y="1230"/>
                    <a:pt x="20913" y="1328"/>
                    <a:pt x="20913" y="1448"/>
                  </a:cubicBezTo>
                  <a:cubicBezTo>
                    <a:pt x="20913" y="1568"/>
                    <a:pt x="20975" y="1667"/>
                    <a:pt x="21052" y="1667"/>
                  </a:cubicBezTo>
                  <a:cubicBezTo>
                    <a:pt x="21128" y="1667"/>
                    <a:pt x="21189" y="1568"/>
                    <a:pt x="21189" y="1448"/>
                  </a:cubicBezTo>
                  <a:cubicBezTo>
                    <a:pt x="21189" y="1328"/>
                    <a:pt x="21128" y="1230"/>
                    <a:pt x="21052" y="1230"/>
                  </a:cubicBezTo>
                  <a:close/>
                  <a:moveTo>
                    <a:pt x="21463" y="1230"/>
                  </a:moveTo>
                  <a:cubicBezTo>
                    <a:pt x="21386" y="1230"/>
                    <a:pt x="21324" y="1328"/>
                    <a:pt x="21324" y="1448"/>
                  </a:cubicBezTo>
                  <a:cubicBezTo>
                    <a:pt x="21324" y="1568"/>
                    <a:pt x="21386" y="1667"/>
                    <a:pt x="21463" y="1667"/>
                  </a:cubicBezTo>
                  <a:cubicBezTo>
                    <a:pt x="21539" y="1667"/>
                    <a:pt x="21600" y="1568"/>
                    <a:pt x="21600" y="1448"/>
                  </a:cubicBezTo>
                  <a:cubicBezTo>
                    <a:pt x="21600" y="1328"/>
                    <a:pt x="21539" y="1230"/>
                    <a:pt x="21463" y="1230"/>
                  </a:cubicBezTo>
                  <a:close/>
                  <a:moveTo>
                    <a:pt x="17107" y="1877"/>
                  </a:moveTo>
                  <a:cubicBezTo>
                    <a:pt x="17031" y="1877"/>
                    <a:pt x="16969" y="1975"/>
                    <a:pt x="16969" y="2095"/>
                  </a:cubicBezTo>
                  <a:cubicBezTo>
                    <a:pt x="16969" y="2215"/>
                    <a:pt x="17031" y="2312"/>
                    <a:pt x="17107" y="2312"/>
                  </a:cubicBezTo>
                  <a:cubicBezTo>
                    <a:pt x="17184" y="2312"/>
                    <a:pt x="17245" y="2215"/>
                    <a:pt x="17245" y="2095"/>
                  </a:cubicBezTo>
                  <a:cubicBezTo>
                    <a:pt x="17245" y="1975"/>
                    <a:pt x="17184" y="1877"/>
                    <a:pt x="17107" y="1877"/>
                  </a:cubicBezTo>
                  <a:close/>
                  <a:moveTo>
                    <a:pt x="17477" y="1877"/>
                  </a:moveTo>
                  <a:cubicBezTo>
                    <a:pt x="17401" y="1877"/>
                    <a:pt x="17339" y="1975"/>
                    <a:pt x="17339" y="2095"/>
                  </a:cubicBezTo>
                  <a:cubicBezTo>
                    <a:pt x="17339" y="2215"/>
                    <a:pt x="17401" y="2312"/>
                    <a:pt x="17477" y="2312"/>
                  </a:cubicBezTo>
                  <a:cubicBezTo>
                    <a:pt x="17553" y="2312"/>
                    <a:pt x="17615" y="2215"/>
                    <a:pt x="17615" y="2095"/>
                  </a:cubicBezTo>
                  <a:cubicBezTo>
                    <a:pt x="17615" y="1975"/>
                    <a:pt x="17553" y="1877"/>
                    <a:pt x="17477" y="1877"/>
                  </a:cubicBezTo>
                  <a:close/>
                  <a:moveTo>
                    <a:pt x="17888" y="1877"/>
                  </a:moveTo>
                  <a:cubicBezTo>
                    <a:pt x="17812" y="1877"/>
                    <a:pt x="17749" y="1975"/>
                    <a:pt x="17749" y="2095"/>
                  </a:cubicBezTo>
                  <a:cubicBezTo>
                    <a:pt x="17749" y="2215"/>
                    <a:pt x="17812" y="2312"/>
                    <a:pt x="17888" y="2312"/>
                  </a:cubicBezTo>
                  <a:cubicBezTo>
                    <a:pt x="17964" y="2312"/>
                    <a:pt x="18025" y="2215"/>
                    <a:pt x="18025" y="2095"/>
                  </a:cubicBezTo>
                  <a:cubicBezTo>
                    <a:pt x="18025" y="1975"/>
                    <a:pt x="17964" y="1877"/>
                    <a:pt x="17888" y="1877"/>
                  </a:cubicBezTo>
                  <a:close/>
                  <a:moveTo>
                    <a:pt x="18258" y="1877"/>
                  </a:moveTo>
                  <a:cubicBezTo>
                    <a:pt x="18182" y="1877"/>
                    <a:pt x="18119" y="1975"/>
                    <a:pt x="18119" y="2095"/>
                  </a:cubicBezTo>
                  <a:cubicBezTo>
                    <a:pt x="18119" y="2215"/>
                    <a:pt x="18182" y="2312"/>
                    <a:pt x="18258" y="2312"/>
                  </a:cubicBezTo>
                  <a:cubicBezTo>
                    <a:pt x="18334" y="2312"/>
                    <a:pt x="18395" y="2215"/>
                    <a:pt x="18395" y="2095"/>
                  </a:cubicBezTo>
                  <a:cubicBezTo>
                    <a:pt x="18395" y="1975"/>
                    <a:pt x="18334" y="1877"/>
                    <a:pt x="18258" y="1877"/>
                  </a:cubicBezTo>
                  <a:close/>
                  <a:moveTo>
                    <a:pt x="18669" y="1877"/>
                  </a:moveTo>
                  <a:cubicBezTo>
                    <a:pt x="18592" y="1877"/>
                    <a:pt x="18530" y="1975"/>
                    <a:pt x="18530" y="2095"/>
                  </a:cubicBezTo>
                  <a:cubicBezTo>
                    <a:pt x="18530" y="2215"/>
                    <a:pt x="18592" y="2312"/>
                    <a:pt x="18669" y="2312"/>
                  </a:cubicBezTo>
                  <a:cubicBezTo>
                    <a:pt x="18745" y="2312"/>
                    <a:pt x="18806" y="2215"/>
                    <a:pt x="18806" y="2095"/>
                  </a:cubicBezTo>
                  <a:cubicBezTo>
                    <a:pt x="18806" y="1975"/>
                    <a:pt x="18745" y="1877"/>
                    <a:pt x="18669" y="1877"/>
                  </a:cubicBezTo>
                  <a:close/>
                  <a:moveTo>
                    <a:pt x="19080" y="1877"/>
                  </a:moveTo>
                  <a:cubicBezTo>
                    <a:pt x="19003" y="1877"/>
                    <a:pt x="18941" y="1975"/>
                    <a:pt x="18941" y="2095"/>
                  </a:cubicBezTo>
                  <a:cubicBezTo>
                    <a:pt x="18941" y="2215"/>
                    <a:pt x="19003" y="2312"/>
                    <a:pt x="19080" y="2312"/>
                  </a:cubicBezTo>
                  <a:cubicBezTo>
                    <a:pt x="19156" y="2312"/>
                    <a:pt x="19217" y="2215"/>
                    <a:pt x="19217" y="2095"/>
                  </a:cubicBezTo>
                  <a:cubicBezTo>
                    <a:pt x="19217" y="1975"/>
                    <a:pt x="19156" y="1877"/>
                    <a:pt x="19080" y="1877"/>
                  </a:cubicBezTo>
                  <a:close/>
                  <a:moveTo>
                    <a:pt x="19449" y="1877"/>
                  </a:moveTo>
                  <a:cubicBezTo>
                    <a:pt x="19373" y="1877"/>
                    <a:pt x="19311" y="1975"/>
                    <a:pt x="19311" y="2095"/>
                  </a:cubicBezTo>
                  <a:cubicBezTo>
                    <a:pt x="19311" y="2215"/>
                    <a:pt x="19373" y="2312"/>
                    <a:pt x="19449" y="2312"/>
                  </a:cubicBezTo>
                  <a:cubicBezTo>
                    <a:pt x="19526" y="2312"/>
                    <a:pt x="19587" y="2215"/>
                    <a:pt x="19587" y="2095"/>
                  </a:cubicBezTo>
                  <a:cubicBezTo>
                    <a:pt x="19587" y="1975"/>
                    <a:pt x="19526" y="1877"/>
                    <a:pt x="19449" y="1877"/>
                  </a:cubicBezTo>
                  <a:close/>
                  <a:moveTo>
                    <a:pt x="19860" y="1877"/>
                  </a:moveTo>
                  <a:cubicBezTo>
                    <a:pt x="19784" y="1877"/>
                    <a:pt x="19722" y="1975"/>
                    <a:pt x="19722" y="2095"/>
                  </a:cubicBezTo>
                  <a:cubicBezTo>
                    <a:pt x="19722" y="2215"/>
                    <a:pt x="19784" y="2312"/>
                    <a:pt x="19860" y="2312"/>
                  </a:cubicBezTo>
                  <a:cubicBezTo>
                    <a:pt x="19937" y="2312"/>
                    <a:pt x="19998" y="2215"/>
                    <a:pt x="19998" y="2095"/>
                  </a:cubicBezTo>
                  <a:cubicBezTo>
                    <a:pt x="19998" y="1975"/>
                    <a:pt x="19937" y="1877"/>
                    <a:pt x="19860" y="1877"/>
                  </a:cubicBezTo>
                  <a:close/>
                  <a:moveTo>
                    <a:pt x="20271" y="1877"/>
                  </a:moveTo>
                  <a:cubicBezTo>
                    <a:pt x="20195" y="1877"/>
                    <a:pt x="20132" y="1975"/>
                    <a:pt x="20132" y="2095"/>
                  </a:cubicBezTo>
                  <a:cubicBezTo>
                    <a:pt x="20132" y="2215"/>
                    <a:pt x="20195" y="2312"/>
                    <a:pt x="20271" y="2312"/>
                  </a:cubicBezTo>
                  <a:cubicBezTo>
                    <a:pt x="20347" y="2312"/>
                    <a:pt x="20408" y="2215"/>
                    <a:pt x="20408" y="2095"/>
                  </a:cubicBezTo>
                  <a:cubicBezTo>
                    <a:pt x="20408" y="1975"/>
                    <a:pt x="20347" y="1877"/>
                    <a:pt x="20271" y="1877"/>
                  </a:cubicBezTo>
                  <a:close/>
                  <a:moveTo>
                    <a:pt x="20641" y="1877"/>
                  </a:moveTo>
                  <a:cubicBezTo>
                    <a:pt x="20565" y="1877"/>
                    <a:pt x="20502" y="1975"/>
                    <a:pt x="20502" y="2095"/>
                  </a:cubicBezTo>
                  <a:cubicBezTo>
                    <a:pt x="20502" y="2215"/>
                    <a:pt x="20565" y="2312"/>
                    <a:pt x="20641" y="2312"/>
                  </a:cubicBezTo>
                  <a:cubicBezTo>
                    <a:pt x="20717" y="2312"/>
                    <a:pt x="20778" y="2215"/>
                    <a:pt x="20778" y="2095"/>
                  </a:cubicBezTo>
                  <a:cubicBezTo>
                    <a:pt x="20778" y="1975"/>
                    <a:pt x="20717" y="1877"/>
                    <a:pt x="20641" y="1877"/>
                  </a:cubicBezTo>
                  <a:close/>
                  <a:moveTo>
                    <a:pt x="21052" y="1877"/>
                  </a:moveTo>
                  <a:cubicBezTo>
                    <a:pt x="20975" y="1877"/>
                    <a:pt x="20913" y="1975"/>
                    <a:pt x="20913" y="2095"/>
                  </a:cubicBezTo>
                  <a:cubicBezTo>
                    <a:pt x="20913" y="2215"/>
                    <a:pt x="20975" y="2312"/>
                    <a:pt x="21052" y="2312"/>
                  </a:cubicBezTo>
                  <a:cubicBezTo>
                    <a:pt x="21128" y="2312"/>
                    <a:pt x="21189" y="2215"/>
                    <a:pt x="21189" y="2095"/>
                  </a:cubicBezTo>
                  <a:cubicBezTo>
                    <a:pt x="21189" y="1975"/>
                    <a:pt x="21128" y="1877"/>
                    <a:pt x="21052" y="1877"/>
                  </a:cubicBezTo>
                  <a:close/>
                  <a:moveTo>
                    <a:pt x="9219" y="2524"/>
                  </a:moveTo>
                  <a:cubicBezTo>
                    <a:pt x="9142" y="2524"/>
                    <a:pt x="9080" y="2622"/>
                    <a:pt x="9080" y="2742"/>
                  </a:cubicBezTo>
                  <a:cubicBezTo>
                    <a:pt x="9080" y="2863"/>
                    <a:pt x="9142" y="2959"/>
                    <a:pt x="9219" y="2959"/>
                  </a:cubicBezTo>
                  <a:cubicBezTo>
                    <a:pt x="9295" y="2959"/>
                    <a:pt x="9356" y="2863"/>
                    <a:pt x="9356" y="2742"/>
                  </a:cubicBezTo>
                  <a:cubicBezTo>
                    <a:pt x="9356" y="2622"/>
                    <a:pt x="9295" y="2524"/>
                    <a:pt x="9219" y="2524"/>
                  </a:cubicBezTo>
                  <a:close/>
                  <a:moveTo>
                    <a:pt x="9589" y="2524"/>
                  </a:moveTo>
                  <a:cubicBezTo>
                    <a:pt x="9512" y="2524"/>
                    <a:pt x="9450" y="2622"/>
                    <a:pt x="9450" y="2742"/>
                  </a:cubicBezTo>
                  <a:cubicBezTo>
                    <a:pt x="9450" y="2863"/>
                    <a:pt x="9512" y="2959"/>
                    <a:pt x="9589" y="2959"/>
                  </a:cubicBezTo>
                  <a:cubicBezTo>
                    <a:pt x="9665" y="2959"/>
                    <a:pt x="9726" y="2863"/>
                    <a:pt x="9726" y="2742"/>
                  </a:cubicBezTo>
                  <a:cubicBezTo>
                    <a:pt x="9726" y="2622"/>
                    <a:pt x="9665" y="2524"/>
                    <a:pt x="9589" y="2524"/>
                  </a:cubicBezTo>
                  <a:close/>
                  <a:moveTo>
                    <a:pt x="13163" y="2524"/>
                  </a:moveTo>
                  <a:cubicBezTo>
                    <a:pt x="13087" y="2524"/>
                    <a:pt x="13024" y="2622"/>
                    <a:pt x="13024" y="2742"/>
                  </a:cubicBezTo>
                  <a:cubicBezTo>
                    <a:pt x="13024" y="2862"/>
                    <a:pt x="13087" y="2959"/>
                    <a:pt x="13163" y="2959"/>
                  </a:cubicBezTo>
                  <a:cubicBezTo>
                    <a:pt x="13239" y="2959"/>
                    <a:pt x="13301" y="2862"/>
                    <a:pt x="13301" y="2742"/>
                  </a:cubicBezTo>
                  <a:cubicBezTo>
                    <a:pt x="13301" y="2622"/>
                    <a:pt x="13239" y="2524"/>
                    <a:pt x="13163" y="2524"/>
                  </a:cubicBezTo>
                  <a:close/>
                  <a:moveTo>
                    <a:pt x="13574" y="2524"/>
                  </a:moveTo>
                  <a:cubicBezTo>
                    <a:pt x="13498" y="2524"/>
                    <a:pt x="13435" y="2622"/>
                    <a:pt x="13435" y="2742"/>
                  </a:cubicBezTo>
                  <a:cubicBezTo>
                    <a:pt x="13435" y="2862"/>
                    <a:pt x="13498" y="2959"/>
                    <a:pt x="13574" y="2959"/>
                  </a:cubicBezTo>
                  <a:cubicBezTo>
                    <a:pt x="13650" y="2959"/>
                    <a:pt x="13711" y="2862"/>
                    <a:pt x="13711" y="2742"/>
                  </a:cubicBezTo>
                  <a:cubicBezTo>
                    <a:pt x="13711" y="2622"/>
                    <a:pt x="13650" y="2524"/>
                    <a:pt x="13574" y="2524"/>
                  </a:cubicBezTo>
                  <a:close/>
                  <a:moveTo>
                    <a:pt x="13985" y="2524"/>
                  </a:moveTo>
                  <a:cubicBezTo>
                    <a:pt x="13908" y="2524"/>
                    <a:pt x="13846" y="2622"/>
                    <a:pt x="13846" y="2742"/>
                  </a:cubicBezTo>
                  <a:cubicBezTo>
                    <a:pt x="13846" y="2862"/>
                    <a:pt x="13908" y="2959"/>
                    <a:pt x="13985" y="2959"/>
                  </a:cubicBezTo>
                  <a:cubicBezTo>
                    <a:pt x="14061" y="2959"/>
                    <a:pt x="14122" y="2862"/>
                    <a:pt x="14122" y="2742"/>
                  </a:cubicBezTo>
                  <a:cubicBezTo>
                    <a:pt x="14122" y="2622"/>
                    <a:pt x="14061" y="2524"/>
                    <a:pt x="13985" y="2524"/>
                  </a:cubicBezTo>
                  <a:close/>
                  <a:moveTo>
                    <a:pt x="17107" y="2524"/>
                  </a:moveTo>
                  <a:cubicBezTo>
                    <a:pt x="17031" y="2524"/>
                    <a:pt x="16969" y="2623"/>
                    <a:pt x="16969" y="2742"/>
                  </a:cubicBezTo>
                  <a:cubicBezTo>
                    <a:pt x="16969" y="2863"/>
                    <a:pt x="17031" y="2959"/>
                    <a:pt x="17107" y="2959"/>
                  </a:cubicBezTo>
                  <a:cubicBezTo>
                    <a:pt x="17184" y="2959"/>
                    <a:pt x="17245" y="2863"/>
                    <a:pt x="17245" y="2742"/>
                  </a:cubicBezTo>
                  <a:cubicBezTo>
                    <a:pt x="17245" y="2623"/>
                    <a:pt x="17184" y="2524"/>
                    <a:pt x="17107" y="2524"/>
                  </a:cubicBezTo>
                  <a:close/>
                  <a:moveTo>
                    <a:pt x="17477" y="2524"/>
                  </a:moveTo>
                  <a:cubicBezTo>
                    <a:pt x="17401" y="2524"/>
                    <a:pt x="17339" y="2623"/>
                    <a:pt x="17339" y="2742"/>
                  </a:cubicBezTo>
                  <a:cubicBezTo>
                    <a:pt x="17339" y="2863"/>
                    <a:pt x="17401" y="2959"/>
                    <a:pt x="17477" y="2959"/>
                  </a:cubicBezTo>
                  <a:cubicBezTo>
                    <a:pt x="17553" y="2959"/>
                    <a:pt x="17615" y="2863"/>
                    <a:pt x="17615" y="2742"/>
                  </a:cubicBezTo>
                  <a:cubicBezTo>
                    <a:pt x="17615" y="2623"/>
                    <a:pt x="17553" y="2524"/>
                    <a:pt x="17477" y="2524"/>
                  </a:cubicBezTo>
                  <a:close/>
                  <a:moveTo>
                    <a:pt x="17888" y="2524"/>
                  </a:moveTo>
                  <a:cubicBezTo>
                    <a:pt x="17812" y="2524"/>
                    <a:pt x="17749" y="2623"/>
                    <a:pt x="17749" y="2742"/>
                  </a:cubicBezTo>
                  <a:cubicBezTo>
                    <a:pt x="17749" y="2863"/>
                    <a:pt x="17812" y="2959"/>
                    <a:pt x="17888" y="2959"/>
                  </a:cubicBezTo>
                  <a:cubicBezTo>
                    <a:pt x="17964" y="2959"/>
                    <a:pt x="18025" y="2863"/>
                    <a:pt x="18025" y="2742"/>
                  </a:cubicBezTo>
                  <a:cubicBezTo>
                    <a:pt x="18025" y="2623"/>
                    <a:pt x="17964" y="2524"/>
                    <a:pt x="17888" y="2524"/>
                  </a:cubicBezTo>
                  <a:close/>
                  <a:moveTo>
                    <a:pt x="18258" y="2524"/>
                  </a:moveTo>
                  <a:cubicBezTo>
                    <a:pt x="18182" y="2524"/>
                    <a:pt x="18119" y="2623"/>
                    <a:pt x="18119" y="2742"/>
                  </a:cubicBezTo>
                  <a:cubicBezTo>
                    <a:pt x="18119" y="2863"/>
                    <a:pt x="18182" y="2959"/>
                    <a:pt x="18258" y="2959"/>
                  </a:cubicBezTo>
                  <a:cubicBezTo>
                    <a:pt x="18334" y="2959"/>
                    <a:pt x="18395" y="2863"/>
                    <a:pt x="18395" y="2742"/>
                  </a:cubicBezTo>
                  <a:cubicBezTo>
                    <a:pt x="18395" y="2623"/>
                    <a:pt x="18334" y="2524"/>
                    <a:pt x="18258" y="2524"/>
                  </a:cubicBezTo>
                  <a:close/>
                  <a:moveTo>
                    <a:pt x="18669" y="2524"/>
                  </a:moveTo>
                  <a:cubicBezTo>
                    <a:pt x="18592" y="2524"/>
                    <a:pt x="18530" y="2623"/>
                    <a:pt x="18530" y="2742"/>
                  </a:cubicBezTo>
                  <a:cubicBezTo>
                    <a:pt x="18530" y="2863"/>
                    <a:pt x="18592" y="2959"/>
                    <a:pt x="18669" y="2959"/>
                  </a:cubicBezTo>
                  <a:cubicBezTo>
                    <a:pt x="18745" y="2959"/>
                    <a:pt x="18806" y="2863"/>
                    <a:pt x="18806" y="2742"/>
                  </a:cubicBezTo>
                  <a:cubicBezTo>
                    <a:pt x="18806" y="2623"/>
                    <a:pt x="18745" y="2524"/>
                    <a:pt x="18669" y="2524"/>
                  </a:cubicBezTo>
                  <a:close/>
                  <a:moveTo>
                    <a:pt x="19080" y="2524"/>
                  </a:moveTo>
                  <a:cubicBezTo>
                    <a:pt x="19003" y="2524"/>
                    <a:pt x="18941" y="2623"/>
                    <a:pt x="18941" y="2742"/>
                  </a:cubicBezTo>
                  <a:cubicBezTo>
                    <a:pt x="18941" y="2863"/>
                    <a:pt x="19003" y="2959"/>
                    <a:pt x="19080" y="2959"/>
                  </a:cubicBezTo>
                  <a:cubicBezTo>
                    <a:pt x="19156" y="2959"/>
                    <a:pt x="19217" y="2863"/>
                    <a:pt x="19217" y="2742"/>
                  </a:cubicBezTo>
                  <a:cubicBezTo>
                    <a:pt x="19217" y="2623"/>
                    <a:pt x="19156" y="2524"/>
                    <a:pt x="19080" y="2524"/>
                  </a:cubicBezTo>
                  <a:close/>
                  <a:moveTo>
                    <a:pt x="19449" y="2524"/>
                  </a:moveTo>
                  <a:cubicBezTo>
                    <a:pt x="19373" y="2524"/>
                    <a:pt x="19311" y="2623"/>
                    <a:pt x="19311" y="2742"/>
                  </a:cubicBezTo>
                  <a:cubicBezTo>
                    <a:pt x="19311" y="2863"/>
                    <a:pt x="19373" y="2959"/>
                    <a:pt x="19449" y="2959"/>
                  </a:cubicBezTo>
                  <a:cubicBezTo>
                    <a:pt x="19526" y="2959"/>
                    <a:pt x="19587" y="2863"/>
                    <a:pt x="19587" y="2742"/>
                  </a:cubicBezTo>
                  <a:cubicBezTo>
                    <a:pt x="19587" y="2623"/>
                    <a:pt x="19526" y="2524"/>
                    <a:pt x="19449" y="2524"/>
                  </a:cubicBezTo>
                  <a:close/>
                  <a:moveTo>
                    <a:pt x="19860" y="2524"/>
                  </a:moveTo>
                  <a:cubicBezTo>
                    <a:pt x="19784" y="2524"/>
                    <a:pt x="19722" y="2623"/>
                    <a:pt x="19722" y="2742"/>
                  </a:cubicBezTo>
                  <a:cubicBezTo>
                    <a:pt x="19722" y="2863"/>
                    <a:pt x="19784" y="2959"/>
                    <a:pt x="19860" y="2959"/>
                  </a:cubicBezTo>
                  <a:cubicBezTo>
                    <a:pt x="19937" y="2959"/>
                    <a:pt x="19998" y="2863"/>
                    <a:pt x="19998" y="2742"/>
                  </a:cubicBezTo>
                  <a:cubicBezTo>
                    <a:pt x="19998" y="2623"/>
                    <a:pt x="19937" y="2524"/>
                    <a:pt x="19860" y="2524"/>
                  </a:cubicBezTo>
                  <a:close/>
                  <a:moveTo>
                    <a:pt x="20271" y="2524"/>
                  </a:moveTo>
                  <a:cubicBezTo>
                    <a:pt x="20195" y="2524"/>
                    <a:pt x="20132" y="2623"/>
                    <a:pt x="20132" y="2742"/>
                  </a:cubicBezTo>
                  <a:cubicBezTo>
                    <a:pt x="20132" y="2863"/>
                    <a:pt x="20195" y="2959"/>
                    <a:pt x="20271" y="2959"/>
                  </a:cubicBezTo>
                  <a:cubicBezTo>
                    <a:pt x="20347" y="2959"/>
                    <a:pt x="20408" y="2863"/>
                    <a:pt x="20408" y="2742"/>
                  </a:cubicBezTo>
                  <a:cubicBezTo>
                    <a:pt x="20408" y="2623"/>
                    <a:pt x="20347" y="2524"/>
                    <a:pt x="20271" y="2524"/>
                  </a:cubicBezTo>
                  <a:close/>
                  <a:moveTo>
                    <a:pt x="20641" y="2524"/>
                  </a:moveTo>
                  <a:cubicBezTo>
                    <a:pt x="20565" y="2524"/>
                    <a:pt x="20502" y="2623"/>
                    <a:pt x="20502" y="2742"/>
                  </a:cubicBezTo>
                  <a:cubicBezTo>
                    <a:pt x="20502" y="2863"/>
                    <a:pt x="20565" y="2959"/>
                    <a:pt x="20641" y="2959"/>
                  </a:cubicBezTo>
                  <a:cubicBezTo>
                    <a:pt x="20717" y="2959"/>
                    <a:pt x="20778" y="2863"/>
                    <a:pt x="20778" y="2742"/>
                  </a:cubicBezTo>
                  <a:cubicBezTo>
                    <a:pt x="20778" y="2623"/>
                    <a:pt x="20717" y="2524"/>
                    <a:pt x="20641" y="2524"/>
                  </a:cubicBezTo>
                  <a:close/>
                  <a:moveTo>
                    <a:pt x="2070" y="3107"/>
                  </a:moveTo>
                  <a:cubicBezTo>
                    <a:pt x="1994" y="3107"/>
                    <a:pt x="1931" y="3205"/>
                    <a:pt x="1931" y="3325"/>
                  </a:cubicBezTo>
                  <a:cubicBezTo>
                    <a:pt x="1931" y="3445"/>
                    <a:pt x="1994" y="3541"/>
                    <a:pt x="2070" y="3541"/>
                  </a:cubicBezTo>
                  <a:cubicBezTo>
                    <a:pt x="2146" y="3541"/>
                    <a:pt x="2207" y="3445"/>
                    <a:pt x="2207" y="3325"/>
                  </a:cubicBezTo>
                  <a:cubicBezTo>
                    <a:pt x="2207" y="3205"/>
                    <a:pt x="2146" y="3107"/>
                    <a:pt x="2070" y="3107"/>
                  </a:cubicBezTo>
                  <a:close/>
                  <a:moveTo>
                    <a:pt x="2481" y="3107"/>
                  </a:moveTo>
                  <a:cubicBezTo>
                    <a:pt x="2404" y="3107"/>
                    <a:pt x="2342" y="3205"/>
                    <a:pt x="2342" y="3325"/>
                  </a:cubicBezTo>
                  <a:cubicBezTo>
                    <a:pt x="2342" y="3445"/>
                    <a:pt x="2404" y="3541"/>
                    <a:pt x="2481" y="3541"/>
                  </a:cubicBezTo>
                  <a:cubicBezTo>
                    <a:pt x="2557" y="3541"/>
                    <a:pt x="2618" y="3445"/>
                    <a:pt x="2618" y="3325"/>
                  </a:cubicBezTo>
                  <a:cubicBezTo>
                    <a:pt x="2618" y="3205"/>
                    <a:pt x="2557" y="3107"/>
                    <a:pt x="2481" y="3107"/>
                  </a:cubicBezTo>
                  <a:close/>
                  <a:moveTo>
                    <a:pt x="2891" y="3107"/>
                  </a:moveTo>
                  <a:cubicBezTo>
                    <a:pt x="2815" y="3107"/>
                    <a:pt x="2753" y="3205"/>
                    <a:pt x="2753" y="3325"/>
                  </a:cubicBezTo>
                  <a:cubicBezTo>
                    <a:pt x="2753" y="3445"/>
                    <a:pt x="2815" y="3541"/>
                    <a:pt x="2891" y="3541"/>
                  </a:cubicBezTo>
                  <a:cubicBezTo>
                    <a:pt x="2968" y="3541"/>
                    <a:pt x="3029" y="3445"/>
                    <a:pt x="3029" y="3325"/>
                  </a:cubicBezTo>
                  <a:cubicBezTo>
                    <a:pt x="3029" y="3205"/>
                    <a:pt x="2968" y="3107"/>
                    <a:pt x="2891" y="3107"/>
                  </a:cubicBezTo>
                  <a:close/>
                  <a:moveTo>
                    <a:pt x="3302" y="3107"/>
                  </a:moveTo>
                  <a:cubicBezTo>
                    <a:pt x="3226" y="3107"/>
                    <a:pt x="3164" y="3205"/>
                    <a:pt x="3164" y="3325"/>
                  </a:cubicBezTo>
                  <a:cubicBezTo>
                    <a:pt x="3164" y="3445"/>
                    <a:pt x="3226" y="3541"/>
                    <a:pt x="3302" y="3541"/>
                  </a:cubicBezTo>
                  <a:cubicBezTo>
                    <a:pt x="3379" y="3541"/>
                    <a:pt x="3440" y="3445"/>
                    <a:pt x="3440" y="3325"/>
                  </a:cubicBezTo>
                  <a:cubicBezTo>
                    <a:pt x="3440" y="3205"/>
                    <a:pt x="3379" y="3107"/>
                    <a:pt x="3302" y="3107"/>
                  </a:cubicBezTo>
                  <a:close/>
                  <a:moveTo>
                    <a:pt x="3713" y="3107"/>
                  </a:moveTo>
                  <a:cubicBezTo>
                    <a:pt x="3637" y="3107"/>
                    <a:pt x="3575" y="3205"/>
                    <a:pt x="3575" y="3325"/>
                  </a:cubicBezTo>
                  <a:cubicBezTo>
                    <a:pt x="3575" y="3445"/>
                    <a:pt x="3637" y="3541"/>
                    <a:pt x="3713" y="3541"/>
                  </a:cubicBezTo>
                  <a:cubicBezTo>
                    <a:pt x="3790" y="3541"/>
                    <a:pt x="3851" y="3445"/>
                    <a:pt x="3851" y="3325"/>
                  </a:cubicBezTo>
                  <a:cubicBezTo>
                    <a:pt x="3851" y="3205"/>
                    <a:pt x="3790" y="3107"/>
                    <a:pt x="3713" y="3107"/>
                  </a:cubicBezTo>
                  <a:close/>
                  <a:moveTo>
                    <a:pt x="4083" y="3107"/>
                  </a:moveTo>
                  <a:cubicBezTo>
                    <a:pt x="4007" y="3107"/>
                    <a:pt x="3944" y="3205"/>
                    <a:pt x="3944" y="3325"/>
                  </a:cubicBezTo>
                  <a:cubicBezTo>
                    <a:pt x="3944" y="3445"/>
                    <a:pt x="4007" y="3541"/>
                    <a:pt x="4083" y="3541"/>
                  </a:cubicBezTo>
                  <a:cubicBezTo>
                    <a:pt x="4159" y="3541"/>
                    <a:pt x="4220" y="3445"/>
                    <a:pt x="4220" y="3325"/>
                  </a:cubicBezTo>
                  <a:cubicBezTo>
                    <a:pt x="4220" y="3205"/>
                    <a:pt x="4159" y="3107"/>
                    <a:pt x="4083" y="3107"/>
                  </a:cubicBezTo>
                  <a:close/>
                  <a:moveTo>
                    <a:pt x="4494" y="3107"/>
                  </a:moveTo>
                  <a:cubicBezTo>
                    <a:pt x="4418" y="3107"/>
                    <a:pt x="4355" y="3205"/>
                    <a:pt x="4355" y="3325"/>
                  </a:cubicBezTo>
                  <a:cubicBezTo>
                    <a:pt x="4355" y="3445"/>
                    <a:pt x="4418" y="3541"/>
                    <a:pt x="4494" y="3541"/>
                  </a:cubicBezTo>
                  <a:cubicBezTo>
                    <a:pt x="4570" y="3541"/>
                    <a:pt x="4631" y="3445"/>
                    <a:pt x="4631" y="3325"/>
                  </a:cubicBezTo>
                  <a:cubicBezTo>
                    <a:pt x="4631" y="3205"/>
                    <a:pt x="4570" y="3107"/>
                    <a:pt x="4494" y="3107"/>
                  </a:cubicBezTo>
                  <a:close/>
                  <a:moveTo>
                    <a:pt x="4864" y="3107"/>
                  </a:moveTo>
                  <a:cubicBezTo>
                    <a:pt x="4787" y="3107"/>
                    <a:pt x="4725" y="3205"/>
                    <a:pt x="4725" y="3325"/>
                  </a:cubicBezTo>
                  <a:cubicBezTo>
                    <a:pt x="4725" y="3445"/>
                    <a:pt x="4787" y="3541"/>
                    <a:pt x="4864" y="3541"/>
                  </a:cubicBezTo>
                  <a:cubicBezTo>
                    <a:pt x="4940" y="3541"/>
                    <a:pt x="5001" y="3445"/>
                    <a:pt x="5001" y="3325"/>
                  </a:cubicBezTo>
                  <a:cubicBezTo>
                    <a:pt x="5001" y="3205"/>
                    <a:pt x="4940" y="3107"/>
                    <a:pt x="4864" y="3107"/>
                  </a:cubicBezTo>
                  <a:close/>
                  <a:moveTo>
                    <a:pt x="5274" y="3107"/>
                  </a:moveTo>
                  <a:cubicBezTo>
                    <a:pt x="5198" y="3107"/>
                    <a:pt x="5136" y="3205"/>
                    <a:pt x="5136" y="3325"/>
                  </a:cubicBezTo>
                  <a:cubicBezTo>
                    <a:pt x="5136" y="3445"/>
                    <a:pt x="5198" y="3541"/>
                    <a:pt x="5274" y="3541"/>
                  </a:cubicBezTo>
                  <a:cubicBezTo>
                    <a:pt x="5351" y="3541"/>
                    <a:pt x="5412" y="3445"/>
                    <a:pt x="5412" y="3325"/>
                  </a:cubicBezTo>
                  <a:cubicBezTo>
                    <a:pt x="5412" y="3205"/>
                    <a:pt x="5351" y="3107"/>
                    <a:pt x="5274" y="3107"/>
                  </a:cubicBezTo>
                  <a:close/>
                  <a:moveTo>
                    <a:pt x="17107" y="3107"/>
                  </a:moveTo>
                  <a:cubicBezTo>
                    <a:pt x="17031" y="3107"/>
                    <a:pt x="16969" y="3205"/>
                    <a:pt x="16969" y="3325"/>
                  </a:cubicBezTo>
                  <a:cubicBezTo>
                    <a:pt x="16969" y="3445"/>
                    <a:pt x="17031" y="3541"/>
                    <a:pt x="17107" y="3541"/>
                  </a:cubicBezTo>
                  <a:cubicBezTo>
                    <a:pt x="17184" y="3541"/>
                    <a:pt x="17245" y="3445"/>
                    <a:pt x="17245" y="3325"/>
                  </a:cubicBezTo>
                  <a:cubicBezTo>
                    <a:pt x="17245" y="3205"/>
                    <a:pt x="17184" y="3107"/>
                    <a:pt x="17107" y="3107"/>
                  </a:cubicBezTo>
                  <a:close/>
                  <a:moveTo>
                    <a:pt x="17477" y="3107"/>
                  </a:moveTo>
                  <a:cubicBezTo>
                    <a:pt x="17401" y="3107"/>
                    <a:pt x="17339" y="3205"/>
                    <a:pt x="17339" y="3325"/>
                  </a:cubicBezTo>
                  <a:cubicBezTo>
                    <a:pt x="17339" y="3445"/>
                    <a:pt x="17401" y="3541"/>
                    <a:pt x="17477" y="3541"/>
                  </a:cubicBezTo>
                  <a:cubicBezTo>
                    <a:pt x="17553" y="3541"/>
                    <a:pt x="17615" y="3445"/>
                    <a:pt x="17615" y="3325"/>
                  </a:cubicBezTo>
                  <a:cubicBezTo>
                    <a:pt x="17615" y="3205"/>
                    <a:pt x="17553" y="3107"/>
                    <a:pt x="17477" y="3107"/>
                  </a:cubicBezTo>
                  <a:close/>
                  <a:moveTo>
                    <a:pt x="17888" y="3107"/>
                  </a:moveTo>
                  <a:cubicBezTo>
                    <a:pt x="17812" y="3107"/>
                    <a:pt x="17749" y="3205"/>
                    <a:pt x="17749" y="3325"/>
                  </a:cubicBezTo>
                  <a:cubicBezTo>
                    <a:pt x="17749" y="3445"/>
                    <a:pt x="17812" y="3541"/>
                    <a:pt x="17888" y="3541"/>
                  </a:cubicBezTo>
                  <a:cubicBezTo>
                    <a:pt x="17964" y="3541"/>
                    <a:pt x="18025" y="3445"/>
                    <a:pt x="18025" y="3325"/>
                  </a:cubicBezTo>
                  <a:cubicBezTo>
                    <a:pt x="18025" y="3205"/>
                    <a:pt x="17964" y="3107"/>
                    <a:pt x="17888" y="3107"/>
                  </a:cubicBezTo>
                  <a:close/>
                  <a:moveTo>
                    <a:pt x="18258" y="3107"/>
                  </a:moveTo>
                  <a:cubicBezTo>
                    <a:pt x="18182" y="3107"/>
                    <a:pt x="18119" y="3205"/>
                    <a:pt x="18119" y="3325"/>
                  </a:cubicBezTo>
                  <a:cubicBezTo>
                    <a:pt x="18119" y="3445"/>
                    <a:pt x="18182" y="3541"/>
                    <a:pt x="18258" y="3541"/>
                  </a:cubicBezTo>
                  <a:cubicBezTo>
                    <a:pt x="18334" y="3541"/>
                    <a:pt x="18395" y="3445"/>
                    <a:pt x="18395" y="3325"/>
                  </a:cubicBezTo>
                  <a:cubicBezTo>
                    <a:pt x="18395" y="3205"/>
                    <a:pt x="18334" y="3107"/>
                    <a:pt x="18258" y="3107"/>
                  </a:cubicBezTo>
                  <a:close/>
                  <a:moveTo>
                    <a:pt x="18669" y="3107"/>
                  </a:moveTo>
                  <a:cubicBezTo>
                    <a:pt x="18592" y="3107"/>
                    <a:pt x="18530" y="3205"/>
                    <a:pt x="18530" y="3325"/>
                  </a:cubicBezTo>
                  <a:cubicBezTo>
                    <a:pt x="18530" y="3445"/>
                    <a:pt x="18592" y="3541"/>
                    <a:pt x="18669" y="3541"/>
                  </a:cubicBezTo>
                  <a:cubicBezTo>
                    <a:pt x="18745" y="3541"/>
                    <a:pt x="18806" y="3445"/>
                    <a:pt x="18806" y="3325"/>
                  </a:cubicBezTo>
                  <a:cubicBezTo>
                    <a:pt x="18806" y="3205"/>
                    <a:pt x="18745" y="3107"/>
                    <a:pt x="18669" y="3107"/>
                  </a:cubicBezTo>
                  <a:close/>
                  <a:moveTo>
                    <a:pt x="19080" y="3107"/>
                  </a:moveTo>
                  <a:cubicBezTo>
                    <a:pt x="19003" y="3107"/>
                    <a:pt x="18941" y="3205"/>
                    <a:pt x="18941" y="3325"/>
                  </a:cubicBezTo>
                  <a:cubicBezTo>
                    <a:pt x="18941" y="3445"/>
                    <a:pt x="19003" y="3541"/>
                    <a:pt x="19080" y="3541"/>
                  </a:cubicBezTo>
                  <a:cubicBezTo>
                    <a:pt x="19156" y="3541"/>
                    <a:pt x="19217" y="3445"/>
                    <a:pt x="19217" y="3325"/>
                  </a:cubicBezTo>
                  <a:cubicBezTo>
                    <a:pt x="19217" y="3205"/>
                    <a:pt x="19156" y="3107"/>
                    <a:pt x="19080" y="3107"/>
                  </a:cubicBezTo>
                  <a:close/>
                  <a:moveTo>
                    <a:pt x="19449" y="3107"/>
                  </a:moveTo>
                  <a:cubicBezTo>
                    <a:pt x="19373" y="3107"/>
                    <a:pt x="19311" y="3205"/>
                    <a:pt x="19311" y="3325"/>
                  </a:cubicBezTo>
                  <a:cubicBezTo>
                    <a:pt x="19311" y="3445"/>
                    <a:pt x="19373" y="3541"/>
                    <a:pt x="19449" y="3541"/>
                  </a:cubicBezTo>
                  <a:cubicBezTo>
                    <a:pt x="19526" y="3541"/>
                    <a:pt x="19587" y="3445"/>
                    <a:pt x="19587" y="3325"/>
                  </a:cubicBezTo>
                  <a:cubicBezTo>
                    <a:pt x="19587" y="3205"/>
                    <a:pt x="19526" y="3107"/>
                    <a:pt x="19449" y="3107"/>
                  </a:cubicBezTo>
                  <a:close/>
                  <a:moveTo>
                    <a:pt x="19860" y="3107"/>
                  </a:moveTo>
                  <a:cubicBezTo>
                    <a:pt x="19784" y="3107"/>
                    <a:pt x="19722" y="3205"/>
                    <a:pt x="19722" y="3325"/>
                  </a:cubicBezTo>
                  <a:cubicBezTo>
                    <a:pt x="19722" y="3445"/>
                    <a:pt x="19784" y="3541"/>
                    <a:pt x="19860" y="3541"/>
                  </a:cubicBezTo>
                  <a:cubicBezTo>
                    <a:pt x="19937" y="3541"/>
                    <a:pt x="19998" y="3445"/>
                    <a:pt x="19998" y="3325"/>
                  </a:cubicBezTo>
                  <a:cubicBezTo>
                    <a:pt x="19998" y="3205"/>
                    <a:pt x="19937" y="3107"/>
                    <a:pt x="19860" y="3107"/>
                  </a:cubicBezTo>
                  <a:close/>
                  <a:moveTo>
                    <a:pt x="20271" y="3107"/>
                  </a:moveTo>
                  <a:cubicBezTo>
                    <a:pt x="20195" y="3107"/>
                    <a:pt x="20132" y="3205"/>
                    <a:pt x="20132" y="3325"/>
                  </a:cubicBezTo>
                  <a:cubicBezTo>
                    <a:pt x="20132" y="3445"/>
                    <a:pt x="20195" y="3541"/>
                    <a:pt x="20271" y="3541"/>
                  </a:cubicBezTo>
                  <a:cubicBezTo>
                    <a:pt x="20347" y="3541"/>
                    <a:pt x="20408" y="3445"/>
                    <a:pt x="20408" y="3325"/>
                  </a:cubicBezTo>
                  <a:cubicBezTo>
                    <a:pt x="20408" y="3205"/>
                    <a:pt x="20347" y="3107"/>
                    <a:pt x="20271" y="3107"/>
                  </a:cubicBezTo>
                  <a:close/>
                  <a:moveTo>
                    <a:pt x="6055" y="3171"/>
                  </a:moveTo>
                  <a:cubicBezTo>
                    <a:pt x="5979" y="3171"/>
                    <a:pt x="5916" y="3269"/>
                    <a:pt x="5916" y="3390"/>
                  </a:cubicBezTo>
                  <a:cubicBezTo>
                    <a:pt x="5916" y="3510"/>
                    <a:pt x="5979" y="3608"/>
                    <a:pt x="6055" y="3608"/>
                  </a:cubicBezTo>
                  <a:cubicBezTo>
                    <a:pt x="6131" y="3608"/>
                    <a:pt x="6193" y="3510"/>
                    <a:pt x="6193" y="3390"/>
                  </a:cubicBezTo>
                  <a:cubicBezTo>
                    <a:pt x="6193" y="3269"/>
                    <a:pt x="6131" y="3171"/>
                    <a:pt x="6055" y="3171"/>
                  </a:cubicBezTo>
                  <a:close/>
                  <a:moveTo>
                    <a:pt x="6466" y="3171"/>
                  </a:moveTo>
                  <a:cubicBezTo>
                    <a:pt x="6390" y="3171"/>
                    <a:pt x="6327" y="3269"/>
                    <a:pt x="6327" y="3390"/>
                  </a:cubicBezTo>
                  <a:cubicBezTo>
                    <a:pt x="6327" y="3510"/>
                    <a:pt x="6390" y="3608"/>
                    <a:pt x="6466" y="3608"/>
                  </a:cubicBezTo>
                  <a:cubicBezTo>
                    <a:pt x="6542" y="3608"/>
                    <a:pt x="6603" y="3510"/>
                    <a:pt x="6603" y="3390"/>
                  </a:cubicBezTo>
                  <a:cubicBezTo>
                    <a:pt x="6603" y="3269"/>
                    <a:pt x="6542" y="3171"/>
                    <a:pt x="6466" y="3171"/>
                  </a:cubicBezTo>
                  <a:close/>
                  <a:moveTo>
                    <a:pt x="6877" y="3171"/>
                  </a:moveTo>
                  <a:cubicBezTo>
                    <a:pt x="6801" y="3171"/>
                    <a:pt x="6738" y="3269"/>
                    <a:pt x="6738" y="3390"/>
                  </a:cubicBezTo>
                  <a:cubicBezTo>
                    <a:pt x="6738" y="3510"/>
                    <a:pt x="6801" y="3608"/>
                    <a:pt x="6877" y="3608"/>
                  </a:cubicBezTo>
                  <a:cubicBezTo>
                    <a:pt x="6953" y="3608"/>
                    <a:pt x="7014" y="3510"/>
                    <a:pt x="7014" y="3390"/>
                  </a:cubicBezTo>
                  <a:cubicBezTo>
                    <a:pt x="7014" y="3269"/>
                    <a:pt x="6953" y="3171"/>
                    <a:pt x="6877" y="3171"/>
                  </a:cubicBezTo>
                  <a:close/>
                  <a:moveTo>
                    <a:pt x="7247" y="3171"/>
                  </a:moveTo>
                  <a:cubicBezTo>
                    <a:pt x="7170" y="3171"/>
                    <a:pt x="7108" y="3269"/>
                    <a:pt x="7108" y="3390"/>
                  </a:cubicBezTo>
                  <a:cubicBezTo>
                    <a:pt x="7108" y="3510"/>
                    <a:pt x="7170" y="3608"/>
                    <a:pt x="7247" y="3608"/>
                  </a:cubicBezTo>
                  <a:cubicBezTo>
                    <a:pt x="7323" y="3608"/>
                    <a:pt x="7384" y="3510"/>
                    <a:pt x="7384" y="3390"/>
                  </a:cubicBezTo>
                  <a:cubicBezTo>
                    <a:pt x="7384" y="3269"/>
                    <a:pt x="7323" y="3171"/>
                    <a:pt x="7247" y="3171"/>
                  </a:cubicBezTo>
                  <a:close/>
                  <a:moveTo>
                    <a:pt x="7658" y="3171"/>
                  </a:moveTo>
                  <a:cubicBezTo>
                    <a:pt x="7581" y="3171"/>
                    <a:pt x="7519" y="3269"/>
                    <a:pt x="7519" y="3390"/>
                  </a:cubicBezTo>
                  <a:cubicBezTo>
                    <a:pt x="7519" y="3510"/>
                    <a:pt x="7581" y="3608"/>
                    <a:pt x="7658" y="3608"/>
                  </a:cubicBezTo>
                  <a:cubicBezTo>
                    <a:pt x="7734" y="3608"/>
                    <a:pt x="7795" y="3510"/>
                    <a:pt x="7795" y="3390"/>
                  </a:cubicBezTo>
                  <a:cubicBezTo>
                    <a:pt x="7795" y="3269"/>
                    <a:pt x="7734" y="3171"/>
                    <a:pt x="7658" y="3171"/>
                  </a:cubicBezTo>
                  <a:close/>
                  <a:moveTo>
                    <a:pt x="8849" y="3171"/>
                  </a:moveTo>
                  <a:cubicBezTo>
                    <a:pt x="8773" y="3171"/>
                    <a:pt x="8710" y="3269"/>
                    <a:pt x="8710" y="3390"/>
                  </a:cubicBezTo>
                  <a:cubicBezTo>
                    <a:pt x="8710" y="3510"/>
                    <a:pt x="8773" y="3608"/>
                    <a:pt x="8849" y="3608"/>
                  </a:cubicBezTo>
                  <a:cubicBezTo>
                    <a:pt x="8925" y="3608"/>
                    <a:pt x="8986" y="3510"/>
                    <a:pt x="8986" y="3390"/>
                  </a:cubicBezTo>
                  <a:cubicBezTo>
                    <a:pt x="8986" y="3269"/>
                    <a:pt x="8925" y="3171"/>
                    <a:pt x="8849" y="3171"/>
                  </a:cubicBezTo>
                  <a:close/>
                  <a:moveTo>
                    <a:pt x="9219" y="3171"/>
                  </a:moveTo>
                  <a:cubicBezTo>
                    <a:pt x="9142" y="3171"/>
                    <a:pt x="9080" y="3269"/>
                    <a:pt x="9080" y="3390"/>
                  </a:cubicBezTo>
                  <a:cubicBezTo>
                    <a:pt x="9080" y="3510"/>
                    <a:pt x="9142" y="3608"/>
                    <a:pt x="9219" y="3608"/>
                  </a:cubicBezTo>
                  <a:cubicBezTo>
                    <a:pt x="9295" y="3608"/>
                    <a:pt x="9356" y="3510"/>
                    <a:pt x="9356" y="3390"/>
                  </a:cubicBezTo>
                  <a:cubicBezTo>
                    <a:pt x="9356" y="3269"/>
                    <a:pt x="9295" y="3171"/>
                    <a:pt x="9219" y="3171"/>
                  </a:cubicBezTo>
                  <a:close/>
                  <a:moveTo>
                    <a:pt x="9999" y="3171"/>
                  </a:moveTo>
                  <a:cubicBezTo>
                    <a:pt x="9923" y="3171"/>
                    <a:pt x="9861" y="3269"/>
                    <a:pt x="9861" y="3390"/>
                  </a:cubicBezTo>
                  <a:cubicBezTo>
                    <a:pt x="9861" y="3510"/>
                    <a:pt x="9923" y="3608"/>
                    <a:pt x="9999" y="3608"/>
                  </a:cubicBezTo>
                  <a:cubicBezTo>
                    <a:pt x="10076" y="3608"/>
                    <a:pt x="10137" y="3510"/>
                    <a:pt x="10137" y="3390"/>
                  </a:cubicBezTo>
                  <a:cubicBezTo>
                    <a:pt x="10137" y="3269"/>
                    <a:pt x="10076" y="3171"/>
                    <a:pt x="9999" y="3171"/>
                  </a:cubicBezTo>
                  <a:close/>
                  <a:moveTo>
                    <a:pt x="11561" y="3171"/>
                  </a:moveTo>
                  <a:cubicBezTo>
                    <a:pt x="11484" y="3171"/>
                    <a:pt x="11422" y="3269"/>
                    <a:pt x="11422" y="3390"/>
                  </a:cubicBezTo>
                  <a:cubicBezTo>
                    <a:pt x="11422" y="3510"/>
                    <a:pt x="11484" y="3608"/>
                    <a:pt x="11561" y="3608"/>
                  </a:cubicBezTo>
                  <a:cubicBezTo>
                    <a:pt x="11637" y="3608"/>
                    <a:pt x="11698" y="3510"/>
                    <a:pt x="11698" y="3390"/>
                  </a:cubicBezTo>
                  <a:cubicBezTo>
                    <a:pt x="11698" y="3269"/>
                    <a:pt x="11637" y="3171"/>
                    <a:pt x="11561" y="3171"/>
                  </a:cubicBezTo>
                  <a:close/>
                  <a:moveTo>
                    <a:pt x="13944" y="3171"/>
                  </a:moveTo>
                  <a:cubicBezTo>
                    <a:pt x="13868" y="3171"/>
                    <a:pt x="13805" y="3269"/>
                    <a:pt x="13805" y="3390"/>
                  </a:cubicBezTo>
                  <a:cubicBezTo>
                    <a:pt x="13805" y="3510"/>
                    <a:pt x="13868" y="3606"/>
                    <a:pt x="13944" y="3606"/>
                  </a:cubicBezTo>
                  <a:cubicBezTo>
                    <a:pt x="14020" y="3606"/>
                    <a:pt x="14081" y="3510"/>
                    <a:pt x="14081" y="3390"/>
                  </a:cubicBezTo>
                  <a:cubicBezTo>
                    <a:pt x="14081" y="3269"/>
                    <a:pt x="14020" y="3171"/>
                    <a:pt x="13944" y="3171"/>
                  </a:cubicBezTo>
                  <a:close/>
                  <a:moveTo>
                    <a:pt x="14355" y="3171"/>
                  </a:moveTo>
                  <a:cubicBezTo>
                    <a:pt x="14278" y="3171"/>
                    <a:pt x="14216" y="3269"/>
                    <a:pt x="14216" y="3390"/>
                  </a:cubicBezTo>
                  <a:cubicBezTo>
                    <a:pt x="14216" y="3510"/>
                    <a:pt x="14278" y="3606"/>
                    <a:pt x="14355" y="3606"/>
                  </a:cubicBezTo>
                  <a:cubicBezTo>
                    <a:pt x="14431" y="3606"/>
                    <a:pt x="14492" y="3510"/>
                    <a:pt x="14492" y="3390"/>
                  </a:cubicBezTo>
                  <a:cubicBezTo>
                    <a:pt x="14492" y="3269"/>
                    <a:pt x="14431" y="3171"/>
                    <a:pt x="14355" y="3171"/>
                  </a:cubicBezTo>
                  <a:close/>
                  <a:moveTo>
                    <a:pt x="14765" y="3171"/>
                  </a:moveTo>
                  <a:cubicBezTo>
                    <a:pt x="14689" y="3171"/>
                    <a:pt x="14627" y="3269"/>
                    <a:pt x="14627" y="3390"/>
                  </a:cubicBezTo>
                  <a:cubicBezTo>
                    <a:pt x="14627" y="3510"/>
                    <a:pt x="14689" y="3606"/>
                    <a:pt x="14765" y="3606"/>
                  </a:cubicBezTo>
                  <a:cubicBezTo>
                    <a:pt x="14842" y="3606"/>
                    <a:pt x="14903" y="3510"/>
                    <a:pt x="14903" y="3390"/>
                  </a:cubicBezTo>
                  <a:cubicBezTo>
                    <a:pt x="14903" y="3269"/>
                    <a:pt x="14842" y="3171"/>
                    <a:pt x="14765" y="3171"/>
                  </a:cubicBezTo>
                  <a:close/>
                  <a:moveTo>
                    <a:pt x="1700" y="3754"/>
                  </a:moveTo>
                  <a:cubicBezTo>
                    <a:pt x="1624" y="3754"/>
                    <a:pt x="1561" y="3852"/>
                    <a:pt x="1561" y="3972"/>
                  </a:cubicBezTo>
                  <a:cubicBezTo>
                    <a:pt x="1561" y="4092"/>
                    <a:pt x="1624" y="4189"/>
                    <a:pt x="1700" y="4189"/>
                  </a:cubicBezTo>
                  <a:cubicBezTo>
                    <a:pt x="1776" y="4189"/>
                    <a:pt x="1837" y="4092"/>
                    <a:pt x="1837" y="3972"/>
                  </a:cubicBezTo>
                  <a:cubicBezTo>
                    <a:pt x="1837" y="3852"/>
                    <a:pt x="1776" y="3754"/>
                    <a:pt x="1700" y="3754"/>
                  </a:cubicBezTo>
                  <a:close/>
                  <a:moveTo>
                    <a:pt x="2070" y="3754"/>
                  </a:moveTo>
                  <a:cubicBezTo>
                    <a:pt x="1994" y="3754"/>
                    <a:pt x="1931" y="3852"/>
                    <a:pt x="1931" y="3972"/>
                  </a:cubicBezTo>
                  <a:cubicBezTo>
                    <a:pt x="1931" y="4092"/>
                    <a:pt x="1994" y="4189"/>
                    <a:pt x="2070" y="4189"/>
                  </a:cubicBezTo>
                  <a:cubicBezTo>
                    <a:pt x="2146" y="4189"/>
                    <a:pt x="2207" y="4092"/>
                    <a:pt x="2207" y="3972"/>
                  </a:cubicBezTo>
                  <a:cubicBezTo>
                    <a:pt x="2207" y="3852"/>
                    <a:pt x="2146" y="3754"/>
                    <a:pt x="2070" y="3754"/>
                  </a:cubicBezTo>
                  <a:close/>
                  <a:moveTo>
                    <a:pt x="2481" y="3754"/>
                  </a:moveTo>
                  <a:cubicBezTo>
                    <a:pt x="2404" y="3754"/>
                    <a:pt x="2342" y="3852"/>
                    <a:pt x="2342" y="3972"/>
                  </a:cubicBezTo>
                  <a:cubicBezTo>
                    <a:pt x="2342" y="4092"/>
                    <a:pt x="2404" y="4189"/>
                    <a:pt x="2481" y="4189"/>
                  </a:cubicBezTo>
                  <a:cubicBezTo>
                    <a:pt x="2557" y="4189"/>
                    <a:pt x="2618" y="4092"/>
                    <a:pt x="2618" y="3972"/>
                  </a:cubicBezTo>
                  <a:cubicBezTo>
                    <a:pt x="2618" y="3852"/>
                    <a:pt x="2557" y="3754"/>
                    <a:pt x="2481" y="3754"/>
                  </a:cubicBezTo>
                  <a:close/>
                  <a:moveTo>
                    <a:pt x="2891" y="3754"/>
                  </a:moveTo>
                  <a:cubicBezTo>
                    <a:pt x="2815" y="3754"/>
                    <a:pt x="2753" y="3852"/>
                    <a:pt x="2753" y="3972"/>
                  </a:cubicBezTo>
                  <a:cubicBezTo>
                    <a:pt x="2753" y="4092"/>
                    <a:pt x="2815" y="4189"/>
                    <a:pt x="2891" y="4189"/>
                  </a:cubicBezTo>
                  <a:cubicBezTo>
                    <a:pt x="2968" y="4189"/>
                    <a:pt x="3029" y="4092"/>
                    <a:pt x="3029" y="3972"/>
                  </a:cubicBezTo>
                  <a:cubicBezTo>
                    <a:pt x="3029" y="3852"/>
                    <a:pt x="2968" y="3754"/>
                    <a:pt x="2891" y="3754"/>
                  </a:cubicBezTo>
                  <a:close/>
                  <a:moveTo>
                    <a:pt x="3302" y="3754"/>
                  </a:moveTo>
                  <a:cubicBezTo>
                    <a:pt x="3226" y="3754"/>
                    <a:pt x="3164" y="3852"/>
                    <a:pt x="3164" y="3972"/>
                  </a:cubicBezTo>
                  <a:cubicBezTo>
                    <a:pt x="3164" y="4092"/>
                    <a:pt x="3226" y="4189"/>
                    <a:pt x="3302" y="4189"/>
                  </a:cubicBezTo>
                  <a:cubicBezTo>
                    <a:pt x="3379" y="4189"/>
                    <a:pt x="3440" y="4092"/>
                    <a:pt x="3440" y="3972"/>
                  </a:cubicBezTo>
                  <a:cubicBezTo>
                    <a:pt x="3440" y="3852"/>
                    <a:pt x="3379" y="3754"/>
                    <a:pt x="3302" y="3754"/>
                  </a:cubicBezTo>
                  <a:close/>
                  <a:moveTo>
                    <a:pt x="3713" y="3754"/>
                  </a:moveTo>
                  <a:cubicBezTo>
                    <a:pt x="3637" y="3754"/>
                    <a:pt x="3575" y="3852"/>
                    <a:pt x="3575" y="3972"/>
                  </a:cubicBezTo>
                  <a:cubicBezTo>
                    <a:pt x="3575" y="4092"/>
                    <a:pt x="3637" y="4189"/>
                    <a:pt x="3713" y="4189"/>
                  </a:cubicBezTo>
                  <a:cubicBezTo>
                    <a:pt x="3790" y="4189"/>
                    <a:pt x="3851" y="4092"/>
                    <a:pt x="3851" y="3972"/>
                  </a:cubicBezTo>
                  <a:cubicBezTo>
                    <a:pt x="3851" y="3852"/>
                    <a:pt x="3790" y="3754"/>
                    <a:pt x="3713" y="3754"/>
                  </a:cubicBezTo>
                  <a:close/>
                  <a:moveTo>
                    <a:pt x="4083" y="3754"/>
                  </a:moveTo>
                  <a:cubicBezTo>
                    <a:pt x="4007" y="3754"/>
                    <a:pt x="3944" y="3852"/>
                    <a:pt x="3944" y="3972"/>
                  </a:cubicBezTo>
                  <a:cubicBezTo>
                    <a:pt x="3944" y="4092"/>
                    <a:pt x="4007" y="4189"/>
                    <a:pt x="4083" y="4189"/>
                  </a:cubicBezTo>
                  <a:cubicBezTo>
                    <a:pt x="4159" y="4189"/>
                    <a:pt x="4220" y="4092"/>
                    <a:pt x="4220" y="3972"/>
                  </a:cubicBezTo>
                  <a:cubicBezTo>
                    <a:pt x="4220" y="3852"/>
                    <a:pt x="4159" y="3754"/>
                    <a:pt x="4083" y="3754"/>
                  </a:cubicBezTo>
                  <a:close/>
                  <a:moveTo>
                    <a:pt x="4494" y="3754"/>
                  </a:moveTo>
                  <a:cubicBezTo>
                    <a:pt x="4418" y="3754"/>
                    <a:pt x="4355" y="3852"/>
                    <a:pt x="4355" y="3972"/>
                  </a:cubicBezTo>
                  <a:cubicBezTo>
                    <a:pt x="4355" y="4092"/>
                    <a:pt x="4418" y="4189"/>
                    <a:pt x="4494" y="4189"/>
                  </a:cubicBezTo>
                  <a:cubicBezTo>
                    <a:pt x="4570" y="4189"/>
                    <a:pt x="4631" y="4092"/>
                    <a:pt x="4631" y="3972"/>
                  </a:cubicBezTo>
                  <a:cubicBezTo>
                    <a:pt x="4631" y="3852"/>
                    <a:pt x="4570" y="3754"/>
                    <a:pt x="4494" y="3754"/>
                  </a:cubicBezTo>
                  <a:close/>
                  <a:moveTo>
                    <a:pt x="4864" y="3754"/>
                  </a:moveTo>
                  <a:cubicBezTo>
                    <a:pt x="4787" y="3754"/>
                    <a:pt x="4725" y="3852"/>
                    <a:pt x="4725" y="3972"/>
                  </a:cubicBezTo>
                  <a:cubicBezTo>
                    <a:pt x="4725" y="4092"/>
                    <a:pt x="4787" y="4189"/>
                    <a:pt x="4864" y="4189"/>
                  </a:cubicBezTo>
                  <a:cubicBezTo>
                    <a:pt x="4940" y="4189"/>
                    <a:pt x="5001" y="4092"/>
                    <a:pt x="5001" y="3972"/>
                  </a:cubicBezTo>
                  <a:cubicBezTo>
                    <a:pt x="5001" y="3852"/>
                    <a:pt x="4940" y="3754"/>
                    <a:pt x="4864" y="3754"/>
                  </a:cubicBezTo>
                  <a:close/>
                  <a:moveTo>
                    <a:pt x="5274" y="3754"/>
                  </a:moveTo>
                  <a:cubicBezTo>
                    <a:pt x="5198" y="3754"/>
                    <a:pt x="5136" y="3852"/>
                    <a:pt x="5136" y="3972"/>
                  </a:cubicBezTo>
                  <a:cubicBezTo>
                    <a:pt x="5136" y="4092"/>
                    <a:pt x="5198" y="4189"/>
                    <a:pt x="5274" y="4189"/>
                  </a:cubicBezTo>
                  <a:cubicBezTo>
                    <a:pt x="5351" y="4189"/>
                    <a:pt x="5412" y="4092"/>
                    <a:pt x="5412" y="3972"/>
                  </a:cubicBezTo>
                  <a:cubicBezTo>
                    <a:pt x="5412" y="3852"/>
                    <a:pt x="5351" y="3754"/>
                    <a:pt x="5274" y="3754"/>
                  </a:cubicBezTo>
                  <a:close/>
                  <a:moveTo>
                    <a:pt x="5685" y="3754"/>
                  </a:moveTo>
                  <a:cubicBezTo>
                    <a:pt x="5609" y="3754"/>
                    <a:pt x="5547" y="3852"/>
                    <a:pt x="5547" y="3972"/>
                  </a:cubicBezTo>
                  <a:cubicBezTo>
                    <a:pt x="5547" y="4092"/>
                    <a:pt x="5609" y="4189"/>
                    <a:pt x="5685" y="4189"/>
                  </a:cubicBezTo>
                  <a:cubicBezTo>
                    <a:pt x="5762" y="4189"/>
                    <a:pt x="5823" y="4092"/>
                    <a:pt x="5823" y="3972"/>
                  </a:cubicBezTo>
                  <a:cubicBezTo>
                    <a:pt x="5823" y="3852"/>
                    <a:pt x="5762" y="3754"/>
                    <a:pt x="5685" y="3754"/>
                  </a:cubicBezTo>
                  <a:close/>
                  <a:moveTo>
                    <a:pt x="6055" y="3754"/>
                  </a:moveTo>
                  <a:cubicBezTo>
                    <a:pt x="5979" y="3754"/>
                    <a:pt x="5916" y="3852"/>
                    <a:pt x="5916" y="3972"/>
                  </a:cubicBezTo>
                  <a:cubicBezTo>
                    <a:pt x="5916" y="4092"/>
                    <a:pt x="5979" y="4189"/>
                    <a:pt x="6055" y="4189"/>
                  </a:cubicBezTo>
                  <a:cubicBezTo>
                    <a:pt x="6131" y="4189"/>
                    <a:pt x="6193" y="4092"/>
                    <a:pt x="6193" y="3972"/>
                  </a:cubicBezTo>
                  <a:cubicBezTo>
                    <a:pt x="6193" y="3852"/>
                    <a:pt x="6131" y="3754"/>
                    <a:pt x="6055" y="3754"/>
                  </a:cubicBezTo>
                  <a:close/>
                  <a:moveTo>
                    <a:pt x="6466" y="3754"/>
                  </a:moveTo>
                  <a:cubicBezTo>
                    <a:pt x="6390" y="3754"/>
                    <a:pt x="6327" y="3852"/>
                    <a:pt x="6327" y="3972"/>
                  </a:cubicBezTo>
                  <a:cubicBezTo>
                    <a:pt x="6327" y="4092"/>
                    <a:pt x="6390" y="4189"/>
                    <a:pt x="6466" y="4189"/>
                  </a:cubicBezTo>
                  <a:cubicBezTo>
                    <a:pt x="6542" y="4189"/>
                    <a:pt x="6603" y="4092"/>
                    <a:pt x="6603" y="3972"/>
                  </a:cubicBezTo>
                  <a:cubicBezTo>
                    <a:pt x="6603" y="3852"/>
                    <a:pt x="6542" y="3754"/>
                    <a:pt x="6466" y="3754"/>
                  </a:cubicBezTo>
                  <a:close/>
                  <a:moveTo>
                    <a:pt x="6877" y="3754"/>
                  </a:moveTo>
                  <a:cubicBezTo>
                    <a:pt x="6801" y="3754"/>
                    <a:pt x="6738" y="3852"/>
                    <a:pt x="6738" y="3972"/>
                  </a:cubicBezTo>
                  <a:cubicBezTo>
                    <a:pt x="6738" y="4092"/>
                    <a:pt x="6801" y="4189"/>
                    <a:pt x="6877" y="4189"/>
                  </a:cubicBezTo>
                  <a:cubicBezTo>
                    <a:pt x="6953" y="4189"/>
                    <a:pt x="7014" y="4092"/>
                    <a:pt x="7014" y="3972"/>
                  </a:cubicBezTo>
                  <a:cubicBezTo>
                    <a:pt x="7014" y="3852"/>
                    <a:pt x="6953" y="3754"/>
                    <a:pt x="6877" y="3754"/>
                  </a:cubicBezTo>
                  <a:close/>
                  <a:moveTo>
                    <a:pt x="7247" y="3754"/>
                  </a:moveTo>
                  <a:cubicBezTo>
                    <a:pt x="7170" y="3754"/>
                    <a:pt x="7108" y="3852"/>
                    <a:pt x="7108" y="3972"/>
                  </a:cubicBezTo>
                  <a:cubicBezTo>
                    <a:pt x="7108" y="4092"/>
                    <a:pt x="7170" y="4189"/>
                    <a:pt x="7247" y="4189"/>
                  </a:cubicBezTo>
                  <a:cubicBezTo>
                    <a:pt x="7323" y="4189"/>
                    <a:pt x="7384" y="4092"/>
                    <a:pt x="7384" y="3972"/>
                  </a:cubicBezTo>
                  <a:cubicBezTo>
                    <a:pt x="7384" y="3852"/>
                    <a:pt x="7323" y="3754"/>
                    <a:pt x="7247" y="3754"/>
                  </a:cubicBezTo>
                  <a:close/>
                  <a:moveTo>
                    <a:pt x="7658" y="3754"/>
                  </a:moveTo>
                  <a:cubicBezTo>
                    <a:pt x="7581" y="3754"/>
                    <a:pt x="7519" y="3852"/>
                    <a:pt x="7519" y="3972"/>
                  </a:cubicBezTo>
                  <a:cubicBezTo>
                    <a:pt x="7519" y="4092"/>
                    <a:pt x="7581" y="4189"/>
                    <a:pt x="7658" y="4189"/>
                  </a:cubicBezTo>
                  <a:cubicBezTo>
                    <a:pt x="7734" y="4189"/>
                    <a:pt x="7795" y="4092"/>
                    <a:pt x="7795" y="3972"/>
                  </a:cubicBezTo>
                  <a:cubicBezTo>
                    <a:pt x="7795" y="3852"/>
                    <a:pt x="7734" y="3754"/>
                    <a:pt x="7658" y="3754"/>
                  </a:cubicBezTo>
                  <a:close/>
                  <a:moveTo>
                    <a:pt x="8027" y="3754"/>
                  </a:moveTo>
                  <a:cubicBezTo>
                    <a:pt x="7951" y="3754"/>
                    <a:pt x="7889" y="3852"/>
                    <a:pt x="7889" y="3972"/>
                  </a:cubicBezTo>
                  <a:cubicBezTo>
                    <a:pt x="7889" y="4092"/>
                    <a:pt x="7951" y="4189"/>
                    <a:pt x="8027" y="4189"/>
                  </a:cubicBezTo>
                  <a:cubicBezTo>
                    <a:pt x="8103" y="4189"/>
                    <a:pt x="8165" y="4092"/>
                    <a:pt x="8165" y="3972"/>
                  </a:cubicBezTo>
                  <a:cubicBezTo>
                    <a:pt x="8165" y="3852"/>
                    <a:pt x="8103" y="3754"/>
                    <a:pt x="8027" y="3754"/>
                  </a:cubicBezTo>
                  <a:close/>
                  <a:moveTo>
                    <a:pt x="8438" y="3754"/>
                  </a:moveTo>
                  <a:cubicBezTo>
                    <a:pt x="8362" y="3754"/>
                    <a:pt x="8299" y="3852"/>
                    <a:pt x="8299" y="3972"/>
                  </a:cubicBezTo>
                  <a:cubicBezTo>
                    <a:pt x="8299" y="4092"/>
                    <a:pt x="8362" y="4189"/>
                    <a:pt x="8438" y="4189"/>
                  </a:cubicBezTo>
                  <a:cubicBezTo>
                    <a:pt x="8515" y="4189"/>
                    <a:pt x="8576" y="4092"/>
                    <a:pt x="8576" y="3972"/>
                  </a:cubicBezTo>
                  <a:cubicBezTo>
                    <a:pt x="8576" y="3852"/>
                    <a:pt x="8515" y="3754"/>
                    <a:pt x="8438" y="3754"/>
                  </a:cubicBezTo>
                  <a:close/>
                  <a:moveTo>
                    <a:pt x="8849" y="3754"/>
                  </a:moveTo>
                  <a:cubicBezTo>
                    <a:pt x="8773" y="3754"/>
                    <a:pt x="8710" y="3852"/>
                    <a:pt x="8710" y="3972"/>
                  </a:cubicBezTo>
                  <a:cubicBezTo>
                    <a:pt x="8710" y="4092"/>
                    <a:pt x="8773" y="4189"/>
                    <a:pt x="8849" y="4189"/>
                  </a:cubicBezTo>
                  <a:cubicBezTo>
                    <a:pt x="8925" y="4189"/>
                    <a:pt x="8986" y="4092"/>
                    <a:pt x="8986" y="3972"/>
                  </a:cubicBezTo>
                  <a:cubicBezTo>
                    <a:pt x="8986" y="3852"/>
                    <a:pt x="8925" y="3754"/>
                    <a:pt x="8849" y="3754"/>
                  </a:cubicBezTo>
                  <a:close/>
                  <a:moveTo>
                    <a:pt x="9219" y="3754"/>
                  </a:moveTo>
                  <a:cubicBezTo>
                    <a:pt x="9142" y="3754"/>
                    <a:pt x="9080" y="3852"/>
                    <a:pt x="9080" y="3972"/>
                  </a:cubicBezTo>
                  <a:cubicBezTo>
                    <a:pt x="9080" y="4092"/>
                    <a:pt x="9142" y="4189"/>
                    <a:pt x="9219" y="4189"/>
                  </a:cubicBezTo>
                  <a:cubicBezTo>
                    <a:pt x="9295" y="4189"/>
                    <a:pt x="9356" y="4092"/>
                    <a:pt x="9356" y="3972"/>
                  </a:cubicBezTo>
                  <a:cubicBezTo>
                    <a:pt x="9356" y="3852"/>
                    <a:pt x="9295" y="3754"/>
                    <a:pt x="9219" y="3754"/>
                  </a:cubicBezTo>
                  <a:close/>
                  <a:moveTo>
                    <a:pt x="9589" y="3754"/>
                  </a:moveTo>
                  <a:cubicBezTo>
                    <a:pt x="9512" y="3754"/>
                    <a:pt x="9450" y="3852"/>
                    <a:pt x="9450" y="3972"/>
                  </a:cubicBezTo>
                  <a:cubicBezTo>
                    <a:pt x="9450" y="4092"/>
                    <a:pt x="9512" y="4189"/>
                    <a:pt x="9589" y="4189"/>
                  </a:cubicBezTo>
                  <a:cubicBezTo>
                    <a:pt x="9665" y="4189"/>
                    <a:pt x="9726" y="4092"/>
                    <a:pt x="9726" y="3972"/>
                  </a:cubicBezTo>
                  <a:cubicBezTo>
                    <a:pt x="9726" y="3852"/>
                    <a:pt x="9665" y="3754"/>
                    <a:pt x="9589" y="3754"/>
                  </a:cubicBezTo>
                  <a:close/>
                  <a:moveTo>
                    <a:pt x="9999" y="3754"/>
                  </a:moveTo>
                  <a:cubicBezTo>
                    <a:pt x="9923" y="3754"/>
                    <a:pt x="9861" y="3852"/>
                    <a:pt x="9861" y="3972"/>
                  </a:cubicBezTo>
                  <a:cubicBezTo>
                    <a:pt x="9861" y="4092"/>
                    <a:pt x="9923" y="4189"/>
                    <a:pt x="9999" y="4189"/>
                  </a:cubicBezTo>
                  <a:cubicBezTo>
                    <a:pt x="10076" y="4189"/>
                    <a:pt x="10137" y="4092"/>
                    <a:pt x="10137" y="3972"/>
                  </a:cubicBezTo>
                  <a:cubicBezTo>
                    <a:pt x="10137" y="3852"/>
                    <a:pt x="10076" y="3754"/>
                    <a:pt x="9999" y="3754"/>
                  </a:cubicBezTo>
                  <a:close/>
                  <a:moveTo>
                    <a:pt x="10410" y="3754"/>
                  </a:moveTo>
                  <a:cubicBezTo>
                    <a:pt x="10334" y="3754"/>
                    <a:pt x="10272" y="3852"/>
                    <a:pt x="10272" y="3972"/>
                  </a:cubicBezTo>
                  <a:cubicBezTo>
                    <a:pt x="10272" y="4092"/>
                    <a:pt x="10334" y="4189"/>
                    <a:pt x="10410" y="4189"/>
                  </a:cubicBezTo>
                  <a:cubicBezTo>
                    <a:pt x="10487" y="4189"/>
                    <a:pt x="10548" y="4092"/>
                    <a:pt x="10548" y="3972"/>
                  </a:cubicBezTo>
                  <a:cubicBezTo>
                    <a:pt x="10548" y="3852"/>
                    <a:pt x="10487" y="3754"/>
                    <a:pt x="10410" y="3754"/>
                  </a:cubicBezTo>
                  <a:close/>
                  <a:moveTo>
                    <a:pt x="10780" y="3754"/>
                  </a:moveTo>
                  <a:cubicBezTo>
                    <a:pt x="10704" y="3754"/>
                    <a:pt x="10641" y="3852"/>
                    <a:pt x="10641" y="3972"/>
                  </a:cubicBezTo>
                  <a:cubicBezTo>
                    <a:pt x="10641" y="4092"/>
                    <a:pt x="10704" y="4189"/>
                    <a:pt x="10780" y="4189"/>
                  </a:cubicBezTo>
                  <a:cubicBezTo>
                    <a:pt x="10856" y="4189"/>
                    <a:pt x="10917" y="4092"/>
                    <a:pt x="10917" y="3972"/>
                  </a:cubicBezTo>
                  <a:cubicBezTo>
                    <a:pt x="10917" y="3852"/>
                    <a:pt x="10856" y="3754"/>
                    <a:pt x="10780" y="3754"/>
                  </a:cubicBezTo>
                  <a:close/>
                  <a:moveTo>
                    <a:pt x="11191" y="3754"/>
                  </a:moveTo>
                  <a:cubicBezTo>
                    <a:pt x="11115" y="3754"/>
                    <a:pt x="11052" y="3852"/>
                    <a:pt x="11052" y="3972"/>
                  </a:cubicBezTo>
                  <a:cubicBezTo>
                    <a:pt x="11052" y="4092"/>
                    <a:pt x="11115" y="4189"/>
                    <a:pt x="11191" y="4189"/>
                  </a:cubicBezTo>
                  <a:cubicBezTo>
                    <a:pt x="11267" y="4189"/>
                    <a:pt x="11328" y="4092"/>
                    <a:pt x="11328" y="3972"/>
                  </a:cubicBezTo>
                  <a:cubicBezTo>
                    <a:pt x="11328" y="3852"/>
                    <a:pt x="11267" y="3754"/>
                    <a:pt x="11191" y="3754"/>
                  </a:cubicBezTo>
                  <a:close/>
                  <a:moveTo>
                    <a:pt x="11561" y="3754"/>
                  </a:moveTo>
                  <a:cubicBezTo>
                    <a:pt x="11484" y="3754"/>
                    <a:pt x="11422" y="3852"/>
                    <a:pt x="11422" y="3972"/>
                  </a:cubicBezTo>
                  <a:cubicBezTo>
                    <a:pt x="11422" y="4092"/>
                    <a:pt x="11484" y="4189"/>
                    <a:pt x="11561" y="4189"/>
                  </a:cubicBezTo>
                  <a:cubicBezTo>
                    <a:pt x="11637" y="4189"/>
                    <a:pt x="11698" y="4092"/>
                    <a:pt x="11698" y="3972"/>
                  </a:cubicBezTo>
                  <a:cubicBezTo>
                    <a:pt x="11698" y="3852"/>
                    <a:pt x="11637" y="3754"/>
                    <a:pt x="11561" y="3754"/>
                  </a:cubicBezTo>
                  <a:close/>
                  <a:moveTo>
                    <a:pt x="12382" y="3754"/>
                  </a:moveTo>
                  <a:cubicBezTo>
                    <a:pt x="12306" y="3754"/>
                    <a:pt x="12244" y="3852"/>
                    <a:pt x="12244" y="3972"/>
                  </a:cubicBezTo>
                  <a:cubicBezTo>
                    <a:pt x="12244" y="4092"/>
                    <a:pt x="12306" y="4189"/>
                    <a:pt x="12382" y="4189"/>
                  </a:cubicBezTo>
                  <a:cubicBezTo>
                    <a:pt x="12459" y="4189"/>
                    <a:pt x="12520" y="4092"/>
                    <a:pt x="12520" y="3972"/>
                  </a:cubicBezTo>
                  <a:cubicBezTo>
                    <a:pt x="12520" y="3852"/>
                    <a:pt x="12459" y="3754"/>
                    <a:pt x="12382" y="3754"/>
                  </a:cubicBezTo>
                  <a:close/>
                  <a:moveTo>
                    <a:pt x="16738" y="3754"/>
                  </a:moveTo>
                  <a:cubicBezTo>
                    <a:pt x="16661" y="3754"/>
                    <a:pt x="16599" y="3852"/>
                    <a:pt x="16599" y="3972"/>
                  </a:cubicBezTo>
                  <a:cubicBezTo>
                    <a:pt x="16599" y="4092"/>
                    <a:pt x="16661" y="4189"/>
                    <a:pt x="16738" y="4189"/>
                  </a:cubicBezTo>
                  <a:cubicBezTo>
                    <a:pt x="16814" y="4189"/>
                    <a:pt x="16875" y="4092"/>
                    <a:pt x="16875" y="3972"/>
                  </a:cubicBezTo>
                  <a:cubicBezTo>
                    <a:pt x="16875" y="3852"/>
                    <a:pt x="16814" y="3754"/>
                    <a:pt x="16738" y="3754"/>
                  </a:cubicBezTo>
                  <a:close/>
                  <a:moveTo>
                    <a:pt x="17107" y="3754"/>
                  </a:moveTo>
                  <a:cubicBezTo>
                    <a:pt x="17031" y="3754"/>
                    <a:pt x="16969" y="3852"/>
                    <a:pt x="16969" y="3972"/>
                  </a:cubicBezTo>
                  <a:cubicBezTo>
                    <a:pt x="16969" y="4092"/>
                    <a:pt x="17031" y="4189"/>
                    <a:pt x="17107" y="4189"/>
                  </a:cubicBezTo>
                  <a:cubicBezTo>
                    <a:pt x="17184" y="4189"/>
                    <a:pt x="17245" y="4092"/>
                    <a:pt x="17245" y="3972"/>
                  </a:cubicBezTo>
                  <a:cubicBezTo>
                    <a:pt x="17245" y="3852"/>
                    <a:pt x="17184" y="3754"/>
                    <a:pt x="17107" y="3754"/>
                  </a:cubicBezTo>
                  <a:close/>
                  <a:moveTo>
                    <a:pt x="17518" y="3754"/>
                  </a:moveTo>
                  <a:cubicBezTo>
                    <a:pt x="17442" y="3754"/>
                    <a:pt x="17380" y="3852"/>
                    <a:pt x="17380" y="3972"/>
                  </a:cubicBezTo>
                  <a:cubicBezTo>
                    <a:pt x="17380" y="4092"/>
                    <a:pt x="17442" y="4189"/>
                    <a:pt x="17518" y="4189"/>
                  </a:cubicBezTo>
                  <a:cubicBezTo>
                    <a:pt x="17595" y="4189"/>
                    <a:pt x="17656" y="4092"/>
                    <a:pt x="17656" y="3972"/>
                  </a:cubicBezTo>
                  <a:cubicBezTo>
                    <a:pt x="17656" y="3852"/>
                    <a:pt x="17595" y="3754"/>
                    <a:pt x="17518" y="3754"/>
                  </a:cubicBezTo>
                  <a:close/>
                  <a:moveTo>
                    <a:pt x="17888" y="3754"/>
                  </a:moveTo>
                  <a:cubicBezTo>
                    <a:pt x="17812" y="3754"/>
                    <a:pt x="17749" y="3852"/>
                    <a:pt x="17749" y="3972"/>
                  </a:cubicBezTo>
                  <a:cubicBezTo>
                    <a:pt x="17749" y="4092"/>
                    <a:pt x="17812" y="4189"/>
                    <a:pt x="17888" y="4189"/>
                  </a:cubicBezTo>
                  <a:cubicBezTo>
                    <a:pt x="17964" y="4189"/>
                    <a:pt x="18025" y="4092"/>
                    <a:pt x="18025" y="3972"/>
                  </a:cubicBezTo>
                  <a:cubicBezTo>
                    <a:pt x="18025" y="3852"/>
                    <a:pt x="17964" y="3754"/>
                    <a:pt x="17888" y="3754"/>
                  </a:cubicBezTo>
                  <a:close/>
                  <a:moveTo>
                    <a:pt x="18299" y="3754"/>
                  </a:moveTo>
                  <a:cubicBezTo>
                    <a:pt x="18223" y="3754"/>
                    <a:pt x="18160" y="3852"/>
                    <a:pt x="18160" y="3972"/>
                  </a:cubicBezTo>
                  <a:cubicBezTo>
                    <a:pt x="18160" y="4092"/>
                    <a:pt x="18223" y="4189"/>
                    <a:pt x="18299" y="4189"/>
                  </a:cubicBezTo>
                  <a:cubicBezTo>
                    <a:pt x="18375" y="4189"/>
                    <a:pt x="18436" y="4092"/>
                    <a:pt x="18436" y="3972"/>
                  </a:cubicBezTo>
                  <a:cubicBezTo>
                    <a:pt x="18436" y="3852"/>
                    <a:pt x="18375" y="3754"/>
                    <a:pt x="18299" y="3754"/>
                  </a:cubicBezTo>
                  <a:close/>
                  <a:moveTo>
                    <a:pt x="18710" y="3754"/>
                  </a:moveTo>
                  <a:cubicBezTo>
                    <a:pt x="18633" y="3754"/>
                    <a:pt x="18571" y="3852"/>
                    <a:pt x="18571" y="3972"/>
                  </a:cubicBezTo>
                  <a:cubicBezTo>
                    <a:pt x="18571" y="4092"/>
                    <a:pt x="18633" y="4189"/>
                    <a:pt x="18710" y="4189"/>
                  </a:cubicBezTo>
                  <a:cubicBezTo>
                    <a:pt x="18786" y="4189"/>
                    <a:pt x="18847" y="4092"/>
                    <a:pt x="18847" y="3972"/>
                  </a:cubicBezTo>
                  <a:cubicBezTo>
                    <a:pt x="18847" y="3852"/>
                    <a:pt x="18786" y="3754"/>
                    <a:pt x="18710" y="3754"/>
                  </a:cubicBezTo>
                  <a:close/>
                  <a:moveTo>
                    <a:pt x="19121" y="3754"/>
                  </a:moveTo>
                  <a:cubicBezTo>
                    <a:pt x="19044" y="3754"/>
                    <a:pt x="18982" y="3852"/>
                    <a:pt x="18982" y="3972"/>
                  </a:cubicBezTo>
                  <a:cubicBezTo>
                    <a:pt x="18982" y="4092"/>
                    <a:pt x="19044" y="4189"/>
                    <a:pt x="19121" y="4189"/>
                  </a:cubicBezTo>
                  <a:cubicBezTo>
                    <a:pt x="19197" y="4189"/>
                    <a:pt x="19258" y="4092"/>
                    <a:pt x="19258" y="3972"/>
                  </a:cubicBezTo>
                  <a:cubicBezTo>
                    <a:pt x="19258" y="3852"/>
                    <a:pt x="19197" y="3754"/>
                    <a:pt x="19121" y="3754"/>
                  </a:cubicBezTo>
                  <a:close/>
                  <a:moveTo>
                    <a:pt x="14355" y="3818"/>
                  </a:moveTo>
                  <a:cubicBezTo>
                    <a:pt x="14278" y="3818"/>
                    <a:pt x="14216" y="3917"/>
                    <a:pt x="14216" y="4037"/>
                  </a:cubicBezTo>
                  <a:cubicBezTo>
                    <a:pt x="14216" y="4157"/>
                    <a:pt x="14278" y="4253"/>
                    <a:pt x="14355" y="4253"/>
                  </a:cubicBezTo>
                  <a:cubicBezTo>
                    <a:pt x="14431" y="4253"/>
                    <a:pt x="14492" y="4157"/>
                    <a:pt x="14492" y="4037"/>
                  </a:cubicBezTo>
                  <a:cubicBezTo>
                    <a:pt x="14492" y="3917"/>
                    <a:pt x="14431" y="3818"/>
                    <a:pt x="14355" y="3818"/>
                  </a:cubicBezTo>
                  <a:close/>
                  <a:moveTo>
                    <a:pt x="14765" y="3818"/>
                  </a:moveTo>
                  <a:cubicBezTo>
                    <a:pt x="14689" y="3818"/>
                    <a:pt x="14627" y="3917"/>
                    <a:pt x="14627" y="4037"/>
                  </a:cubicBezTo>
                  <a:cubicBezTo>
                    <a:pt x="14627" y="4157"/>
                    <a:pt x="14689" y="4253"/>
                    <a:pt x="14765" y="4253"/>
                  </a:cubicBezTo>
                  <a:cubicBezTo>
                    <a:pt x="14842" y="4253"/>
                    <a:pt x="14903" y="4157"/>
                    <a:pt x="14903" y="4037"/>
                  </a:cubicBezTo>
                  <a:cubicBezTo>
                    <a:pt x="14903" y="3917"/>
                    <a:pt x="14842" y="3818"/>
                    <a:pt x="14765" y="3818"/>
                  </a:cubicBezTo>
                  <a:close/>
                  <a:moveTo>
                    <a:pt x="919" y="4336"/>
                  </a:moveTo>
                  <a:cubicBezTo>
                    <a:pt x="843" y="4336"/>
                    <a:pt x="781" y="4434"/>
                    <a:pt x="781" y="4555"/>
                  </a:cubicBezTo>
                  <a:cubicBezTo>
                    <a:pt x="781" y="4675"/>
                    <a:pt x="843" y="4773"/>
                    <a:pt x="919" y="4773"/>
                  </a:cubicBezTo>
                  <a:cubicBezTo>
                    <a:pt x="996" y="4773"/>
                    <a:pt x="1057" y="4675"/>
                    <a:pt x="1057" y="4555"/>
                  </a:cubicBezTo>
                  <a:cubicBezTo>
                    <a:pt x="1057" y="4434"/>
                    <a:pt x="996" y="4336"/>
                    <a:pt x="919" y="4336"/>
                  </a:cubicBezTo>
                  <a:close/>
                  <a:moveTo>
                    <a:pt x="1289" y="4336"/>
                  </a:moveTo>
                  <a:cubicBezTo>
                    <a:pt x="1213" y="4336"/>
                    <a:pt x="1150" y="4434"/>
                    <a:pt x="1150" y="4555"/>
                  </a:cubicBezTo>
                  <a:cubicBezTo>
                    <a:pt x="1150" y="4675"/>
                    <a:pt x="1213" y="4773"/>
                    <a:pt x="1289" y="4773"/>
                  </a:cubicBezTo>
                  <a:cubicBezTo>
                    <a:pt x="1365" y="4773"/>
                    <a:pt x="1426" y="4675"/>
                    <a:pt x="1426" y="4555"/>
                  </a:cubicBezTo>
                  <a:cubicBezTo>
                    <a:pt x="1426" y="4434"/>
                    <a:pt x="1365" y="4336"/>
                    <a:pt x="1289" y="4336"/>
                  </a:cubicBezTo>
                  <a:close/>
                  <a:moveTo>
                    <a:pt x="1700" y="4336"/>
                  </a:moveTo>
                  <a:cubicBezTo>
                    <a:pt x="1624" y="4336"/>
                    <a:pt x="1561" y="4434"/>
                    <a:pt x="1561" y="4555"/>
                  </a:cubicBezTo>
                  <a:cubicBezTo>
                    <a:pt x="1561" y="4675"/>
                    <a:pt x="1624" y="4773"/>
                    <a:pt x="1700" y="4773"/>
                  </a:cubicBezTo>
                  <a:cubicBezTo>
                    <a:pt x="1776" y="4773"/>
                    <a:pt x="1837" y="4675"/>
                    <a:pt x="1837" y="4555"/>
                  </a:cubicBezTo>
                  <a:cubicBezTo>
                    <a:pt x="1837" y="4434"/>
                    <a:pt x="1776" y="4336"/>
                    <a:pt x="1700" y="4336"/>
                  </a:cubicBezTo>
                  <a:close/>
                  <a:moveTo>
                    <a:pt x="2070" y="4336"/>
                  </a:moveTo>
                  <a:cubicBezTo>
                    <a:pt x="1994" y="4336"/>
                    <a:pt x="1931" y="4434"/>
                    <a:pt x="1931" y="4555"/>
                  </a:cubicBezTo>
                  <a:cubicBezTo>
                    <a:pt x="1931" y="4675"/>
                    <a:pt x="1994" y="4773"/>
                    <a:pt x="2070" y="4773"/>
                  </a:cubicBezTo>
                  <a:cubicBezTo>
                    <a:pt x="2146" y="4773"/>
                    <a:pt x="2207" y="4675"/>
                    <a:pt x="2207" y="4555"/>
                  </a:cubicBezTo>
                  <a:cubicBezTo>
                    <a:pt x="2207" y="4434"/>
                    <a:pt x="2146" y="4336"/>
                    <a:pt x="2070" y="4336"/>
                  </a:cubicBezTo>
                  <a:close/>
                  <a:moveTo>
                    <a:pt x="2481" y="4336"/>
                  </a:moveTo>
                  <a:cubicBezTo>
                    <a:pt x="2404" y="4336"/>
                    <a:pt x="2342" y="4434"/>
                    <a:pt x="2342" y="4555"/>
                  </a:cubicBezTo>
                  <a:cubicBezTo>
                    <a:pt x="2342" y="4675"/>
                    <a:pt x="2404" y="4773"/>
                    <a:pt x="2481" y="4773"/>
                  </a:cubicBezTo>
                  <a:cubicBezTo>
                    <a:pt x="2557" y="4773"/>
                    <a:pt x="2618" y="4675"/>
                    <a:pt x="2618" y="4555"/>
                  </a:cubicBezTo>
                  <a:cubicBezTo>
                    <a:pt x="2618" y="4434"/>
                    <a:pt x="2557" y="4336"/>
                    <a:pt x="2481" y="4336"/>
                  </a:cubicBezTo>
                  <a:close/>
                  <a:moveTo>
                    <a:pt x="2891" y="4336"/>
                  </a:moveTo>
                  <a:cubicBezTo>
                    <a:pt x="2815" y="4336"/>
                    <a:pt x="2753" y="4434"/>
                    <a:pt x="2753" y="4555"/>
                  </a:cubicBezTo>
                  <a:cubicBezTo>
                    <a:pt x="2753" y="4675"/>
                    <a:pt x="2815" y="4773"/>
                    <a:pt x="2891" y="4773"/>
                  </a:cubicBezTo>
                  <a:cubicBezTo>
                    <a:pt x="2968" y="4773"/>
                    <a:pt x="3029" y="4675"/>
                    <a:pt x="3029" y="4555"/>
                  </a:cubicBezTo>
                  <a:cubicBezTo>
                    <a:pt x="3029" y="4434"/>
                    <a:pt x="2968" y="4336"/>
                    <a:pt x="2891" y="4336"/>
                  </a:cubicBezTo>
                  <a:close/>
                  <a:moveTo>
                    <a:pt x="3302" y="4336"/>
                  </a:moveTo>
                  <a:cubicBezTo>
                    <a:pt x="3226" y="4336"/>
                    <a:pt x="3164" y="4434"/>
                    <a:pt x="3164" y="4555"/>
                  </a:cubicBezTo>
                  <a:cubicBezTo>
                    <a:pt x="3164" y="4675"/>
                    <a:pt x="3226" y="4773"/>
                    <a:pt x="3302" y="4773"/>
                  </a:cubicBezTo>
                  <a:cubicBezTo>
                    <a:pt x="3379" y="4773"/>
                    <a:pt x="3440" y="4675"/>
                    <a:pt x="3440" y="4555"/>
                  </a:cubicBezTo>
                  <a:cubicBezTo>
                    <a:pt x="3440" y="4434"/>
                    <a:pt x="3379" y="4336"/>
                    <a:pt x="3302" y="4336"/>
                  </a:cubicBezTo>
                  <a:close/>
                  <a:moveTo>
                    <a:pt x="3713" y="4336"/>
                  </a:moveTo>
                  <a:cubicBezTo>
                    <a:pt x="3637" y="4336"/>
                    <a:pt x="3575" y="4434"/>
                    <a:pt x="3575" y="4555"/>
                  </a:cubicBezTo>
                  <a:cubicBezTo>
                    <a:pt x="3575" y="4675"/>
                    <a:pt x="3637" y="4773"/>
                    <a:pt x="3713" y="4773"/>
                  </a:cubicBezTo>
                  <a:cubicBezTo>
                    <a:pt x="3790" y="4773"/>
                    <a:pt x="3851" y="4675"/>
                    <a:pt x="3851" y="4555"/>
                  </a:cubicBezTo>
                  <a:cubicBezTo>
                    <a:pt x="3851" y="4434"/>
                    <a:pt x="3790" y="4336"/>
                    <a:pt x="3713" y="4336"/>
                  </a:cubicBezTo>
                  <a:close/>
                  <a:moveTo>
                    <a:pt x="4083" y="4336"/>
                  </a:moveTo>
                  <a:cubicBezTo>
                    <a:pt x="4007" y="4336"/>
                    <a:pt x="3944" y="4434"/>
                    <a:pt x="3944" y="4555"/>
                  </a:cubicBezTo>
                  <a:cubicBezTo>
                    <a:pt x="3944" y="4675"/>
                    <a:pt x="4007" y="4773"/>
                    <a:pt x="4083" y="4773"/>
                  </a:cubicBezTo>
                  <a:cubicBezTo>
                    <a:pt x="4159" y="4773"/>
                    <a:pt x="4220" y="4675"/>
                    <a:pt x="4220" y="4555"/>
                  </a:cubicBezTo>
                  <a:cubicBezTo>
                    <a:pt x="4220" y="4434"/>
                    <a:pt x="4159" y="4336"/>
                    <a:pt x="4083" y="4336"/>
                  </a:cubicBezTo>
                  <a:close/>
                  <a:moveTo>
                    <a:pt x="4494" y="4336"/>
                  </a:moveTo>
                  <a:cubicBezTo>
                    <a:pt x="4418" y="4336"/>
                    <a:pt x="4355" y="4434"/>
                    <a:pt x="4355" y="4555"/>
                  </a:cubicBezTo>
                  <a:cubicBezTo>
                    <a:pt x="4355" y="4675"/>
                    <a:pt x="4418" y="4773"/>
                    <a:pt x="4494" y="4773"/>
                  </a:cubicBezTo>
                  <a:cubicBezTo>
                    <a:pt x="4570" y="4773"/>
                    <a:pt x="4631" y="4675"/>
                    <a:pt x="4631" y="4555"/>
                  </a:cubicBezTo>
                  <a:cubicBezTo>
                    <a:pt x="4631" y="4434"/>
                    <a:pt x="4570" y="4336"/>
                    <a:pt x="4494" y="4336"/>
                  </a:cubicBezTo>
                  <a:close/>
                  <a:moveTo>
                    <a:pt x="4864" y="4336"/>
                  </a:moveTo>
                  <a:cubicBezTo>
                    <a:pt x="4787" y="4336"/>
                    <a:pt x="4725" y="4434"/>
                    <a:pt x="4725" y="4555"/>
                  </a:cubicBezTo>
                  <a:cubicBezTo>
                    <a:pt x="4725" y="4675"/>
                    <a:pt x="4787" y="4773"/>
                    <a:pt x="4864" y="4773"/>
                  </a:cubicBezTo>
                  <a:cubicBezTo>
                    <a:pt x="4940" y="4773"/>
                    <a:pt x="5001" y="4675"/>
                    <a:pt x="5001" y="4555"/>
                  </a:cubicBezTo>
                  <a:cubicBezTo>
                    <a:pt x="5001" y="4434"/>
                    <a:pt x="4940" y="4336"/>
                    <a:pt x="4864" y="4336"/>
                  </a:cubicBezTo>
                  <a:close/>
                  <a:moveTo>
                    <a:pt x="5274" y="4336"/>
                  </a:moveTo>
                  <a:cubicBezTo>
                    <a:pt x="5198" y="4336"/>
                    <a:pt x="5136" y="4434"/>
                    <a:pt x="5136" y="4555"/>
                  </a:cubicBezTo>
                  <a:cubicBezTo>
                    <a:pt x="5136" y="4675"/>
                    <a:pt x="5198" y="4773"/>
                    <a:pt x="5274" y="4773"/>
                  </a:cubicBezTo>
                  <a:cubicBezTo>
                    <a:pt x="5351" y="4773"/>
                    <a:pt x="5412" y="4675"/>
                    <a:pt x="5412" y="4555"/>
                  </a:cubicBezTo>
                  <a:cubicBezTo>
                    <a:pt x="5412" y="4434"/>
                    <a:pt x="5351" y="4336"/>
                    <a:pt x="5274" y="4336"/>
                  </a:cubicBezTo>
                  <a:close/>
                  <a:moveTo>
                    <a:pt x="5685" y="4336"/>
                  </a:moveTo>
                  <a:cubicBezTo>
                    <a:pt x="5609" y="4336"/>
                    <a:pt x="5547" y="4434"/>
                    <a:pt x="5547" y="4555"/>
                  </a:cubicBezTo>
                  <a:cubicBezTo>
                    <a:pt x="5547" y="4675"/>
                    <a:pt x="5609" y="4773"/>
                    <a:pt x="5685" y="4773"/>
                  </a:cubicBezTo>
                  <a:cubicBezTo>
                    <a:pt x="5762" y="4773"/>
                    <a:pt x="5823" y="4675"/>
                    <a:pt x="5823" y="4555"/>
                  </a:cubicBezTo>
                  <a:cubicBezTo>
                    <a:pt x="5823" y="4434"/>
                    <a:pt x="5762" y="4336"/>
                    <a:pt x="5685" y="4336"/>
                  </a:cubicBezTo>
                  <a:close/>
                  <a:moveTo>
                    <a:pt x="6055" y="4336"/>
                  </a:moveTo>
                  <a:cubicBezTo>
                    <a:pt x="5979" y="4336"/>
                    <a:pt x="5916" y="4434"/>
                    <a:pt x="5916" y="4555"/>
                  </a:cubicBezTo>
                  <a:cubicBezTo>
                    <a:pt x="5916" y="4675"/>
                    <a:pt x="5979" y="4773"/>
                    <a:pt x="6055" y="4773"/>
                  </a:cubicBezTo>
                  <a:cubicBezTo>
                    <a:pt x="6131" y="4773"/>
                    <a:pt x="6193" y="4675"/>
                    <a:pt x="6193" y="4555"/>
                  </a:cubicBezTo>
                  <a:cubicBezTo>
                    <a:pt x="6193" y="4434"/>
                    <a:pt x="6131" y="4336"/>
                    <a:pt x="6055" y="4336"/>
                  </a:cubicBezTo>
                  <a:close/>
                  <a:moveTo>
                    <a:pt x="6466" y="4336"/>
                  </a:moveTo>
                  <a:cubicBezTo>
                    <a:pt x="6390" y="4336"/>
                    <a:pt x="6327" y="4434"/>
                    <a:pt x="6327" y="4555"/>
                  </a:cubicBezTo>
                  <a:cubicBezTo>
                    <a:pt x="6327" y="4675"/>
                    <a:pt x="6390" y="4773"/>
                    <a:pt x="6466" y="4773"/>
                  </a:cubicBezTo>
                  <a:cubicBezTo>
                    <a:pt x="6542" y="4773"/>
                    <a:pt x="6603" y="4675"/>
                    <a:pt x="6603" y="4555"/>
                  </a:cubicBezTo>
                  <a:cubicBezTo>
                    <a:pt x="6603" y="4434"/>
                    <a:pt x="6542" y="4336"/>
                    <a:pt x="6466" y="4336"/>
                  </a:cubicBezTo>
                  <a:close/>
                  <a:moveTo>
                    <a:pt x="6877" y="4336"/>
                  </a:moveTo>
                  <a:cubicBezTo>
                    <a:pt x="6801" y="4336"/>
                    <a:pt x="6738" y="4434"/>
                    <a:pt x="6738" y="4555"/>
                  </a:cubicBezTo>
                  <a:cubicBezTo>
                    <a:pt x="6738" y="4675"/>
                    <a:pt x="6801" y="4773"/>
                    <a:pt x="6877" y="4773"/>
                  </a:cubicBezTo>
                  <a:cubicBezTo>
                    <a:pt x="6953" y="4773"/>
                    <a:pt x="7014" y="4675"/>
                    <a:pt x="7014" y="4555"/>
                  </a:cubicBezTo>
                  <a:cubicBezTo>
                    <a:pt x="7014" y="4434"/>
                    <a:pt x="6953" y="4336"/>
                    <a:pt x="6877" y="4336"/>
                  </a:cubicBezTo>
                  <a:close/>
                  <a:moveTo>
                    <a:pt x="7247" y="4336"/>
                  </a:moveTo>
                  <a:cubicBezTo>
                    <a:pt x="7170" y="4336"/>
                    <a:pt x="7108" y="4434"/>
                    <a:pt x="7108" y="4555"/>
                  </a:cubicBezTo>
                  <a:cubicBezTo>
                    <a:pt x="7108" y="4675"/>
                    <a:pt x="7170" y="4773"/>
                    <a:pt x="7247" y="4773"/>
                  </a:cubicBezTo>
                  <a:cubicBezTo>
                    <a:pt x="7323" y="4773"/>
                    <a:pt x="7384" y="4675"/>
                    <a:pt x="7384" y="4555"/>
                  </a:cubicBezTo>
                  <a:cubicBezTo>
                    <a:pt x="7384" y="4434"/>
                    <a:pt x="7323" y="4336"/>
                    <a:pt x="7247" y="4336"/>
                  </a:cubicBezTo>
                  <a:close/>
                  <a:moveTo>
                    <a:pt x="7658" y="4336"/>
                  </a:moveTo>
                  <a:cubicBezTo>
                    <a:pt x="7581" y="4336"/>
                    <a:pt x="7519" y="4434"/>
                    <a:pt x="7519" y="4555"/>
                  </a:cubicBezTo>
                  <a:cubicBezTo>
                    <a:pt x="7519" y="4675"/>
                    <a:pt x="7581" y="4773"/>
                    <a:pt x="7658" y="4773"/>
                  </a:cubicBezTo>
                  <a:cubicBezTo>
                    <a:pt x="7734" y="4773"/>
                    <a:pt x="7795" y="4675"/>
                    <a:pt x="7795" y="4555"/>
                  </a:cubicBezTo>
                  <a:cubicBezTo>
                    <a:pt x="7795" y="4434"/>
                    <a:pt x="7734" y="4336"/>
                    <a:pt x="7658" y="4336"/>
                  </a:cubicBezTo>
                  <a:close/>
                  <a:moveTo>
                    <a:pt x="8027" y="4336"/>
                  </a:moveTo>
                  <a:cubicBezTo>
                    <a:pt x="7951" y="4336"/>
                    <a:pt x="7889" y="4434"/>
                    <a:pt x="7889" y="4555"/>
                  </a:cubicBezTo>
                  <a:cubicBezTo>
                    <a:pt x="7889" y="4675"/>
                    <a:pt x="7951" y="4773"/>
                    <a:pt x="8027" y="4773"/>
                  </a:cubicBezTo>
                  <a:cubicBezTo>
                    <a:pt x="8103" y="4773"/>
                    <a:pt x="8165" y="4675"/>
                    <a:pt x="8165" y="4555"/>
                  </a:cubicBezTo>
                  <a:cubicBezTo>
                    <a:pt x="8165" y="4434"/>
                    <a:pt x="8103" y="4336"/>
                    <a:pt x="8027" y="4336"/>
                  </a:cubicBezTo>
                  <a:close/>
                  <a:moveTo>
                    <a:pt x="8438" y="4336"/>
                  </a:moveTo>
                  <a:cubicBezTo>
                    <a:pt x="8362" y="4336"/>
                    <a:pt x="8299" y="4434"/>
                    <a:pt x="8299" y="4555"/>
                  </a:cubicBezTo>
                  <a:cubicBezTo>
                    <a:pt x="8299" y="4675"/>
                    <a:pt x="8362" y="4773"/>
                    <a:pt x="8438" y="4773"/>
                  </a:cubicBezTo>
                  <a:cubicBezTo>
                    <a:pt x="8515" y="4773"/>
                    <a:pt x="8576" y="4675"/>
                    <a:pt x="8576" y="4555"/>
                  </a:cubicBezTo>
                  <a:cubicBezTo>
                    <a:pt x="8576" y="4434"/>
                    <a:pt x="8515" y="4336"/>
                    <a:pt x="8438" y="4336"/>
                  </a:cubicBezTo>
                  <a:close/>
                  <a:moveTo>
                    <a:pt x="8849" y="4336"/>
                  </a:moveTo>
                  <a:cubicBezTo>
                    <a:pt x="8773" y="4336"/>
                    <a:pt x="8710" y="4434"/>
                    <a:pt x="8710" y="4555"/>
                  </a:cubicBezTo>
                  <a:cubicBezTo>
                    <a:pt x="8710" y="4675"/>
                    <a:pt x="8773" y="4773"/>
                    <a:pt x="8849" y="4773"/>
                  </a:cubicBezTo>
                  <a:cubicBezTo>
                    <a:pt x="8925" y="4773"/>
                    <a:pt x="8986" y="4675"/>
                    <a:pt x="8986" y="4555"/>
                  </a:cubicBezTo>
                  <a:cubicBezTo>
                    <a:pt x="8986" y="4434"/>
                    <a:pt x="8925" y="4336"/>
                    <a:pt x="8849" y="4336"/>
                  </a:cubicBezTo>
                  <a:close/>
                  <a:moveTo>
                    <a:pt x="9219" y="4336"/>
                  </a:moveTo>
                  <a:cubicBezTo>
                    <a:pt x="9142" y="4336"/>
                    <a:pt x="9080" y="4434"/>
                    <a:pt x="9080" y="4555"/>
                  </a:cubicBezTo>
                  <a:cubicBezTo>
                    <a:pt x="9080" y="4675"/>
                    <a:pt x="9142" y="4773"/>
                    <a:pt x="9219" y="4773"/>
                  </a:cubicBezTo>
                  <a:cubicBezTo>
                    <a:pt x="9295" y="4773"/>
                    <a:pt x="9356" y="4675"/>
                    <a:pt x="9356" y="4555"/>
                  </a:cubicBezTo>
                  <a:cubicBezTo>
                    <a:pt x="9356" y="4434"/>
                    <a:pt x="9295" y="4336"/>
                    <a:pt x="9219" y="4336"/>
                  </a:cubicBezTo>
                  <a:close/>
                  <a:moveTo>
                    <a:pt x="9589" y="4336"/>
                  </a:moveTo>
                  <a:cubicBezTo>
                    <a:pt x="9512" y="4336"/>
                    <a:pt x="9450" y="4434"/>
                    <a:pt x="9450" y="4555"/>
                  </a:cubicBezTo>
                  <a:cubicBezTo>
                    <a:pt x="9450" y="4675"/>
                    <a:pt x="9512" y="4773"/>
                    <a:pt x="9589" y="4773"/>
                  </a:cubicBezTo>
                  <a:cubicBezTo>
                    <a:pt x="9665" y="4773"/>
                    <a:pt x="9726" y="4675"/>
                    <a:pt x="9726" y="4555"/>
                  </a:cubicBezTo>
                  <a:cubicBezTo>
                    <a:pt x="9726" y="4434"/>
                    <a:pt x="9665" y="4336"/>
                    <a:pt x="9589" y="4336"/>
                  </a:cubicBezTo>
                  <a:close/>
                  <a:moveTo>
                    <a:pt x="9999" y="4336"/>
                  </a:moveTo>
                  <a:cubicBezTo>
                    <a:pt x="9923" y="4336"/>
                    <a:pt x="9861" y="4434"/>
                    <a:pt x="9861" y="4555"/>
                  </a:cubicBezTo>
                  <a:cubicBezTo>
                    <a:pt x="9861" y="4675"/>
                    <a:pt x="9923" y="4773"/>
                    <a:pt x="9999" y="4773"/>
                  </a:cubicBezTo>
                  <a:cubicBezTo>
                    <a:pt x="10076" y="4773"/>
                    <a:pt x="10137" y="4675"/>
                    <a:pt x="10137" y="4555"/>
                  </a:cubicBezTo>
                  <a:cubicBezTo>
                    <a:pt x="10137" y="4434"/>
                    <a:pt x="10076" y="4336"/>
                    <a:pt x="9999" y="4336"/>
                  </a:cubicBezTo>
                  <a:close/>
                  <a:moveTo>
                    <a:pt x="10410" y="4336"/>
                  </a:moveTo>
                  <a:cubicBezTo>
                    <a:pt x="10334" y="4336"/>
                    <a:pt x="10272" y="4434"/>
                    <a:pt x="10272" y="4555"/>
                  </a:cubicBezTo>
                  <a:cubicBezTo>
                    <a:pt x="10272" y="4675"/>
                    <a:pt x="10334" y="4773"/>
                    <a:pt x="10410" y="4773"/>
                  </a:cubicBezTo>
                  <a:cubicBezTo>
                    <a:pt x="10487" y="4773"/>
                    <a:pt x="10548" y="4675"/>
                    <a:pt x="10548" y="4555"/>
                  </a:cubicBezTo>
                  <a:cubicBezTo>
                    <a:pt x="10548" y="4434"/>
                    <a:pt x="10487" y="4336"/>
                    <a:pt x="10410" y="4336"/>
                  </a:cubicBezTo>
                  <a:close/>
                  <a:moveTo>
                    <a:pt x="10780" y="4336"/>
                  </a:moveTo>
                  <a:cubicBezTo>
                    <a:pt x="10704" y="4336"/>
                    <a:pt x="10641" y="4434"/>
                    <a:pt x="10641" y="4555"/>
                  </a:cubicBezTo>
                  <a:cubicBezTo>
                    <a:pt x="10641" y="4675"/>
                    <a:pt x="10704" y="4773"/>
                    <a:pt x="10780" y="4773"/>
                  </a:cubicBezTo>
                  <a:cubicBezTo>
                    <a:pt x="10856" y="4773"/>
                    <a:pt x="10917" y="4675"/>
                    <a:pt x="10917" y="4555"/>
                  </a:cubicBezTo>
                  <a:cubicBezTo>
                    <a:pt x="10917" y="4434"/>
                    <a:pt x="10856" y="4336"/>
                    <a:pt x="10780" y="4336"/>
                  </a:cubicBezTo>
                  <a:close/>
                  <a:moveTo>
                    <a:pt x="11191" y="4336"/>
                  </a:moveTo>
                  <a:cubicBezTo>
                    <a:pt x="11115" y="4336"/>
                    <a:pt x="11052" y="4434"/>
                    <a:pt x="11052" y="4555"/>
                  </a:cubicBezTo>
                  <a:cubicBezTo>
                    <a:pt x="11052" y="4675"/>
                    <a:pt x="11115" y="4773"/>
                    <a:pt x="11191" y="4773"/>
                  </a:cubicBezTo>
                  <a:cubicBezTo>
                    <a:pt x="11267" y="4773"/>
                    <a:pt x="11328" y="4675"/>
                    <a:pt x="11328" y="4555"/>
                  </a:cubicBezTo>
                  <a:cubicBezTo>
                    <a:pt x="11328" y="4434"/>
                    <a:pt x="11267" y="4336"/>
                    <a:pt x="11191" y="4336"/>
                  </a:cubicBezTo>
                  <a:close/>
                  <a:moveTo>
                    <a:pt x="13533" y="4401"/>
                  </a:moveTo>
                  <a:cubicBezTo>
                    <a:pt x="13457" y="4401"/>
                    <a:pt x="13394" y="4499"/>
                    <a:pt x="13394" y="4619"/>
                  </a:cubicBezTo>
                  <a:cubicBezTo>
                    <a:pt x="13394" y="4739"/>
                    <a:pt x="13457" y="4836"/>
                    <a:pt x="13533" y="4836"/>
                  </a:cubicBezTo>
                  <a:cubicBezTo>
                    <a:pt x="13609" y="4836"/>
                    <a:pt x="13670" y="4739"/>
                    <a:pt x="13670" y="4619"/>
                  </a:cubicBezTo>
                  <a:cubicBezTo>
                    <a:pt x="13670" y="4499"/>
                    <a:pt x="13609" y="4401"/>
                    <a:pt x="13533" y="4401"/>
                  </a:cubicBezTo>
                  <a:close/>
                  <a:moveTo>
                    <a:pt x="13944" y="4401"/>
                  </a:moveTo>
                  <a:cubicBezTo>
                    <a:pt x="13868" y="4401"/>
                    <a:pt x="13805" y="4499"/>
                    <a:pt x="13805" y="4619"/>
                  </a:cubicBezTo>
                  <a:cubicBezTo>
                    <a:pt x="13805" y="4739"/>
                    <a:pt x="13868" y="4836"/>
                    <a:pt x="13944" y="4836"/>
                  </a:cubicBezTo>
                  <a:cubicBezTo>
                    <a:pt x="14020" y="4836"/>
                    <a:pt x="14081" y="4739"/>
                    <a:pt x="14081" y="4619"/>
                  </a:cubicBezTo>
                  <a:cubicBezTo>
                    <a:pt x="14081" y="4499"/>
                    <a:pt x="14020" y="4401"/>
                    <a:pt x="13944" y="4401"/>
                  </a:cubicBezTo>
                  <a:close/>
                  <a:moveTo>
                    <a:pt x="14355" y="4401"/>
                  </a:moveTo>
                  <a:cubicBezTo>
                    <a:pt x="14278" y="4401"/>
                    <a:pt x="14216" y="4499"/>
                    <a:pt x="14216" y="4619"/>
                  </a:cubicBezTo>
                  <a:cubicBezTo>
                    <a:pt x="14216" y="4739"/>
                    <a:pt x="14278" y="4836"/>
                    <a:pt x="14355" y="4836"/>
                  </a:cubicBezTo>
                  <a:cubicBezTo>
                    <a:pt x="14431" y="4836"/>
                    <a:pt x="14492" y="4739"/>
                    <a:pt x="14492" y="4619"/>
                  </a:cubicBezTo>
                  <a:cubicBezTo>
                    <a:pt x="14492" y="4499"/>
                    <a:pt x="14431" y="4401"/>
                    <a:pt x="14355" y="4401"/>
                  </a:cubicBezTo>
                  <a:close/>
                  <a:moveTo>
                    <a:pt x="16738" y="4401"/>
                  </a:moveTo>
                  <a:cubicBezTo>
                    <a:pt x="16661" y="4401"/>
                    <a:pt x="16599" y="4499"/>
                    <a:pt x="16599" y="4619"/>
                  </a:cubicBezTo>
                  <a:cubicBezTo>
                    <a:pt x="16599" y="4740"/>
                    <a:pt x="16661" y="4836"/>
                    <a:pt x="16738" y="4836"/>
                  </a:cubicBezTo>
                  <a:cubicBezTo>
                    <a:pt x="16814" y="4836"/>
                    <a:pt x="16875" y="4740"/>
                    <a:pt x="16875" y="4619"/>
                  </a:cubicBezTo>
                  <a:cubicBezTo>
                    <a:pt x="16875" y="4499"/>
                    <a:pt x="16814" y="4401"/>
                    <a:pt x="16738" y="4401"/>
                  </a:cubicBezTo>
                  <a:close/>
                  <a:moveTo>
                    <a:pt x="17107" y="4401"/>
                  </a:moveTo>
                  <a:cubicBezTo>
                    <a:pt x="17031" y="4401"/>
                    <a:pt x="16969" y="4499"/>
                    <a:pt x="16969" y="4619"/>
                  </a:cubicBezTo>
                  <a:cubicBezTo>
                    <a:pt x="16969" y="4740"/>
                    <a:pt x="17031" y="4836"/>
                    <a:pt x="17107" y="4836"/>
                  </a:cubicBezTo>
                  <a:cubicBezTo>
                    <a:pt x="17184" y="4836"/>
                    <a:pt x="17245" y="4740"/>
                    <a:pt x="17245" y="4619"/>
                  </a:cubicBezTo>
                  <a:cubicBezTo>
                    <a:pt x="17245" y="4499"/>
                    <a:pt x="17184" y="4401"/>
                    <a:pt x="17107" y="4401"/>
                  </a:cubicBezTo>
                  <a:close/>
                  <a:moveTo>
                    <a:pt x="17518" y="4401"/>
                  </a:moveTo>
                  <a:cubicBezTo>
                    <a:pt x="17442" y="4401"/>
                    <a:pt x="17380" y="4499"/>
                    <a:pt x="17380" y="4619"/>
                  </a:cubicBezTo>
                  <a:cubicBezTo>
                    <a:pt x="17380" y="4740"/>
                    <a:pt x="17442" y="4836"/>
                    <a:pt x="17518" y="4836"/>
                  </a:cubicBezTo>
                  <a:cubicBezTo>
                    <a:pt x="17595" y="4836"/>
                    <a:pt x="17656" y="4740"/>
                    <a:pt x="17656" y="4619"/>
                  </a:cubicBezTo>
                  <a:cubicBezTo>
                    <a:pt x="17656" y="4499"/>
                    <a:pt x="17595" y="4401"/>
                    <a:pt x="17518" y="4401"/>
                  </a:cubicBezTo>
                  <a:close/>
                  <a:moveTo>
                    <a:pt x="17888" y="4401"/>
                  </a:moveTo>
                  <a:cubicBezTo>
                    <a:pt x="17812" y="4401"/>
                    <a:pt x="17749" y="4499"/>
                    <a:pt x="17749" y="4619"/>
                  </a:cubicBezTo>
                  <a:cubicBezTo>
                    <a:pt x="17749" y="4740"/>
                    <a:pt x="17812" y="4836"/>
                    <a:pt x="17888" y="4836"/>
                  </a:cubicBezTo>
                  <a:cubicBezTo>
                    <a:pt x="17964" y="4836"/>
                    <a:pt x="18025" y="4740"/>
                    <a:pt x="18025" y="4619"/>
                  </a:cubicBezTo>
                  <a:cubicBezTo>
                    <a:pt x="18025" y="4499"/>
                    <a:pt x="17964" y="4401"/>
                    <a:pt x="17888" y="4401"/>
                  </a:cubicBezTo>
                  <a:close/>
                  <a:moveTo>
                    <a:pt x="20682" y="4401"/>
                  </a:moveTo>
                  <a:cubicBezTo>
                    <a:pt x="20606" y="4401"/>
                    <a:pt x="20543" y="4499"/>
                    <a:pt x="20543" y="4619"/>
                  </a:cubicBezTo>
                  <a:cubicBezTo>
                    <a:pt x="20543" y="4739"/>
                    <a:pt x="20606" y="4836"/>
                    <a:pt x="20682" y="4836"/>
                  </a:cubicBezTo>
                  <a:cubicBezTo>
                    <a:pt x="20758" y="4836"/>
                    <a:pt x="20819" y="4739"/>
                    <a:pt x="20819" y="4619"/>
                  </a:cubicBezTo>
                  <a:cubicBezTo>
                    <a:pt x="20819" y="4499"/>
                    <a:pt x="20758" y="4401"/>
                    <a:pt x="20682" y="4401"/>
                  </a:cubicBezTo>
                  <a:close/>
                  <a:moveTo>
                    <a:pt x="21052" y="4401"/>
                  </a:moveTo>
                  <a:cubicBezTo>
                    <a:pt x="20975" y="4401"/>
                    <a:pt x="20913" y="4499"/>
                    <a:pt x="20913" y="4619"/>
                  </a:cubicBezTo>
                  <a:cubicBezTo>
                    <a:pt x="20913" y="4739"/>
                    <a:pt x="20975" y="4836"/>
                    <a:pt x="21052" y="4836"/>
                  </a:cubicBezTo>
                  <a:cubicBezTo>
                    <a:pt x="21128" y="4836"/>
                    <a:pt x="21189" y="4739"/>
                    <a:pt x="21189" y="4619"/>
                  </a:cubicBezTo>
                  <a:cubicBezTo>
                    <a:pt x="21189" y="4499"/>
                    <a:pt x="21128" y="4401"/>
                    <a:pt x="21052" y="4401"/>
                  </a:cubicBezTo>
                  <a:close/>
                  <a:moveTo>
                    <a:pt x="21463" y="4401"/>
                  </a:moveTo>
                  <a:cubicBezTo>
                    <a:pt x="21386" y="4401"/>
                    <a:pt x="21324" y="4499"/>
                    <a:pt x="21324" y="4619"/>
                  </a:cubicBezTo>
                  <a:cubicBezTo>
                    <a:pt x="21324" y="4739"/>
                    <a:pt x="21386" y="4836"/>
                    <a:pt x="21463" y="4836"/>
                  </a:cubicBezTo>
                  <a:cubicBezTo>
                    <a:pt x="21539" y="4836"/>
                    <a:pt x="21600" y="4739"/>
                    <a:pt x="21600" y="4619"/>
                  </a:cubicBezTo>
                  <a:cubicBezTo>
                    <a:pt x="21600" y="4499"/>
                    <a:pt x="21539" y="4401"/>
                    <a:pt x="21463" y="4401"/>
                  </a:cubicBezTo>
                  <a:close/>
                  <a:moveTo>
                    <a:pt x="16738" y="4983"/>
                  </a:moveTo>
                  <a:cubicBezTo>
                    <a:pt x="16661" y="4983"/>
                    <a:pt x="16599" y="5082"/>
                    <a:pt x="16599" y="5202"/>
                  </a:cubicBezTo>
                  <a:cubicBezTo>
                    <a:pt x="16599" y="5322"/>
                    <a:pt x="16661" y="5418"/>
                    <a:pt x="16738" y="5418"/>
                  </a:cubicBezTo>
                  <a:cubicBezTo>
                    <a:pt x="16814" y="5418"/>
                    <a:pt x="16875" y="5322"/>
                    <a:pt x="16875" y="5202"/>
                  </a:cubicBezTo>
                  <a:cubicBezTo>
                    <a:pt x="16875" y="5082"/>
                    <a:pt x="16814" y="4983"/>
                    <a:pt x="16738" y="4983"/>
                  </a:cubicBezTo>
                  <a:close/>
                  <a:moveTo>
                    <a:pt x="17107" y="4983"/>
                  </a:moveTo>
                  <a:cubicBezTo>
                    <a:pt x="17031" y="4983"/>
                    <a:pt x="16969" y="5082"/>
                    <a:pt x="16969" y="5202"/>
                  </a:cubicBezTo>
                  <a:cubicBezTo>
                    <a:pt x="16969" y="5322"/>
                    <a:pt x="17031" y="5418"/>
                    <a:pt x="17107" y="5418"/>
                  </a:cubicBezTo>
                  <a:cubicBezTo>
                    <a:pt x="17184" y="5418"/>
                    <a:pt x="17245" y="5322"/>
                    <a:pt x="17245" y="5202"/>
                  </a:cubicBezTo>
                  <a:cubicBezTo>
                    <a:pt x="17245" y="5082"/>
                    <a:pt x="17184" y="4983"/>
                    <a:pt x="17107" y="4983"/>
                  </a:cubicBezTo>
                  <a:close/>
                  <a:moveTo>
                    <a:pt x="17518" y="4983"/>
                  </a:moveTo>
                  <a:cubicBezTo>
                    <a:pt x="17442" y="4983"/>
                    <a:pt x="17380" y="5082"/>
                    <a:pt x="17380" y="5202"/>
                  </a:cubicBezTo>
                  <a:cubicBezTo>
                    <a:pt x="17380" y="5322"/>
                    <a:pt x="17442" y="5418"/>
                    <a:pt x="17518" y="5418"/>
                  </a:cubicBezTo>
                  <a:cubicBezTo>
                    <a:pt x="17595" y="5418"/>
                    <a:pt x="17656" y="5322"/>
                    <a:pt x="17656" y="5202"/>
                  </a:cubicBezTo>
                  <a:cubicBezTo>
                    <a:pt x="17656" y="5082"/>
                    <a:pt x="17595" y="4983"/>
                    <a:pt x="17518" y="4983"/>
                  </a:cubicBezTo>
                  <a:close/>
                  <a:moveTo>
                    <a:pt x="139" y="5048"/>
                  </a:moveTo>
                  <a:cubicBezTo>
                    <a:pt x="62" y="5048"/>
                    <a:pt x="0" y="5146"/>
                    <a:pt x="0" y="5267"/>
                  </a:cubicBezTo>
                  <a:cubicBezTo>
                    <a:pt x="0" y="5387"/>
                    <a:pt x="62" y="5483"/>
                    <a:pt x="139" y="5483"/>
                  </a:cubicBezTo>
                  <a:cubicBezTo>
                    <a:pt x="215" y="5483"/>
                    <a:pt x="276" y="5387"/>
                    <a:pt x="276" y="5267"/>
                  </a:cubicBezTo>
                  <a:cubicBezTo>
                    <a:pt x="276" y="5146"/>
                    <a:pt x="215" y="5048"/>
                    <a:pt x="139" y="5048"/>
                  </a:cubicBezTo>
                  <a:close/>
                  <a:moveTo>
                    <a:pt x="508" y="5048"/>
                  </a:moveTo>
                  <a:cubicBezTo>
                    <a:pt x="432" y="5048"/>
                    <a:pt x="370" y="5146"/>
                    <a:pt x="370" y="5267"/>
                  </a:cubicBezTo>
                  <a:cubicBezTo>
                    <a:pt x="370" y="5387"/>
                    <a:pt x="432" y="5483"/>
                    <a:pt x="508" y="5483"/>
                  </a:cubicBezTo>
                  <a:cubicBezTo>
                    <a:pt x="585" y="5483"/>
                    <a:pt x="646" y="5387"/>
                    <a:pt x="646" y="5267"/>
                  </a:cubicBezTo>
                  <a:cubicBezTo>
                    <a:pt x="646" y="5146"/>
                    <a:pt x="585" y="5048"/>
                    <a:pt x="508" y="5048"/>
                  </a:cubicBezTo>
                  <a:close/>
                  <a:moveTo>
                    <a:pt x="919" y="5048"/>
                  </a:moveTo>
                  <a:cubicBezTo>
                    <a:pt x="843" y="5048"/>
                    <a:pt x="781" y="5146"/>
                    <a:pt x="781" y="5267"/>
                  </a:cubicBezTo>
                  <a:cubicBezTo>
                    <a:pt x="781" y="5387"/>
                    <a:pt x="843" y="5483"/>
                    <a:pt x="919" y="5483"/>
                  </a:cubicBezTo>
                  <a:cubicBezTo>
                    <a:pt x="996" y="5483"/>
                    <a:pt x="1057" y="5387"/>
                    <a:pt x="1057" y="5267"/>
                  </a:cubicBezTo>
                  <a:cubicBezTo>
                    <a:pt x="1057" y="5146"/>
                    <a:pt x="996" y="5048"/>
                    <a:pt x="919" y="5048"/>
                  </a:cubicBezTo>
                  <a:close/>
                  <a:moveTo>
                    <a:pt x="1289" y="5048"/>
                  </a:moveTo>
                  <a:cubicBezTo>
                    <a:pt x="1213" y="5048"/>
                    <a:pt x="1150" y="5146"/>
                    <a:pt x="1150" y="5267"/>
                  </a:cubicBezTo>
                  <a:cubicBezTo>
                    <a:pt x="1150" y="5387"/>
                    <a:pt x="1213" y="5483"/>
                    <a:pt x="1289" y="5483"/>
                  </a:cubicBezTo>
                  <a:cubicBezTo>
                    <a:pt x="1365" y="5483"/>
                    <a:pt x="1426" y="5387"/>
                    <a:pt x="1426" y="5267"/>
                  </a:cubicBezTo>
                  <a:cubicBezTo>
                    <a:pt x="1426" y="5146"/>
                    <a:pt x="1365" y="5048"/>
                    <a:pt x="1289" y="5048"/>
                  </a:cubicBezTo>
                  <a:close/>
                  <a:moveTo>
                    <a:pt x="1700" y="5048"/>
                  </a:moveTo>
                  <a:cubicBezTo>
                    <a:pt x="1624" y="5048"/>
                    <a:pt x="1561" y="5146"/>
                    <a:pt x="1561" y="5267"/>
                  </a:cubicBezTo>
                  <a:cubicBezTo>
                    <a:pt x="1561" y="5387"/>
                    <a:pt x="1624" y="5483"/>
                    <a:pt x="1700" y="5483"/>
                  </a:cubicBezTo>
                  <a:cubicBezTo>
                    <a:pt x="1776" y="5483"/>
                    <a:pt x="1837" y="5387"/>
                    <a:pt x="1837" y="5267"/>
                  </a:cubicBezTo>
                  <a:cubicBezTo>
                    <a:pt x="1837" y="5146"/>
                    <a:pt x="1776" y="5048"/>
                    <a:pt x="1700" y="5048"/>
                  </a:cubicBezTo>
                  <a:close/>
                  <a:moveTo>
                    <a:pt x="2070" y="5048"/>
                  </a:moveTo>
                  <a:cubicBezTo>
                    <a:pt x="1994" y="5048"/>
                    <a:pt x="1931" y="5146"/>
                    <a:pt x="1931" y="5267"/>
                  </a:cubicBezTo>
                  <a:cubicBezTo>
                    <a:pt x="1931" y="5387"/>
                    <a:pt x="1994" y="5483"/>
                    <a:pt x="2070" y="5483"/>
                  </a:cubicBezTo>
                  <a:cubicBezTo>
                    <a:pt x="2146" y="5483"/>
                    <a:pt x="2207" y="5387"/>
                    <a:pt x="2207" y="5267"/>
                  </a:cubicBezTo>
                  <a:cubicBezTo>
                    <a:pt x="2207" y="5146"/>
                    <a:pt x="2146" y="5048"/>
                    <a:pt x="2070" y="5048"/>
                  </a:cubicBezTo>
                  <a:close/>
                  <a:moveTo>
                    <a:pt x="2481" y="5048"/>
                  </a:moveTo>
                  <a:cubicBezTo>
                    <a:pt x="2404" y="5048"/>
                    <a:pt x="2342" y="5146"/>
                    <a:pt x="2342" y="5267"/>
                  </a:cubicBezTo>
                  <a:cubicBezTo>
                    <a:pt x="2342" y="5387"/>
                    <a:pt x="2404" y="5483"/>
                    <a:pt x="2481" y="5483"/>
                  </a:cubicBezTo>
                  <a:cubicBezTo>
                    <a:pt x="2557" y="5483"/>
                    <a:pt x="2618" y="5387"/>
                    <a:pt x="2618" y="5267"/>
                  </a:cubicBezTo>
                  <a:cubicBezTo>
                    <a:pt x="2618" y="5146"/>
                    <a:pt x="2557" y="5048"/>
                    <a:pt x="2481" y="5048"/>
                  </a:cubicBezTo>
                  <a:close/>
                  <a:moveTo>
                    <a:pt x="2891" y="5048"/>
                  </a:moveTo>
                  <a:cubicBezTo>
                    <a:pt x="2815" y="5048"/>
                    <a:pt x="2753" y="5146"/>
                    <a:pt x="2753" y="5267"/>
                  </a:cubicBezTo>
                  <a:cubicBezTo>
                    <a:pt x="2753" y="5387"/>
                    <a:pt x="2815" y="5483"/>
                    <a:pt x="2891" y="5483"/>
                  </a:cubicBezTo>
                  <a:cubicBezTo>
                    <a:pt x="2968" y="5483"/>
                    <a:pt x="3029" y="5387"/>
                    <a:pt x="3029" y="5267"/>
                  </a:cubicBezTo>
                  <a:cubicBezTo>
                    <a:pt x="3029" y="5146"/>
                    <a:pt x="2968" y="5048"/>
                    <a:pt x="2891" y="5048"/>
                  </a:cubicBezTo>
                  <a:close/>
                  <a:moveTo>
                    <a:pt x="3302" y="5048"/>
                  </a:moveTo>
                  <a:cubicBezTo>
                    <a:pt x="3226" y="5048"/>
                    <a:pt x="3164" y="5146"/>
                    <a:pt x="3164" y="5267"/>
                  </a:cubicBezTo>
                  <a:cubicBezTo>
                    <a:pt x="3164" y="5387"/>
                    <a:pt x="3226" y="5483"/>
                    <a:pt x="3302" y="5483"/>
                  </a:cubicBezTo>
                  <a:cubicBezTo>
                    <a:pt x="3379" y="5483"/>
                    <a:pt x="3440" y="5387"/>
                    <a:pt x="3440" y="5267"/>
                  </a:cubicBezTo>
                  <a:cubicBezTo>
                    <a:pt x="3440" y="5146"/>
                    <a:pt x="3379" y="5048"/>
                    <a:pt x="3302" y="5048"/>
                  </a:cubicBezTo>
                  <a:close/>
                  <a:moveTo>
                    <a:pt x="3713" y="5048"/>
                  </a:moveTo>
                  <a:cubicBezTo>
                    <a:pt x="3637" y="5048"/>
                    <a:pt x="3575" y="5146"/>
                    <a:pt x="3575" y="5267"/>
                  </a:cubicBezTo>
                  <a:cubicBezTo>
                    <a:pt x="3575" y="5387"/>
                    <a:pt x="3637" y="5483"/>
                    <a:pt x="3713" y="5483"/>
                  </a:cubicBezTo>
                  <a:cubicBezTo>
                    <a:pt x="3790" y="5483"/>
                    <a:pt x="3851" y="5387"/>
                    <a:pt x="3851" y="5267"/>
                  </a:cubicBezTo>
                  <a:cubicBezTo>
                    <a:pt x="3851" y="5146"/>
                    <a:pt x="3790" y="5048"/>
                    <a:pt x="3713" y="5048"/>
                  </a:cubicBezTo>
                  <a:close/>
                  <a:moveTo>
                    <a:pt x="4083" y="5048"/>
                  </a:moveTo>
                  <a:cubicBezTo>
                    <a:pt x="4007" y="5048"/>
                    <a:pt x="3944" y="5146"/>
                    <a:pt x="3944" y="5267"/>
                  </a:cubicBezTo>
                  <a:cubicBezTo>
                    <a:pt x="3944" y="5387"/>
                    <a:pt x="4007" y="5483"/>
                    <a:pt x="4083" y="5483"/>
                  </a:cubicBezTo>
                  <a:cubicBezTo>
                    <a:pt x="4159" y="5483"/>
                    <a:pt x="4220" y="5387"/>
                    <a:pt x="4220" y="5267"/>
                  </a:cubicBezTo>
                  <a:cubicBezTo>
                    <a:pt x="4220" y="5146"/>
                    <a:pt x="4159" y="5048"/>
                    <a:pt x="4083" y="5048"/>
                  </a:cubicBezTo>
                  <a:close/>
                  <a:moveTo>
                    <a:pt x="4494" y="5048"/>
                  </a:moveTo>
                  <a:cubicBezTo>
                    <a:pt x="4418" y="5048"/>
                    <a:pt x="4355" y="5146"/>
                    <a:pt x="4355" y="5267"/>
                  </a:cubicBezTo>
                  <a:cubicBezTo>
                    <a:pt x="4355" y="5387"/>
                    <a:pt x="4418" y="5483"/>
                    <a:pt x="4494" y="5483"/>
                  </a:cubicBezTo>
                  <a:cubicBezTo>
                    <a:pt x="4570" y="5483"/>
                    <a:pt x="4631" y="5387"/>
                    <a:pt x="4631" y="5267"/>
                  </a:cubicBezTo>
                  <a:cubicBezTo>
                    <a:pt x="4631" y="5146"/>
                    <a:pt x="4570" y="5048"/>
                    <a:pt x="4494" y="5048"/>
                  </a:cubicBezTo>
                  <a:close/>
                  <a:moveTo>
                    <a:pt x="4864" y="5048"/>
                  </a:moveTo>
                  <a:cubicBezTo>
                    <a:pt x="4787" y="5048"/>
                    <a:pt x="4725" y="5146"/>
                    <a:pt x="4725" y="5267"/>
                  </a:cubicBezTo>
                  <a:cubicBezTo>
                    <a:pt x="4725" y="5387"/>
                    <a:pt x="4787" y="5483"/>
                    <a:pt x="4864" y="5483"/>
                  </a:cubicBezTo>
                  <a:cubicBezTo>
                    <a:pt x="4940" y="5483"/>
                    <a:pt x="5001" y="5387"/>
                    <a:pt x="5001" y="5267"/>
                  </a:cubicBezTo>
                  <a:cubicBezTo>
                    <a:pt x="5001" y="5146"/>
                    <a:pt x="4940" y="5048"/>
                    <a:pt x="4864" y="5048"/>
                  </a:cubicBezTo>
                  <a:close/>
                  <a:moveTo>
                    <a:pt x="5274" y="5048"/>
                  </a:moveTo>
                  <a:cubicBezTo>
                    <a:pt x="5198" y="5048"/>
                    <a:pt x="5136" y="5146"/>
                    <a:pt x="5136" y="5267"/>
                  </a:cubicBezTo>
                  <a:cubicBezTo>
                    <a:pt x="5136" y="5387"/>
                    <a:pt x="5198" y="5483"/>
                    <a:pt x="5274" y="5483"/>
                  </a:cubicBezTo>
                  <a:cubicBezTo>
                    <a:pt x="5351" y="5483"/>
                    <a:pt x="5412" y="5387"/>
                    <a:pt x="5412" y="5267"/>
                  </a:cubicBezTo>
                  <a:cubicBezTo>
                    <a:pt x="5412" y="5146"/>
                    <a:pt x="5351" y="5048"/>
                    <a:pt x="5274" y="5048"/>
                  </a:cubicBezTo>
                  <a:close/>
                  <a:moveTo>
                    <a:pt x="5685" y="5048"/>
                  </a:moveTo>
                  <a:cubicBezTo>
                    <a:pt x="5609" y="5048"/>
                    <a:pt x="5547" y="5146"/>
                    <a:pt x="5547" y="5267"/>
                  </a:cubicBezTo>
                  <a:cubicBezTo>
                    <a:pt x="5547" y="5387"/>
                    <a:pt x="5609" y="5483"/>
                    <a:pt x="5685" y="5483"/>
                  </a:cubicBezTo>
                  <a:cubicBezTo>
                    <a:pt x="5762" y="5483"/>
                    <a:pt x="5823" y="5387"/>
                    <a:pt x="5823" y="5267"/>
                  </a:cubicBezTo>
                  <a:cubicBezTo>
                    <a:pt x="5823" y="5146"/>
                    <a:pt x="5762" y="5048"/>
                    <a:pt x="5685" y="5048"/>
                  </a:cubicBezTo>
                  <a:close/>
                  <a:moveTo>
                    <a:pt x="6055" y="5048"/>
                  </a:moveTo>
                  <a:cubicBezTo>
                    <a:pt x="5979" y="5048"/>
                    <a:pt x="5916" y="5146"/>
                    <a:pt x="5916" y="5267"/>
                  </a:cubicBezTo>
                  <a:cubicBezTo>
                    <a:pt x="5916" y="5387"/>
                    <a:pt x="5979" y="5483"/>
                    <a:pt x="6055" y="5483"/>
                  </a:cubicBezTo>
                  <a:cubicBezTo>
                    <a:pt x="6131" y="5483"/>
                    <a:pt x="6193" y="5387"/>
                    <a:pt x="6193" y="5267"/>
                  </a:cubicBezTo>
                  <a:cubicBezTo>
                    <a:pt x="6193" y="5146"/>
                    <a:pt x="6131" y="5048"/>
                    <a:pt x="6055" y="5048"/>
                  </a:cubicBezTo>
                  <a:close/>
                  <a:moveTo>
                    <a:pt x="6466" y="5048"/>
                  </a:moveTo>
                  <a:cubicBezTo>
                    <a:pt x="6390" y="5048"/>
                    <a:pt x="6327" y="5146"/>
                    <a:pt x="6327" y="5267"/>
                  </a:cubicBezTo>
                  <a:cubicBezTo>
                    <a:pt x="6327" y="5387"/>
                    <a:pt x="6390" y="5483"/>
                    <a:pt x="6466" y="5483"/>
                  </a:cubicBezTo>
                  <a:cubicBezTo>
                    <a:pt x="6542" y="5483"/>
                    <a:pt x="6603" y="5387"/>
                    <a:pt x="6603" y="5267"/>
                  </a:cubicBezTo>
                  <a:cubicBezTo>
                    <a:pt x="6603" y="5146"/>
                    <a:pt x="6542" y="5048"/>
                    <a:pt x="6466" y="5048"/>
                  </a:cubicBezTo>
                  <a:close/>
                  <a:moveTo>
                    <a:pt x="6877" y="5048"/>
                  </a:moveTo>
                  <a:cubicBezTo>
                    <a:pt x="6801" y="5048"/>
                    <a:pt x="6738" y="5146"/>
                    <a:pt x="6738" y="5267"/>
                  </a:cubicBezTo>
                  <a:cubicBezTo>
                    <a:pt x="6738" y="5387"/>
                    <a:pt x="6801" y="5483"/>
                    <a:pt x="6877" y="5483"/>
                  </a:cubicBezTo>
                  <a:cubicBezTo>
                    <a:pt x="6953" y="5483"/>
                    <a:pt x="7014" y="5387"/>
                    <a:pt x="7014" y="5267"/>
                  </a:cubicBezTo>
                  <a:cubicBezTo>
                    <a:pt x="7014" y="5146"/>
                    <a:pt x="6953" y="5048"/>
                    <a:pt x="6877" y="5048"/>
                  </a:cubicBezTo>
                  <a:close/>
                  <a:moveTo>
                    <a:pt x="7247" y="5048"/>
                  </a:moveTo>
                  <a:cubicBezTo>
                    <a:pt x="7170" y="5048"/>
                    <a:pt x="7108" y="5146"/>
                    <a:pt x="7108" y="5267"/>
                  </a:cubicBezTo>
                  <a:cubicBezTo>
                    <a:pt x="7108" y="5387"/>
                    <a:pt x="7170" y="5483"/>
                    <a:pt x="7247" y="5483"/>
                  </a:cubicBezTo>
                  <a:cubicBezTo>
                    <a:pt x="7323" y="5483"/>
                    <a:pt x="7384" y="5387"/>
                    <a:pt x="7384" y="5267"/>
                  </a:cubicBezTo>
                  <a:cubicBezTo>
                    <a:pt x="7384" y="5146"/>
                    <a:pt x="7323" y="5048"/>
                    <a:pt x="7247" y="5048"/>
                  </a:cubicBezTo>
                  <a:close/>
                  <a:moveTo>
                    <a:pt x="7658" y="5048"/>
                  </a:moveTo>
                  <a:cubicBezTo>
                    <a:pt x="7581" y="5048"/>
                    <a:pt x="7519" y="5146"/>
                    <a:pt x="7519" y="5267"/>
                  </a:cubicBezTo>
                  <a:cubicBezTo>
                    <a:pt x="7519" y="5387"/>
                    <a:pt x="7581" y="5483"/>
                    <a:pt x="7658" y="5483"/>
                  </a:cubicBezTo>
                  <a:cubicBezTo>
                    <a:pt x="7734" y="5483"/>
                    <a:pt x="7795" y="5387"/>
                    <a:pt x="7795" y="5267"/>
                  </a:cubicBezTo>
                  <a:cubicBezTo>
                    <a:pt x="7795" y="5146"/>
                    <a:pt x="7734" y="5048"/>
                    <a:pt x="7658" y="5048"/>
                  </a:cubicBezTo>
                  <a:close/>
                  <a:moveTo>
                    <a:pt x="8027" y="5048"/>
                  </a:moveTo>
                  <a:cubicBezTo>
                    <a:pt x="7951" y="5048"/>
                    <a:pt x="7889" y="5146"/>
                    <a:pt x="7889" y="5267"/>
                  </a:cubicBezTo>
                  <a:cubicBezTo>
                    <a:pt x="7889" y="5387"/>
                    <a:pt x="7951" y="5483"/>
                    <a:pt x="8027" y="5483"/>
                  </a:cubicBezTo>
                  <a:cubicBezTo>
                    <a:pt x="8103" y="5483"/>
                    <a:pt x="8165" y="5387"/>
                    <a:pt x="8165" y="5267"/>
                  </a:cubicBezTo>
                  <a:cubicBezTo>
                    <a:pt x="8165" y="5146"/>
                    <a:pt x="8103" y="5048"/>
                    <a:pt x="8027" y="5048"/>
                  </a:cubicBezTo>
                  <a:close/>
                  <a:moveTo>
                    <a:pt x="8438" y="5048"/>
                  </a:moveTo>
                  <a:cubicBezTo>
                    <a:pt x="8362" y="5048"/>
                    <a:pt x="8299" y="5146"/>
                    <a:pt x="8299" y="5267"/>
                  </a:cubicBezTo>
                  <a:cubicBezTo>
                    <a:pt x="8299" y="5387"/>
                    <a:pt x="8362" y="5483"/>
                    <a:pt x="8438" y="5483"/>
                  </a:cubicBezTo>
                  <a:cubicBezTo>
                    <a:pt x="8515" y="5483"/>
                    <a:pt x="8576" y="5387"/>
                    <a:pt x="8576" y="5267"/>
                  </a:cubicBezTo>
                  <a:cubicBezTo>
                    <a:pt x="8576" y="5146"/>
                    <a:pt x="8515" y="5048"/>
                    <a:pt x="8438" y="5048"/>
                  </a:cubicBezTo>
                  <a:close/>
                  <a:moveTo>
                    <a:pt x="8849" y="5048"/>
                  </a:moveTo>
                  <a:cubicBezTo>
                    <a:pt x="8773" y="5048"/>
                    <a:pt x="8710" y="5146"/>
                    <a:pt x="8710" y="5267"/>
                  </a:cubicBezTo>
                  <a:cubicBezTo>
                    <a:pt x="8710" y="5387"/>
                    <a:pt x="8773" y="5483"/>
                    <a:pt x="8849" y="5483"/>
                  </a:cubicBezTo>
                  <a:cubicBezTo>
                    <a:pt x="8925" y="5483"/>
                    <a:pt x="8986" y="5387"/>
                    <a:pt x="8986" y="5267"/>
                  </a:cubicBezTo>
                  <a:cubicBezTo>
                    <a:pt x="8986" y="5146"/>
                    <a:pt x="8925" y="5048"/>
                    <a:pt x="8849" y="5048"/>
                  </a:cubicBezTo>
                  <a:close/>
                  <a:moveTo>
                    <a:pt x="9219" y="5048"/>
                  </a:moveTo>
                  <a:cubicBezTo>
                    <a:pt x="9142" y="5048"/>
                    <a:pt x="9080" y="5146"/>
                    <a:pt x="9080" y="5267"/>
                  </a:cubicBezTo>
                  <a:cubicBezTo>
                    <a:pt x="9080" y="5387"/>
                    <a:pt x="9142" y="5483"/>
                    <a:pt x="9219" y="5483"/>
                  </a:cubicBezTo>
                  <a:cubicBezTo>
                    <a:pt x="9295" y="5483"/>
                    <a:pt x="9356" y="5387"/>
                    <a:pt x="9356" y="5267"/>
                  </a:cubicBezTo>
                  <a:cubicBezTo>
                    <a:pt x="9356" y="5146"/>
                    <a:pt x="9295" y="5048"/>
                    <a:pt x="9219" y="5048"/>
                  </a:cubicBezTo>
                  <a:close/>
                  <a:moveTo>
                    <a:pt x="9589" y="5048"/>
                  </a:moveTo>
                  <a:cubicBezTo>
                    <a:pt x="9512" y="5048"/>
                    <a:pt x="9450" y="5146"/>
                    <a:pt x="9450" y="5267"/>
                  </a:cubicBezTo>
                  <a:cubicBezTo>
                    <a:pt x="9450" y="5387"/>
                    <a:pt x="9512" y="5483"/>
                    <a:pt x="9589" y="5483"/>
                  </a:cubicBezTo>
                  <a:cubicBezTo>
                    <a:pt x="9665" y="5483"/>
                    <a:pt x="9726" y="5387"/>
                    <a:pt x="9726" y="5267"/>
                  </a:cubicBezTo>
                  <a:cubicBezTo>
                    <a:pt x="9726" y="5146"/>
                    <a:pt x="9665" y="5048"/>
                    <a:pt x="9589" y="5048"/>
                  </a:cubicBezTo>
                  <a:close/>
                  <a:moveTo>
                    <a:pt x="9999" y="5048"/>
                  </a:moveTo>
                  <a:cubicBezTo>
                    <a:pt x="9923" y="5048"/>
                    <a:pt x="9861" y="5146"/>
                    <a:pt x="9861" y="5267"/>
                  </a:cubicBezTo>
                  <a:cubicBezTo>
                    <a:pt x="9861" y="5387"/>
                    <a:pt x="9923" y="5483"/>
                    <a:pt x="9999" y="5483"/>
                  </a:cubicBezTo>
                  <a:cubicBezTo>
                    <a:pt x="10076" y="5483"/>
                    <a:pt x="10137" y="5387"/>
                    <a:pt x="10137" y="5267"/>
                  </a:cubicBezTo>
                  <a:cubicBezTo>
                    <a:pt x="10137" y="5146"/>
                    <a:pt x="10076" y="5048"/>
                    <a:pt x="9999" y="5048"/>
                  </a:cubicBezTo>
                  <a:close/>
                  <a:moveTo>
                    <a:pt x="13944" y="5048"/>
                  </a:moveTo>
                  <a:cubicBezTo>
                    <a:pt x="13868" y="5048"/>
                    <a:pt x="13805" y="5146"/>
                    <a:pt x="13805" y="5267"/>
                  </a:cubicBezTo>
                  <a:cubicBezTo>
                    <a:pt x="13805" y="5387"/>
                    <a:pt x="13868" y="5483"/>
                    <a:pt x="13944" y="5483"/>
                  </a:cubicBezTo>
                  <a:cubicBezTo>
                    <a:pt x="14020" y="5483"/>
                    <a:pt x="14081" y="5387"/>
                    <a:pt x="14081" y="5267"/>
                  </a:cubicBezTo>
                  <a:cubicBezTo>
                    <a:pt x="14081" y="5146"/>
                    <a:pt x="14020" y="5048"/>
                    <a:pt x="13944" y="5048"/>
                  </a:cubicBezTo>
                  <a:close/>
                  <a:moveTo>
                    <a:pt x="139" y="5631"/>
                  </a:moveTo>
                  <a:cubicBezTo>
                    <a:pt x="62" y="5631"/>
                    <a:pt x="0" y="5729"/>
                    <a:pt x="0" y="5849"/>
                  </a:cubicBezTo>
                  <a:cubicBezTo>
                    <a:pt x="0" y="5969"/>
                    <a:pt x="62" y="6065"/>
                    <a:pt x="139" y="6065"/>
                  </a:cubicBezTo>
                  <a:cubicBezTo>
                    <a:pt x="215" y="6065"/>
                    <a:pt x="276" y="5969"/>
                    <a:pt x="276" y="5849"/>
                  </a:cubicBezTo>
                  <a:cubicBezTo>
                    <a:pt x="276" y="5729"/>
                    <a:pt x="215" y="5631"/>
                    <a:pt x="139" y="5631"/>
                  </a:cubicBezTo>
                  <a:close/>
                  <a:moveTo>
                    <a:pt x="508" y="5631"/>
                  </a:moveTo>
                  <a:cubicBezTo>
                    <a:pt x="432" y="5631"/>
                    <a:pt x="370" y="5729"/>
                    <a:pt x="370" y="5849"/>
                  </a:cubicBezTo>
                  <a:cubicBezTo>
                    <a:pt x="370" y="5969"/>
                    <a:pt x="432" y="6065"/>
                    <a:pt x="508" y="6065"/>
                  </a:cubicBezTo>
                  <a:cubicBezTo>
                    <a:pt x="585" y="6065"/>
                    <a:pt x="646" y="5969"/>
                    <a:pt x="646" y="5849"/>
                  </a:cubicBezTo>
                  <a:cubicBezTo>
                    <a:pt x="646" y="5729"/>
                    <a:pt x="585" y="5631"/>
                    <a:pt x="508" y="5631"/>
                  </a:cubicBezTo>
                  <a:close/>
                  <a:moveTo>
                    <a:pt x="919" y="5631"/>
                  </a:moveTo>
                  <a:cubicBezTo>
                    <a:pt x="843" y="5631"/>
                    <a:pt x="781" y="5729"/>
                    <a:pt x="781" y="5849"/>
                  </a:cubicBezTo>
                  <a:cubicBezTo>
                    <a:pt x="781" y="5969"/>
                    <a:pt x="843" y="6065"/>
                    <a:pt x="919" y="6065"/>
                  </a:cubicBezTo>
                  <a:cubicBezTo>
                    <a:pt x="996" y="6065"/>
                    <a:pt x="1057" y="5969"/>
                    <a:pt x="1057" y="5849"/>
                  </a:cubicBezTo>
                  <a:cubicBezTo>
                    <a:pt x="1057" y="5729"/>
                    <a:pt x="996" y="5631"/>
                    <a:pt x="919" y="5631"/>
                  </a:cubicBezTo>
                  <a:close/>
                  <a:moveTo>
                    <a:pt x="1289" y="5631"/>
                  </a:moveTo>
                  <a:cubicBezTo>
                    <a:pt x="1213" y="5631"/>
                    <a:pt x="1150" y="5729"/>
                    <a:pt x="1150" y="5849"/>
                  </a:cubicBezTo>
                  <a:cubicBezTo>
                    <a:pt x="1150" y="5969"/>
                    <a:pt x="1213" y="6065"/>
                    <a:pt x="1289" y="6065"/>
                  </a:cubicBezTo>
                  <a:cubicBezTo>
                    <a:pt x="1365" y="6065"/>
                    <a:pt x="1426" y="5969"/>
                    <a:pt x="1426" y="5849"/>
                  </a:cubicBezTo>
                  <a:cubicBezTo>
                    <a:pt x="1426" y="5729"/>
                    <a:pt x="1365" y="5631"/>
                    <a:pt x="1289" y="5631"/>
                  </a:cubicBezTo>
                  <a:close/>
                  <a:moveTo>
                    <a:pt x="1700" y="5631"/>
                  </a:moveTo>
                  <a:cubicBezTo>
                    <a:pt x="1624" y="5631"/>
                    <a:pt x="1561" y="5729"/>
                    <a:pt x="1561" y="5849"/>
                  </a:cubicBezTo>
                  <a:cubicBezTo>
                    <a:pt x="1561" y="5969"/>
                    <a:pt x="1624" y="6065"/>
                    <a:pt x="1700" y="6065"/>
                  </a:cubicBezTo>
                  <a:cubicBezTo>
                    <a:pt x="1776" y="6065"/>
                    <a:pt x="1837" y="5969"/>
                    <a:pt x="1837" y="5849"/>
                  </a:cubicBezTo>
                  <a:cubicBezTo>
                    <a:pt x="1837" y="5729"/>
                    <a:pt x="1776" y="5631"/>
                    <a:pt x="1700" y="5631"/>
                  </a:cubicBezTo>
                  <a:close/>
                  <a:moveTo>
                    <a:pt x="2891" y="5631"/>
                  </a:moveTo>
                  <a:cubicBezTo>
                    <a:pt x="2815" y="5631"/>
                    <a:pt x="2753" y="5729"/>
                    <a:pt x="2753" y="5849"/>
                  </a:cubicBezTo>
                  <a:cubicBezTo>
                    <a:pt x="2753" y="5969"/>
                    <a:pt x="2815" y="6065"/>
                    <a:pt x="2891" y="6065"/>
                  </a:cubicBezTo>
                  <a:cubicBezTo>
                    <a:pt x="2968" y="6065"/>
                    <a:pt x="3029" y="5969"/>
                    <a:pt x="3029" y="5849"/>
                  </a:cubicBezTo>
                  <a:cubicBezTo>
                    <a:pt x="3029" y="5729"/>
                    <a:pt x="2968" y="5631"/>
                    <a:pt x="2891" y="5631"/>
                  </a:cubicBezTo>
                  <a:close/>
                  <a:moveTo>
                    <a:pt x="3302" y="5631"/>
                  </a:moveTo>
                  <a:cubicBezTo>
                    <a:pt x="3226" y="5631"/>
                    <a:pt x="3164" y="5729"/>
                    <a:pt x="3164" y="5849"/>
                  </a:cubicBezTo>
                  <a:cubicBezTo>
                    <a:pt x="3164" y="5969"/>
                    <a:pt x="3226" y="6065"/>
                    <a:pt x="3302" y="6065"/>
                  </a:cubicBezTo>
                  <a:cubicBezTo>
                    <a:pt x="3379" y="6065"/>
                    <a:pt x="3440" y="5969"/>
                    <a:pt x="3440" y="5849"/>
                  </a:cubicBezTo>
                  <a:cubicBezTo>
                    <a:pt x="3440" y="5729"/>
                    <a:pt x="3379" y="5631"/>
                    <a:pt x="3302" y="5631"/>
                  </a:cubicBezTo>
                  <a:close/>
                  <a:moveTo>
                    <a:pt x="3713" y="5631"/>
                  </a:moveTo>
                  <a:cubicBezTo>
                    <a:pt x="3637" y="5631"/>
                    <a:pt x="3575" y="5729"/>
                    <a:pt x="3575" y="5849"/>
                  </a:cubicBezTo>
                  <a:cubicBezTo>
                    <a:pt x="3575" y="5969"/>
                    <a:pt x="3637" y="6065"/>
                    <a:pt x="3713" y="6065"/>
                  </a:cubicBezTo>
                  <a:cubicBezTo>
                    <a:pt x="3790" y="6065"/>
                    <a:pt x="3851" y="5969"/>
                    <a:pt x="3851" y="5849"/>
                  </a:cubicBezTo>
                  <a:cubicBezTo>
                    <a:pt x="3851" y="5729"/>
                    <a:pt x="3790" y="5631"/>
                    <a:pt x="3713" y="5631"/>
                  </a:cubicBezTo>
                  <a:close/>
                  <a:moveTo>
                    <a:pt x="4083" y="5631"/>
                  </a:moveTo>
                  <a:cubicBezTo>
                    <a:pt x="4007" y="5631"/>
                    <a:pt x="3944" y="5729"/>
                    <a:pt x="3944" y="5849"/>
                  </a:cubicBezTo>
                  <a:cubicBezTo>
                    <a:pt x="3944" y="5969"/>
                    <a:pt x="4007" y="6065"/>
                    <a:pt x="4083" y="6065"/>
                  </a:cubicBezTo>
                  <a:cubicBezTo>
                    <a:pt x="4159" y="6065"/>
                    <a:pt x="4220" y="5969"/>
                    <a:pt x="4220" y="5849"/>
                  </a:cubicBezTo>
                  <a:cubicBezTo>
                    <a:pt x="4220" y="5729"/>
                    <a:pt x="4159" y="5631"/>
                    <a:pt x="4083" y="5631"/>
                  </a:cubicBezTo>
                  <a:close/>
                  <a:moveTo>
                    <a:pt x="4494" y="5631"/>
                  </a:moveTo>
                  <a:cubicBezTo>
                    <a:pt x="4418" y="5631"/>
                    <a:pt x="4355" y="5729"/>
                    <a:pt x="4355" y="5849"/>
                  </a:cubicBezTo>
                  <a:cubicBezTo>
                    <a:pt x="4355" y="5969"/>
                    <a:pt x="4418" y="6065"/>
                    <a:pt x="4494" y="6065"/>
                  </a:cubicBezTo>
                  <a:cubicBezTo>
                    <a:pt x="4570" y="6065"/>
                    <a:pt x="4631" y="5969"/>
                    <a:pt x="4631" y="5849"/>
                  </a:cubicBezTo>
                  <a:cubicBezTo>
                    <a:pt x="4631" y="5729"/>
                    <a:pt x="4570" y="5631"/>
                    <a:pt x="4494" y="5631"/>
                  </a:cubicBezTo>
                  <a:close/>
                  <a:moveTo>
                    <a:pt x="4864" y="5631"/>
                  </a:moveTo>
                  <a:cubicBezTo>
                    <a:pt x="4787" y="5631"/>
                    <a:pt x="4725" y="5729"/>
                    <a:pt x="4725" y="5849"/>
                  </a:cubicBezTo>
                  <a:cubicBezTo>
                    <a:pt x="4725" y="5969"/>
                    <a:pt x="4787" y="6065"/>
                    <a:pt x="4864" y="6065"/>
                  </a:cubicBezTo>
                  <a:cubicBezTo>
                    <a:pt x="4940" y="6065"/>
                    <a:pt x="5001" y="5969"/>
                    <a:pt x="5001" y="5849"/>
                  </a:cubicBezTo>
                  <a:cubicBezTo>
                    <a:pt x="5001" y="5729"/>
                    <a:pt x="4940" y="5631"/>
                    <a:pt x="4864" y="5631"/>
                  </a:cubicBezTo>
                  <a:close/>
                  <a:moveTo>
                    <a:pt x="5274" y="5631"/>
                  </a:moveTo>
                  <a:cubicBezTo>
                    <a:pt x="5198" y="5631"/>
                    <a:pt x="5136" y="5729"/>
                    <a:pt x="5136" y="5849"/>
                  </a:cubicBezTo>
                  <a:cubicBezTo>
                    <a:pt x="5136" y="5969"/>
                    <a:pt x="5198" y="6065"/>
                    <a:pt x="5274" y="6065"/>
                  </a:cubicBezTo>
                  <a:cubicBezTo>
                    <a:pt x="5351" y="6065"/>
                    <a:pt x="5412" y="5969"/>
                    <a:pt x="5412" y="5849"/>
                  </a:cubicBezTo>
                  <a:cubicBezTo>
                    <a:pt x="5412" y="5729"/>
                    <a:pt x="5351" y="5631"/>
                    <a:pt x="5274" y="5631"/>
                  </a:cubicBezTo>
                  <a:close/>
                  <a:moveTo>
                    <a:pt x="5685" y="5631"/>
                  </a:moveTo>
                  <a:cubicBezTo>
                    <a:pt x="5609" y="5631"/>
                    <a:pt x="5547" y="5729"/>
                    <a:pt x="5547" y="5849"/>
                  </a:cubicBezTo>
                  <a:cubicBezTo>
                    <a:pt x="5547" y="5969"/>
                    <a:pt x="5609" y="6065"/>
                    <a:pt x="5685" y="6065"/>
                  </a:cubicBezTo>
                  <a:cubicBezTo>
                    <a:pt x="5762" y="6065"/>
                    <a:pt x="5823" y="5969"/>
                    <a:pt x="5823" y="5849"/>
                  </a:cubicBezTo>
                  <a:cubicBezTo>
                    <a:pt x="5823" y="5729"/>
                    <a:pt x="5762" y="5631"/>
                    <a:pt x="5685" y="5631"/>
                  </a:cubicBezTo>
                  <a:close/>
                  <a:moveTo>
                    <a:pt x="6055" y="5631"/>
                  </a:moveTo>
                  <a:cubicBezTo>
                    <a:pt x="5979" y="5631"/>
                    <a:pt x="5916" y="5729"/>
                    <a:pt x="5916" y="5849"/>
                  </a:cubicBezTo>
                  <a:cubicBezTo>
                    <a:pt x="5916" y="5969"/>
                    <a:pt x="5979" y="6065"/>
                    <a:pt x="6055" y="6065"/>
                  </a:cubicBezTo>
                  <a:cubicBezTo>
                    <a:pt x="6131" y="6065"/>
                    <a:pt x="6193" y="5969"/>
                    <a:pt x="6193" y="5849"/>
                  </a:cubicBezTo>
                  <a:cubicBezTo>
                    <a:pt x="6193" y="5729"/>
                    <a:pt x="6131" y="5631"/>
                    <a:pt x="6055" y="5631"/>
                  </a:cubicBezTo>
                  <a:close/>
                  <a:moveTo>
                    <a:pt x="6466" y="5631"/>
                  </a:moveTo>
                  <a:cubicBezTo>
                    <a:pt x="6390" y="5631"/>
                    <a:pt x="6327" y="5729"/>
                    <a:pt x="6327" y="5849"/>
                  </a:cubicBezTo>
                  <a:cubicBezTo>
                    <a:pt x="6327" y="5969"/>
                    <a:pt x="6390" y="6065"/>
                    <a:pt x="6466" y="6065"/>
                  </a:cubicBezTo>
                  <a:cubicBezTo>
                    <a:pt x="6542" y="6065"/>
                    <a:pt x="6603" y="5969"/>
                    <a:pt x="6603" y="5849"/>
                  </a:cubicBezTo>
                  <a:cubicBezTo>
                    <a:pt x="6603" y="5729"/>
                    <a:pt x="6542" y="5631"/>
                    <a:pt x="6466" y="5631"/>
                  </a:cubicBezTo>
                  <a:close/>
                  <a:moveTo>
                    <a:pt x="6877" y="5631"/>
                  </a:moveTo>
                  <a:cubicBezTo>
                    <a:pt x="6801" y="5631"/>
                    <a:pt x="6738" y="5729"/>
                    <a:pt x="6738" y="5849"/>
                  </a:cubicBezTo>
                  <a:cubicBezTo>
                    <a:pt x="6738" y="5969"/>
                    <a:pt x="6801" y="6065"/>
                    <a:pt x="6877" y="6065"/>
                  </a:cubicBezTo>
                  <a:cubicBezTo>
                    <a:pt x="6953" y="6065"/>
                    <a:pt x="7014" y="5969"/>
                    <a:pt x="7014" y="5849"/>
                  </a:cubicBezTo>
                  <a:cubicBezTo>
                    <a:pt x="7014" y="5729"/>
                    <a:pt x="6953" y="5631"/>
                    <a:pt x="6877" y="5631"/>
                  </a:cubicBezTo>
                  <a:close/>
                  <a:moveTo>
                    <a:pt x="7247" y="5631"/>
                  </a:moveTo>
                  <a:cubicBezTo>
                    <a:pt x="7170" y="5631"/>
                    <a:pt x="7108" y="5729"/>
                    <a:pt x="7108" y="5849"/>
                  </a:cubicBezTo>
                  <a:cubicBezTo>
                    <a:pt x="7108" y="5969"/>
                    <a:pt x="7170" y="6065"/>
                    <a:pt x="7247" y="6065"/>
                  </a:cubicBezTo>
                  <a:cubicBezTo>
                    <a:pt x="7323" y="6065"/>
                    <a:pt x="7384" y="5969"/>
                    <a:pt x="7384" y="5849"/>
                  </a:cubicBezTo>
                  <a:cubicBezTo>
                    <a:pt x="7384" y="5729"/>
                    <a:pt x="7323" y="5631"/>
                    <a:pt x="7247" y="5631"/>
                  </a:cubicBezTo>
                  <a:close/>
                  <a:moveTo>
                    <a:pt x="7658" y="5631"/>
                  </a:moveTo>
                  <a:cubicBezTo>
                    <a:pt x="7581" y="5631"/>
                    <a:pt x="7519" y="5729"/>
                    <a:pt x="7519" y="5849"/>
                  </a:cubicBezTo>
                  <a:cubicBezTo>
                    <a:pt x="7519" y="5969"/>
                    <a:pt x="7581" y="6065"/>
                    <a:pt x="7658" y="6065"/>
                  </a:cubicBezTo>
                  <a:cubicBezTo>
                    <a:pt x="7734" y="6065"/>
                    <a:pt x="7795" y="5969"/>
                    <a:pt x="7795" y="5849"/>
                  </a:cubicBezTo>
                  <a:cubicBezTo>
                    <a:pt x="7795" y="5729"/>
                    <a:pt x="7734" y="5631"/>
                    <a:pt x="7658" y="5631"/>
                  </a:cubicBezTo>
                  <a:close/>
                  <a:moveTo>
                    <a:pt x="8027" y="5631"/>
                  </a:moveTo>
                  <a:cubicBezTo>
                    <a:pt x="7951" y="5631"/>
                    <a:pt x="7889" y="5729"/>
                    <a:pt x="7889" y="5849"/>
                  </a:cubicBezTo>
                  <a:cubicBezTo>
                    <a:pt x="7889" y="5969"/>
                    <a:pt x="7951" y="6065"/>
                    <a:pt x="8027" y="6065"/>
                  </a:cubicBezTo>
                  <a:cubicBezTo>
                    <a:pt x="8103" y="6065"/>
                    <a:pt x="8165" y="5969"/>
                    <a:pt x="8165" y="5849"/>
                  </a:cubicBezTo>
                  <a:cubicBezTo>
                    <a:pt x="8165" y="5729"/>
                    <a:pt x="8103" y="5631"/>
                    <a:pt x="8027" y="5631"/>
                  </a:cubicBezTo>
                  <a:close/>
                  <a:moveTo>
                    <a:pt x="8438" y="5631"/>
                  </a:moveTo>
                  <a:cubicBezTo>
                    <a:pt x="8362" y="5631"/>
                    <a:pt x="8299" y="5729"/>
                    <a:pt x="8299" y="5849"/>
                  </a:cubicBezTo>
                  <a:cubicBezTo>
                    <a:pt x="8299" y="5969"/>
                    <a:pt x="8362" y="6065"/>
                    <a:pt x="8438" y="6065"/>
                  </a:cubicBezTo>
                  <a:cubicBezTo>
                    <a:pt x="8515" y="6065"/>
                    <a:pt x="8576" y="5969"/>
                    <a:pt x="8576" y="5849"/>
                  </a:cubicBezTo>
                  <a:cubicBezTo>
                    <a:pt x="8576" y="5729"/>
                    <a:pt x="8515" y="5631"/>
                    <a:pt x="8438" y="5631"/>
                  </a:cubicBezTo>
                  <a:close/>
                  <a:moveTo>
                    <a:pt x="8849" y="5631"/>
                  </a:moveTo>
                  <a:cubicBezTo>
                    <a:pt x="8773" y="5631"/>
                    <a:pt x="8710" y="5729"/>
                    <a:pt x="8710" y="5849"/>
                  </a:cubicBezTo>
                  <a:cubicBezTo>
                    <a:pt x="8710" y="5969"/>
                    <a:pt x="8773" y="6065"/>
                    <a:pt x="8849" y="6065"/>
                  </a:cubicBezTo>
                  <a:cubicBezTo>
                    <a:pt x="8925" y="6065"/>
                    <a:pt x="8986" y="5969"/>
                    <a:pt x="8986" y="5849"/>
                  </a:cubicBezTo>
                  <a:cubicBezTo>
                    <a:pt x="8986" y="5729"/>
                    <a:pt x="8925" y="5631"/>
                    <a:pt x="8849" y="5631"/>
                  </a:cubicBezTo>
                  <a:close/>
                  <a:moveTo>
                    <a:pt x="9219" y="5631"/>
                  </a:moveTo>
                  <a:cubicBezTo>
                    <a:pt x="9142" y="5631"/>
                    <a:pt x="9080" y="5729"/>
                    <a:pt x="9080" y="5849"/>
                  </a:cubicBezTo>
                  <a:cubicBezTo>
                    <a:pt x="9080" y="5969"/>
                    <a:pt x="9142" y="6065"/>
                    <a:pt x="9219" y="6065"/>
                  </a:cubicBezTo>
                  <a:cubicBezTo>
                    <a:pt x="9295" y="6065"/>
                    <a:pt x="9356" y="5969"/>
                    <a:pt x="9356" y="5849"/>
                  </a:cubicBezTo>
                  <a:cubicBezTo>
                    <a:pt x="9356" y="5729"/>
                    <a:pt x="9295" y="5631"/>
                    <a:pt x="9219" y="5631"/>
                  </a:cubicBezTo>
                  <a:close/>
                  <a:moveTo>
                    <a:pt x="9589" y="5631"/>
                  </a:moveTo>
                  <a:cubicBezTo>
                    <a:pt x="9512" y="5631"/>
                    <a:pt x="9450" y="5729"/>
                    <a:pt x="9450" y="5849"/>
                  </a:cubicBezTo>
                  <a:cubicBezTo>
                    <a:pt x="9450" y="5969"/>
                    <a:pt x="9512" y="6065"/>
                    <a:pt x="9589" y="6065"/>
                  </a:cubicBezTo>
                  <a:cubicBezTo>
                    <a:pt x="9665" y="6065"/>
                    <a:pt x="9726" y="5969"/>
                    <a:pt x="9726" y="5849"/>
                  </a:cubicBezTo>
                  <a:cubicBezTo>
                    <a:pt x="9726" y="5729"/>
                    <a:pt x="9665" y="5631"/>
                    <a:pt x="9589" y="5631"/>
                  </a:cubicBezTo>
                  <a:close/>
                  <a:moveTo>
                    <a:pt x="12752" y="5631"/>
                  </a:moveTo>
                  <a:cubicBezTo>
                    <a:pt x="12676" y="5631"/>
                    <a:pt x="12614" y="5729"/>
                    <a:pt x="12614" y="5849"/>
                  </a:cubicBezTo>
                  <a:cubicBezTo>
                    <a:pt x="12614" y="5969"/>
                    <a:pt x="12676" y="6065"/>
                    <a:pt x="12752" y="6065"/>
                  </a:cubicBezTo>
                  <a:cubicBezTo>
                    <a:pt x="12828" y="6065"/>
                    <a:pt x="12890" y="5969"/>
                    <a:pt x="12890" y="5849"/>
                  </a:cubicBezTo>
                  <a:cubicBezTo>
                    <a:pt x="12890" y="5729"/>
                    <a:pt x="12828" y="5631"/>
                    <a:pt x="12752" y="5631"/>
                  </a:cubicBezTo>
                  <a:close/>
                  <a:moveTo>
                    <a:pt x="13163" y="5631"/>
                  </a:moveTo>
                  <a:cubicBezTo>
                    <a:pt x="13087" y="5631"/>
                    <a:pt x="13024" y="5729"/>
                    <a:pt x="13024" y="5849"/>
                  </a:cubicBezTo>
                  <a:cubicBezTo>
                    <a:pt x="13024" y="5969"/>
                    <a:pt x="13087" y="6065"/>
                    <a:pt x="13163" y="6065"/>
                  </a:cubicBezTo>
                  <a:cubicBezTo>
                    <a:pt x="13239" y="6065"/>
                    <a:pt x="13301" y="5969"/>
                    <a:pt x="13301" y="5849"/>
                  </a:cubicBezTo>
                  <a:cubicBezTo>
                    <a:pt x="13301" y="5729"/>
                    <a:pt x="13239" y="5631"/>
                    <a:pt x="13163" y="5631"/>
                  </a:cubicBezTo>
                  <a:close/>
                  <a:moveTo>
                    <a:pt x="17107" y="5631"/>
                  </a:moveTo>
                  <a:cubicBezTo>
                    <a:pt x="17031" y="5631"/>
                    <a:pt x="16969" y="5729"/>
                    <a:pt x="16969" y="5849"/>
                  </a:cubicBezTo>
                  <a:cubicBezTo>
                    <a:pt x="16969" y="5969"/>
                    <a:pt x="17031" y="6065"/>
                    <a:pt x="17107" y="6065"/>
                  </a:cubicBezTo>
                  <a:cubicBezTo>
                    <a:pt x="17184" y="6065"/>
                    <a:pt x="17245" y="5969"/>
                    <a:pt x="17245" y="5849"/>
                  </a:cubicBezTo>
                  <a:cubicBezTo>
                    <a:pt x="17245" y="5729"/>
                    <a:pt x="17184" y="5631"/>
                    <a:pt x="17107" y="5631"/>
                  </a:cubicBezTo>
                  <a:close/>
                  <a:moveTo>
                    <a:pt x="12752" y="6213"/>
                  </a:moveTo>
                  <a:cubicBezTo>
                    <a:pt x="12676" y="6213"/>
                    <a:pt x="12614" y="6311"/>
                    <a:pt x="12614" y="6431"/>
                  </a:cubicBezTo>
                  <a:cubicBezTo>
                    <a:pt x="12614" y="6552"/>
                    <a:pt x="12676" y="6648"/>
                    <a:pt x="12752" y="6648"/>
                  </a:cubicBezTo>
                  <a:cubicBezTo>
                    <a:pt x="12828" y="6648"/>
                    <a:pt x="12890" y="6552"/>
                    <a:pt x="12890" y="6431"/>
                  </a:cubicBezTo>
                  <a:cubicBezTo>
                    <a:pt x="12890" y="6311"/>
                    <a:pt x="12828" y="6213"/>
                    <a:pt x="12752" y="6213"/>
                  </a:cubicBezTo>
                  <a:close/>
                  <a:moveTo>
                    <a:pt x="13163" y="6213"/>
                  </a:moveTo>
                  <a:cubicBezTo>
                    <a:pt x="13087" y="6213"/>
                    <a:pt x="13024" y="6311"/>
                    <a:pt x="13024" y="6431"/>
                  </a:cubicBezTo>
                  <a:cubicBezTo>
                    <a:pt x="13024" y="6552"/>
                    <a:pt x="13087" y="6648"/>
                    <a:pt x="13163" y="6648"/>
                  </a:cubicBezTo>
                  <a:cubicBezTo>
                    <a:pt x="13239" y="6648"/>
                    <a:pt x="13301" y="6552"/>
                    <a:pt x="13301" y="6431"/>
                  </a:cubicBezTo>
                  <a:cubicBezTo>
                    <a:pt x="13301" y="6311"/>
                    <a:pt x="13239" y="6213"/>
                    <a:pt x="13163" y="6213"/>
                  </a:cubicBezTo>
                  <a:close/>
                  <a:moveTo>
                    <a:pt x="13533" y="6213"/>
                  </a:moveTo>
                  <a:cubicBezTo>
                    <a:pt x="13457" y="6213"/>
                    <a:pt x="13394" y="6311"/>
                    <a:pt x="13394" y="6431"/>
                  </a:cubicBezTo>
                  <a:cubicBezTo>
                    <a:pt x="13394" y="6552"/>
                    <a:pt x="13457" y="6648"/>
                    <a:pt x="13533" y="6648"/>
                  </a:cubicBezTo>
                  <a:cubicBezTo>
                    <a:pt x="13609" y="6648"/>
                    <a:pt x="13670" y="6552"/>
                    <a:pt x="13670" y="6431"/>
                  </a:cubicBezTo>
                  <a:cubicBezTo>
                    <a:pt x="13670" y="6311"/>
                    <a:pt x="13609" y="6213"/>
                    <a:pt x="13533" y="6213"/>
                  </a:cubicBezTo>
                  <a:close/>
                  <a:moveTo>
                    <a:pt x="13944" y="6213"/>
                  </a:moveTo>
                  <a:cubicBezTo>
                    <a:pt x="13868" y="6213"/>
                    <a:pt x="13805" y="6311"/>
                    <a:pt x="13805" y="6431"/>
                  </a:cubicBezTo>
                  <a:cubicBezTo>
                    <a:pt x="13805" y="6552"/>
                    <a:pt x="13868" y="6648"/>
                    <a:pt x="13944" y="6648"/>
                  </a:cubicBezTo>
                  <a:cubicBezTo>
                    <a:pt x="14020" y="6648"/>
                    <a:pt x="14081" y="6552"/>
                    <a:pt x="14081" y="6431"/>
                  </a:cubicBezTo>
                  <a:cubicBezTo>
                    <a:pt x="14081" y="6311"/>
                    <a:pt x="14020" y="6213"/>
                    <a:pt x="13944" y="6213"/>
                  </a:cubicBezTo>
                  <a:close/>
                  <a:moveTo>
                    <a:pt x="139" y="6278"/>
                  </a:moveTo>
                  <a:cubicBezTo>
                    <a:pt x="62" y="6278"/>
                    <a:pt x="0" y="6376"/>
                    <a:pt x="0" y="6496"/>
                  </a:cubicBezTo>
                  <a:cubicBezTo>
                    <a:pt x="0" y="6616"/>
                    <a:pt x="62" y="6713"/>
                    <a:pt x="139" y="6713"/>
                  </a:cubicBezTo>
                  <a:cubicBezTo>
                    <a:pt x="215" y="6713"/>
                    <a:pt x="276" y="6616"/>
                    <a:pt x="276" y="6496"/>
                  </a:cubicBezTo>
                  <a:cubicBezTo>
                    <a:pt x="276" y="6376"/>
                    <a:pt x="215" y="6278"/>
                    <a:pt x="139" y="6278"/>
                  </a:cubicBezTo>
                  <a:close/>
                  <a:moveTo>
                    <a:pt x="508" y="6278"/>
                  </a:moveTo>
                  <a:cubicBezTo>
                    <a:pt x="432" y="6278"/>
                    <a:pt x="370" y="6376"/>
                    <a:pt x="370" y="6496"/>
                  </a:cubicBezTo>
                  <a:cubicBezTo>
                    <a:pt x="370" y="6616"/>
                    <a:pt x="432" y="6713"/>
                    <a:pt x="508" y="6713"/>
                  </a:cubicBezTo>
                  <a:cubicBezTo>
                    <a:pt x="585" y="6713"/>
                    <a:pt x="646" y="6616"/>
                    <a:pt x="646" y="6496"/>
                  </a:cubicBezTo>
                  <a:cubicBezTo>
                    <a:pt x="646" y="6376"/>
                    <a:pt x="585" y="6278"/>
                    <a:pt x="508" y="6278"/>
                  </a:cubicBezTo>
                  <a:close/>
                  <a:moveTo>
                    <a:pt x="3713" y="6278"/>
                  </a:moveTo>
                  <a:cubicBezTo>
                    <a:pt x="3637" y="6278"/>
                    <a:pt x="3575" y="6376"/>
                    <a:pt x="3575" y="6496"/>
                  </a:cubicBezTo>
                  <a:cubicBezTo>
                    <a:pt x="3575" y="6617"/>
                    <a:pt x="3637" y="6713"/>
                    <a:pt x="3713" y="6713"/>
                  </a:cubicBezTo>
                  <a:cubicBezTo>
                    <a:pt x="3789" y="6713"/>
                    <a:pt x="3851" y="6617"/>
                    <a:pt x="3851" y="6496"/>
                  </a:cubicBezTo>
                  <a:cubicBezTo>
                    <a:pt x="3851" y="6376"/>
                    <a:pt x="3789" y="6278"/>
                    <a:pt x="3713" y="6278"/>
                  </a:cubicBezTo>
                  <a:close/>
                  <a:moveTo>
                    <a:pt x="4083" y="6278"/>
                  </a:moveTo>
                  <a:cubicBezTo>
                    <a:pt x="4007" y="6278"/>
                    <a:pt x="3944" y="6376"/>
                    <a:pt x="3944" y="6496"/>
                  </a:cubicBezTo>
                  <a:cubicBezTo>
                    <a:pt x="3944" y="6617"/>
                    <a:pt x="4007" y="6713"/>
                    <a:pt x="4083" y="6713"/>
                  </a:cubicBezTo>
                  <a:cubicBezTo>
                    <a:pt x="4159" y="6713"/>
                    <a:pt x="4220" y="6617"/>
                    <a:pt x="4220" y="6496"/>
                  </a:cubicBezTo>
                  <a:cubicBezTo>
                    <a:pt x="4220" y="6376"/>
                    <a:pt x="4159" y="6278"/>
                    <a:pt x="4083" y="6278"/>
                  </a:cubicBezTo>
                  <a:close/>
                  <a:moveTo>
                    <a:pt x="4494" y="6278"/>
                  </a:moveTo>
                  <a:cubicBezTo>
                    <a:pt x="4418" y="6278"/>
                    <a:pt x="4355" y="6376"/>
                    <a:pt x="4355" y="6496"/>
                  </a:cubicBezTo>
                  <a:cubicBezTo>
                    <a:pt x="4355" y="6617"/>
                    <a:pt x="4418" y="6713"/>
                    <a:pt x="4494" y="6713"/>
                  </a:cubicBezTo>
                  <a:cubicBezTo>
                    <a:pt x="4570" y="6713"/>
                    <a:pt x="4631" y="6617"/>
                    <a:pt x="4631" y="6496"/>
                  </a:cubicBezTo>
                  <a:cubicBezTo>
                    <a:pt x="4631" y="6376"/>
                    <a:pt x="4570" y="6278"/>
                    <a:pt x="4494" y="6278"/>
                  </a:cubicBezTo>
                  <a:close/>
                  <a:moveTo>
                    <a:pt x="4864" y="6278"/>
                  </a:moveTo>
                  <a:cubicBezTo>
                    <a:pt x="4787" y="6278"/>
                    <a:pt x="4725" y="6376"/>
                    <a:pt x="4725" y="6496"/>
                  </a:cubicBezTo>
                  <a:cubicBezTo>
                    <a:pt x="4725" y="6617"/>
                    <a:pt x="4787" y="6713"/>
                    <a:pt x="4864" y="6713"/>
                  </a:cubicBezTo>
                  <a:cubicBezTo>
                    <a:pt x="4940" y="6713"/>
                    <a:pt x="5001" y="6617"/>
                    <a:pt x="5001" y="6496"/>
                  </a:cubicBezTo>
                  <a:cubicBezTo>
                    <a:pt x="5001" y="6376"/>
                    <a:pt x="4940" y="6278"/>
                    <a:pt x="4864" y="6278"/>
                  </a:cubicBezTo>
                  <a:close/>
                  <a:moveTo>
                    <a:pt x="5274" y="6278"/>
                  </a:moveTo>
                  <a:cubicBezTo>
                    <a:pt x="5198" y="6278"/>
                    <a:pt x="5136" y="6376"/>
                    <a:pt x="5136" y="6496"/>
                  </a:cubicBezTo>
                  <a:cubicBezTo>
                    <a:pt x="5136" y="6617"/>
                    <a:pt x="5198" y="6713"/>
                    <a:pt x="5274" y="6713"/>
                  </a:cubicBezTo>
                  <a:cubicBezTo>
                    <a:pt x="5351" y="6713"/>
                    <a:pt x="5412" y="6617"/>
                    <a:pt x="5412" y="6496"/>
                  </a:cubicBezTo>
                  <a:cubicBezTo>
                    <a:pt x="5412" y="6376"/>
                    <a:pt x="5351" y="6278"/>
                    <a:pt x="5274" y="6278"/>
                  </a:cubicBezTo>
                  <a:close/>
                  <a:moveTo>
                    <a:pt x="5685" y="6278"/>
                  </a:moveTo>
                  <a:cubicBezTo>
                    <a:pt x="5609" y="6278"/>
                    <a:pt x="5547" y="6376"/>
                    <a:pt x="5547" y="6496"/>
                  </a:cubicBezTo>
                  <a:cubicBezTo>
                    <a:pt x="5547" y="6617"/>
                    <a:pt x="5609" y="6713"/>
                    <a:pt x="5685" y="6713"/>
                  </a:cubicBezTo>
                  <a:cubicBezTo>
                    <a:pt x="5762" y="6713"/>
                    <a:pt x="5823" y="6617"/>
                    <a:pt x="5823" y="6496"/>
                  </a:cubicBezTo>
                  <a:cubicBezTo>
                    <a:pt x="5823" y="6376"/>
                    <a:pt x="5762" y="6278"/>
                    <a:pt x="5685" y="6278"/>
                  </a:cubicBezTo>
                  <a:close/>
                  <a:moveTo>
                    <a:pt x="6055" y="6278"/>
                  </a:moveTo>
                  <a:cubicBezTo>
                    <a:pt x="5979" y="6278"/>
                    <a:pt x="5916" y="6376"/>
                    <a:pt x="5916" y="6496"/>
                  </a:cubicBezTo>
                  <a:cubicBezTo>
                    <a:pt x="5916" y="6617"/>
                    <a:pt x="5979" y="6713"/>
                    <a:pt x="6055" y="6713"/>
                  </a:cubicBezTo>
                  <a:cubicBezTo>
                    <a:pt x="6131" y="6713"/>
                    <a:pt x="6193" y="6617"/>
                    <a:pt x="6193" y="6496"/>
                  </a:cubicBezTo>
                  <a:cubicBezTo>
                    <a:pt x="6193" y="6376"/>
                    <a:pt x="6131" y="6278"/>
                    <a:pt x="6055" y="6278"/>
                  </a:cubicBezTo>
                  <a:close/>
                  <a:moveTo>
                    <a:pt x="6466" y="6278"/>
                  </a:moveTo>
                  <a:cubicBezTo>
                    <a:pt x="6390" y="6278"/>
                    <a:pt x="6327" y="6376"/>
                    <a:pt x="6327" y="6496"/>
                  </a:cubicBezTo>
                  <a:cubicBezTo>
                    <a:pt x="6327" y="6617"/>
                    <a:pt x="6390" y="6713"/>
                    <a:pt x="6466" y="6713"/>
                  </a:cubicBezTo>
                  <a:cubicBezTo>
                    <a:pt x="6542" y="6713"/>
                    <a:pt x="6603" y="6617"/>
                    <a:pt x="6603" y="6496"/>
                  </a:cubicBezTo>
                  <a:cubicBezTo>
                    <a:pt x="6603" y="6376"/>
                    <a:pt x="6542" y="6278"/>
                    <a:pt x="6466" y="6278"/>
                  </a:cubicBezTo>
                  <a:close/>
                  <a:moveTo>
                    <a:pt x="6877" y="6278"/>
                  </a:moveTo>
                  <a:cubicBezTo>
                    <a:pt x="6801" y="6278"/>
                    <a:pt x="6738" y="6376"/>
                    <a:pt x="6738" y="6496"/>
                  </a:cubicBezTo>
                  <a:cubicBezTo>
                    <a:pt x="6738" y="6617"/>
                    <a:pt x="6801" y="6713"/>
                    <a:pt x="6877" y="6713"/>
                  </a:cubicBezTo>
                  <a:cubicBezTo>
                    <a:pt x="6953" y="6713"/>
                    <a:pt x="7014" y="6617"/>
                    <a:pt x="7014" y="6496"/>
                  </a:cubicBezTo>
                  <a:cubicBezTo>
                    <a:pt x="7014" y="6376"/>
                    <a:pt x="6953" y="6278"/>
                    <a:pt x="6877" y="6278"/>
                  </a:cubicBezTo>
                  <a:close/>
                  <a:moveTo>
                    <a:pt x="7247" y="6278"/>
                  </a:moveTo>
                  <a:cubicBezTo>
                    <a:pt x="7170" y="6278"/>
                    <a:pt x="7108" y="6376"/>
                    <a:pt x="7108" y="6496"/>
                  </a:cubicBezTo>
                  <a:cubicBezTo>
                    <a:pt x="7108" y="6617"/>
                    <a:pt x="7170" y="6713"/>
                    <a:pt x="7247" y="6713"/>
                  </a:cubicBezTo>
                  <a:cubicBezTo>
                    <a:pt x="7323" y="6713"/>
                    <a:pt x="7384" y="6617"/>
                    <a:pt x="7384" y="6496"/>
                  </a:cubicBezTo>
                  <a:cubicBezTo>
                    <a:pt x="7384" y="6376"/>
                    <a:pt x="7323" y="6278"/>
                    <a:pt x="7247" y="6278"/>
                  </a:cubicBezTo>
                  <a:close/>
                  <a:moveTo>
                    <a:pt x="7658" y="6278"/>
                  </a:moveTo>
                  <a:cubicBezTo>
                    <a:pt x="7581" y="6278"/>
                    <a:pt x="7519" y="6376"/>
                    <a:pt x="7519" y="6496"/>
                  </a:cubicBezTo>
                  <a:cubicBezTo>
                    <a:pt x="7519" y="6617"/>
                    <a:pt x="7581" y="6713"/>
                    <a:pt x="7658" y="6713"/>
                  </a:cubicBezTo>
                  <a:cubicBezTo>
                    <a:pt x="7734" y="6713"/>
                    <a:pt x="7795" y="6617"/>
                    <a:pt x="7795" y="6496"/>
                  </a:cubicBezTo>
                  <a:cubicBezTo>
                    <a:pt x="7795" y="6376"/>
                    <a:pt x="7734" y="6278"/>
                    <a:pt x="7658" y="6278"/>
                  </a:cubicBezTo>
                  <a:close/>
                  <a:moveTo>
                    <a:pt x="8027" y="6278"/>
                  </a:moveTo>
                  <a:cubicBezTo>
                    <a:pt x="7951" y="6278"/>
                    <a:pt x="7889" y="6376"/>
                    <a:pt x="7889" y="6496"/>
                  </a:cubicBezTo>
                  <a:cubicBezTo>
                    <a:pt x="7889" y="6617"/>
                    <a:pt x="7951" y="6713"/>
                    <a:pt x="8027" y="6713"/>
                  </a:cubicBezTo>
                  <a:cubicBezTo>
                    <a:pt x="8103" y="6713"/>
                    <a:pt x="8165" y="6617"/>
                    <a:pt x="8165" y="6496"/>
                  </a:cubicBezTo>
                  <a:cubicBezTo>
                    <a:pt x="8165" y="6376"/>
                    <a:pt x="8103" y="6278"/>
                    <a:pt x="8027" y="6278"/>
                  </a:cubicBezTo>
                  <a:close/>
                  <a:moveTo>
                    <a:pt x="8438" y="6278"/>
                  </a:moveTo>
                  <a:cubicBezTo>
                    <a:pt x="8362" y="6278"/>
                    <a:pt x="8299" y="6376"/>
                    <a:pt x="8299" y="6496"/>
                  </a:cubicBezTo>
                  <a:cubicBezTo>
                    <a:pt x="8299" y="6617"/>
                    <a:pt x="8362" y="6713"/>
                    <a:pt x="8438" y="6713"/>
                  </a:cubicBezTo>
                  <a:cubicBezTo>
                    <a:pt x="8515" y="6713"/>
                    <a:pt x="8576" y="6617"/>
                    <a:pt x="8576" y="6496"/>
                  </a:cubicBezTo>
                  <a:cubicBezTo>
                    <a:pt x="8576" y="6376"/>
                    <a:pt x="8515" y="6278"/>
                    <a:pt x="8438" y="6278"/>
                  </a:cubicBezTo>
                  <a:close/>
                  <a:moveTo>
                    <a:pt x="8849" y="6278"/>
                  </a:moveTo>
                  <a:cubicBezTo>
                    <a:pt x="8773" y="6278"/>
                    <a:pt x="8710" y="6376"/>
                    <a:pt x="8710" y="6496"/>
                  </a:cubicBezTo>
                  <a:cubicBezTo>
                    <a:pt x="8710" y="6617"/>
                    <a:pt x="8773" y="6713"/>
                    <a:pt x="8849" y="6713"/>
                  </a:cubicBezTo>
                  <a:cubicBezTo>
                    <a:pt x="8925" y="6713"/>
                    <a:pt x="8986" y="6617"/>
                    <a:pt x="8986" y="6496"/>
                  </a:cubicBezTo>
                  <a:cubicBezTo>
                    <a:pt x="8986" y="6376"/>
                    <a:pt x="8925" y="6278"/>
                    <a:pt x="8849" y="6278"/>
                  </a:cubicBezTo>
                  <a:close/>
                  <a:moveTo>
                    <a:pt x="9219" y="6278"/>
                  </a:moveTo>
                  <a:cubicBezTo>
                    <a:pt x="9142" y="6278"/>
                    <a:pt x="9080" y="6376"/>
                    <a:pt x="9080" y="6496"/>
                  </a:cubicBezTo>
                  <a:cubicBezTo>
                    <a:pt x="9080" y="6617"/>
                    <a:pt x="9142" y="6713"/>
                    <a:pt x="9219" y="6713"/>
                  </a:cubicBezTo>
                  <a:cubicBezTo>
                    <a:pt x="9295" y="6713"/>
                    <a:pt x="9356" y="6617"/>
                    <a:pt x="9356" y="6496"/>
                  </a:cubicBezTo>
                  <a:cubicBezTo>
                    <a:pt x="9356" y="6376"/>
                    <a:pt x="9295" y="6278"/>
                    <a:pt x="9219" y="6278"/>
                  </a:cubicBezTo>
                  <a:close/>
                  <a:moveTo>
                    <a:pt x="9589" y="6278"/>
                  </a:moveTo>
                  <a:cubicBezTo>
                    <a:pt x="9512" y="6278"/>
                    <a:pt x="9450" y="6376"/>
                    <a:pt x="9450" y="6496"/>
                  </a:cubicBezTo>
                  <a:cubicBezTo>
                    <a:pt x="9450" y="6617"/>
                    <a:pt x="9512" y="6713"/>
                    <a:pt x="9589" y="6713"/>
                  </a:cubicBezTo>
                  <a:cubicBezTo>
                    <a:pt x="9665" y="6713"/>
                    <a:pt x="9726" y="6617"/>
                    <a:pt x="9726" y="6496"/>
                  </a:cubicBezTo>
                  <a:cubicBezTo>
                    <a:pt x="9726" y="6376"/>
                    <a:pt x="9665" y="6278"/>
                    <a:pt x="9589" y="6278"/>
                  </a:cubicBezTo>
                  <a:close/>
                  <a:moveTo>
                    <a:pt x="12382" y="6278"/>
                  </a:moveTo>
                  <a:cubicBezTo>
                    <a:pt x="12306" y="6278"/>
                    <a:pt x="12244" y="6376"/>
                    <a:pt x="12244" y="6496"/>
                  </a:cubicBezTo>
                  <a:cubicBezTo>
                    <a:pt x="12244" y="6617"/>
                    <a:pt x="12306" y="6713"/>
                    <a:pt x="12382" y="6713"/>
                  </a:cubicBezTo>
                  <a:cubicBezTo>
                    <a:pt x="12459" y="6713"/>
                    <a:pt x="12520" y="6617"/>
                    <a:pt x="12520" y="6496"/>
                  </a:cubicBezTo>
                  <a:cubicBezTo>
                    <a:pt x="12520" y="6376"/>
                    <a:pt x="12459" y="6278"/>
                    <a:pt x="12382" y="6278"/>
                  </a:cubicBezTo>
                  <a:close/>
                  <a:moveTo>
                    <a:pt x="3713" y="6860"/>
                  </a:moveTo>
                  <a:cubicBezTo>
                    <a:pt x="3637" y="6860"/>
                    <a:pt x="3575" y="6958"/>
                    <a:pt x="3575" y="7079"/>
                  </a:cubicBezTo>
                  <a:cubicBezTo>
                    <a:pt x="3575" y="7199"/>
                    <a:pt x="3637" y="7295"/>
                    <a:pt x="3713" y="7295"/>
                  </a:cubicBezTo>
                  <a:cubicBezTo>
                    <a:pt x="3789" y="7295"/>
                    <a:pt x="3851" y="7199"/>
                    <a:pt x="3851" y="7079"/>
                  </a:cubicBezTo>
                  <a:cubicBezTo>
                    <a:pt x="3851" y="6958"/>
                    <a:pt x="3789" y="6860"/>
                    <a:pt x="3713" y="6860"/>
                  </a:cubicBezTo>
                  <a:close/>
                  <a:moveTo>
                    <a:pt x="4083" y="6860"/>
                  </a:moveTo>
                  <a:cubicBezTo>
                    <a:pt x="4007" y="6860"/>
                    <a:pt x="3944" y="6958"/>
                    <a:pt x="3944" y="7079"/>
                  </a:cubicBezTo>
                  <a:cubicBezTo>
                    <a:pt x="3944" y="7199"/>
                    <a:pt x="4007" y="7295"/>
                    <a:pt x="4083" y="7295"/>
                  </a:cubicBezTo>
                  <a:cubicBezTo>
                    <a:pt x="4159" y="7295"/>
                    <a:pt x="4220" y="7199"/>
                    <a:pt x="4220" y="7079"/>
                  </a:cubicBezTo>
                  <a:cubicBezTo>
                    <a:pt x="4220" y="6958"/>
                    <a:pt x="4159" y="6860"/>
                    <a:pt x="4083" y="6860"/>
                  </a:cubicBezTo>
                  <a:close/>
                  <a:moveTo>
                    <a:pt x="4494" y="6860"/>
                  </a:moveTo>
                  <a:cubicBezTo>
                    <a:pt x="4418" y="6860"/>
                    <a:pt x="4355" y="6958"/>
                    <a:pt x="4355" y="7079"/>
                  </a:cubicBezTo>
                  <a:cubicBezTo>
                    <a:pt x="4355" y="7199"/>
                    <a:pt x="4418" y="7295"/>
                    <a:pt x="4494" y="7295"/>
                  </a:cubicBezTo>
                  <a:cubicBezTo>
                    <a:pt x="4570" y="7295"/>
                    <a:pt x="4631" y="7199"/>
                    <a:pt x="4631" y="7079"/>
                  </a:cubicBezTo>
                  <a:cubicBezTo>
                    <a:pt x="4631" y="6958"/>
                    <a:pt x="4570" y="6860"/>
                    <a:pt x="4494" y="6860"/>
                  </a:cubicBezTo>
                  <a:close/>
                  <a:moveTo>
                    <a:pt x="4864" y="6860"/>
                  </a:moveTo>
                  <a:cubicBezTo>
                    <a:pt x="4787" y="6860"/>
                    <a:pt x="4725" y="6958"/>
                    <a:pt x="4725" y="7079"/>
                  </a:cubicBezTo>
                  <a:cubicBezTo>
                    <a:pt x="4725" y="7199"/>
                    <a:pt x="4787" y="7295"/>
                    <a:pt x="4864" y="7295"/>
                  </a:cubicBezTo>
                  <a:cubicBezTo>
                    <a:pt x="4940" y="7295"/>
                    <a:pt x="5001" y="7199"/>
                    <a:pt x="5001" y="7079"/>
                  </a:cubicBezTo>
                  <a:cubicBezTo>
                    <a:pt x="5001" y="6958"/>
                    <a:pt x="4940" y="6860"/>
                    <a:pt x="4864" y="6860"/>
                  </a:cubicBezTo>
                  <a:close/>
                  <a:moveTo>
                    <a:pt x="5274" y="6860"/>
                  </a:moveTo>
                  <a:cubicBezTo>
                    <a:pt x="5198" y="6860"/>
                    <a:pt x="5136" y="6958"/>
                    <a:pt x="5136" y="7079"/>
                  </a:cubicBezTo>
                  <a:cubicBezTo>
                    <a:pt x="5136" y="7199"/>
                    <a:pt x="5198" y="7295"/>
                    <a:pt x="5274" y="7295"/>
                  </a:cubicBezTo>
                  <a:cubicBezTo>
                    <a:pt x="5351" y="7295"/>
                    <a:pt x="5412" y="7199"/>
                    <a:pt x="5412" y="7079"/>
                  </a:cubicBezTo>
                  <a:cubicBezTo>
                    <a:pt x="5412" y="6958"/>
                    <a:pt x="5351" y="6860"/>
                    <a:pt x="5274" y="6860"/>
                  </a:cubicBezTo>
                  <a:close/>
                  <a:moveTo>
                    <a:pt x="5685" y="6860"/>
                  </a:moveTo>
                  <a:cubicBezTo>
                    <a:pt x="5609" y="6860"/>
                    <a:pt x="5547" y="6958"/>
                    <a:pt x="5547" y="7079"/>
                  </a:cubicBezTo>
                  <a:cubicBezTo>
                    <a:pt x="5547" y="7199"/>
                    <a:pt x="5609" y="7295"/>
                    <a:pt x="5685" y="7295"/>
                  </a:cubicBezTo>
                  <a:cubicBezTo>
                    <a:pt x="5762" y="7295"/>
                    <a:pt x="5823" y="7199"/>
                    <a:pt x="5823" y="7079"/>
                  </a:cubicBezTo>
                  <a:cubicBezTo>
                    <a:pt x="5823" y="6958"/>
                    <a:pt x="5762" y="6860"/>
                    <a:pt x="5685" y="6860"/>
                  </a:cubicBezTo>
                  <a:close/>
                  <a:moveTo>
                    <a:pt x="6055" y="6860"/>
                  </a:moveTo>
                  <a:cubicBezTo>
                    <a:pt x="5979" y="6860"/>
                    <a:pt x="5916" y="6958"/>
                    <a:pt x="5916" y="7079"/>
                  </a:cubicBezTo>
                  <a:cubicBezTo>
                    <a:pt x="5916" y="7199"/>
                    <a:pt x="5979" y="7295"/>
                    <a:pt x="6055" y="7295"/>
                  </a:cubicBezTo>
                  <a:cubicBezTo>
                    <a:pt x="6131" y="7295"/>
                    <a:pt x="6193" y="7199"/>
                    <a:pt x="6193" y="7079"/>
                  </a:cubicBezTo>
                  <a:cubicBezTo>
                    <a:pt x="6193" y="6958"/>
                    <a:pt x="6131" y="6860"/>
                    <a:pt x="6055" y="6860"/>
                  </a:cubicBezTo>
                  <a:close/>
                  <a:moveTo>
                    <a:pt x="6466" y="6860"/>
                  </a:moveTo>
                  <a:cubicBezTo>
                    <a:pt x="6390" y="6860"/>
                    <a:pt x="6327" y="6958"/>
                    <a:pt x="6327" y="7079"/>
                  </a:cubicBezTo>
                  <a:cubicBezTo>
                    <a:pt x="6327" y="7199"/>
                    <a:pt x="6390" y="7295"/>
                    <a:pt x="6466" y="7295"/>
                  </a:cubicBezTo>
                  <a:cubicBezTo>
                    <a:pt x="6542" y="7295"/>
                    <a:pt x="6603" y="7199"/>
                    <a:pt x="6603" y="7079"/>
                  </a:cubicBezTo>
                  <a:cubicBezTo>
                    <a:pt x="6603" y="6958"/>
                    <a:pt x="6542" y="6860"/>
                    <a:pt x="6466" y="6860"/>
                  </a:cubicBezTo>
                  <a:close/>
                  <a:moveTo>
                    <a:pt x="6877" y="6860"/>
                  </a:moveTo>
                  <a:cubicBezTo>
                    <a:pt x="6801" y="6860"/>
                    <a:pt x="6738" y="6958"/>
                    <a:pt x="6738" y="7079"/>
                  </a:cubicBezTo>
                  <a:cubicBezTo>
                    <a:pt x="6738" y="7199"/>
                    <a:pt x="6801" y="7295"/>
                    <a:pt x="6877" y="7295"/>
                  </a:cubicBezTo>
                  <a:cubicBezTo>
                    <a:pt x="6953" y="7295"/>
                    <a:pt x="7014" y="7199"/>
                    <a:pt x="7014" y="7079"/>
                  </a:cubicBezTo>
                  <a:cubicBezTo>
                    <a:pt x="7014" y="6958"/>
                    <a:pt x="6953" y="6860"/>
                    <a:pt x="6877" y="6860"/>
                  </a:cubicBezTo>
                  <a:close/>
                  <a:moveTo>
                    <a:pt x="7247" y="6860"/>
                  </a:moveTo>
                  <a:cubicBezTo>
                    <a:pt x="7170" y="6860"/>
                    <a:pt x="7108" y="6958"/>
                    <a:pt x="7108" y="7079"/>
                  </a:cubicBezTo>
                  <a:cubicBezTo>
                    <a:pt x="7108" y="7199"/>
                    <a:pt x="7170" y="7295"/>
                    <a:pt x="7247" y="7295"/>
                  </a:cubicBezTo>
                  <a:cubicBezTo>
                    <a:pt x="7323" y="7295"/>
                    <a:pt x="7384" y="7199"/>
                    <a:pt x="7384" y="7079"/>
                  </a:cubicBezTo>
                  <a:cubicBezTo>
                    <a:pt x="7384" y="6958"/>
                    <a:pt x="7323" y="6860"/>
                    <a:pt x="7247" y="6860"/>
                  </a:cubicBezTo>
                  <a:close/>
                  <a:moveTo>
                    <a:pt x="7658" y="6860"/>
                  </a:moveTo>
                  <a:cubicBezTo>
                    <a:pt x="7581" y="6860"/>
                    <a:pt x="7519" y="6958"/>
                    <a:pt x="7519" y="7079"/>
                  </a:cubicBezTo>
                  <a:cubicBezTo>
                    <a:pt x="7519" y="7199"/>
                    <a:pt x="7581" y="7295"/>
                    <a:pt x="7658" y="7295"/>
                  </a:cubicBezTo>
                  <a:cubicBezTo>
                    <a:pt x="7734" y="7295"/>
                    <a:pt x="7795" y="7199"/>
                    <a:pt x="7795" y="7079"/>
                  </a:cubicBezTo>
                  <a:cubicBezTo>
                    <a:pt x="7795" y="6958"/>
                    <a:pt x="7734" y="6860"/>
                    <a:pt x="7658" y="6860"/>
                  </a:cubicBezTo>
                  <a:close/>
                  <a:moveTo>
                    <a:pt x="8027" y="6860"/>
                  </a:moveTo>
                  <a:cubicBezTo>
                    <a:pt x="7951" y="6860"/>
                    <a:pt x="7889" y="6958"/>
                    <a:pt x="7889" y="7079"/>
                  </a:cubicBezTo>
                  <a:cubicBezTo>
                    <a:pt x="7889" y="7199"/>
                    <a:pt x="7951" y="7295"/>
                    <a:pt x="8027" y="7295"/>
                  </a:cubicBezTo>
                  <a:cubicBezTo>
                    <a:pt x="8103" y="7295"/>
                    <a:pt x="8165" y="7199"/>
                    <a:pt x="8165" y="7079"/>
                  </a:cubicBezTo>
                  <a:cubicBezTo>
                    <a:pt x="8165" y="6958"/>
                    <a:pt x="8103" y="6860"/>
                    <a:pt x="8027" y="6860"/>
                  </a:cubicBezTo>
                  <a:close/>
                  <a:moveTo>
                    <a:pt x="8438" y="6860"/>
                  </a:moveTo>
                  <a:cubicBezTo>
                    <a:pt x="8362" y="6860"/>
                    <a:pt x="8299" y="6958"/>
                    <a:pt x="8299" y="7079"/>
                  </a:cubicBezTo>
                  <a:cubicBezTo>
                    <a:pt x="8299" y="7199"/>
                    <a:pt x="8362" y="7295"/>
                    <a:pt x="8438" y="7295"/>
                  </a:cubicBezTo>
                  <a:cubicBezTo>
                    <a:pt x="8515" y="7295"/>
                    <a:pt x="8576" y="7199"/>
                    <a:pt x="8576" y="7079"/>
                  </a:cubicBezTo>
                  <a:cubicBezTo>
                    <a:pt x="8576" y="6958"/>
                    <a:pt x="8515" y="6860"/>
                    <a:pt x="8438" y="6860"/>
                  </a:cubicBezTo>
                  <a:close/>
                  <a:moveTo>
                    <a:pt x="8849" y="6860"/>
                  </a:moveTo>
                  <a:cubicBezTo>
                    <a:pt x="8773" y="6860"/>
                    <a:pt x="8710" y="6958"/>
                    <a:pt x="8710" y="7079"/>
                  </a:cubicBezTo>
                  <a:cubicBezTo>
                    <a:pt x="8710" y="7199"/>
                    <a:pt x="8773" y="7295"/>
                    <a:pt x="8849" y="7295"/>
                  </a:cubicBezTo>
                  <a:cubicBezTo>
                    <a:pt x="8925" y="7295"/>
                    <a:pt x="8986" y="7199"/>
                    <a:pt x="8986" y="7079"/>
                  </a:cubicBezTo>
                  <a:cubicBezTo>
                    <a:pt x="8986" y="6958"/>
                    <a:pt x="8925" y="6860"/>
                    <a:pt x="8849" y="6860"/>
                  </a:cubicBezTo>
                  <a:close/>
                  <a:moveTo>
                    <a:pt x="9219" y="6860"/>
                  </a:moveTo>
                  <a:cubicBezTo>
                    <a:pt x="9142" y="6860"/>
                    <a:pt x="9080" y="6958"/>
                    <a:pt x="9080" y="7079"/>
                  </a:cubicBezTo>
                  <a:cubicBezTo>
                    <a:pt x="9080" y="7199"/>
                    <a:pt x="9142" y="7295"/>
                    <a:pt x="9219" y="7295"/>
                  </a:cubicBezTo>
                  <a:cubicBezTo>
                    <a:pt x="9295" y="7295"/>
                    <a:pt x="9356" y="7199"/>
                    <a:pt x="9356" y="7079"/>
                  </a:cubicBezTo>
                  <a:cubicBezTo>
                    <a:pt x="9356" y="6958"/>
                    <a:pt x="9295" y="6860"/>
                    <a:pt x="9219" y="6860"/>
                  </a:cubicBezTo>
                  <a:close/>
                  <a:moveTo>
                    <a:pt x="9589" y="6860"/>
                  </a:moveTo>
                  <a:cubicBezTo>
                    <a:pt x="9512" y="6860"/>
                    <a:pt x="9450" y="6958"/>
                    <a:pt x="9450" y="7079"/>
                  </a:cubicBezTo>
                  <a:cubicBezTo>
                    <a:pt x="9450" y="7199"/>
                    <a:pt x="9512" y="7295"/>
                    <a:pt x="9589" y="7295"/>
                  </a:cubicBezTo>
                  <a:cubicBezTo>
                    <a:pt x="9665" y="7295"/>
                    <a:pt x="9726" y="7199"/>
                    <a:pt x="9726" y="7079"/>
                  </a:cubicBezTo>
                  <a:cubicBezTo>
                    <a:pt x="9726" y="6958"/>
                    <a:pt x="9665" y="6860"/>
                    <a:pt x="9589" y="6860"/>
                  </a:cubicBezTo>
                  <a:close/>
                  <a:moveTo>
                    <a:pt x="9999" y="6860"/>
                  </a:moveTo>
                  <a:cubicBezTo>
                    <a:pt x="9923" y="6860"/>
                    <a:pt x="9861" y="6958"/>
                    <a:pt x="9861" y="7079"/>
                  </a:cubicBezTo>
                  <a:cubicBezTo>
                    <a:pt x="9861" y="7199"/>
                    <a:pt x="9923" y="7295"/>
                    <a:pt x="9999" y="7295"/>
                  </a:cubicBezTo>
                  <a:cubicBezTo>
                    <a:pt x="10076" y="7295"/>
                    <a:pt x="10137" y="7199"/>
                    <a:pt x="10137" y="7079"/>
                  </a:cubicBezTo>
                  <a:cubicBezTo>
                    <a:pt x="10137" y="6958"/>
                    <a:pt x="10076" y="6860"/>
                    <a:pt x="9999" y="6860"/>
                  </a:cubicBezTo>
                  <a:close/>
                  <a:moveTo>
                    <a:pt x="12382" y="6860"/>
                  </a:moveTo>
                  <a:cubicBezTo>
                    <a:pt x="12306" y="6860"/>
                    <a:pt x="12244" y="6958"/>
                    <a:pt x="12244" y="7079"/>
                  </a:cubicBezTo>
                  <a:cubicBezTo>
                    <a:pt x="12244" y="7199"/>
                    <a:pt x="12306" y="7295"/>
                    <a:pt x="12382" y="7295"/>
                  </a:cubicBezTo>
                  <a:cubicBezTo>
                    <a:pt x="12459" y="7295"/>
                    <a:pt x="12520" y="7199"/>
                    <a:pt x="12520" y="7079"/>
                  </a:cubicBezTo>
                  <a:cubicBezTo>
                    <a:pt x="12520" y="6958"/>
                    <a:pt x="12459" y="6860"/>
                    <a:pt x="12382" y="6860"/>
                  </a:cubicBezTo>
                  <a:close/>
                  <a:moveTo>
                    <a:pt x="12752" y="6860"/>
                  </a:moveTo>
                  <a:cubicBezTo>
                    <a:pt x="12676" y="6860"/>
                    <a:pt x="12614" y="6958"/>
                    <a:pt x="12614" y="7079"/>
                  </a:cubicBezTo>
                  <a:cubicBezTo>
                    <a:pt x="12614" y="7199"/>
                    <a:pt x="12676" y="7295"/>
                    <a:pt x="12752" y="7295"/>
                  </a:cubicBezTo>
                  <a:cubicBezTo>
                    <a:pt x="12828" y="7295"/>
                    <a:pt x="12890" y="7199"/>
                    <a:pt x="12890" y="7079"/>
                  </a:cubicBezTo>
                  <a:cubicBezTo>
                    <a:pt x="12890" y="6959"/>
                    <a:pt x="12828" y="6860"/>
                    <a:pt x="12752" y="6860"/>
                  </a:cubicBezTo>
                  <a:close/>
                  <a:moveTo>
                    <a:pt x="13163" y="6860"/>
                  </a:moveTo>
                  <a:cubicBezTo>
                    <a:pt x="13087" y="6860"/>
                    <a:pt x="13024" y="6958"/>
                    <a:pt x="13024" y="7079"/>
                  </a:cubicBezTo>
                  <a:cubicBezTo>
                    <a:pt x="13024" y="7199"/>
                    <a:pt x="13087" y="7295"/>
                    <a:pt x="13163" y="7295"/>
                  </a:cubicBezTo>
                  <a:cubicBezTo>
                    <a:pt x="13239" y="7295"/>
                    <a:pt x="13301" y="7199"/>
                    <a:pt x="13301" y="7079"/>
                  </a:cubicBezTo>
                  <a:cubicBezTo>
                    <a:pt x="13301" y="6959"/>
                    <a:pt x="13239" y="6860"/>
                    <a:pt x="13163" y="6860"/>
                  </a:cubicBezTo>
                  <a:close/>
                  <a:moveTo>
                    <a:pt x="13533" y="6860"/>
                  </a:moveTo>
                  <a:cubicBezTo>
                    <a:pt x="13457" y="6860"/>
                    <a:pt x="13394" y="6958"/>
                    <a:pt x="13394" y="7079"/>
                  </a:cubicBezTo>
                  <a:cubicBezTo>
                    <a:pt x="13394" y="7199"/>
                    <a:pt x="13457" y="7295"/>
                    <a:pt x="13533" y="7295"/>
                  </a:cubicBezTo>
                  <a:cubicBezTo>
                    <a:pt x="13609" y="7295"/>
                    <a:pt x="13670" y="7199"/>
                    <a:pt x="13670" y="7079"/>
                  </a:cubicBezTo>
                  <a:cubicBezTo>
                    <a:pt x="13670" y="6959"/>
                    <a:pt x="13609" y="6860"/>
                    <a:pt x="13533" y="6860"/>
                  </a:cubicBezTo>
                  <a:close/>
                  <a:moveTo>
                    <a:pt x="13944" y="6860"/>
                  </a:moveTo>
                  <a:cubicBezTo>
                    <a:pt x="13868" y="6860"/>
                    <a:pt x="13805" y="6958"/>
                    <a:pt x="13805" y="7079"/>
                  </a:cubicBezTo>
                  <a:cubicBezTo>
                    <a:pt x="13805" y="7199"/>
                    <a:pt x="13868" y="7295"/>
                    <a:pt x="13944" y="7295"/>
                  </a:cubicBezTo>
                  <a:cubicBezTo>
                    <a:pt x="14020" y="7295"/>
                    <a:pt x="14081" y="7199"/>
                    <a:pt x="14081" y="7079"/>
                  </a:cubicBezTo>
                  <a:cubicBezTo>
                    <a:pt x="14081" y="6959"/>
                    <a:pt x="14020" y="6860"/>
                    <a:pt x="13944" y="6860"/>
                  </a:cubicBezTo>
                  <a:close/>
                  <a:moveTo>
                    <a:pt x="3713" y="7443"/>
                  </a:moveTo>
                  <a:cubicBezTo>
                    <a:pt x="3637" y="7443"/>
                    <a:pt x="3575" y="7541"/>
                    <a:pt x="3575" y="7661"/>
                  </a:cubicBezTo>
                  <a:cubicBezTo>
                    <a:pt x="3575" y="7781"/>
                    <a:pt x="3637" y="7878"/>
                    <a:pt x="3713" y="7878"/>
                  </a:cubicBezTo>
                  <a:cubicBezTo>
                    <a:pt x="3790" y="7878"/>
                    <a:pt x="3851" y="7781"/>
                    <a:pt x="3851" y="7661"/>
                  </a:cubicBezTo>
                  <a:cubicBezTo>
                    <a:pt x="3851" y="7541"/>
                    <a:pt x="3790" y="7443"/>
                    <a:pt x="3713" y="7443"/>
                  </a:cubicBezTo>
                  <a:close/>
                  <a:moveTo>
                    <a:pt x="4083" y="7443"/>
                  </a:moveTo>
                  <a:cubicBezTo>
                    <a:pt x="4007" y="7443"/>
                    <a:pt x="3944" y="7541"/>
                    <a:pt x="3944" y="7661"/>
                  </a:cubicBezTo>
                  <a:cubicBezTo>
                    <a:pt x="3944" y="7781"/>
                    <a:pt x="4007" y="7878"/>
                    <a:pt x="4083" y="7878"/>
                  </a:cubicBezTo>
                  <a:cubicBezTo>
                    <a:pt x="4159" y="7878"/>
                    <a:pt x="4220" y="7781"/>
                    <a:pt x="4220" y="7661"/>
                  </a:cubicBezTo>
                  <a:cubicBezTo>
                    <a:pt x="4220" y="7541"/>
                    <a:pt x="4159" y="7443"/>
                    <a:pt x="4083" y="7443"/>
                  </a:cubicBezTo>
                  <a:close/>
                  <a:moveTo>
                    <a:pt x="4494" y="7443"/>
                  </a:moveTo>
                  <a:cubicBezTo>
                    <a:pt x="4418" y="7443"/>
                    <a:pt x="4355" y="7541"/>
                    <a:pt x="4355" y="7661"/>
                  </a:cubicBezTo>
                  <a:cubicBezTo>
                    <a:pt x="4355" y="7781"/>
                    <a:pt x="4418" y="7878"/>
                    <a:pt x="4494" y="7878"/>
                  </a:cubicBezTo>
                  <a:cubicBezTo>
                    <a:pt x="4570" y="7878"/>
                    <a:pt x="4631" y="7781"/>
                    <a:pt x="4631" y="7661"/>
                  </a:cubicBezTo>
                  <a:cubicBezTo>
                    <a:pt x="4631" y="7541"/>
                    <a:pt x="4570" y="7443"/>
                    <a:pt x="4494" y="7443"/>
                  </a:cubicBezTo>
                  <a:close/>
                  <a:moveTo>
                    <a:pt x="4864" y="7443"/>
                  </a:moveTo>
                  <a:cubicBezTo>
                    <a:pt x="4787" y="7443"/>
                    <a:pt x="4725" y="7541"/>
                    <a:pt x="4725" y="7661"/>
                  </a:cubicBezTo>
                  <a:cubicBezTo>
                    <a:pt x="4725" y="7781"/>
                    <a:pt x="4787" y="7878"/>
                    <a:pt x="4864" y="7878"/>
                  </a:cubicBezTo>
                  <a:cubicBezTo>
                    <a:pt x="4940" y="7878"/>
                    <a:pt x="5001" y="7781"/>
                    <a:pt x="5001" y="7661"/>
                  </a:cubicBezTo>
                  <a:cubicBezTo>
                    <a:pt x="5001" y="7541"/>
                    <a:pt x="4940" y="7443"/>
                    <a:pt x="4864" y="7443"/>
                  </a:cubicBezTo>
                  <a:close/>
                  <a:moveTo>
                    <a:pt x="5274" y="7443"/>
                  </a:moveTo>
                  <a:cubicBezTo>
                    <a:pt x="5198" y="7443"/>
                    <a:pt x="5136" y="7541"/>
                    <a:pt x="5136" y="7661"/>
                  </a:cubicBezTo>
                  <a:cubicBezTo>
                    <a:pt x="5136" y="7781"/>
                    <a:pt x="5198" y="7878"/>
                    <a:pt x="5274" y="7878"/>
                  </a:cubicBezTo>
                  <a:cubicBezTo>
                    <a:pt x="5351" y="7878"/>
                    <a:pt x="5412" y="7781"/>
                    <a:pt x="5412" y="7661"/>
                  </a:cubicBezTo>
                  <a:cubicBezTo>
                    <a:pt x="5412" y="7541"/>
                    <a:pt x="5351" y="7443"/>
                    <a:pt x="5274" y="7443"/>
                  </a:cubicBezTo>
                  <a:close/>
                  <a:moveTo>
                    <a:pt x="5685" y="7443"/>
                  </a:moveTo>
                  <a:cubicBezTo>
                    <a:pt x="5609" y="7443"/>
                    <a:pt x="5547" y="7541"/>
                    <a:pt x="5547" y="7661"/>
                  </a:cubicBezTo>
                  <a:cubicBezTo>
                    <a:pt x="5547" y="7781"/>
                    <a:pt x="5609" y="7878"/>
                    <a:pt x="5685" y="7878"/>
                  </a:cubicBezTo>
                  <a:cubicBezTo>
                    <a:pt x="5762" y="7878"/>
                    <a:pt x="5823" y="7781"/>
                    <a:pt x="5823" y="7661"/>
                  </a:cubicBezTo>
                  <a:cubicBezTo>
                    <a:pt x="5823" y="7541"/>
                    <a:pt x="5762" y="7443"/>
                    <a:pt x="5685" y="7443"/>
                  </a:cubicBezTo>
                  <a:close/>
                  <a:moveTo>
                    <a:pt x="6055" y="7443"/>
                  </a:moveTo>
                  <a:cubicBezTo>
                    <a:pt x="5979" y="7443"/>
                    <a:pt x="5916" y="7541"/>
                    <a:pt x="5916" y="7661"/>
                  </a:cubicBezTo>
                  <a:cubicBezTo>
                    <a:pt x="5916" y="7781"/>
                    <a:pt x="5979" y="7878"/>
                    <a:pt x="6055" y="7878"/>
                  </a:cubicBezTo>
                  <a:cubicBezTo>
                    <a:pt x="6131" y="7878"/>
                    <a:pt x="6193" y="7781"/>
                    <a:pt x="6193" y="7661"/>
                  </a:cubicBezTo>
                  <a:cubicBezTo>
                    <a:pt x="6193" y="7541"/>
                    <a:pt x="6131" y="7443"/>
                    <a:pt x="6055" y="7443"/>
                  </a:cubicBezTo>
                  <a:close/>
                  <a:moveTo>
                    <a:pt x="6466" y="7443"/>
                  </a:moveTo>
                  <a:cubicBezTo>
                    <a:pt x="6390" y="7443"/>
                    <a:pt x="6327" y="7541"/>
                    <a:pt x="6327" y="7661"/>
                  </a:cubicBezTo>
                  <a:cubicBezTo>
                    <a:pt x="6327" y="7781"/>
                    <a:pt x="6390" y="7878"/>
                    <a:pt x="6466" y="7878"/>
                  </a:cubicBezTo>
                  <a:cubicBezTo>
                    <a:pt x="6542" y="7878"/>
                    <a:pt x="6603" y="7781"/>
                    <a:pt x="6603" y="7661"/>
                  </a:cubicBezTo>
                  <a:cubicBezTo>
                    <a:pt x="6603" y="7541"/>
                    <a:pt x="6542" y="7443"/>
                    <a:pt x="6466" y="7443"/>
                  </a:cubicBezTo>
                  <a:close/>
                  <a:moveTo>
                    <a:pt x="6877" y="7443"/>
                  </a:moveTo>
                  <a:cubicBezTo>
                    <a:pt x="6801" y="7443"/>
                    <a:pt x="6738" y="7541"/>
                    <a:pt x="6738" y="7661"/>
                  </a:cubicBezTo>
                  <a:cubicBezTo>
                    <a:pt x="6738" y="7781"/>
                    <a:pt x="6801" y="7878"/>
                    <a:pt x="6877" y="7878"/>
                  </a:cubicBezTo>
                  <a:cubicBezTo>
                    <a:pt x="6953" y="7878"/>
                    <a:pt x="7014" y="7781"/>
                    <a:pt x="7014" y="7661"/>
                  </a:cubicBezTo>
                  <a:cubicBezTo>
                    <a:pt x="7014" y="7541"/>
                    <a:pt x="6953" y="7443"/>
                    <a:pt x="6877" y="7443"/>
                  </a:cubicBezTo>
                  <a:close/>
                  <a:moveTo>
                    <a:pt x="7247" y="7443"/>
                  </a:moveTo>
                  <a:cubicBezTo>
                    <a:pt x="7170" y="7443"/>
                    <a:pt x="7108" y="7541"/>
                    <a:pt x="7108" y="7661"/>
                  </a:cubicBezTo>
                  <a:cubicBezTo>
                    <a:pt x="7108" y="7781"/>
                    <a:pt x="7170" y="7878"/>
                    <a:pt x="7247" y="7878"/>
                  </a:cubicBezTo>
                  <a:cubicBezTo>
                    <a:pt x="7323" y="7878"/>
                    <a:pt x="7384" y="7781"/>
                    <a:pt x="7384" y="7661"/>
                  </a:cubicBezTo>
                  <a:cubicBezTo>
                    <a:pt x="7384" y="7541"/>
                    <a:pt x="7323" y="7443"/>
                    <a:pt x="7247" y="7443"/>
                  </a:cubicBezTo>
                  <a:close/>
                  <a:moveTo>
                    <a:pt x="7658" y="7443"/>
                  </a:moveTo>
                  <a:cubicBezTo>
                    <a:pt x="7581" y="7443"/>
                    <a:pt x="7519" y="7541"/>
                    <a:pt x="7519" y="7661"/>
                  </a:cubicBezTo>
                  <a:cubicBezTo>
                    <a:pt x="7519" y="7781"/>
                    <a:pt x="7581" y="7878"/>
                    <a:pt x="7658" y="7878"/>
                  </a:cubicBezTo>
                  <a:cubicBezTo>
                    <a:pt x="7734" y="7878"/>
                    <a:pt x="7795" y="7781"/>
                    <a:pt x="7795" y="7661"/>
                  </a:cubicBezTo>
                  <a:cubicBezTo>
                    <a:pt x="7795" y="7541"/>
                    <a:pt x="7734" y="7443"/>
                    <a:pt x="7658" y="7443"/>
                  </a:cubicBezTo>
                  <a:close/>
                  <a:moveTo>
                    <a:pt x="8027" y="7443"/>
                  </a:moveTo>
                  <a:cubicBezTo>
                    <a:pt x="7951" y="7443"/>
                    <a:pt x="7889" y="7541"/>
                    <a:pt x="7889" y="7661"/>
                  </a:cubicBezTo>
                  <a:cubicBezTo>
                    <a:pt x="7889" y="7781"/>
                    <a:pt x="7951" y="7878"/>
                    <a:pt x="8027" y="7878"/>
                  </a:cubicBezTo>
                  <a:cubicBezTo>
                    <a:pt x="8103" y="7878"/>
                    <a:pt x="8165" y="7781"/>
                    <a:pt x="8165" y="7661"/>
                  </a:cubicBezTo>
                  <a:cubicBezTo>
                    <a:pt x="8165" y="7541"/>
                    <a:pt x="8103" y="7443"/>
                    <a:pt x="8027" y="7443"/>
                  </a:cubicBezTo>
                  <a:close/>
                  <a:moveTo>
                    <a:pt x="8438" y="7443"/>
                  </a:moveTo>
                  <a:cubicBezTo>
                    <a:pt x="8362" y="7443"/>
                    <a:pt x="8299" y="7541"/>
                    <a:pt x="8299" y="7661"/>
                  </a:cubicBezTo>
                  <a:cubicBezTo>
                    <a:pt x="8299" y="7781"/>
                    <a:pt x="8362" y="7878"/>
                    <a:pt x="8438" y="7878"/>
                  </a:cubicBezTo>
                  <a:cubicBezTo>
                    <a:pt x="8515" y="7878"/>
                    <a:pt x="8576" y="7781"/>
                    <a:pt x="8576" y="7661"/>
                  </a:cubicBezTo>
                  <a:cubicBezTo>
                    <a:pt x="8576" y="7541"/>
                    <a:pt x="8515" y="7443"/>
                    <a:pt x="8438" y="7443"/>
                  </a:cubicBezTo>
                  <a:close/>
                  <a:moveTo>
                    <a:pt x="8849" y="7443"/>
                  </a:moveTo>
                  <a:cubicBezTo>
                    <a:pt x="8773" y="7443"/>
                    <a:pt x="8710" y="7541"/>
                    <a:pt x="8710" y="7661"/>
                  </a:cubicBezTo>
                  <a:cubicBezTo>
                    <a:pt x="8710" y="7781"/>
                    <a:pt x="8773" y="7878"/>
                    <a:pt x="8849" y="7878"/>
                  </a:cubicBezTo>
                  <a:cubicBezTo>
                    <a:pt x="8925" y="7878"/>
                    <a:pt x="8986" y="7781"/>
                    <a:pt x="8986" y="7661"/>
                  </a:cubicBezTo>
                  <a:cubicBezTo>
                    <a:pt x="8986" y="7541"/>
                    <a:pt x="8925" y="7443"/>
                    <a:pt x="8849" y="7443"/>
                  </a:cubicBezTo>
                  <a:close/>
                  <a:moveTo>
                    <a:pt x="9219" y="7443"/>
                  </a:moveTo>
                  <a:cubicBezTo>
                    <a:pt x="9142" y="7443"/>
                    <a:pt x="9080" y="7541"/>
                    <a:pt x="9080" y="7661"/>
                  </a:cubicBezTo>
                  <a:cubicBezTo>
                    <a:pt x="9080" y="7781"/>
                    <a:pt x="9142" y="7878"/>
                    <a:pt x="9219" y="7878"/>
                  </a:cubicBezTo>
                  <a:cubicBezTo>
                    <a:pt x="9295" y="7878"/>
                    <a:pt x="9356" y="7781"/>
                    <a:pt x="9356" y="7661"/>
                  </a:cubicBezTo>
                  <a:cubicBezTo>
                    <a:pt x="9356" y="7541"/>
                    <a:pt x="9295" y="7443"/>
                    <a:pt x="9219" y="7443"/>
                  </a:cubicBezTo>
                  <a:close/>
                  <a:moveTo>
                    <a:pt x="9589" y="7443"/>
                  </a:moveTo>
                  <a:cubicBezTo>
                    <a:pt x="9512" y="7443"/>
                    <a:pt x="9450" y="7541"/>
                    <a:pt x="9450" y="7661"/>
                  </a:cubicBezTo>
                  <a:cubicBezTo>
                    <a:pt x="9450" y="7781"/>
                    <a:pt x="9512" y="7878"/>
                    <a:pt x="9589" y="7878"/>
                  </a:cubicBezTo>
                  <a:cubicBezTo>
                    <a:pt x="9665" y="7878"/>
                    <a:pt x="9726" y="7781"/>
                    <a:pt x="9726" y="7661"/>
                  </a:cubicBezTo>
                  <a:cubicBezTo>
                    <a:pt x="9726" y="7541"/>
                    <a:pt x="9665" y="7443"/>
                    <a:pt x="9589" y="7443"/>
                  </a:cubicBezTo>
                  <a:close/>
                  <a:moveTo>
                    <a:pt x="9999" y="7443"/>
                  </a:moveTo>
                  <a:cubicBezTo>
                    <a:pt x="9923" y="7443"/>
                    <a:pt x="9861" y="7541"/>
                    <a:pt x="9861" y="7661"/>
                  </a:cubicBezTo>
                  <a:cubicBezTo>
                    <a:pt x="9861" y="7781"/>
                    <a:pt x="9923" y="7878"/>
                    <a:pt x="9999" y="7878"/>
                  </a:cubicBezTo>
                  <a:cubicBezTo>
                    <a:pt x="10076" y="7878"/>
                    <a:pt x="10137" y="7781"/>
                    <a:pt x="10137" y="7661"/>
                  </a:cubicBezTo>
                  <a:cubicBezTo>
                    <a:pt x="10137" y="7541"/>
                    <a:pt x="10076" y="7443"/>
                    <a:pt x="9999" y="7443"/>
                  </a:cubicBezTo>
                  <a:close/>
                  <a:moveTo>
                    <a:pt x="10410" y="7443"/>
                  </a:moveTo>
                  <a:cubicBezTo>
                    <a:pt x="10334" y="7443"/>
                    <a:pt x="10272" y="7541"/>
                    <a:pt x="10272" y="7661"/>
                  </a:cubicBezTo>
                  <a:cubicBezTo>
                    <a:pt x="10272" y="7781"/>
                    <a:pt x="10334" y="7878"/>
                    <a:pt x="10410" y="7878"/>
                  </a:cubicBezTo>
                  <a:cubicBezTo>
                    <a:pt x="10487" y="7878"/>
                    <a:pt x="10548" y="7781"/>
                    <a:pt x="10548" y="7661"/>
                  </a:cubicBezTo>
                  <a:cubicBezTo>
                    <a:pt x="10548" y="7541"/>
                    <a:pt x="10487" y="7443"/>
                    <a:pt x="10410" y="7443"/>
                  </a:cubicBezTo>
                  <a:close/>
                  <a:moveTo>
                    <a:pt x="11561" y="7443"/>
                  </a:moveTo>
                  <a:cubicBezTo>
                    <a:pt x="11484" y="7443"/>
                    <a:pt x="11422" y="7541"/>
                    <a:pt x="11422" y="7661"/>
                  </a:cubicBezTo>
                  <a:cubicBezTo>
                    <a:pt x="11422" y="7781"/>
                    <a:pt x="11484" y="7878"/>
                    <a:pt x="11561" y="7878"/>
                  </a:cubicBezTo>
                  <a:cubicBezTo>
                    <a:pt x="11637" y="7878"/>
                    <a:pt x="11698" y="7781"/>
                    <a:pt x="11698" y="7661"/>
                  </a:cubicBezTo>
                  <a:cubicBezTo>
                    <a:pt x="11698" y="7541"/>
                    <a:pt x="11637" y="7443"/>
                    <a:pt x="11561" y="7443"/>
                  </a:cubicBezTo>
                  <a:close/>
                  <a:moveTo>
                    <a:pt x="11972" y="7443"/>
                  </a:moveTo>
                  <a:cubicBezTo>
                    <a:pt x="11895" y="7443"/>
                    <a:pt x="11833" y="7541"/>
                    <a:pt x="11833" y="7661"/>
                  </a:cubicBezTo>
                  <a:cubicBezTo>
                    <a:pt x="11833" y="7781"/>
                    <a:pt x="11895" y="7878"/>
                    <a:pt x="11972" y="7878"/>
                  </a:cubicBezTo>
                  <a:cubicBezTo>
                    <a:pt x="12048" y="7878"/>
                    <a:pt x="12109" y="7781"/>
                    <a:pt x="12109" y="7661"/>
                  </a:cubicBezTo>
                  <a:cubicBezTo>
                    <a:pt x="12109" y="7541"/>
                    <a:pt x="12048" y="7443"/>
                    <a:pt x="11972" y="7443"/>
                  </a:cubicBezTo>
                  <a:close/>
                  <a:moveTo>
                    <a:pt x="12382" y="7443"/>
                  </a:moveTo>
                  <a:cubicBezTo>
                    <a:pt x="12306" y="7443"/>
                    <a:pt x="12244" y="7541"/>
                    <a:pt x="12244" y="7661"/>
                  </a:cubicBezTo>
                  <a:cubicBezTo>
                    <a:pt x="12244" y="7781"/>
                    <a:pt x="12306" y="7878"/>
                    <a:pt x="12382" y="7878"/>
                  </a:cubicBezTo>
                  <a:cubicBezTo>
                    <a:pt x="12459" y="7878"/>
                    <a:pt x="12520" y="7781"/>
                    <a:pt x="12520" y="7661"/>
                  </a:cubicBezTo>
                  <a:cubicBezTo>
                    <a:pt x="12520" y="7541"/>
                    <a:pt x="12459" y="7443"/>
                    <a:pt x="12382" y="7443"/>
                  </a:cubicBezTo>
                  <a:close/>
                  <a:moveTo>
                    <a:pt x="12752" y="7443"/>
                  </a:moveTo>
                  <a:cubicBezTo>
                    <a:pt x="12676" y="7443"/>
                    <a:pt x="12614" y="7541"/>
                    <a:pt x="12614" y="7661"/>
                  </a:cubicBezTo>
                  <a:cubicBezTo>
                    <a:pt x="12614" y="7781"/>
                    <a:pt x="12676" y="7878"/>
                    <a:pt x="12752" y="7878"/>
                  </a:cubicBezTo>
                  <a:cubicBezTo>
                    <a:pt x="12828" y="7878"/>
                    <a:pt x="12890" y="7781"/>
                    <a:pt x="12890" y="7661"/>
                  </a:cubicBezTo>
                  <a:cubicBezTo>
                    <a:pt x="12890" y="7541"/>
                    <a:pt x="12828" y="7443"/>
                    <a:pt x="12752" y="7443"/>
                  </a:cubicBezTo>
                  <a:close/>
                  <a:moveTo>
                    <a:pt x="13163" y="7443"/>
                  </a:moveTo>
                  <a:cubicBezTo>
                    <a:pt x="13087" y="7443"/>
                    <a:pt x="13024" y="7541"/>
                    <a:pt x="13024" y="7661"/>
                  </a:cubicBezTo>
                  <a:cubicBezTo>
                    <a:pt x="13024" y="7781"/>
                    <a:pt x="13087" y="7878"/>
                    <a:pt x="13163" y="7878"/>
                  </a:cubicBezTo>
                  <a:cubicBezTo>
                    <a:pt x="13239" y="7878"/>
                    <a:pt x="13301" y="7781"/>
                    <a:pt x="13301" y="7661"/>
                  </a:cubicBezTo>
                  <a:cubicBezTo>
                    <a:pt x="13301" y="7541"/>
                    <a:pt x="13239" y="7443"/>
                    <a:pt x="13163" y="7443"/>
                  </a:cubicBezTo>
                  <a:close/>
                  <a:moveTo>
                    <a:pt x="13533" y="7443"/>
                  </a:moveTo>
                  <a:cubicBezTo>
                    <a:pt x="13457" y="7443"/>
                    <a:pt x="13394" y="7541"/>
                    <a:pt x="13394" y="7661"/>
                  </a:cubicBezTo>
                  <a:cubicBezTo>
                    <a:pt x="13394" y="7781"/>
                    <a:pt x="13457" y="7878"/>
                    <a:pt x="13533" y="7878"/>
                  </a:cubicBezTo>
                  <a:cubicBezTo>
                    <a:pt x="13609" y="7878"/>
                    <a:pt x="13670" y="7781"/>
                    <a:pt x="13670" y="7661"/>
                  </a:cubicBezTo>
                  <a:cubicBezTo>
                    <a:pt x="13670" y="7541"/>
                    <a:pt x="13609" y="7443"/>
                    <a:pt x="13533" y="7443"/>
                  </a:cubicBezTo>
                  <a:close/>
                  <a:moveTo>
                    <a:pt x="13944" y="7443"/>
                  </a:moveTo>
                  <a:cubicBezTo>
                    <a:pt x="13868" y="7443"/>
                    <a:pt x="13805" y="7541"/>
                    <a:pt x="13805" y="7661"/>
                  </a:cubicBezTo>
                  <a:cubicBezTo>
                    <a:pt x="13805" y="7781"/>
                    <a:pt x="13868" y="7878"/>
                    <a:pt x="13944" y="7878"/>
                  </a:cubicBezTo>
                  <a:cubicBezTo>
                    <a:pt x="14020" y="7878"/>
                    <a:pt x="14081" y="7781"/>
                    <a:pt x="14081" y="7661"/>
                  </a:cubicBezTo>
                  <a:cubicBezTo>
                    <a:pt x="14081" y="7541"/>
                    <a:pt x="14020" y="7443"/>
                    <a:pt x="13944" y="7443"/>
                  </a:cubicBezTo>
                  <a:close/>
                  <a:moveTo>
                    <a:pt x="14355" y="7443"/>
                  </a:moveTo>
                  <a:cubicBezTo>
                    <a:pt x="14278" y="7443"/>
                    <a:pt x="14216" y="7541"/>
                    <a:pt x="14216" y="7661"/>
                  </a:cubicBezTo>
                  <a:cubicBezTo>
                    <a:pt x="14216" y="7781"/>
                    <a:pt x="14278" y="7878"/>
                    <a:pt x="14355" y="7878"/>
                  </a:cubicBezTo>
                  <a:cubicBezTo>
                    <a:pt x="14431" y="7878"/>
                    <a:pt x="14492" y="7781"/>
                    <a:pt x="14492" y="7661"/>
                  </a:cubicBezTo>
                  <a:cubicBezTo>
                    <a:pt x="14492" y="7541"/>
                    <a:pt x="14431" y="7443"/>
                    <a:pt x="14355" y="7443"/>
                  </a:cubicBezTo>
                  <a:close/>
                  <a:moveTo>
                    <a:pt x="14765" y="7443"/>
                  </a:moveTo>
                  <a:cubicBezTo>
                    <a:pt x="14689" y="7443"/>
                    <a:pt x="14627" y="7541"/>
                    <a:pt x="14627" y="7661"/>
                  </a:cubicBezTo>
                  <a:cubicBezTo>
                    <a:pt x="14627" y="7781"/>
                    <a:pt x="14689" y="7878"/>
                    <a:pt x="14765" y="7878"/>
                  </a:cubicBezTo>
                  <a:cubicBezTo>
                    <a:pt x="14842" y="7878"/>
                    <a:pt x="14903" y="7781"/>
                    <a:pt x="14903" y="7661"/>
                  </a:cubicBezTo>
                  <a:cubicBezTo>
                    <a:pt x="14903" y="7541"/>
                    <a:pt x="14842" y="7443"/>
                    <a:pt x="14765" y="7443"/>
                  </a:cubicBezTo>
                  <a:close/>
                  <a:moveTo>
                    <a:pt x="3713" y="8090"/>
                  </a:moveTo>
                  <a:cubicBezTo>
                    <a:pt x="3637" y="8090"/>
                    <a:pt x="3575" y="8188"/>
                    <a:pt x="3575" y="8308"/>
                  </a:cubicBezTo>
                  <a:cubicBezTo>
                    <a:pt x="3575" y="8429"/>
                    <a:pt x="3637" y="8525"/>
                    <a:pt x="3713" y="8525"/>
                  </a:cubicBezTo>
                  <a:cubicBezTo>
                    <a:pt x="3790" y="8525"/>
                    <a:pt x="3851" y="8429"/>
                    <a:pt x="3851" y="8308"/>
                  </a:cubicBezTo>
                  <a:cubicBezTo>
                    <a:pt x="3851" y="8188"/>
                    <a:pt x="3790" y="8090"/>
                    <a:pt x="3713" y="8090"/>
                  </a:cubicBezTo>
                  <a:close/>
                  <a:moveTo>
                    <a:pt x="4083" y="8090"/>
                  </a:moveTo>
                  <a:cubicBezTo>
                    <a:pt x="4007" y="8090"/>
                    <a:pt x="3944" y="8188"/>
                    <a:pt x="3944" y="8308"/>
                  </a:cubicBezTo>
                  <a:cubicBezTo>
                    <a:pt x="3944" y="8429"/>
                    <a:pt x="4007" y="8525"/>
                    <a:pt x="4083" y="8525"/>
                  </a:cubicBezTo>
                  <a:cubicBezTo>
                    <a:pt x="4159" y="8525"/>
                    <a:pt x="4220" y="8429"/>
                    <a:pt x="4220" y="8308"/>
                  </a:cubicBezTo>
                  <a:cubicBezTo>
                    <a:pt x="4220" y="8188"/>
                    <a:pt x="4159" y="8090"/>
                    <a:pt x="4083" y="8090"/>
                  </a:cubicBezTo>
                  <a:close/>
                  <a:moveTo>
                    <a:pt x="4494" y="8090"/>
                  </a:moveTo>
                  <a:cubicBezTo>
                    <a:pt x="4418" y="8090"/>
                    <a:pt x="4355" y="8188"/>
                    <a:pt x="4355" y="8308"/>
                  </a:cubicBezTo>
                  <a:cubicBezTo>
                    <a:pt x="4355" y="8429"/>
                    <a:pt x="4418" y="8525"/>
                    <a:pt x="4494" y="8525"/>
                  </a:cubicBezTo>
                  <a:cubicBezTo>
                    <a:pt x="4570" y="8525"/>
                    <a:pt x="4631" y="8429"/>
                    <a:pt x="4631" y="8308"/>
                  </a:cubicBezTo>
                  <a:cubicBezTo>
                    <a:pt x="4631" y="8188"/>
                    <a:pt x="4570" y="8090"/>
                    <a:pt x="4494" y="8090"/>
                  </a:cubicBezTo>
                  <a:close/>
                  <a:moveTo>
                    <a:pt x="4864" y="8090"/>
                  </a:moveTo>
                  <a:cubicBezTo>
                    <a:pt x="4787" y="8090"/>
                    <a:pt x="4725" y="8188"/>
                    <a:pt x="4725" y="8308"/>
                  </a:cubicBezTo>
                  <a:cubicBezTo>
                    <a:pt x="4725" y="8429"/>
                    <a:pt x="4787" y="8525"/>
                    <a:pt x="4864" y="8525"/>
                  </a:cubicBezTo>
                  <a:cubicBezTo>
                    <a:pt x="4940" y="8525"/>
                    <a:pt x="5001" y="8429"/>
                    <a:pt x="5001" y="8308"/>
                  </a:cubicBezTo>
                  <a:cubicBezTo>
                    <a:pt x="5001" y="8188"/>
                    <a:pt x="4940" y="8090"/>
                    <a:pt x="4864" y="8090"/>
                  </a:cubicBezTo>
                  <a:close/>
                  <a:moveTo>
                    <a:pt x="5274" y="8090"/>
                  </a:moveTo>
                  <a:cubicBezTo>
                    <a:pt x="5198" y="8090"/>
                    <a:pt x="5136" y="8188"/>
                    <a:pt x="5136" y="8308"/>
                  </a:cubicBezTo>
                  <a:cubicBezTo>
                    <a:pt x="5136" y="8429"/>
                    <a:pt x="5198" y="8525"/>
                    <a:pt x="5274" y="8525"/>
                  </a:cubicBezTo>
                  <a:cubicBezTo>
                    <a:pt x="5351" y="8525"/>
                    <a:pt x="5412" y="8429"/>
                    <a:pt x="5412" y="8308"/>
                  </a:cubicBezTo>
                  <a:cubicBezTo>
                    <a:pt x="5412" y="8188"/>
                    <a:pt x="5351" y="8090"/>
                    <a:pt x="5274" y="8090"/>
                  </a:cubicBezTo>
                  <a:close/>
                  <a:moveTo>
                    <a:pt x="5685" y="8090"/>
                  </a:moveTo>
                  <a:cubicBezTo>
                    <a:pt x="5609" y="8090"/>
                    <a:pt x="5547" y="8188"/>
                    <a:pt x="5547" y="8308"/>
                  </a:cubicBezTo>
                  <a:cubicBezTo>
                    <a:pt x="5547" y="8429"/>
                    <a:pt x="5609" y="8525"/>
                    <a:pt x="5685" y="8525"/>
                  </a:cubicBezTo>
                  <a:cubicBezTo>
                    <a:pt x="5762" y="8525"/>
                    <a:pt x="5823" y="8429"/>
                    <a:pt x="5823" y="8308"/>
                  </a:cubicBezTo>
                  <a:cubicBezTo>
                    <a:pt x="5823" y="8188"/>
                    <a:pt x="5762" y="8090"/>
                    <a:pt x="5685" y="8090"/>
                  </a:cubicBezTo>
                  <a:close/>
                  <a:moveTo>
                    <a:pt x="6055" y="8090"/>
                  </a:moveTo>
                  <a:cubicBezTo>
                    <a:pt x="5979" y="8090"/>
                    <a:pt x="5916" y="8188"/>
                    <a:pt x="5916" y="8308"/>
                  </a:cubicBezTo>
                  <a:cubicBezTo>
                    <a:pt x="5916" y="8429"/>
                    <a:pt x="5979" y="8525"/>
                    <a:pt x="6055" y="8525"/>
                  </a:cubicBezTo>
                  <a:cubicBezTo>
                    <a:pt x="6131" y="8525"/>
                    <a:pt x="6193" y="8429"/>
                    <a:pt x="6193" y="8308"/>
                  </a:cubicBezTo>
                  <a:cubicBezTo>
                    <a:pt x="6193" y="8188"/>
                    <a:pt x="6131" y="8090"/>
                    <a:pt x="6055" y="8090"/>
                  </a:cubicBezTo>
                  <a:close/>
                  <a:moveTo>
                    <a:pt x="6466" y="8090"/>
                  </a:moveTo>
                  <a:cubicBezTo>
                    <a:pt x="6390" y="8090"/>
                    <a:pt x="6327" y="8188"/>
                    <a:pt x="6327" y="8308"/>
                  </a:cubicBezTo>
                  <a:cubicBezTo>
                    <a:pt x="6327" y="8429"/>
                    <a:pt x="6390" y="8525"/>
                    <a:pt x="6466" y="8525"/>
                  </a:cubicBezTo>
                  <a:cubicBezTo>
                    <a:pt x="6542" y="8525"/>
                    <a:pt x="6603" y="8429"/>
                    <a:pt x="6603" y="8308"/>
                  </a:cubicBezTo>
                  <a:cubicBezTo>
                    <a:pt x="6603" y="8188"/>
                    <a:pt x="6542" y="8090"/>
                    <a:pt x="6466" y="8090"/>
                  </a:cubicBezTo>
                  <a:close/>
                  <a:moveTo>
                    <a:pt x="6877" y="8090"/>
                  </a:moveTo>
                  <a:cubicBezTo>
                    <a:pt x="6801" y="8090"/>
                    <a:pt x="6738" y="8188"/>
                    <a:pt x="6738" y="8308"/>
                  </a:cubicBezTo>
                  <a:cubicBezTo>
                    <a:pt x="6738" y="8429"/>
                    <a:pt x="6801" y="8525"/>
                    <a:pt x="6877" y="8525"/>
                  </a:cubicBezTo>
                  <a:cubicBezTo>
                    <a:pt x="6953" y="8525"/>
                    <a:pt x="7014" y="8429"/>
                    <a:pt x="7014" y="8308"/>
                  </a:cubicBezTo>
                  <a:cubicBezTo>
                    <a:pt x="7014" y="8188"/>
                    <a:pt x="6953" y="8090"/>
                    <a:pt x="6877" y="8090"/>
                  </a:cubicBezTo>
                  <a:close/>
                  <a:moveTo>
                    <a:pt x="7247" y="8090"/>
                  </a:moveTo>
                  <a:cubicBezTo>
                    <a:pt x="7170" y="8090"/>
                    <a:pt x="7108" y="8188"/>
                    <a:pt x="7108" y="8308"/>
                  </a:cubicBezTo>
                  <a:cubicBezTo>
                    <a:pt x="7108" y="8429"/>
                    <a:pt x="7170" y="8525"/>
                    <a:pt x="7247" y="8525"/>
                  </a:cubicBezTo>
                  <a:cubicBezTo>
                    <a:pt x="7323" y="8525"/>
                    <a:pt x="7384" y="8429"/>
                    <a:pt x="7384" y="8308"/>
                  </a:cubicBezTo>
                  <a:cubicBezTo>
                    <a:pt x="7384" y="8188"/>
                    <a:pt x="7323" y="8090"/>
                    <a:pt x="7247" y="8090"/>
                  </a:cubicBezTo>
                  <a:close/>
                  <a:moveTo>
                    <a:pt x="7658" y="8090"/>
                  </a:moveTo>
                  <a:cubicBezTo>
                    <a:pt x="7581" y="8090"/>
                    <a:pt x="7519" y="8188"/>
                    <a:pt x="7519" y="8308"/>
                  </a:cubicBezTo>
                  <a:cubicBezTo>
                    <a:pt x="7519" y="8429"/>
                    <a:pt x="7581" y="8525"/>
                    <a:pt x="7658" y="8525"/>
                  </a:cubicBezTo>
                  <a:cubicBezTo>
                    <a:pt x="7734" y="8525"/>
                    <a:pt x="7795" y="8429"/>
                    <a:pt x="7795" y="8308"/>
                  </a:cubicBezTo>
                  <a:cubicBezTo>
                    <a:pt x="7795" y="8188"/>
                    <a:pt x="7734" y="8090"/>
                    <a:pt x="7658" y="8090"/>
                  </a:cubicBezTo>
                  <a:close/>
                  <a:moveTo>
                    <a:pt x="8027" y="8090"/>
                  </a:moveTo>
                  <a:cubicBezTo>
                    <a:pt x="7951" y="8090"/>
                    <a:pt x="7889" y="8188"/>
                    <a:pt x="7889" y="8308"/>
                  </a:cubicBezTo>
                  <a:cubicBezTo>
                    <a:pt x="7889" y="8429"/>
                    <a:pt x="7951" y="8525"/>
                    <a:pt x="8027" y="8525"/>
                  </a:cubicBezTo>
                  <a:cubicBezTo>
                    <a:pt x="8103" y="8525"/>
                    <a:pt x="8165" y="8429"/>
                    <a:pt x="8165" y="8308"/>
                  </a:cubicBezTo>
                  <a:cubicBezTo>
                    <a:pt x="8165" y="8188"/>
                    <a:pt x="8103" y="8090"/>
                    <a:pt x="8027" y="8090"/>
                  </a:cubicBezTo>
                  <a:close/>
                  <a:moveTo>
                    <a:pt x="8438" y="8090"/>
                  </a:moveTo>
                  <a:cubicBezTo>
                    <a:pt x="8362" y="8090"/>
                    <a:pt x="8299" y="8188"/>
                    <a:pt x="8299" y="8308"/>
                  </a:cubicBezTo>
                  <a:cubicBezTo>
                    <a:pt x="8299" y="8429"/>
                    <a:pt x="8362" y="8525"/>
                    <a:pt x="8438" y="8525"/>
                  </a:cubicBezTo>
                  <a:cubicBezTo>
                    <a:pt x="8515" y="8525"/>
                    <a:pt x="8576" y="8429"/>
                    <a:pt x="8576" y="8308"/>
                  </a:cubicBezTo>
                  <a:cubicBezTo>
                    <a:pt x="8576" y="8188"/>
                    <a:pt x="8515" y="8090"/>
                    <a:pt x="8438" y="8090"/>
                  </a:cubicBezTo>
                  <a:close/>
                  <a:moveTo>
                    <a:pt x="8849" y="8090"/>
                  </a:moveTo>
                  <a:cubicBezTo>
                    <a:pt x="8773" y="8090"/>
                    <a:pt x="8710" y="8188"/>
                    <a:pt x="8710" y="8308"/>
                  </a:cubicBezTo>
                  <a:cubicBezTo>
                    <a:pt x="8710" y="8429"/>
                    <a:pt x="8773" y="8525"/>
                    <a:pt x="8849" y="8525"/>
                  </a:cubicBezTo>
                  <a:cubicBezTo>
                    <a:pt x="8925" y="8525"/>
                    <a:pt x="8986" y="8429"/>
                    <a:pt x="8986" y="8308"/>
                  </a:cubicBezTo>
                  <a:cubicBezTo>
                    <a:pt x="8986" y="8188"/>
                    <a:pt x="8925" y="8090"/>
                    <a:pt x="8849" y="8090"/>
                  </a:cubicBezTo>
                  <a:close/>
                  <a:moveTo>
                    <a:pt x="9219" y="8090"/>
                  </a:moveTo>
                  <a:cubicBezTo>
                    <a:pt x="9142" y="8090"/>
                    <a:pt x="9080" y="8188"/>
                    <a:pt x="9080" y="8308"/>
                  </a:cubicBezTo>
                  <a:cubicBezTo>
                    <a:pt x="9080" y="8429"/>
                    <a:pt x="9142" y="8525"/>
                    <a:pt x="9219" y="8525"/>
                  </a:cubicBezTo>
                  <a:cubicBezTo>
                    <a:pt x="9295" y="8525"/>
                    <a:pt x="9356" y="8429"/>
                    <a:pt x="9356" y="8308"/>
                  </a:cubicBezTo>
                  <a:cubicBezTo>
                    <a:pt x="9356" y="8188"/>
                    <a:pt x="9295" y="8090"/>
                    <a:pt x="9219" y="8090"/>
                  </a:cubicBezTo>
                  <a:close/>
                  <a:moveTo>
                    <a:pt x="9589" y="8090"/>
                  </a:moveTo>
                  <a:cubicBezTo>
                    <a:pt x="9512" y="8090"/>
                    <a:pt x="9450" y="8188"/>
                    <a:pt x="9450" y="8308"/>
                  </a:cubicBezTo>
                  <a:cubicBezTo>
                    <a:pt x="9450" y="8429"/>
                    <a:pt x="9512" y="8525"/>
                    <a:pt x="9589" y="8525"/>
                  </a:cubicBezTo>
                  <a:cubicBezTo>
                    <a:pt x="9665" y="8525"/>
                    <a:pt x="9726" y="8429"/>
                    <a:pt x="9726" y="8308"/>
                  </a:cubicBezTo>
                  <a:cubicBezTo>
                    <a:pt x="9726" y="8188"/>
                    <a:pt x="9665" y="8090"/>
                    <a:pt x="9589" y="8090"/>
                  </a:cubicBezTo>
                  <a:close/>
                  <a:moveTo>
                    <a:pt x="9999" y="8090"/>
                  </a:moveTo>
                  <a:cubicBezTo>
                    <a:pt x="9923" y="8090"/>
                    <a:pt x="9861" y="8188"/>
                    <a:pt x="9861" y="8308"/>
                  </a:cubicBezTo>
                  <a:cubicBezTo>
                    <a:pt x="9861" y="8429"/>
                    <a:pt x="9923" y="8525"/>
                    <a:pt x="9999" y="8525"/>
                  </a:cubicBezTo>
                  <a:cubicBezTo>
                    <a:pt x="10076" y="8525"/>
                    <a:pt x="10137" y="8429"/>
                    <a:pt x="10137" y="8308"/>
                  </a:cubicBezTo>
                  <a:cubicBezTo>
                    <a:pt x="10137" y="8188"/>
                    <a:pt x="10076" y="8090"/>
                    <a:pt x="9999" y="8090"/>
                  </a:cubicBezTo>
                  <a:close/>
                  <a:moveTo>
                    <a:pt x="10410" y="8090"/>
                  </a:moveTo>
                  <a:cubicBezTo>
                    <a:pt x="10334" y="8090"/>
                    <a:pt x="10272" y="8188"/>
                    <a:pt x="10272" y="8308"/>
                  </a:cubicBezTo>
                  <a:cubicBezTo>
                    <a:pt x="10272" y="8429"/>
                    <a:pt x="10334" y="8525"/>
                    <a:pt x="10410" y="8525"/>
                  </a:cubicBezTo>
                  <a:cubicBezTo>
                    <a:pt x="10487" y="8525"/>
                    <a:pt x="10548" y="8429"/>
                    <a:pt x="10548" y="8308"/>
                  </a:cubicBezTo>
                  <a:cubicBezTo>
                    <a:pt x="10548" y="8188"/>
                    <a:pt x="10487" y="8090"/>
                    <a:pt x="10410" y="8090"/>
                  </a:cubicBezTo>
                  <a:close/>
                  <a:moveTo>
                    <a:pt x="11561" y="8090"/>
                  </a:moveTo>
                  <a:cubicBezTo>
                    <a:pt x="11484" y="8090"/>
                    <a:pt x="11422" y="8188"/>
                    <a:pt x="11422" y="8308"/>
                  </a:cubicBezTo>
                  <a:cubicBezTo>
                    <a:pt x="11422" y="8429"/>
                    <a:pt x="11484" y="8525"/>
                    <a:pt x="11561" y="8525"/>
                  </a:cubicBezTo>
                  <a:cubicBezTo>
                    <a:pt x="11637" y="8525"/>
                    <a:pt x="11698" y="8429"/>
                    <a:pt x="11698" y="8308"/>
                  </a:cubicBezTo>
                  <a:cubicBezTo>
                    <a:pt x="11698" y="8188"/>
                    <a:pt x="11637" y="8090"/>
                    <a:pt x="11561" y="8090"/>
                  </a:cubicBezTo>
                  <a:close/>
                  <a:moveTo>
                    <a:pt x="11972" y="8090"/>
                  </a:moveTo>
                  <a:cubicBezTo>
                    <a:pt x="11895" y="8090"/>
                    <a:pt x="11833" y="8188"/>
                    <a:pt x="11833" y="8308"/>
                  </a:cubicBezTo>
                  <a:cubicBezTo>
                    <a:pt x="11833" y="8429"/>
                    <a:pt x="11895" y="8525"/>
                    <a:pt x="11972" y="8525"/>
                  </a:cubicBezTo>
                  <a:cubicBezTo>
                    <a:pt x="12048" y="8525"/>
                    <a:pt x="12109" y="8429"/>
                    <a:pt x="12109" y="8308"/>
                  </a:cubicBezTo>
                  <a:cubicBezTo>
                    <a:pt x="12109" y="8188"/>
                    <a:pt x="12048" y="8090"/>
                    <a:pt x="11972" y="8090"/>
                  </a:cubicBezTo>
                  <a:close/>
                  <a:moveTo>
                    <a:pt x="12382" y="8090"/>
                  </a:moveTo>
                  <a:cubicBezTo>
                    <a:pt x="12306" y="8090"/>
                    <a:pt x="12244" y="8188"/>
                    <a:pt x="12244" y="8308"/>
                  </a:cubicBezTo>
                  <a:cubicBezTo>
                    <a:pt x="12244" y="8429"/>
                    <a:pt x="12306" y="8525"/>
                    <a:pt x="12382" y="8525"/>
                  </a:cubicBezTo>
                  <a:cubicBezTo>
                    <a:pt x="12459" y="8525"/>
                    <a:pt x="12520" y="8429"/>
                    <a:pt x="12520" y="8308"/>
                  </a:cubicBezTo>
                  <a:cubicBezTo>
                    <a:pt x="12520" y="8188"/>
                    <a:pt x="12459" y="8090"/>
                    <a:pt x="12382" y="8090"/>
                  </a:cubicBezTo>
                  <a:close/>
                  <a:moveTo>
                    <a:pt x="12752" y="8090"/>
                  </a:moveTo>
                  <a:cubicBezTo>
                    <a:pt x="12676" y="8090"/>
                    <a:pt x="12614" y="8188"/>
                    <a:pt x="12614" y="8308"/>
                  </a:cubicBezTo>
                  <a:cubicBezTo>
                    <a:pt x="12614" y="8429"/>
                    <a:pt x="12676" y="8525"/>
                    <a:pt x="12752" y="8525"/>
                  </a:cubicBezTo>
                  <a:cubicBezTo>
                    <a:pt x="12828" y="8525"/>
                    <a:pt x="12890" y="8429"/>
                    <a:pt x="12890" y="8308"/>
                  </a:cubicBezTo>
                  <a:cubicBezTo>
                    <a:pt x="12890" y="8188"/>
                    <a:pt x="12828" y="8090"/>
                    <a:pt x="12752" y="8090"/>
                  </a:cubicBezTo>
                  <a:close/>
                  <a:moveTo>
                    <a:pt x="13163" y="8090"/>
                  </a:moveTo>
                  <a:cubicBezTo>
                    <a:pt x="13087" y="8090"/>
                    <a:pt x="13024" y="8188"/>
                    <a:pt x="13024" y="8308"/>
                  </a:cubicBezTo>
                  <a:cubicBezTo>
                    <a:pt x="13024" y="8429"/>
                    <a:pt x="13087" y="8525"/>
                    <a:pt x="13163" y="8525"/>
                  </a:cubicBezTo>
                  <a:cubicBezTo>
                    <a:pt x="13239" y="8525"/>
                    <a:pt x="13301" y="8429"/>
                    <a:pt x="13301" y="8308"/>
                  </a:cubicBezTo>
                  <a:cubicBezTo>
                    <a:pt x="13301" y="8188"/>
                    <a:pt x="13239" y="8090"/>
                    <a:pt x="13163" y="8090"/>
                  </a:cubicBezTo>
                  <a:close/>
                  <a:moveTo>
                    <a:pt x="13533" y="8090"/>
                  </a:moveTo>
                  <a:cubicBezTo>
                    <a:pt x="13457" y="8090"/>
                    <a:pt x="13394" y="8188"/>
                    <a:pt x="13394" y="8308"/>
                  </a:cubicBezTo>
                  <a:cubicBezTo>
                    <a:pt x="13394" y="8429"/>
                    <a:pt x="13457" y="8525"/>
                    <a:pt x="13533" y="8525"/>
                  </a:cubicBezTo>
                  <a:cubicBezTo>
                    <a:pt x="13609" y="8525"/>
                    <a:pt x="13670" y="8429"/>
                    <a:pt x="13670" y="8308"/>
                  </a:cubicBezTo>
                  <a:cubicBezTo>
                    <a:pt x="13670" y="8188"/>
                    <a:pt x="13609" y="8090"/>
                    <a:pt x="13533" y="8090"/>
                  </a:cubicBezTo>
                  <a:close/>
                  <a:moveTo>
                    <a:pt x="13944" y="8090"/>
                  </a:moveTo>
                  <a:cubicBezTo>
                    <a:pt x="13868" y="8090"/>
                    <a:pt x="13805" y="8188"/>
                    <a:pt x="13805" y="8308"/>
                  </a:cubicBezTo>
                  <a:cubicBezTo>
                    <a:pt x="13805" y="8429"/>
                    <a:pt x="13868" y="8525"/>
                    <a:pt x="13944" y="8525"/>
                  </a:cubicBezTo>
                  <a:cubicBezTo>
                    <a:pt x="14020" y="8525"/>
                    <a:pt x="14081" y="8429"/>
                    <a:pt x="14081" y="8308"/>
                  </a:cubicBezTo>
                  <a:cubicBezTo>
                    <a:pt x="14081" y="8188"/>
                    <a:pt x="14020" y="8090"/>
                    <a:pt x="13944" y="8090"/>
                  </a:cubicBezTo>
                  <a:close/>
                  <a:moveTo>
                    <a:pt x="14355" y="8090"/>
                  </a:moveTo>
                  <a:cubicBezTo>
                    <a:pt x="14278" y="8090"/>
                    <a:pt x="14216" y="8188"/>
                    <a:pt x="14216" y="8308"/>
                  </a:cubicBezTo>
                  <a:cubicBezTo>
                    <a:pt x="14216" y="8429"/>
                    <a:pt x="14278" y="8525"/>
                    <a:pt x="14355" y="8525"/>
                  </a:cubicBezTo>
                  <a:cubicBezTo>
                    <a:pt x="14431" y="8525"/>
                    <a:pt x="14492" y="8429"/>
                    <a:pt x="14492" y="8308"/>
                  </a:cubicBezTo>
                  <a:cubicBezTo>
                    <a:pt x="14492" y="8188"/>
                    <a:pt x="14431" y="8090"/>
                    <a:pt x="14355" y="8090"/>
                  </a:cubicBezTo>
                  <a:close/>
                  <a:moveTo>
                    <a:pt x="14765" y="8090"/>
                  </a:moveTo>
                  <a:cubicBezTo>
                    <a:pt x="14689" y="8090"/>
                    <a:pt x="14627" y="8188"/>
                    <a:pt x="14627" y="8308"/>
                  </a:cubicBezTo>
                  <a:cubicBezTo>
                    <a:pt x="14627" y="8429"/>
                    <a:pt x="14689" y="8525"/>
                    <a:pt x="14765" y="8525"/>
                  </a:cubicBezTo>
                  <a:cubicBezTo>
                    <a:pt x="14842" y="8525"/>
                    <a:pt x="14903" y="8429"/>
                    <a:pt x="14903" y="8308"/>
                  </a:cubicBezTo>
                  <a:cubicBezTo>
                    <a:pt x="14903" y="8188"/>
                    <a:pt x="14842" y="8090"/>
                    <a:pt x="14765" y="8090"/>
                  </a:cubicBezTo>
                  <a:close/>
                  <a:moveTo>
                    <a:pt x="3713" y="8737"/>
                  </a:moveTo>
                  <a:cubicBezTo>
                    <a:pt x="3637" y="8737"/>
                    <a:pt x="3575" y="8836"/>
                    <a:pt x="3575" y="8956"/>
                  </a:cubicBezTo>
                  <a:cubicBezTo>
                    <a:pt x="3575" y="9076"/>
                    <a:pt x="3637" y="9172"/>
                    <a:pt x="3713" y="9172"/>
                  </a:cubicBezTo>
                  <a:cubicBezTo>
                    <a:pt x="3790" y="9172"/>
                    <a:pt x="3851" y="9076"/>
                    <a:pt x="3851" y="8956"/>
                  </a:cubicBezTo>
                  <a:cubicBezTo>
                    <a:pt x="3851" y="8836"/>
                    <a:pt x="3790" y="8737"/>
                    <a:pt x="3713" y="8737"/>
                  </a:cubicBezTo>
                  <a:close/>
                  <a:moveTo>
                    <a:pt x="4083" y="8737"/>
                  </a:moveTo>
                  <a:cubicBezTo>
                    <a:pt x="4007" y="8737"/>
                    <a:pt x="3944" y="8836"/>
                    <a:pt x="3944" y="8956"/>
                  </a:cubicBezTo>
                  <a:cubicBezTo>
                    <a:pt x="3944" y="9076"/>
                    <a:pt x="4007" y="9172"/>
                    <a:pt x="4083" y="9172"/>
                  </a:cubicBezTo>
                  <a:cubicBezTo>
                    <a:pt x="4159" y="9172"/>
                    <a:pt x="4220" y="9076"/>
                    <a:pt x="4220" y="8956"/>
                  </a:cubicBezTo>
                  <a:cubicBezTo>
                    <a:pt x="4220" y="8836"/>
                    <a:pt x="4159" y="8737"/>
                    <a:pt x="4083" y="8737"/>
                  </a:cubicBezTo>
                  <a:close/>
                  <a:moveTo>
                    <a:pt x="4494" y="8737"/>
                  </a:moveTo>
                  <a:cubicBezTo>
                    <a:pt x="4418" y="8737"/>
                    <a:pt x="4355" y="8836"/>
                    <a:pt x="4355" y="8956"/>
                  </a:cubicBezTo>
                  <a:cubicBezTo>
                    <a:pt x="4355" y="9076"/>
                    <a:pt x="4418" y="9172"/>
                    <a:pt x="4494" y="9172"/>
                  </a:cubicBezTo>
                  <a:cubicBezTo>
                    <a:pt x="4570" y="9172"/>
                    <a:pt x="4631" y="9076"/>
                    <a:pt x="4631" y="8956"/>
                  </a:cubicBezTo>
                  <a:cubicBezTo>
                    <a:pt x="4631" y="8836"/>
                    <a:pt x="4570" y="8737"/>
                    <a:pt x="4494" y="8737"/>
                  </a:cubicBezTo>
                  <a:close/>
                  <a:moveTo>
                    <a:pt x="4864" y="8737"/>
                  </a:moveTo>
                  <a:cubicBezTo>
                    <a:pt x="4787" y="8737"/>
                    <a:pt x="4725" y="8836"/>
                    <a:pt x="4725" y="8956"/>
                  </a:cubicBezTo>
                  <a:cubicBezTo>
                    <a:pt x="4725" y="9076"/>
                    <a:pt x="4787" y="9172"/>
                    <a:pt x="4864" y="9172"/>
                  </a:cubicBezTo>
                  <a:cubicBezTo>
                    <a:pt x="4940" y="9172"/>
                    <a:pt x="5001" y="9076"/>
                    <a:pt x="5001" y="8956"/>
                  </a:cubicBezTo>
                  <a:cubicBezTo>
                    <a:pt x="5001" y="8836"/>
                    <a:pt x="4940" y="8737"/>
                    <a:pt x="4864" y="8737"/>
                  </a:cubicBezTo>
                  <a:close/>
                  <a:moveTo>
                    <a:pt x="5274" y="8737"/>
                  </a:moveTo>
                  <a:cubicBezTo>
                    <a:pt x="5198" y="8737"/>
                    <a:pt x="5136" y="8836"/>
                    <a:pt x="5136" y="8956"/>
                  </a:cubicBezTo>
                  <a:cubicBezTo>
                    <a:pt x="5136" y="9076"/>
                    <a:pt x="5198" y="9172"/>
                    <a:pt x="5274" y="9172"/>
                  </a:cubicBezTo>
                  <a:cubicBezTo>
                    <a:pt x="5351" y="9172"/>
                    <a:pt x="5412" y="9076"/>
                    <a:pt x="5412" y="8956"/>
                  </a:cubicBezTo>
                  <a:cubicBezTo>
                    <a:pt x="5412" y="8836"/>
                    <a:pt x="5351" y="8737"/>
                    <a:pt x="5274" y="8737"/>
                  </a:cubicBezTo>
                  <a:close/>
                  <a:moveTo>
                    <a:pt x="5685" y="8737"/>
                  </a:moveTo>
                  <a:cubicBezTo>
                    <a:pt x="5609" y="8737"/>
                    <a:pt x="5547" y="8836"/>
                    <a:pt x="5547" y="8956"/>
                  </a:cubicBezTo>
                  <a:cubicBezTo>
                    <a:pt x="5547" y="9076"/>
                    <a:pt x="5609" y="9172"/>
                    <a:pt x="5685" y="9172"/>
                  </a:cubicBezTo>
                  <a:cubicBezTo>
                    <a:pt x="5762" y="9172"/>
                    <a:pt x="5823" y="9076"/>
                    <a:pt x="5823" y="8956"/>
                  </a:cubicBezTo>
                  <a:cubicBezTo>
                    <a:pt x="5823" y="8836"/>
                    <a:pt x="5762" y="8737"/>
                    <a:pt x="5685" y="8737"/>
                  </a:cubicBezTo>
                  <a:close/>
                  <a:moveTo>
                    <a:pt x="6055" y="8737"/>
                  </a:moveTo>
                  <a:cubicBezTo>
                    <a:pt x="5979" y="8737"/>
                    <a:pt x="5916" y="8836"/>
                    <a:pt x="5916" y="8956"/>
                  </a:cubicBezTo>
                  <a:cubicBezTo>
                    <a:pt x="5916" y="9076"/>
                    <a:pt x="5979" y="9172"/>
                    <a:pt x="6055" y="9172"/>
                  </a:cubicBezTo>
                  <a:cubicBezTo>
                    <a:pt x="6131" y="9172"/>
                    <a:pt x="6193" y="9076"/>
                    <a:pt x="6193" y="8956"/>
                  </a:cubicBezTo>
                  <a:cubicBezTo>
                    <a:pt x="6193" y="8836"/>
                    <a:pt x="6131" y="8737"/>
                    <a:pt x="6055" y="8737"/>
                  </a:cubicBezTo>
                  <a:close/>
                  <a:moveTo>
                    <a:pt x="6466" y="8737"/>
                  </a:moveTo>
                  <a:cubicBezTo>
                    <a:pt x="6390" y="8737"/>
                    <a:pt x="6327" y="8836"/>
                    <a:pt x="6327" y="8956"/>
                  </a:cubicBezTo>
                  <a:cubicBezTo>
                    <a:pt x="6327" y="9076"/>
                    <a:pt x="6390" y="9172"/>
                    <a:pt x="6466" y="9172"/>
                  </a:cubicBezTo>
                  <a:cubicBezTo>
                    <a:pt x="6542" y="9172"/>
                    <a:pt x="6603" y="9076"/>
                    <a:pt x="6603" y="8956"/>
                  </a:cubicBezTo>
                  <a:cubicBezTo>
                    <a:pt x="6603" y="8836"/>
                    <a:pt x="6542" y="8737"/>
                    <a:pt x="6466" y="8737"/>
                  </a:cubicBezTo>
                  <a:close/>
                  <a:moveTo>
                    <a:pt x="6877" y="8737"/>
                  </a:moveTo>
                  <a:cubicBezTo>
                    <a:pt x="6801" y="8737"/>
                    <a:pt x="6738" y="8836"/>
                    <a:pt x="6738" y="8956"/>
                  </a:cubicBezTo>
                  <a:cubicBezTo>
                    <a:pt x="6738" y="9076"/>
                    <a:pt x="6801" y="9172"/>
                    <a:pt x="6877" y="9172"/>
                  </a:cubicBezTo>
                  <a:cubicBezTo>
                    <a:pt x="6953" y="9172"/>
                    <a:pt x="7014" y="9076"/>
                    <a:pt x="7014" y="8956"/>
                  </a:cubicBezTo>
                  <a:cubicBezTo>
                    <a:pt x="7014" y="8836"/>
                    <a:pt x="6953" y="8737"/>
                    <a:pt x="6877" y="8737"/>
                  </a:cubicBezTo>
                  <a:close/>
                  <a:moveTo>
                    <a:pt x="7247" y="8737"/>
                  </a:moveTo>
                  <a:cubicBezTo>
                    <a:pt x="7170" y="8737"/>
                    <a:pt x="7108" y="8836"/>
                    <a:pt x="7108" y="8956"/>
                  </a:cubicBezTo>
                  <a:cubicBezTo>
                    <a:pt x="7108" y="9076"/>
                    <a:pt x="7170" y="9172"/>
                    <a:pt x="7247" y="9172"/>
                  </a:cubicBezTo>
                  <a:cubicBezTo>
                    <a:pt x="7323" y="9172"/>
                    <a:pt x="7384" y="9076"/>
                    <a:pt x="7384" y="8956"/>
                  </a:cubicBezTo>
                  <a:cubicBezTo>
                    <a:pt x="7384" y="8836"/>
                    <a:pt x="7323" y="8737"/>
                    <a:pt x="7247" y="8737"/>
                  </a:cubicBezTo>
                  <a:close/>
                  <a:moveTo>
                    <a:pt x="7658" y="8737"/>
                  </a:moveTo>
                  <a:cubicBezTo>
                    <a:pt x="7581" y="8737"/>
                    <a:pt x="7519" y="8836"/>
                    <a:pt x="7519" y="8956"/>
                  </a:cubicBezTo>
                  <a:cubicBezTo>
                    <a:pt x="7519" y="9076"/>
                    <a:pt x="7581" y="9172"/>
                    <a:pt x="7658" y="9172"/>
                  </a:cubicBezTo>
                  <a:cubicBezTo>
                    <a:pt x="7734" y="9172"/>
                    <a:pt x="7795" y="9076"/>
                    <a:pt x="7795" y="8956"/>
                  </a:cubicBezTo>
                  <a:cubicBezTo>
                    <a:pt x="7795" y="8836"/>
                    <a:pt x="7734" y="8737"/>
                    <a:pt x="7658" y="8737"/>
                  </a:cubicBezTo>
                  <a:close/>
                  <a:moveTo>
                    <a:pt x="8027" y="8737"/>
                  </a:moveTo>
                  <a:cubicBezTo>
                    <a:pt x="7951" y="8737"/>
                    <a:pt x="7889" y="8836"/>
                    <a:pt x="7889" y="8956"/>
                  </a:cubicBezTo>
                  <a:cubicBezTo>
                    <a:pt x="7889" y="9076"/>
                    <a:pt x="7951" y="9172"/>
                    <a:pt x="8027" y="9172"/>
                  </a:cubicBezTo>
                  <a:cubicBezTo>
                    <a:pt x="8103" y="9172"/>
                    <a:pt x="8165" y="9076"/>
                    <a:pt x="8165" y="8956"/>
                  </a:cubicBezTo>
                  <a:cubicBezTo>
                    <a:pt x="8165" y="8836"/>
                    <a:pt x="8103" y="8737"/>
                    <a:pt x="8027" y="8737"/>
                  </a:cubicBezTo>
                  <a:close/>
                  <a:moveTo>
                    <a:pt x="8438" y="8737"/>
                  </a:moveTo>
                  <a:cubicBezTo>
                    <a:pt x="8362" y="8737"/>
                    <a:pt x="8299" y="8836"/>
                    <a:pt x="8299" y="8956"/>
                  </a:cubicBezTo>
                  <a:cubicBezTo>
                    <a:pt x="8299" y="9076"/>
                    <a:pt x="8362" y="9172"/>
                    <a:pt x="8438" y="9172"/>
                  </a:cubicBezTo>
                  <a:cubicBezTo>
                    <a:pt x="8515" y="9172"/>
                    <a:pt x="8576" y="9076"/>
                    <a:pt x="8576" y="8956"/>
                  </a:cubicBezTo>
                  <a:cubicBezTo>
                    <a:pt x="8576" y="8836"/>
                    <a:pt x="8515" y="8737"/>
                    <a:pt x="8438" y="8737"/>
                  </a:cubicBezTo>
                  <a:close/>
                  <a:moveTo>
                    <a:pt x="8849" y="8737"/>
                  </a:moveTo>
                  <a:cubicBezTo>
                    <a:pt x="8773" y="8737"/>
                    <a:pt x="8710" y="8836"/>
                    <a:pt x="8710" y="8956"/>
                  </a:cubicBezTo>
                  <a:cubicBezTo>
                    <a:pt x="8710" y="9076"/>
                    <a:pt x="8773" y="9172"/>
                    <a:pt x="8849" y="9172"/>
                  </a:cubicBezTo>
                  <a:cubicBezTo>
                    <a:pt x="8925" y="9172"/>
                    <a:pt x="8986" y="9076"/>
                    <a:pt x="8986" y="8956"/>
                  </a:cubicBezTo>
                  <a:cubicBezTo>
                    <a:pt x="8986" y="8836"/>
                    <a:pt x="8925" y="8737"/>
                    <a:pt x="8849" y="8737"/>
                  </a:cubicBezTo>
                  <a:close/>
                  <a:moveTo>
                    <a:pt x="9219" y="8737"/>
                  </a:moveTo>
                  <a:cubicBezTo>
                    <a:pt x="9142" y="8737"/>
                    <a:pt x="9080" y="8836"/>
                    <a:pt x="9080" y="8956"/>
                  </a:cubicBezTo>
                  <a:cubicBezTo>
                    <a:pt x="9080" y="9076"/>
                    <a:pt x="9142" y="9172"/>
                    <a:pt x="9219" y="9172"/>
                  </a:cubicBezTo>
                  <a:cubicBezTo>
                    <a:pt x="9295" y="9172"/>
                    <a:pt x="9356" y="9076"/>
                    <a:pt x="9356" y="8956"/>
                  </a:cubicBezTo>
                  <a:cubicBezTo>
                    <a:pt x="9356" y="8836"/>
                    <a:pt x="9295" y="8737"/>
                    <a:pt x="9219" y="8737"/>
                  </a:cubicBezTo>
                  <a:close/>
                  <a:moveTo>
                    <a:pt x="9589" y="8737"/>
                  </a:moveTo>
                  <a:cubicBezTo>
                    <a:pt x="9512" y="8737"/>
                    <a:pt x="9450" y="8836"/>
                    <a:pt x="9450" y="8956"/>
                  </a:cubicBezTo>
                  <a:cubicBezTo>
                    <a:pt x="9450" y="9076"/>
                    <a:pt x="9512" y="9172"/>
                    <a:pt x="9589" y="9172"/>
                  </a:cubicBezTo>
                  <a:cubicBezTo>
                    <a:pt x="9665" y="9172"/>
                    <a:pt x="9726" y="9076"/>
                    <a:pt x="9726" y="8956"/>
                  </a:cubicBezTo>
                  <a:cubicBezTo>
                    <a:pt x="9726" y="8836"/>
                    <a:pt x="9665" y="8737"/>
                    <a:pt x="9589" y="8737"/>
                  </a:cubicBezTo>
                  <a:close/>
                  <a:moveTo>
                    <a:pt x="9999" y="8737"/>
                  </a:moveTo>
                  <a:cubicBezTo>
                    <a:pt x="9923" y="8737"/>
                    <a:pt x="9861" y="8836"/>
                    <a:pt x="9861" y="8956"/>
                  </a:cubicBezTo>
                  <a:cubicBezTo>
                    <a:pt x="9861" y="9076"/>
                    <a:pt x="9923" y="9172"/>
                    <a:pt x="9999" y="9172"/>
                  </a:cubicBezTo>
                  <a:cubicBezTo>
                    <a:pt x="10076" y="9172"/>
                    <a:pt x="10137" y="9076"/>
                    <a:pt x="10137" y="8956"/>
                  </a:cubicBezTo>
                  <a:cubicBezTo>
                    <a:pt x="10137" y="8836"/>
                    <a:pt x="10076" y="8737"/>
                    <a:pt x="9999" y="8737"/>
                  </a:cubicBezTo>
                  <a:close/>
                  <a:moveTo>
                    <a:pt x="10410" y="8737"/>
                  </a:moveTo>
                  <a:cubicBezTo>
                    <a:pt x="10334" y="8737"/>
                    <a:pt x="10272" y="8836"/>
                    <a:pt x="10272" y="8956"/>
                  </a:cubicBezTo>
                  <a:cubicBezTo>
                    <a:pt x="10272" y="9076"/>
                    <a:pt x="10334" y="9172"/>
                    <a:pt x="10410" y="9172"/>
                  </a:cubicBezTo>
                  <a:cubicBezTo>
                    <a:pt x="10487" y="9172"/>
                    <a:pt x="10548" y="9076"/>
                    <a:pt x="10548" y="8956"/>
                  </a:cubicBezTo>
                  <a:cubicBezTo>
                    <a:pt x="10548" y="8836"/>
                    <a:pt x="10487" y="8737"/>
                    <a:pt x="10410" y="8737"/>
                  </a:cubicBezTo>
                  <a:close/>
                  <a:moveTo>
                    <a:pt x="10780" y="8737"/>
                  </a:moveTo>
                  <a:cubicBezTo>
                    <a:pt x="10704" y="8737"/>
                    <a:pt x="10641" y="8836"/>
                    <a:pt x="10641" y="8956"/>
                  </a:cubicBezTo>
                  <a:cubicBezTo>
                    <a:pt x="10641" y="9076"/>
                    <a:pt x="10704" y="9172"/>
                    <a:pt x="10780" y="9172"/>
                  </a:cubicBezTo>
                  <a:cubicBezTo>
                    <a:pt x="10856" y="9172"/>
                    <a:pt x="10917" y="9076"/>
                    <a:pt x="10917" y="8956"/>
                  </a:cubicBezTo>
                  <a:cubicBezTo>
                    <a:pt x="10917" y="8836"/>
                    <a:pt x="10856" y="8737"/>
                    <a:pt x="10780" y="8737"/>
                  </a:cubicBezTo>
                  <a:close/>
                  <a:moveTo>
                    <a:pt x="11191" y="8737"/>
                  </a:moveTo>
                  <a:cubicBezTo>
                    <a:pt x="11115" y="8737"/>
                    <a:pt x="11052" y="8836"/>
                    <a:pt x="11052" y="8956"/>
                  </a:cubicBezTo>
                  <a:cubicBezTo>
                    <a:pt x="11052" y="9076"/>
                    <a:pt x="11115" y="9172"/>
                    <a:pt x="11191" y="9172"/>
                  </a:cubicBezTo>
                  <a:cubicBezTo>
                    <a:pt x="11267" y="9172"/>
                    <a:pt x="11328" y="9076"/>
                    <a:pt x="11328" y="8956"/>
                  </a:cubicBezTo>
                  <a:cubicBezTo>
                    <a:pt x="11328" y="8836"/>
                    <a:pt x="11267" y="8737"/>
                    <a:pt x="11191" y="8737"/>
                  </a:cubicBezTo>
                  <a:close/>
                  <a:moveTo>
                    <a:pt x="11561" y="8737"/>
                  </a:moveTo>
                  <a:cubicBezTo>
                    <a:pt x="11484" y="8737"/>
                    <a:pt x="11422" y="8836"/>
                    <a:pt x="11422" y="8956"/>
                  </a:cubicBezTo>
                  <a:cubicBezTo>
                    <a:pt x="11422" y="9076"/>
                    <a:pt x="11484" y="9172"/>
                    <a:pt x="11561" y="9172"/>
                  </a:cubicBezTo>
                  <a:cubicBezTo>
                    <a:pt x="11637" y="9172"/>
                    <a:pt x="11698" y="9076"/>
                    <a:pt x="11698" y="8956"/>
                  </a:cubicBezTo>
                  <a:cubicBezTo>
                    <a:pt x="11698" y="8836"/>
                    <a:pt x="11637" y="8737"/>
                    <a:pt x="11561" y="8737"/>
                  </a:cubicBezTo>
                  <a:close/>
                  <a:moveTo>
                    <a:pt x="11972" y="8737"/>
                  </a:moveTo>
                  <a:cubicBezTo>
                    <a:pt x="11895" y="8737"/>
                    <a:pt x="11833" y="8836"/>
                    <a:pt x="11833" y="8956"/>
                  </a:cubicBezTo>
                  <a:cubicBezTo>
                    <a:pt x="11833" y="9076"/>
                    <a:pt x="11895" y="9172"/>
                    <a:pt x="11972" y="9172"/>
                  </a:cubicBezTo>
                  <a:cubicBezTo>
                    <a:pt x="12048" y="9172"/>
                    <a:pt x="12109" y="9076"/>
                    <a:pt x="12109" y="8956"/>
                  </a:cubicBezTo>
                  <a:cubicBezTo>
                    <a:pt x="12109" y="8836"/>
                    <a:pt x="12048" y="8737"/>
                    <a:pt x="11972" y="8737"/>
                  </a:cubicBezTo>
                  <a:close/>
                  <a:moveTo>
                    <a:pt x="12382" y="8737"/>
                  </a:moveTo>
                  <a:cubicBezTo>
                    <a:pt x="12306" y="8737"/>
                    <a:pt x="12244" y="8836"/>
                    <a:pt x="12244" y="8956"/>
                  </a:cubicBezTo>
                  <a:cubicBezTo>
                    <a:pt x="12244" y="9076"/>
                    <a:pt x="12306" y="9172"/>
                    <a:pt x="12382" y="9172"/>
                  </a:cubicBezTo>
                  <a:cubicBezTo>
                    <a:pt x="12459" y="9172"/>
                    <a:pt x="12520" y="9076"/>
                    <a:pt x="12520" y="8956"/>
                  </a:cubicBezTo>
                  <a:cubicBezTo>
                    <a:pt x="12520" y="8836"/>
                    <a:pt x="12459" y="8737"/>
                    <a:pt x="12382" y="8737"/>
                  </a:cubicBezTo>
                  <a:close/>
                  <a:moveTo>
                    <a:pt x="12752" y="8737"/>
                  </a:moveTo>
                  <a:cubicBezTo>
                    <a:pt x="12676" y="8737"/>
                    <a:pt x="12614" y="8836"/>
                    <a:pt x="12614" y="8956"/>
                  </a:cubicBezTo>
                  <a:cubicBezTo>
                    <a:pt x="12614" y="9076"/>
                    <a:pt x="12676" y="9172"/>
                    <a:pt x="12752" y="9172"/>
                  </a:cubicBezTo>
                  <a:cubicBezTo>
                    <a:pt x="12828" y="9172"/>
                    <a:pt x="12890" y="9076"/>
                    <a:pt x="12890" y="8956"/>
                  </a:cubicBezTo>
                  <a:cubicBezTo>
                    <a:pt x="12890" y="8836"/>
                    <a:pt x="12828" y="8737"/>
                    <a:pt x="12752" y="8737"/>
                  </a:cubicBezTo>
                  <a:close/>
                  <a:moveTo>
                    <a:pt x="14355" y="8737"/>
                  </a:moveTo>
                  <a:cubicBezTo>
                    <a:pt x="14278" y="8737"/>
                    <a:pt x="14216" y="8836"/>
                    <a:pt x="14216" y="8956"/>
                  </a:cubicBezTo>
                  <a:cubicBezTo>
                    <a:pt x="14216" y="9076"/>
                    <a:pt x="14278" y="9172"/>
                    <a:pt x="14355" y="9172"/>
                  </a:cubicBezTo>
                  <a:cubicBezTo>
                    <a:pt x="14431" y="9172"/>
                    <a:pt x="14492" y="9076"/>
                    <a:pt x="14492" y="8956"/>
                  </a:cubicBezTo>
                  <a:cubicBezTo>
                    <a:pt x="14492" y="8836"/>
                    <a:pt x="14431" y="8737"/>
                    <a:pt x="14355" y="8737"/>
                  </a:cubicBezTo>
                  <a:close/>
                  <a:moveTo>
                    <a:pt x="3713" y="9384"/>
                  </a:moveTo>
                  <a:cubicBezTo>
                    <a:pt x="3637" y="9384"/>
                    <a:pt x="3575" y="9482"/>
                    <a:pt x="3575" y="9603"/>
                  </a:cubicBezTo>
                  <a:cubicBezTo>
                    <a:pt x="3575" y="9723"/>
                    <a:pt x="3637" y="9819"/>
                    <a:pt x="3713" y="9819"/>
                  </a:cubicBezTo>
                  <a:cubicBezTo>
                    <a:pt x="3790" y="9819"/>
                    <a:pt x="3851" y="9723"/>
                    <a:pt x="3851" y="9603"/>
                  </a:cubicBezTo>
                  <a:cubicBezTo>
                    <a:pt x="3851" y="9482"/>
                    <a:pt x="3790" y="9384"/>
                    <a:pt x="3713" y="9384"/>
                  </a:cubicBezTo>
                  <a:close/>
                  <a:moveTo>
                    <a:pt x="4083" y="9384"/>
                  </a:moveTo>
                  <a:cubicBezTo>
                    <a:pt x="4007" y="9384"/>
                    <a:pt x="3944" y="9482"/>
                    <a:pt x="3944" y="9603"/>
                  </a:cubicBezTo>
                  <a:cubicBezTo>
                    <a:pt x="3944" y="9723"/>
                    <a:pt x="4007" y="9819"/>
                    <a:pt x="4083" y="9819"/>
                  </a:cubicBezTo>
                  <a:cubicBezTo>
                    <a:pt x="4159" y="9819"/>
                    <a:pt x="4220" y="9723"/>
                    <a:pt x="4220" y="9603"/>
                  </a:cubicBezTo>
                  <a:cubicBezTo>
                    <a:pt x="4220" y="9482"/>
                    <a:pt x="4159" y="9384"/>
                    <a:pt x="4083" y="9384"/>
                  </a:cubicBezTo>
                  <a:close/>
                  <a:moveTo>
                    <a:pt x="4494" y="9384"/>
                  </a:moveTo>
                  <a:cubicBezTo>
                    <a:pt x="4418" y="9384"/>
                    <a:pt x="4355" y="9482"/>
                    <a:pt x="4355" y="9603"/>
                  </a:cubicBezTo>
                  <a:cubicBezTo>
                    <a:pt x="4355" y="9723"/>
                    <a:pt x="4418" y="9819"/>
                    <a:pt x="4494" y="9819"/>
                  </a:cubicBezTo>
                  <a:cubicBezTo>
                    <a:pt x="4570" y="9819"/>
                    <a:pt x="4631" y="9723"/>
                    <a:pt x="4631" y="9603"/>
                  </a:cubicBezTo>
                  <a:cubicBezTo>
                    <a:pt x="4631" y="9482"/>
                    <a:pt x="4570" y="9384"/>
                    <a:pt x="4494" y="9384"/>
                  </a:cubicBezTo>
                  <a:close/>
                  <a:moveTo>
                    <a:pt x="4864" y="9384"/>
                  </a:moveTo>
                  <a:cubicBezTo>
                    <a:pt x="4787" y="9384"/>
                    <a:pt x="4725" y="9482"/>
                    <a:pt x="4725" y="9603"/>
                  </a:cubicBezTo>
                  <a:cubicBezTo>
                    <a:pt x="4725" y="9723"/>
                    <a:pt x="4787" y="9819"/>
                    <a:pt x="4864" y="9819"/>
                  </a:cubicBezTo>
                  <a:cubicBezTo>
                    <a:pt x="4940" y="9819"/>
                    <a:pt x="5001" y="9723"/>
                    <a:pt x="5001" y="9603"/>
                  </a:cubicBezTo>
                  <a:cubicBezTo>
                    <a:pt x="5001" y="9482"/>
                    <a:pt x="4940" y="9384"/>
                    <a:pt x="4864" y="9384"/>
                  </a:cubicBezTo>
                  <a:close/>
                  <a:moveTo>
                    <a:pt x="5274" y="9384"/>
                  </a:moveTo>
                  <a:cubicBezTo>
                    <a:pt x="5198" y="9384"/>
                    <a:pt x="5136" y="9482"/>
                    <a:pt x="5136" y="9603"/>
                  </a:cubicBezTo>
                  <a:cubicBezTo>
                    <a:pt x="5136" y="9723"/>
                    <a:pt x="5198" y="9819"/>
                    <a:pt x="5274" y="9819"/>
                  </a:cubicBezTo>
                  <a:cubicBezTo>
                    <a:pt x="5351" y="9819"/>
                    <a:pt x="5412" y="9723"/>
                    <a:pt x="5412" y="9603"/>
                  </a:cubicBezTo>
                  <a:cubicBezTo>
                    <a:pt x="5412" y="9482"/>
                    <a:pt x="5351" y="9384"/>
                    <a:pt x="5274" y="9384"/>
                  </a:cubicBezTo>
                  <a:close/>
                  <a:moveTo>
                    <a:pt x="5685" y="9384"/>
                  </a:moveTo>
                  <a:cubicBezTo>
                    <a:pt x="5609" y="9384"/>
                    <a:pt x="5547" y="9482"/>
                    <a:pt x="5547" y="9603"/>
                  </a:cubicBezTo>
                  <a:cubicBezTo>
                    <a:pt x="5547" y="9723"/>
                    <a:pt x="5609" y="9819"/>
                    <a:pt x="5685" y="9819"/>
                  </a:cubicBezTo>
                  <a:cubicBezTo>
                    <a:pt x="5762" y="9819"/>
                    <a:pt x="5823" y="9723"/>
                    <a:pt x="5823" y="9603"/>
                  </a:cubicBezTo>
                  <a:cubicBezTo>
                    <a:pt x="5823" y="9482"/>
                    <a:pt x="5762" y="9384"/>
                    <a:pt x="5685" y="9384"/>
                  </a:cubicBezTo>
                  <a:close/>
                  <a:moveTo>
                    <a:pt x="6055" y="9384"/>
                  </a:moveTo>
                  <a:cubicBezTo>
                    <a:pt x="5979" y="9384"/>
                    <a:pt x="5916" y="9482"/>
                    <a:pt x="5916" y="9603"/>
                  </a:cubicBezTo>
                  <a:cubicBezTo>
                    <a:pt x="5916" y="9723"/>
                    <a:pt x="5979" y="9819"/>
                    <a:pt x="6055" y="9819"/>
                  </a:cubicBezTo>
                  <a:cubicBezTo>
                    <a:pt x="6131" y="9819"/>
                    <a:pt x="6193" y="9723"/>
                    <a:pt x="6193" y="9603"/>
                  </a:cubicBezTo>
                  <a:cubicBezTo>
                    <a:pt x="6193" y="9482"/>
                    <a:pt x="6131" y="9384"/>
                    <a:pt x="6055" y="9384"/>
                  </a:cubicBezTo>
                  <a:close/>
                  <a:moveTo>
                    <a:pt x="6466" y="9384"/>
                  </a:moveTo>
                  <a:cubicBezTo>
                    <a:pt x="6390" y="9384"/>
                    <a:pt x="6327" y="9482"/>
                    <a:pt x="6327" y="9603"/>
                  </a:cubicBezTo>
                  <a:cubicBezTo>
                    <a:pt x="6327" y="9723"/>
                    <a:pt x="6390" y="9819"/>
                    <a:pt x="6466" y="9819"/>
                  </a:cubicBezTo>
                  <a:cubicBezTo>
                    <a:pt x="6542" y="9819"/>
                    <a:pt x="6603" y="9723"/>
                    <a:pt x="6603" y="9603"/>
                  </a:cubicBezTo>
                  <a:cubicBezTo>
                    <a:pt x="6603" y="9482"/>
                    <a:pt x="6542" y="9384"/>
                    <a:pt x="6466" y="9384"/>
                  </a:cubicBezTo>
                  <a:close/>
                  <a:moveTo>
                    <a:pt x="6877" y="9384"/>
                  </a:moveTo>
                  <a:cubicBezTo>
                    <a:pt x="6801" y="9384"/>
                    <a:pt x="6738" y="9482"/>
                    <a:pt x="6738" y="9603"/>
                  </a:cubicBezTo>
                  <a:cubicBezTo>
                    <a:pt x="6738" y="9723"/>
                    <a:pt x="6801" y="9819"/>
                    <a:pt x="6877" y="9819"/>
                  </a:cubicBezTo>
                  <a:cubicBezTo>
                    <a:pt x="6953" y="9819"/>
                    <a:pt x="7014" y="9723"/>
                    <a:pt x="7014" y="9603"/>
                  </a:cubicBezTo>
                  <a:cubicBezTo>
                    <a:pt x="7014" y="9482"/>
                    <a:pt x="6953" y="9384"/>
                    <a:pt x="6877" y="9384"/>
                  </a:cubicBezTo>
                  <a:close/>
                  <a:moveTo>
                    <a:pt x="7247" y="9384"/>
                  </a:moveTo>
                  <a:cubicBezTo>
                    <a:pt x="7170" y="9384"/>
                    <a:pt x="7108" y="9482"/>
                    <a:pt x="7108" y="9603"/>
                  </a:cubicBezTo>
                  <a:cubicBezTo>
                    <a:pt x="7108" y="9723"/>
                    <a:pt x="7170" y="9819"/>
                    <a:pt x="7247" y="9819"/>
                  </a:cubicBezTo>
                  <a:cubicBezTo>
                    <a:pt x="7323" y="9819"/>
                    <a:pt x="7384" y="9723"/>
                    <a:pt x="7384" y="9603"/>
                  </a:cubicBezTo>
                  <a:cubicBezTo>
                    <a:pt x="7384" y="9482"/>
                    <a:pt x="7323" y="9384"/>
                    <a:pt x="7247" y="9384"/>
                  </a:cubicBezTo>
                  <a:close/>
                  <a:moveTo>
                    <a:pt x="7658" y="9384"/>
                  </a:moveTo>
                  <a:cubicBezTo>
                    <a:pt x="7581" y="9384"/>
                    <a:pt x="7519" y="9482"/>
                    <a:pt x="7519" y="9603"/>
                  </a:cubicBezTo>
                  <a:cubicBezTo>
                    <a:pt x="7519" y="9723"/>
                    <a:pt x="7581" y="9819"/>
                    <a:pt x="7658" y="9819"/>
                  </a:cubicBezTo>
                  <a:cubicBezTo>
                    <a:pt x="7734" y="9819"/>
                    <a:pt x="7795" y="9723"/>
                    <a:pt x="7795" y="9603"/>
                  </a:cubicBezTo>
                  <a:cubicBezTo>
                    <a:pt x="7795" y="9482"/>
                    <a:pt x="7734" y="9384"/>
                    <a:pt x="7658" y="9384"/>
                  </a:cubicBezTo>
                  <a:close/>
                  <a:moveTo>
                    <a:pt x="8027" y="9384"/>
                  </a:moveTo>
                  <a:cubicBezTo>
                    <a:pt x="7951" y="9384"/>
                    <a:pt x="7889" y="9482"/>
                    <a:pt x="7889" y="9603"/>
                  </a:cubicBezTo>
                  <a:cubicBezTo>
                    <a:pt x="7889" y="9723"/>
                    <a:pt x="7951" y="9819"/>
                    <a:pt x="8027" y="9819"/>
                  </a:cubicBezTo>
                  <a:cubicBezTo>
                    <a:pt x="8103" y="9819"/>
                    <a:pt x="8165" y="9723"/>
                    <a:pt x="8165" y="9603"/>
                  </a:cubicBezTo>
                  <a:cubicBezTo>
                    <a:pt x="8165" y="9482"/>
                    <a:pt x="8103" y="9384"/>
                    <a:pt x="8027" y="9384"/>
                  </a:cubicBezTo>
                  <a:close/>
                  <a:moveTo>
                    <a:pt x="8438" y="9384"/>
                  </a:moveTo>
                  <a:cubicBezTo>
                    <a:pt x="8362" y="9384"/>
                    <a:pt x="8299" y="9482"/>
                    <a:pt x="8299" y="9603"/>
                  </a:cubicBezTo>
                  <a:cubicBezTo>
                    <a:pt x="8299" y="9723"/>
                    <a:pt x="8362" y="9819"/>
                    <a:pt x="8438" y="9819"/>
                  </a:cubicBezTo>
                  <a:cubicBezTo>
                    <a:pt x="8515" y="9819"/>
                    <a:pt x="8576" y="9723"/>
                    <a:pt x="8576" y="9603"/>
                  </a:cubicBezTo>
                  <a:cubicBezTo>
                    <a:pt x="8576" y="9482"/>
                    <a:pt x="8515" y="9384"/>
                    <a:pt x="8438" y="9384"/>
                  </a:cubicBezTo>
                  <a:close/>
                  <a:moveTo>
                    <a:pt x="8849" y="9384"/>
                  </a:moveTo>
                  <a:cubicBezTo>
                    <a:pt x="8773" y="9384"/>
                    <a:pt x="8710" y="9482"/>
                    <a:pt x="8710" y="9603"/>
                  </a:cubicBezTo>
                  <a:cubicBezTo>
                    <a:pt x="8710" y="9723"/>
                    <a:pt x="8773" y="9819"/>
                    <a:pt x="8849" y="9819"/>
                  </a:cubicBezTo>
                  <a:cubicBezTo>
                    <a:pt x="8925" y="9819"/>
                    <a:pt x="8986" y="9723"/>
                    <a:pt x="8986" y="9603"/>
                  </a:cubicBezTo>
                  <a:cubicBezTo>
                    <a:pt x="8986" y="9482"/>
                    <a:pt x="8925" y="9384"/>
                    <a:pt x="8849" y="9384"/>
                  </a:cubicBezTo>
                  <a:close/>
                  <a:moveTo>
                    <a:pt x="9219" y="9384"/>
                  </a:moveTo>
                  <a:cubicBezTo>
                    <a:pt x="9142" y="9384"/>
                    <a:pt x="9080" y="9482"/>
                    <a:pt x="9080" y="9603"/>
                  </a:cubicBezTo>
                  <a:cubicBezTo>
                    <a:pt x="9080" y="9723"/>
                    <a:pt x="9142" y="9819"/>
                    <a:pt x="9219" y="9819"/>
                  </a:cubicBezTo>
                  <a:cubicBezTo>
                    <a:pt x="9295" y="9819"/>
                    <a:pt x="9356" y="9723"/>
                    <a:pt x="9356" y="9603"/>
                  </a:cubicBezTo>
                  <a:cubicBezTo>
                    <a:pt x="9356" y="9482"/>
                    <a:pt x="9295" y="9384"/>
                    <a:pt x="9219" y="9384"/>
                  </a:cubicBezTo>
                  <a:close/>
                  <a:moveTo>
                    <a:pt x="9589" y="9384"/>
                  </a:moveTo>
                  <a:cubicBezTo>
                    <a:pt x="9512" y="9384"/>
                    <a:pt x="9450" y="9482"/>
                    <a:pt x="9450" y="9603"/>
                  </a:cubicBezTo>
                  <a:cubicBezTo>
                    <a:pt x="9450" y="9723"/>
                    <a:pt x="9512" y="9819"/>
                    <a:pt x="9589" y="9819"/>
                  </a:cubicBezTo>
                  <a:cubicBezTo>
                    <a:pt x="9665" y="9819"/>
                    <a:pt x="9726" y="9723"/>
                    <a:pt x="9726" y="9603"/>
                  </a:cubicBezTo>
                  <a:cubicBezTo>
                    <a:pt x="9726" y="9482"/>
                    <a:pt x="9665" y="9384"/>
                    <a:pt x="9589" y="9384"/>
                  </a:cubicBezTo>
                  <a:close/>
                  <a:moveTo>
                    <a:pt x="9999" y="9384"/>
                  </a:moveTo>
                  <a:cubicBezTo>
                    <a:pt x="9923" y="9384"/>
                    <a:pt x="9861" y="9482"/>
                    <a:pt x="9861" y="9603"/>
                  </a:cubicBezTo>
                  <a:cubicBezTo>
                    <a:pt x="9861" y="9723"/>
                    <a:pt x="9923" y="9819"/>
                    <a:pt x="9999" y="9819"/>
                  </a:cubicBezTo>
                  <a:cubicBezTo>
                    <a:pt x="10076" y="9819"/>
                    <a:pt x="10137" y="9723"/>
                    <a:pt x="10137" y="9603"/>
                  </a:cubicBezTo>
                  <a:cubicBezTo>
                    <a:pt x="10137" y="9482"/>
                    <a:pt x="10076" y="9384"/>
                    <a:pt x="9999" y="9384"/>
                  </a:cubicBezTo>
                  <a:close/>
                  <a:moveTo>
                    <a:pt x="10410" y="9384"/>
                  </a:moveTo>
                  <a:cubicBezTo>
                    <a:pt x="10334" y="9384"/>
                    <a:pt x="10272" y="9482"/>
                    <a:pt x="10272" y="9603"/>
                  </a:cubicBezTo>
                  <a:cubicBezTo>
                    <a:pt x="10272" y="9723"/>
                    <a:pt x="10334" y="9819"/>
                    <a:pt x="10410" y="9819"/>
                  </a:cubicBezTo>
                  <a:cubicBezTo>
                    <a:pt x="10487" y="9819"/>
                    <a:pt x="10548" y="9723"/>
                    <a:pt x="10548" y="9603"/>
                  </a:cubicBezTo>
                  <a:cubicBezTo>
                    <a:pt x="10548" y="9482"/>
                    <a:pt x="10487" y="9384"/>
                    <a:pt x="10410" y="9384"/>
                  </a:cubicBezTo>
                  <a:close/>
                  <a:moveTo>
                    <a:pt x="10780" y="9384"/>
                  </a:moveTo>
                  <a:cubicBezTo>
                    <a:pt x="10704" y="9384"/>
                    <a:pt x="10641" y="9482"/>
                    <a:pt x="10641" y="9603"/>
                  </a:cubicBezTo>
                  <a:cubicBezTo>
                    <a:pt x="10641" y="9723"/>
                    <a:pt x="10704" y="9819"/>
                    <a:pt x="10780" y="9819"/>
                  </a:cubicBezTo>
                  <a:cubicBezTo>
                    <a:pt x="10856" y="9819"/>
                    <a:pt x="10917" y="9723"/>
                    <a:pt x="10917" y="9603"/>
                  </a:cubicBezTo>
                  <a:cubicBezTo>
                    <a:pt x="10917" y="9482"/>
                    <a:pt x="10856" y="9384"/>
                    <a:pt x="10780" y="9384"/>
                  </a:cubicBezTo>
                  <a:close/>
                  <a:moveTo>
                    <a:pt x="11191" y="9384"/>
                  </a:moveTo>
                  <a:cubicBezTo>
                    <a:pt x="11115" y="9384"/>
                    <a:pt x="11052" y="9482"/>
                    <a:pt x="11052" y="9603"/>
                  </a:cubicBezTo>
                  <a:cubicBezTo>
                    <a:pt x="11052" y="9723"/>
                    <a:pt x="11115" y="9819"/>
                    <a:pt x="11191" y="9819"/>
                  </a:cubicBezTo>
                  <a:cubicBezTo>
                    <a:pt x="11267" y="9819"/>
                    <a:pt x="11328" y="9723"/>
                    <a:pt x="11328" y="9603"/>
                  </a:cubicBezTo>
                  <a:cubicBezTo>
                    <a:pt x="11328" y="9482"/>
                    <a:pt x="11267" y="9384"/>
                    <a:pt x="11191" y="9384"/>
                  </a:cubicBezTo>
                  <a:close/>
                  <a:moveTo>
                    <a:pt x="11561" y="9384"/>
                  </a:moveTo>
                  <a:cubicBezTo>
                    <a:pt x="11484" y="9384"/>
                    <a:pt x="11422" y="9482"/>
                    <a:pt x="11422" y="9603"/>
                  </a:cubicBezTo>
                  <a:cubicBezTo>
                    <a:pt x="11422" y="9723"/>
                    <a:pt x="11484" y="9819"/>
                    <a:pt x="11561" y="9819"/>
                  </a:cubicBezTo>
                  <a:cubicBezTo>
                    <a:pt x="11637" y="9819"/>
                    <a:pt x="11698" y="9723"/>
                    <a:pt x="11698" y="9603"/>
                  </a:cubicBezTo>
                  <a:cubicBezTo>
                    <a:pt x="11698" y="9482"/>
                    <a:pt x="11637" y="9384"/>
                    <a:pt x="11561" y="9384"/>
                  </a:cubicBezTo>
                  <a:close/>
                  <a:moveTo>
                    <a:pt x="11972" y="9384"/>
                  </a:moveTo>
                  <a:cubicBezTo>
                    <a:pt x="11895" y="9384"/>
                    <a:pt x="11833" y="9482"/>
                    <a:pt x="11833" y="9603"/>
                  </a:cubicBezTo>
                  <a:cubicBezTo>
                    <a:pt x="11833" y="9723"/>
                    <a:pt x="11895" y="9819"/>
                    <a:pt x="11972" y="9819"/>
                  </a:cubicBezTo>
                  <a:cubicBezTo>
                    <a:pt x="12048" y="9819"/>
                    <a:pt x="12109" y="9723"/>
                    <a:pt x="12109" y="9603"/>
                  </a:cubicBezTo>
                  <a:cubicBezTo>
                    <a:pt x="12109" y="9482"/>
                    <a:pt x="12048" y="9384"/>
                    <a:pt x="11972" y="9384"/>
                  </a:cubicBezTo>
                  <a:close/>
                  <a:moveTo>
                    <a:pt x="12382" y="9384"/>
                  </a:moveTo>
                  <a:cubicBezTo>
                    <a:pt x="12306" y="9384"/>
                    <a:pt x="12244" y="9482"/>
                    <a:pt x="12244" y="9603"/>
                  </a:cubicBezTo>
                  <a:cubicBezTo>
                    <a:pt x="12244" y="9723"/>
                    <a:pt x="12306" y="9819"/>
                    <a:pt x="12382" y="9819"/>
                  </a:cubicBezTo>
                  <a:cubicBezTo>
                    <a:pt x="12459" y="9819"/>
                    <a:pt x="12520" y="9723"/>
                    <a:pt x="12520" y="9603"/>
                  </a:cubicBezTo>
                  <a:cubicBezTo>
                    <a:pt x="12520" y="9482"/>
                    <a:pt x="12459" y="9384"/>
                    <a:pt x="12382" y="9384"/>
                  </a:cubicBezTo>
                  <a:close/>
                  <a:moveTo>
                    <a:pt x="12752" y="9384"/>
                  </a:moveTo>
                  <a:cubicBezTo>
                    <a:pt x="12676" y="9384"/>
                    <a:pt x="12614" y="9482"/>
                    <a:pt x="12614" y="9603"/>
                  </a:cubicBezTo>
                  <a:cubicBezTo>
                    <a:pt x="12614" y="9723"/>
                    <a:pt x="12676" y="9819"/>
                    <a:pt x="12752" y="9819"/>
                  </a:cubicBezTo>
                  <a:cubicBezTo>
                    <a:pt x="12828" y="9819"/>
                    <a:pt x="12890" y="9723"/>
                    <a:pt x="12890" y="9603"/>
                  </a:cubicBezTo>
                  <a:cubicBezTo>
                    <a:pt x="12890" y="9482"/>
                    <a:pt x="12828" y="9384"/>
                    <a:pt x="12752" y="9384"/>
                  </a:cubicBezTo>
                  <a:close/>
                  <a:moveTo>
                    <a:pt x="14355" y="9384"/>
                  </a:moveTo>
                  <a:cubicBezTo>
                    <a:pt x="14278" y="9384"/>
                    <a:pt x="14216" y="9482"/>
                    <a:pt x="14216" y="9603"/>
                  </a:cubicBezTo>
                  <a:cubicBezTo>
                    <a:pt x="14216" y="9723"/>
                    <a:pt x="14278" y="9819"/>
                    <a:pt x="14355" y="9819"/>
                  </a:cubicBezTo>
                  <a:cubicBezTo>
                    <a:pt x="14431" y="9819"/>
                    <a:pt x="14492" y="9723"/>
                    <a:pt x="14492" y="9603"/>
                  </a:cubicBezTo>
                  <a:cubicBezTo>
                    <a:pt x="14492" y="9482"/>
                    <a:pt x="14431" y="9384"/>
                    <a:pt x="14355" y="9384"/>
                  </a:cubicBezTo>
                  <a:close/>
                  <a:moveTo>
                    <a:pt x="14765" y="9384"/>
                  </a:moveTo>
                  <a:cubicBezTo>
                    <a:pt x="14689" y="9384"/>
                    <a:pt x="14627" y="9482"/>
                    <a:pt x="14627" y="9603"/>
                  </a:cubicBezTo>
                  <a:cubicBezTo>
                    <a:pt x="14627" y="9723"/>
                    <a:pt x="14689" y="9819"/>
                    <a:pt x="14765" y="9819"/>
                  </a:cubicBezTo>
                  <a:cubicBezTo>
                    <a:pt x="14842" y="9819"/>
                    <a:pt x="14903" y="9723"/>
                    <a:pt x="14903" y="9603"/>
                  </a:cubicBezTo>
                  <a:cubicBezTo>
                    <a:pt x="14903" y="9482"/>
                    <a:pt x="14842" y="9384"/>
                    <a:pt x="14765" y="9384"/>
                  </a:cubicBezTo>
                  <a:close/>
                  <a:moveTo>
                    <a:pt x="3302" y="9967"/>
                  </a:moveTo>
                  <a:cubicBezTo>
                    <a:pt x="3226" y="9967"/>
                    <a:pt x="3164" y="10065"/>
                    <a:pt x="3164" y="10185"/>
                  </a:cubicBezTo>
                  <a:cubicBezTo>
                    <a:pt x="3164" y="10305"/>
                    <a:pt x="3226" y="10402"/>
                    <a:pt x="3302" y="10402"/>
                  </a:cubicBezTo>
                  <a:cubicBezTo>
                    <a:pt x="3379" y="10402"/>
                    <a:pt x="3440" y="10305"/>
                    <a:pt x="3440" y="10185"/>
                  </a:cubicBezTo>
                  <a:cubicBezTo>
                    <a:pt x="3440" y="10065"/>
                    <a:pt x="3379" y="9967"/>
                    <a:pt x="3302" y="9967"/>
                  </a:cubicBezTo>
                  <a:close/>
                  <a:moveTo>
                    <a:pt x="3713" y="9967"/>
                  </a:moveTo>
                  <a:cubicBezTo>
                    <a:pt x="3637" y="9967"/>
                    <a:pt x="3575" y="10065"/>
                    <a:pt x="3575" y="10185"/>
                  </a:cubicBezTo>
                  <a:cubicBezTo>
                    <a:pt x="3575" y="10305"/>
                    <a:pt x="3637" y="10402"/>
                    <a:pt x="3713" y="10402"/>
                  </a:cubicBezTo>
                  <a:cubicBezTo>
                    <a:pt x="3789" y="10402"/>
                    <a:pt x="3851" y="10305"/>
                    <a:pt x="3851" y="10185"/>
                  </a:cubicBezTo>
                  <a:cubicBezTo>
                    <a:pt x="3851" y="10065"/>
                    <a:pt x="3789" y="9967"/>
                    <a:pt x="3713" y="9967"/>
                  </a:cubicBezTo>
                  <a:close/>
                  <a:moveTo>
                    <a:pt x="4083" y="9967"/>
                  </a:moveTo>
                  <a:cubicBezTo>
                    <a:pt x="4007" y="9967"/>
                    <a:pt x="3944" y="10065"/>
                    <a:pt x="3944" y="10185"/>
                  </a:cubicBezTo>
                  <a:cubicBezTo>
                    <a:pt x="3944" y="10305"/>
                    <a:pt x="4007" y="10402"/>
                    <a:pt x="4083" y="10402"/>
                  </a:cubicBezTo>
                  <a:cubicBezTo>
                    <a:pt x="4159" y="10402"/>
                    <a:pt x="4220" y="10305"/>
                    <a:pt x="4220" y="10185"/>
                  </a:cubicBezTo>
                  <a:cubicBezTo>
                    <a:pt x="4220" y="10065"/>
                    <a:pt x="4159" y="9967"/>
                    <a:pt x="4083" y="9967"/>
                  </a:cubicBezTo>
                  <a:close/>
                  <a:moveTo>
                    <a:pt x="4494" y="9967"/>
                  </a:moveTo>
                  <a:cubicBezTo>
                    <a:pt x="4418" y="9967"/>
                    <a:pt x="4355" y="10065"/>
                    <a:pt x="4355" y="10185"/>
                  </a:cubicBezTo>
                  <a:cubicBezTo>
                    <a:pt x="4355" y="10305"/>
                    <a:pt x="4418" y="10402"/>
                    <a:pt x="4494" y="10402"/>
                  </a:cubicBezTo>
                  <a:cubicBezTo>
                    <a:pt x="4570" y="10402"/>
                    <a:pt x="4631" y="10305"/>
                    <a:pt x="4631" y="10185"/>
                  </a:cubicBezTo>
                  <a:cubicBezTo>
                    <a:pt x="4631" y="10065"/>
                    <a:pt x="4570" y="9967"/>
                    <a:pt x="4494" y="9967"/>
                  </a:cubicBezTo>
                  <a:close/>
                  <a:moveTo>
                    <a:pt x="4864" y="9967"/>
                  </a:moveTo>
                  <a:cubicBezTo>
                    <a:pt x="4787" y="9967"/>
                    <a:pt x="4725" y="10065"/>
                    <a:pt x="4725" y="10185"/>
                  </a:cubicBezTo>
                  <a:cubicBezTo>
                    <a:pt x="4725" y="10305"/>
                    <a:pt x="4787" y="10402"/>
                    <a:pt x="4864" y="10402"/>
                  </a:cubicBezTo>
                  <a:cubicBezTo>
                    <a:pt x="4940" y="10402"/>
                    <a:pt x="5001" y="10305"/>
                    <a:pt x="5001" y="10185"/>
                  </a:cubicBezTo>
                  <a:cubicBezTo>
                    <a:pt x="5001" y="10065"/>
                    <a:pt x="4940" y="9967"/>
                    <a:pt x="4864" y="9967"/>
                  </a:cubicBezTo>
                  <a:close/>
                  <a:moveTo>
                    <a:pt x="5274" y="9967"/>
                  </a:moveTo>
                  <a:cubicBezTo>
                    <a:pt x="5198" y="9967"/>
                    <a:pt x="5136" y="10065"/>
                    <a:pt x="5136" y="10185"/>
                  </a:cubicBezTo>
                  <a:cubicBezTo>
                    <a:pt x="5136" y="10305"/>
                    <a:pt x="5198" y="10402"/>
                    <a:pt x="5274" y="10402"/>
                  </a:cubicBezTo>
                  <a:cubicBezTo>
                    <a:pt x="5351" y="10402"/>
                    <a:pt x="5412" y="10305"/>
                    <a:pt x="5412" y="10185"/>
                  </a:cubicBezTo>
                  <a:cubicBezTo>
                    <a:pt x="5412" y="10065"/>
                    <a:pt x="5351" y="9967"/>
                    <a:pt x="5274" y="9967"/>
                  </a:cubicBezTo>
                  <a:close/>
                  <a:moveTo>
                    <a:pt x="5685" y="9967"/>
                  </a:moveTo>
                  <a:cubicBezTo>
                    <a:pt x="5609" y="9967"/>
                    <a:pt x="5547" y="10065"/>
                    <a:pt x="5547" y="10185"/>
                  </a:cubicBezTo>
                  <a:cubicBezTo>
                    <a:pt x="5547" y="10305"/>
                    <a:pt x="5609" y="10402"/>
                    <a:pt x="5685" y="10402"/>
                  </a:cubicBezTo>
                  <a:cubicBezTo>
                    <a:pt x="5762" y="10402"/>
                    <a:pt x="5823" y="10305"/>
                    <a:pt x="5823" y="10185"/>
                  </a:cubicBezTo>
                  <a:cubicBezTo>
                    <a:pt x="5823" y="10065"/>
                    <a:pt x="5762" y="9967"/>
                    <a:pt x="5685" y="9967"/>
                  </a:cubicBezTo>
                  <a:close/>
                  <a:moveTo>
                    <a:pt x="6055" y="9967"/>
                  </a:moveTo>
                  <a:cubicBezTo>
                    <a:pt x="5979" y="9967"/>
                    <a:pt x="5916" y="10065"/>
                    <a:pt x="5916" y="10185"/>
                  </a:cubicBezTo>
                  <a:cubicBezTo>
                    <a:pt x="5916" y="10305"/>
                    <a:pt x="5979" y="10402"/>
                    <a:pt x="6055" y="10402"/>
                  </a:cubicBezTo>
                  <a:cubicBezTo>
                    <a:pt x="6131" y="10402"/>
                    <a:pt x="6193" y="10305"/>
                    <a:pt x="6193" y="10185"/>
                  </a:cubicBezTo>
                  <a:cubicBezTo>
                    <a:pt x="6193" y="10065"/>
                    <a:pt x="6131" y="9967"/>
                    <a:pt x="6055" y="9967"/>
                  </a:cubicBezTo>
                  <a:close/>
                  <a:moveTo>
                    <a:pt x="6466" y="9967"/>
                  </a:moveTo>
                  <a:cubicBezTo>
                    <a:pt x="6390" y="9967"/>
                    <a:pt x="6327" y="10065"/>
                    <a:pt x="6327" y="10185"/>
                  </a:cubicBezTo>
                  <a:cubicBezTo>
                    <a:pt x="6327" y="10305"/>
                    <a:pt x="6390" y="10402"/>
                    <a:pt x="6466" y="10402"/>
                  </a:cubicBezTo>
                  <a:cubicBezTo>
                    <a:pt x="6542" y="10402"/>
                    <a:pt x="6603" y="10305"/>
                    <a:pt x="6603" y="10185"/>
                  </a:cubicBezTo>
                  <a:cubicBezTo>
                    <a:pt x="6603" y="10065"/>
                    <a:pt x="6542" y="9967"/>
                    <a:pt x="6466" y="9967"/>
                  </a:cubicBezTo>
                  <a:close/>
                  <a:moveTo>
                    <a:pt x="6877" y="9967"/>
                  </a:moveTo>
                  <a:cubicBezTo>
                    <a:pt x="6801" y="9967"/>
                    <a:pt x="6738" y="10065"/>
                    <a:pt x="6738" y="10185"/>
                  </a:cubicBezTo>
                  <a:cubicBezTo>
                    <a:pt x="6738" y="10305"/>
                    <a:pt x="6801" y="10402"/>
                    <a:pt x="6877" y="10402"/>
                  </a:cubicBezTo>
                  <a:cubicBezTo>
                    <a:pt x="6953" y="10402"/>
                    <a:pt x="7014" y="10305"/>
                    <a:pt x="7014" y="10185"/>
                  </a:cubicBezTo>
                  <a:cubicBezTo>
                    <a:pt x="7014" y="10065"/>
                    <a:pt x="6953" y="9967"/>
                    <a:pt x="6877" y="9967"/>
                  </a:cubicBezTo>
                  <a:close/>
                  <a:moveTo>
                    <a:pt x="7247" y="9967"/>
                  </a:moveTo>
                  <a:cubicBezTo>
                    <a:pt x="7170" y="9967"/>
                    <a:pt x="7108" y="10065"/>
                    <a:pt x="7108" y="10185"/>
                  </a:cubicBezTo>
                  <a:cubicBezTo>
                    <a:pt x="7108" y="10305"/>
                    <a:pt x="7170" y="10402"/>
                    <a:pt x="7247" y="10402"/>
                  </a:cubicBezTo>
                  <a:cubicBezTo>
                    <a:pt x="7323" y="10402"/>
                    <a:pt x="7384" y="10305"/>
                    <a:pt x="7384" y="10185"/>
                  </a:cubicBezTo>
                  <a:cubicBezTo>
                    <a:pt x="7384" y="10065"/>
                    <a:pt x="7323" y="9967"/>
                    <a:pt x="7247" y="9967"/>
                  </a:cubicBezTo>
                  <a:close/>
                  <a:moveTo>
                    <a:pt x="7658" y="9967"/>
                  </a:moveTo>
                  <a:cubicBezTo>
                    <a:pt x="7581" y="9967"/>
                    <a:pt x="7519" y="10065"/>
                    <a:pt x="7519" y="10185"/>
                  </a:cubicBezTo>
                  <a:cubicBezTo>
                    <a:pt x="7519" y="10305"/>
                    <a:pt x="7581" y="10402"/>
                    <a:pt x="7658" y="10402"/>
                  </a:cubicBezTo>
                  <a:cubicBezTo>
                    <a:pt x="7734" y="10402"/>
                    <a:pt x="7795" y="10305"/>
                    <a:pt x="7795" y="10185"/>
                  </a:cubicBezTo>
                  <a:cubicBezTo>
                    <a:pt x="7795" y="10065"/>
                    <a:pt x="7734" y="9967"/>
                    <a:pt x="7658" y="9967"/>
                  </a:cubicBezTo>
                  <a:close/>
                  <a:moveTo>
                    <a:pt x="8027" y="9967"/>
                  </a:moveTo>
                  <a:cubicBezTo>
                    <a:pt x="7951" y="9967"/>
                    <a:pt x="7889" y="10065"/>
                    <a:pt x="7889" y="10185"/>
                  </a:cubicBezTo>
                  <a:cubicBezTo>
                    <a:pt x="7889" y="10305"/>
                    <a:pt x="7951" y="10402"/>
                    <a:pt x="8027" y="10402"/>
                  </a:cubicBezTo>
                  <a:cubicBezTo>
                    <a:pt x="8103" y="10402"/>
                    <a:pt x="8165" y="10305"/>
                    <a:pt x="8165" y="10185"/>
                  </a:cubicBezTo>
                  <a:cubicBezTo>
                    <a:pt x="8165" y="10065"/>
                    <a:pt x="8103" y="9967"/>
                    <a:pt x="8027" y="9967"/>
                  </a:cubicBezTo>
                  <a:close/>
                  <a:moveTo>
                    <a:pt x="8438" y="9967"/>
                  </a:moveTo>
                  <a:cubicBezTo>
                    <a:pt x="8362" y="9967"/>
                    <a:pt x="8299" y="10065"/>
                    <a:pt x="8299" y="10185"/>
                  </a:cubicBezTo>
                  <a:cubicBezTo>
                    <a:pt x="8299" y="10305"/>
                    <a:pt x="8362" y="10402"/>
                    <a:pt x="8438" y="10402"/>
                  </a:cubicBezTo>
                  <a:cubicBezTo>
                    <a:pt x="8515" y="10402"/>
                    <a:pt x="8576" y="10305"/>
                    <a:pt x="8576" y="10185"/>
                  </a:cubicBezTo>
                  <a:cubicBezTo>
                    <a:pt x="8576" y="10065"/>
                    <a:pt x="8515" y="9967"/>
                    <a:pt x="8438" y="9967"/>
                  </a:cubicBezTo>
                  <a:close/>
                  <a:moveTo>
                    <a:pt x="8849" y="9967"/>
                  </a:moveTo>
                  <a:cubicBezTo>
                    <a:pt x="8773" y="9967"/>
                    <a:pt x="8710" y="10065"/>
                    <a:pt x="8710" y="10185"/>
                  </a:cubicBezTo>
                  <a:cubicBezTo>
                    <a:pt x="8710" y="10305"/>
                    <a:pt x="8773" y="10402"/>
                    <a:pt x="8849" y="10402"/>
                  </a:cubicBezTo>
                  <a:cubicBezTo>
                    <a:pt x="8925" y="10402"/>
                    <a:pt x="8986" y="10305"/>
                    <a:pt x="8986" y="10185"/>
                  </a:cubicBezTo>
                  <a:cubicBezTo>
                    <a:pt x="8986" y="10065"/>
                    <a:pt x="8925" y="9967"/>
                    <a:pt x="8849" y="9967"/>
                  </a:cubicBezTo>
                  <a:close/>
                  <a:moveTo>
                    <a:pt x="9219" y="9967"/>
                  </a:moveTo>
                  <a:cubicBezTo>
                    <a:pt x="9142" y="9967"/>
                    <a:pt x="9080" y="10065"/>
                    <a:pt x="9080" y="10185"/>
                  </a:cubicBezTo>
                  <a:cubicBezTo>
                    <a:pt x="9080" y="10305"/>
                    <a:pt x="9142" y="10402"/>
                    <a:pt x="9219" y="10402"/>
                  </a:cubicBezTo>
                  <a:cubicBezTo>
                    <a:pt x="9295" y="10402"/>
                    <a:pt x="9356" y="10305"/>
                    <a:pt x="9356" y="10185"/>
                  </a:cubicBezTo>
                  <a:cubicBezTo>
                    <a:pt x="9356" y="10065"/>
                    <a:pt x="9295" y="9967"/>
                    <a:pt x="9219" y="9967"/>
                  </a:cubicBezTo>
                  <a:close/>
                  <a:moveTo>
                    <a:pt x="9589" y="9967"/>
                  </a:moveTo>
                  <a:cubicBezTo>
                    <a:pt x="9512" y="9967"/>
                    <a:pt x="9450" y="10065"/>
                    <a:pt x="9450" y="10185"/>
                  </a:cubicBezTo>
                  <a:cubicBezTo>
                    <a:pt x="9450" y="10305"/>
                    <a:pt x="9512" y="10402"/>
                    <a:pt x="9589" y="10402"/>
                  </a:cubicBezTo>
                  <a:cubicBezTo>
                    <a:pt x="9665" y="10402"/>
                    <a:pt x="9726" y="10305"/>
                    <a:pt x="9726" y="10185"/>
                  </a:cubicBezTo>
                  <a:cubicBezTo>
                    <a:pt x="9726" y="10065"/>
                    <a:pt x="9665" y="9967"/>
                    <a:pt x="9589" y="9967"/>
                  </a:cubicBezTo>
                  <a:close/>
                  <a:moveTo>
                    <a:pt x="9999" y="9967"/>
                  </a:moveTo>
                  <a:cubicBezTo>
                    <a:pt x="9923" y="9967"/>
                    <a:pt x="9861" y="10065"/>
                    <a:pt x="9861" y="10185"/>
                  </a:cubicBezTo>
                  <a:cubicBezTo>
                    <a:pt x="9861" y="10305"/>
                    <a:pt x="9923" y="10402"/>
                    <a:pt x="9999" y="10402"/>
                  </a:cubicBezTo>
                  <a:cubicBezTo>
                    <a:pt x="10076" y="10402"/>
                    <a:pt x="10137" y="10305"/>
                    <a:pt x="10137" y="10185"/>
                  </a:cubicBezTo>
                  <a:cubicBezTo>
                    <a:pt x="10137" y="10065"/>
                    <a:pt x="10076" y="9967"/>
                    <a:pt x="9999" y="9967"/>
                  </a:cubicBezTo>
                  <a:close/>
                  <a:moveTo>
                    <a:pt x="10410" y="9967"/>
                  </a:moveTo>
                  <a:cubicBezTo>
                    <a:pt x="10334" y="9967"/>
                    <a:pt x="10272" y="10065"/>
                    <a:pt x="10272" y="10185"/>
                  </a:cubicBezTo>
                  <a:cubicBezTo>
                    <a:pt x="10272" y="10305"/>
                    <a:pt x="10334" y="10402"/>
                    <a:pt x="10410" y="10402"/>
                  </a:cubicBezTo>
                  <a:cubicBezTo>
                    <a:pt x="10487" y="10402"/>
                    <a:pt x="10548" y="10305"/>
                    <a:pt x="10548" y="10185"/>
                  </a:cubicBezTo>
                  <a:cubicBezTo>
                    <a:pt x="10548" y="10065"/>
                    <a:pt x="10487" y="9967"/>
                    <a:pt x="10410" y="9967"/>
                  </a:cubicBezTo>
                  <a:close/>
                  <a:moveTo>
                    <a:pt x="10780" y="9967"/>
                  </a:moveTo>
                  <a:cubicBezTo>
                    <a:pt x="10704" y="9967"/>
                    <a:pt x="10641" y="10065"/>
                    <a:pt x="10641" y="10185"/>
                  </a:cubicBezTo>
                  <a:cubicBezTo>
                    <a:pt x="10641" y="10305"/>
                    <a:pt x="10704" y="10402"/>
                    <a:pt x="10780" y="10402"/>
                  </a:cubicBezTo>
                  <a:cubicBezTo>
                    <a:pt x="10856" y="10402"/>
                    <a:pt x="10917" y="10305"/>
                    <a:pt x="10917" y="10185"/>
                  </a:cubicBezTo>
                  <a:cubicBezTo>
                    <a:pt x="10917" y="10065"/>
                    <a:pt x="10856" y="9967"/>
                    <a:pt x="10780" y="9967"/>
                  </a:cubicBezTo>
                  <a:close/>
                  <a:moveTo>
                    <a:pt x="11191" y="9967"/>
                  </a:moveTo>
                  <a:cubicBezTo>
                    <a:pt x="11115" y="9967"/>
                    <a:pt x="11052" y="10065"/>
                    <a:pt x="11052" y="10185"/>
                  </a:cubicBezTo>
                  <a:cubicBezTo>
                    <a:pt x="11052" y="10305"/>
                    <a:pt x="11115" y="10402"/>
                    <a:pt x="11191" y="10402"/>
                  </a:cubicBezTo>
                  <a:cubicBezTo>
                    <a:pt x="11267" y="10402"/>
                    <a:pt x="11328" y="10305"/>
                    <a:pt x="11328" y="10185"/>
                  </a:cubicBezTo>
                  <a:cubicBezTo>
                    <a:pt x="11328" y="10065"/>
                    <a:pt x="11267" y="9967"/>
                    <a:pt x="11191" y="9967"/>
                  </a:cubicBezTo>
                  <a:close/>
                  <a:moveTo>
                    <a:pt x="11561" y="9967"/>
                  </a:moveTo>
                  <a:cubicBezTo>
                    <a:pt x="11484" y="9967"/>
                    <a:pt x="11422" y="10065"/>
                    <a:pt x="11422" y="10185"/>
                  </a:cubicBezTo>
                  <a:cubicBezTo>
                    <a:pt x="11422" y="10305"/>
                    <a:pt x="11484" y="10402"/>
                    <a:pt x="11561" y="10402"/>
                  </a:cubicBezTo>
                  <a:cubicBezTo>
                    <a:pt x="11637" y="10402"/>
                    <a:pt x="11698" y="10305"/>
                    <a:pt x="11698" y="10185"/>
                  </a:cubicBezTo>
                  <a:cubicBezTo>
                    <a:pt x="11698" y="10065"/>
                    <a:pt x="11637" y="9967"/>
                    <a:pt x="11561" y="9967"/>
                  </a:cubicBezTo>
                  <a:close/>
                  <a:moveTo>
                    <a:pt x="11972" y="9967"/>
                  </a:moveTo>
                  <a:cubicBezTo>
                    <a:pt x="11895" y="9967"/>
                    <a:pt x="11833" y="10065"/>
                    <a:pt x="11833" y="10185"/>
                  </a:cubicBezTo>
                  <a:cubicBezTo>
                    <a:pt x="11833" y="10305"/>
                    <a:pt x="11895" y="10402"/>
                    <a:pt x="11972" y="10402"/>
                  </a:cubicBezTo>
                  <a:cubicBezTo>
                    <a:pt x="12048" y="10402"/>
                    <a:pt x="12109" y="10305"/>
                    <a:pt x="12109" y="10185"/>
                  </a:cubicBezTo>
                  <a:cubicBezTo>
                    <a:pt x="12109" y="10065"/>
                    <a:pt x="12048" y="9967"/>
                    <a:pt x="11972" y="9967"/>
                  </a:cubicBezTo>
                  <a:close/>
                  <a:moveTo>
                    <a:pt x="12382" y="9967"/>
                  </a:moveTo>
                  <a:cubicBezTo>
                    <a:pt x="12306" y="9967"/>
                    <a:pt x="12244" y="10065"/>
                    <a:pt x="12244" y="10185"/>
                  </a:cubicBezTo>
                  <a:cubicBezTo>
                    <a:pt x="12244" y="10305"/>
                    <a:pt x="12306" y="10402"/>
                    <a:pt x="12382" y="10402"/>
                  </a:cubicBezTo>
                  <a:cubicBezTo>
                    <a:pt x="12459" y="10402"/>
                    <a:pt x="12520" y="10305"/>
                    <a:pt x="12520" y="10185"/>
                  </a:cubicBezTo>
                  <a:cubicBezTo>
                    <a:pt x="12520" y="10065"/>
                    <a:pt x="12459" y="9967"/>
                    <a:pt x="12382" y="9967"/>
                  </a:cubicBezTo>
                  <a:close/>
                  <a:moveTo>
                    <a:pt x="12752" y="9967"/>
                  </a:moveTo>
                  <a:cubicBezTo>
                    <a:pt x="12676" y="9967"/>
                    <a:pt x="12614" y="10065"/>
                    <a:pt x="12614" y="10185"/>
                  </a:cubicBezTo>
                  <a:cubicBezTo>
                    <a:pt x="12614" y="10305"/>
                    <a:pt x="12676" y="10402"/>
                    <a:pt x="12752" y="10402"/>
                  </a:cubicBezTo>
                  <a:cubicBezTo>
                    <a:pt x="12828" y="10402"/>
                    <a:pt x="12890" y="10305"/>
                    <a:pt x="12890" y="10185"/>
                  </a:cubicBezTo>
                  <a:cubicBezTo>
                    <a:pt x="12890" y="10065"/>
                    <a:pt x="12828" y="9967"/>
                    <a:pt x="12752" y="9967"/>
                  </a:cubicBezTo>
                  <a:close/>
                  <a:moveTo>
                    <a:pt x="13163" y="9967"/>
                  </a:moveTo>
                  <a:cubicBezTo>
                    <a:pt x="13087" y="9967"/>
                    <a:pt x="13024" y="10065"/>
                    <a:pt x="13024" y="10185"/>
                  </a:cubicBezTo>
                  <a:cubicBezTo>
                    <a:pt x="13024" y="10305"/>
                    <a:pt x="13087" y="10402"/>
                    <a:pt x="13163" y="10402"/>
                  </a:cubicBezTo>
                  <a:cubicBezTo>
                    <a:pt x="13239" y="10402"/>
                    <a:pt x="13301" y="10305"/>
                    <a:pt x="13301" y="10185"/>
                  </a:cubicBezTo>
                  <a:cubicBezTo>
                    <a:pt x="13301" y="10065"/>
                    <a:pt x="13239" y="9967"/>
                    <a:pt x="13163" y="9967"/>
                  </a:cubicBezTo>
                  <a:close/>
                  <a:moveTo>
                    <a:pt x="2933" y="10614"/>
                  </a:moveTo>
                  <a:cubicBezTo>
                    <a:pt x="2856" y="10614"/>
                    <a:pt x="2794" y="10712"/>
                    <a:pt x="2794" y="10832"/>
                  </a:cubicBezTo>
                  <a:cubicBezTo>
                    <a:pt x="2794" y="10953"/>
                    <a:pt x="2856" y="11049"/>
                    <a:pt x="2933" y="11049"/>
                  </a:cubicBezTo>
                  <a:cubicBezTo>
                    <a:pt x="3009" y="11049"/>
                    <a:pt x="3070" y="10953"/>
                    <a:pt x="3070" y="10832"/>
                  </a:cubicBezTo>
                  <a:cubicBezTo>
                    <a:pt x="3070" y="10712"/>
                    <a:pt x="3009" y="10614"/>
                    <a:pt x="2933" y="10614"/>
                  </a:cubicBezTo>
                  <a:close/>
                  <a:moveTo>
                    <a:pt x="3302" y="10614"/>
                  </a:moveTo>
                  <a:cubicBezTo>
                    <a:pt x="3226" y="10614"/>
                    <a:pt x="3164" y="10712"/>
                    <a:pt x="3164" y="10832"/>
                  </a:cubicBezTo>
                  <a:cubicBezTo>
                    <a:pt x="3164" y="10953"/>
                    <a:pt x="3226" y="11049"/>
                    <a:pt x="3302" y="11049"/>
                  </a:cubicBezTo>
                  <a:cubicBezTo>
                    <a:pt x="3379" y="11049"/>
                    <a:pt x="3440" y="10953"/>
                    <a:pt x="3440" y="10832"/>
                  </a:cubicBezTo>
                  <a:cubicBezTo>
                    <a:pt x="3440" y="10712"/>
                    <a:pt x="3379" y="10614"/>
                    <a:pt x="3302" y="10614"/>
                  </a:cubicBezTo>
                  <a:close/>
                  <a:moveTo>
                    <a:pt x="3713" y="10614"/>
                  </a:moveTo>
                  <a:cubicBezTo>
                    <a:pt x="3637" y="10614"/>
                    <a:pt x="3575" y="10712"/>
                    <a:pt x="3575" y="10832"/>
                  </a:cubicBezTo>
                  <a:cubicBezTo>
                    <a:pt x="3575" y="10953"/>
                    <a:pt x="3637" y="11049"/>
                    <a:pt x="3713" y="11049"/>
                  </a:cubicBezTo>
                  <a:cubicBezTo>
                    <a:pt x="3789" y="11049"/>
                    <a:pt x="3851" y="10953"/>
                    <a:pt x="3851" y="10832"/>
                  </a:cubicBezTo>
                  <a:cubicBezTo>
                    <a:pt x="3851" y="10712"/>
                    <a:pt x="3789" y="10614"/>
                    <a:pt x="3713" y="10614"/>
                  </a:cubicBezTo>
                  <a:close/>
                  <a:moveTo>
                    <a:pt x="4083" y="10614"/>
                  </a:moveTo>
                  <a:cubicBezTo>
                    <a:pt x="4007" y="10614"/>
                    <a:pt x="3944" y="10712"/>
                    <a:pt x="3944" y="10832"/>
                  </a:cubicBezTo>
                  <a:cubicBezTo>
                    <a:pt x="3944" y="10953"/>
                    <a:pt x="4007" y="11049"/>
                    <a:pt x="4083" y="11049"/>
                  </a:cubicBezTo>
                  <a:cubicBezTo>
                    <a:pt x="4159" y="11049"/>
                    <a:pt x="4220" y="10953"/>
                    <a:pt x="4220" y="10832"/>
                  </a:cubicBezTo>
                  <a:cubicBezTo>
                    <a:pt x="4220" y="10712"/>
                    <a:pt x="4159" y="10614"/>
                    <a:pt x="4083" y="10614"/>
                  </a:cubicBezTo>
                  <a:close/>
                  <a:moveTo>
                    <a:pt x="4494" y="10614"/>
                  </a:moveTo>
                  <a:cubicBezTo>
                    <a:pt x="4418" y="10614"/>
                    <a:pt x="4355" y="10712"/>
                    <a:pt x="4355" y="10832"/>
                  </a:cubicBezTo>
                  <a:cubicBezTo>
                    <a:pt x="4355" y="10953"/>
                    <a:pt x="4418" y="11049"/>
                    <a:pt x="4494" y="11049"/>
                  </a:cubicBezTo>
                  <a:cubicBezTo>
                    <a:pt x="4570" y="11049"/>
                    <a:pt x="4631" y="10953"/>
                    <a:pt x="4631" y="10832"/>
                  </a:cubicBezTo>
                  <a:cubicBezTo>
                    <a:pt x="4631" y="10712"/>
                    <a:pt x="4570" y="10614"/>
                    <a:pt x="4494" y="10614"/>
                  </a:cubicBezTo>
                  <a:close/>
                  <a:moveTo>
                    <a:pt x="4864" y="10614"/>
                  </a:moveTo>
                  <a:cubicBezTo>
                    <a:pt x="4787" y="10614"/>
                    <a:pt x="4725" y="10712"/>
                    <a:pt x="4725" y="10832"/>
                  </a:cubicBezTo>
                  <a:cubicBezTo>
                    <a:pt x="4725" y="10953"/>
                    <a:pt x="4787" y="11049"/>
                    <a:pt x="4864" y="11049"/>
                  </a:cubicBezTo>
                  <a:cubicBezTo>
                    <a:pt x="4940" y="11049"/>
                    <a:pt x="5001" y="10953"/>
                    <a:pt x="5001" y="10832"/>
                  </a:cubicBezTo>
                  <a:cubicBezTo>
                    <a:pt x="5001" y="10712"/>
                    <a:pt x="4940" y="10614"/>
                    <a:pt x="4864" y="10614"/>
                  </a:cubicBezTo>
                  <a:close/>
                  <a:moveTo>
                    <a:pt x="5274" y="10614"/>
                  </a:moveTo>
                  <a:cubicBezTo>
                    <a:pt x="5198" y="10614"/>
                    <a:pt x="5136" y="10712"/>
                    <a:pt x="5136" y="10832"/>
                  </a:cubicBezTo>
                  <a:cubicBezTo>
                    <a:pt x="5136" y="10953"/>
                    <a:pt x="5198" y="11049"/>
                    <a:pt x="5274" y="11049"/>
                  </a:cubicBezTo>
                  <a:cubicBezTo>
                    <a:pt x="5351" y="11049"/>
                    <a:pt x="5412" y="10953"/>
                    <a:pt x="5412" y="10832"/>
                  </a:cubicBezTo>
                  <a:cubicBezTo>
                    <a:pt x="5412" y="10712"/>
                    <a:pt x="5351" y="10614"/>
                    <a:pt x="5274" y="10614"/>
                  </a:cubicBezTo>
                  <a:close/>
                  <a:moveTo>
                    <a:pt x="5685" y="10614"/>
                  </a:moveTo>
                  <a:cubicBezTo>
                    <a:pt x="5609" y="10614"/>
                    <a:pt x="5547" y="10712"/>
                    <a:pt x="5547" y="10832"/>
                  </a:cubicBezTo>
                  <a:cubicBezTo>
                    <a:pt x="5547" y="10953"/>
                    <a:pt x="5609" y="11049"/>
                    <a:pt x="5685" y="11049"/>
                  </a:cubicBezTo>
                  <a:cubicBezTo>
                    <a:pt x="5762" y="11049"/>
                    <a:pt x="5823" y="10953"/>
                    <a:pt x="5823" y="10832"/>
                  </a:cubicBezTo>
                  <a:cubicBezTo>
                    <a:pt x="5823" y="10712"/>
                    <a:pt x="5762" y="10614"/>
                    <a:pt x="5685" y="10614"/>
                  </a:cubicBezTo>
                  <a:close/>
                  <a:moveTo>
                    <a:pt x="6055" y="10614"/>
                  </a:moveTo>
                  <a:cubicBezTo>
                    <a:pt x="5979" y="10614"/>
                    <a:pt x="5916" y="10712"/>
                    <a:pt x="5916" y="10832"/>
                  </a:cubicBezTo>
                  <a:cubicBezTo>
                    <a:pt x="5916" y="10953"/>
                    <a:pt x="5979" y="11049"/>
                    <a:pt x="6055" y="11049"/>
                  </a:cubicBezTo>
                  <a:cubicBezTo>
                    <a:pt x="6131" y="11049"/>
                    <a:pt x="6193" y="10953"/>
                    <a:pt x="6193" y="10832"/>
                  </a:cubicBezTo>
                  <a:cubicBezTo>
                    <a:pt x="6193" y="10712"/>
                    <a:pt x="6131" y="10614"/>
                    <a:pt x="6055" y="10614"/>
                  </a:cubicBezTo>
                  <a:close/>
                  <a:moveTo>
                    <a:pt x="6466" y="10614"/>
                  </a:moveTo>
                  <a:cubicBezTo>
                    <a:pt x="6390" y="10614"/>
                    <a:pt x="6327" y="10712"/>
                    <a:pt x="6327" y="10832"/>
                  </a:cubicBezTo>
                  <a:cubicBezTo>
                    <a:pt x="6327" y="10953"/>
                    <a:pt x="6390" y="11049"/>
                    <a:pt x="6466" y="11049"/>
                  </a:cubicBezTo>
                  <a:cubicBezTo>
                    <a:pt x="6542" y="11049"/>
                    <a:pt x="6603" y="10953"/>
                    <a:pt x="6603" y="10832"/>
                  </a:cubicBezTo>
                  <a:cubicBezTo>
                    <a:pt x="6603" y="10712"/>
                    <a:pt x="6542" y="10614"/>
                    <a:pt x="6466" y="10614"/>
                  </a:cubicBezTo>
                  <a:close/>
                  <a:moveTo>
                    <a:pt x="6877" y="10614"/>
                  </a:moveTo>
                  <a:cubicBezTo>
                    <a:pt x="6801" y="10614"/>
                    <a:pt x="6738" y="10712"/>
                    <a:pt x="6738" y="10832"/>
                  </a:cubicBezTo>
                  <a:cubicBezTo>
                    <a:pt x="6738" y="10953"/>
                    <a:pt x="6801" y="11049"/>
                    <a:pt x="6877" y="11049"/>
                  </a:cubicBezTo>
                  <a:cubicBezTo>
                    <a:pt x="6953" y="11049"/>
                    <a:pt x="7014" y="10953"/>
                    <a:pt x="7014" y="10832"/>
                  </a:cubicBezTo>
                  <a:cubicBezTo>
                    <a:pt x="7014" y="10712"/>
                    <a:pt x="6953" y="10614"/>
                    <a:pt x="6877" y="10614"/>
                  </a:cubicBezTo>
                  <a:close/>
                  <a:moveTo>
                    <a:pt x="7247" y="10614"/>
                  </a:moveTo>
                  <a:cubicBezTo>
                    <a:pt x="7170" y="10614"/>
                    <a:pt x="7108" y="10712"/>
                    <a:pt x="7108" y="10832"/>
                  </a:cubicBezTo>
                  <a:cubicBezTo>
                    <a:pt x="7108" y="10953"/>
                    <a:pt x="7170" y="11049"/>
                    <a:pt x="7247" y="11049"/>
                  </a:cubicBezTo>
                  <a:cubicBezTo>
                    <a:pt x="7323" y="11049"/>
                    <a:pt x="7384" y="10953"/>
                    <a:pt x="7384" y="10832"/>
                  </a:cubicBezTo>
                  <a:cubicBezTo>
                    <a:pt x="7384" y="10712"/>
                    <a:pt x="7323" y="10614"/>
                    <a:pt x="7247" y="10614"/>
                  </a:cubicBezTo>
                  <a:close/>
                  <a:moveTo>
                    <a:pt x="7658" y="10614"/>
                  </a:moveTo>
                  <a:cubicBezTo>
                    <a:pt x="7581" y="10614"/>
                    <a:pt x="7519" y="10712"/>
                    <a:pt x="7519" y="10832"/>
                  </a:cubicBezTo>
                  <a:cubicBezTo>
                    <a:pt x="7519" y="10953"/>
                    <a:pt x="7581" y="11049"/>
                    <a:pt x="7658" y="11049"/>
                  </a:cubicBezTo>
                  <a:cubicBezTo>
                    <a:pt x="7734" y="11049"/>
                    <a:pt x="7795" y="10953"/>
                    <a:pt x="7795" y="10832"/>
                  </a:cubicBezTo>
                  <a:cubicBezTo>
                    <a:pt x="7795" y="10712"/>
                    <a:pt x="7734" y="10614"/>
                    <a:pt x="7658" y="10614"/>
                  </a:cubicBezTo>
                  <a:close/>
                  <a:moveTo>
                    <a:pt x="8027" y="10614"/>
                  </a:moveTo>
                  <a:cubicBezTo>
                    <a:pt x="7951" y="10614"/>
                    <a:pt x="7889" y="10712"/>
                    <a:pt x="7889" y="10832"/>
                  </a:cubicBezTo>
                  <a:cubicBezTo>
                    <a:pt x="7889" y="10953"/>
                    <a:pt x="7951" y="11049"/>
                    <a:pt x="8027" y="11049"/>
                  </a:cubicBezTo>
                  <a:cubicBezTo>
                    <a:pt x="8103" y="11049"/>
                    <a:pt x="8165" y="10953"/>
                    <a:pt x="8165" y="10832"/>
                  </a:cubicBezTo>
                  <a:cubicBezTo>
                    <a:pt x="8165" y="10712"/>
                    <a:pt x="8103" y="10614"/>
                    <a:pt x="8027" y="10614"/>
                  </a:cubicBezTo>
                  <a:close/>
                  <a:moveTo>
                    <a:pt x="8438" y="10614"/>
                  </a:moveTo>
                  <a:cubicBezTo>
                    <a:pt x="8362" y="10614"/>
                    <a:pt x="8299" y="10712"/>
                    <a:pt x="8299" y="10832"/>
                  </a:cubicBezTo>
                  <a:cubicBezTo>
                    <a:pt x="8299" y="10953"/>
                    <a:pt x="8362" y="11049"/>
                    <a:pt x="8438" y="11049"/>
                  </a:cubicBezTo>
                  <a:cubicBezTo>
                    <a:pt x="8515" y="11049"/>
                    <a:pt x="8576" y="10953"/>
                    <a:pt x="8576" y="10832"/>
                  </a:cubicBezTo>
                  <a:cubicBezTo>
                    <a:pt x="8576" y="10712"/>
                    <a:pt x="8515" y="10614"/>
                    <a:pt x="8438" y="10614"/>
                  </a:cubicBezTo>
                  <a:close/>
                  <a:moveTo>
                    <a:pt x="8849" y="10614"/>
                  </a:moveTo>
                  <a:cubicBezTo>
                    <a:pt x="8773" y="10614"/>
                    <a:pt x="8710" y="10712"/>
                    <a:pt x="8710" y="10832"/>
                  </a:cubicBezTo>
                  <a:cubicBezTo>
                    <a:pt x="8710" y="10953"/>
                    <a:pt x="8773" y="11049"/>
                    <a:pt x="8849" y="11049"/>
                  </a:cubicBezTo>
                  <a:cubicBezTo>
                    <a:pt x="8925" y="11049"/>
                    <a:pt x="8986" y="10953"/>
                    <a:pt x="8986" y="10832"/>
                  </a:cubicBezTo>
                  <a:cubicBezTo>
                    <a:pt x="8986" y="10712"/>
                    <a:pt x="8925" y="10614"/>
                    <a:pt x="8849" y="10614"/>
                  </a:cubicBezTo>
                  <a:close/>
                  <a:moveTo>
                    <a:pt x="9219" y="10614"/>
                  </a:moveTo>
                  <a:cubicBezTo>
                    <a:pt x="9142" y="10614"/>
                    <a:pt x="9080" y="10712"/>
                    <a:pt x="9080" y="10832"/>
                  </a:cubicBezTo>
                  <a:cubicBezTo>
                    <a:pt x="9080" y="10953"/>
                    <a:pt x="9142" y="11049"/>
                    <a:pt x="9219" y="11049"/>
                  </a:cubicBezTo>
                  <a:cubicBezTo>
                    <a:pt x="9295" y="11049"/>
                    <a:pt x="9356" y="10953"/>
                    <a:pt x="9356" y="10832"/>
                  </a:cubicBezTo>
                  <a:cubicBezTo>
                    <a:pt x="9356" y="10712"/>
                    <a:pt x="9295" y="10614"/>
                    <a:pt x="9219" y="10614"/>
                  </a:cubicBezTo>
                  <a:close/>
                  <a:moveTo>
                    <a:pt x="9589" y="10614"/>
                  </a:moveTo>
                  <a:cubicBezTo>
                    <a:pt x="9512" y="10614"/>
                    <a:pt x="9450" y="10712"/>
                    <a:pt x="9450" y="10832"/>
                  </a:cubicBezTo>
                  <a:cubicBezTo>
                    <a:pt x="9450" y="10953"/>
                    <a:pt x="9512" y="11049"/>
                    <a:pt x="9589" y="11049"/>
                  </a:cubicBezTo>
                  <a:cubicBezTo>
                    <a:pt x="9665" y="11049"/>
                    <a:pt x="9726" y="10953"/>
                    <a:pt x="9726" y="10832"/>
                  </a:cubicBezTo>
                  <a:cubicBezTo>
                    <a:pt x="9726" y="10712"/>
                    <a:pt x="9665" y="10614"/>
                    <a:pt x="9589" y="10614"/>
                  </a:cubicBezTo>
                  <a:close/>
                  <a:moveTo>
                    <a:pt x="9999" y="10614"/>
                  </a:moveTo>
                  <a:cubicBezTo>
                    <a:pt x="9923" y="10614"/>
                    <a:pt x="9861" y="10712"/>
                    <a:pt x="9861" y="10832"/>
                  </a:cubicBezTo>
                  <a:cubicBezTo>
                    <a:pt x="9861" y="10953"/>
                    <a:pt x="9923" y="11049"/>
                    <a:pt x="9999" y="11049"/>
                  </a:cubicBezTo>
                  <a:cubicBezTo>
                    <a:pt x="10076" y="11049"/>
                    <a:pt x="10137" y="10953"/>
                    <a:pt x="10137" y="10832"/>
                  </a:cubicBezTo>
                  <a:cubicBezTo>
                    <a:pt x="10137" y="10712"/>
                    <a:pt x="10076" y="10614"/>
                    <a:pt x="9999" y="10614"/>
                  </a:cubicBezTo>
                  <a:close/>
                  <a:moveTo>
                    <a:pt x="10410" y="10614"/>
                  </a:moveTo>
                  <a:cubicBezTo>
                    <a:pt x="10334" y="10614"/>
                    <a:pt x="10272" y="10712"/>
                    <a:pt x="10272" y="10832"/>
                  </a:cubicBezTo>
                  <a:cubicBezTo>
                    <a:pt x="10272" y="10953"/>
                    <a:pt x="10334" y="11049"/>
                    <a:pt x="10410" y="11049"/>
                  </a:cubicBezTo>
                  <a:cubicBezTo>
                    <a:pt x="10487" y="11049"/>
                    <a:pt x="10548" y="10953"/>
                    <a:pt x="10548" y="10832"/>
                  </a:cubicBezTo>
                  <a:cubicBezTo>
                    <a:pt x="10548" y="10712"/>
                    <a:pt x="10487" y="10614"/>
                    <a:pt x="10410" y="10614"/>
                  </a:cubicBezTo>
                  <a:close/>
                  <a:moveTo>
                    <a:pt x="10780" y="10614"/>
                  </a:moveTo>
                  <a:cubicBezTo>
                    <a:pt x="10704" y="10614"/>
                    <a:pt x="10641" y="10712"/>
                    <a:pt x="10641" y="10832"/>
                  </a:cubicBezTo>
                  <a:cubicBezTo>
                    <a:pt x="10641" y="10953"/>
                    <a:pt x="10704" y="11049"/>
                    <a:pt x="10780" y="11049"/>
                  </a:cubicBezTo>
                  <a:cubicBezTo>
                    <a:pt x="10856" y="11049"/>
                    <a:pt x="10917" y="10953"/>
                    <a:pt x="10917" y="10832"/>
                  </a:cubicBezTo>
                  <a:cubicBezTo>
                    <a:pt x="10917" y="10712"/>
                    <a:pt x="10856" y="10614"/>
                    <a:pt x="10780" y="10614"/>
                  </a:cubicBezTo>
                  <a:close/>
                  <a:moveTo>
                    <a:pt x="11191" y="10614"/>
                  </a:moveTo>
                  <a:cubicBezTo>
                    <a:pt x="11115" y="10614"/>
                    <a:pt x="11052" y="10712"/>
                    <a:pt x="11052" y="10832"/>
                  </a:cubicBezTo>
                  <a:cubicBezTo>
                    <a:pt x="11052" y="10953"/>
                    <a:pt x="11115" y="11049"/>
                    <a:pt x="11191" y="11049"/>
                  </a:cubicBezTo>
                  <a:cubicBezTo>
                    <a:pt x="11267" y="11049"/>
                    <a:pt x="11328" y="10953"/>
                    <a:pt x="11328" y="10832"/>
                  </a:cubicBezTo>
                  <a:cubicBezTo>
                    <a:pt x="11328" y="10712"/>
                    <a:pt x="11267" y="10614"/>
                    <a:pt x="11191" y="10614"/>
                  </a:cubicBezTo>
                  <a:close/>
                  <a:moveTo>
                    <a:pt x="11561" y="10614"/>
                  </a:moveTo>
                  <a:cubicBezTo>
                    <a:pt x="11484" y="10614"/>
                    <a:pt x="11422" y="10712"/>
                    <a:pt x="11422" y="10832"/>
                  </a:cubicBezTo>
                  <a:cubicBezTo>
                    <a:pt x="11422" y="10953"/>
                    <a:pt x="11484" y="11049"/>
                    <a:pt x="11561" y="11049"/>
                  </a:cubicBezTo>
                  <a:cubicBezTo>
                    <a:pt x="11637" y="11049"/>
                    <a:pt x="11698" y="10953"/>
                    <a:pt x="11698" y="10832"/>
                  </a:cubicBezTo>
                  <a:cubicBezTo>
                    <a:pt x="11698" y="10712"/>
                    <a:pt x="11637" y="10614"/>
                    <a:pt x="11561" y="10614"/>
                  </a:cubicBezTo>
                  <a:close/>
                  <a:moveTo>
                    <a:pt x="2891" y="11196"/>
                  </a:moveTo>
                  <a:cubicBezTo>
                    <a:pt x="2815" y="11196"/>
                    <a:pt x="2753" y="11295"/>
                    <a:pt x="2753" y="11415"/>
                  </a:cubicBezTo>
                  <a:cubicBezTo>
                    <a:pt x="2753" y="11535"/>
                    <a:pt x="2815" y="11631"/>
                    <a:pt x="2891" y="11631"/>
                  </a:cubicBezTo>
                  <a:cubicBezTo>
                    <a:pt x="2968" y="11631"/>
                    <a:pt x="3029" y="11535"/>
                    <a:pt x="3029" y="11415"/>
                  </a:cubicBezTo>
                  <a:cubicBezTo>
                    <a:pt x="3029" y="11295"/>
                    <a:pt x="2968" y="11196"/>
                    <a:pt x="2891" y="11196"/>
                  </a:cubicBezTo>
                  <a:close/>
                  <a:moveTo>
                    <a:pt x="3302" y="11196"/>
                  </a:moveTo>
                  <a:cubicBezTo>
                    <a:pt x="3226" y="11196"/>
                    <a:pt x="3164" y="11295"/>
                    <a:pt x="3164" y="11415"/>
                  </a:cubicBezTo>
                  <a:cubicBezTo>
                    <a:pt x="3164" y="11535"/>
                    <a:pt x="3226" y="11631"/>
                    <a:pt x="3302" y="11631"/>
                  </a:cubicBezTo>
                  <a:cubicBezTo>
                    <a:pt x="3379" y="11631"/>
                    <a:pt x="3440" y="11535"/>
                    <a:pt x="3440" y="11415"/>
                  </a:cubicBezTo>
                  <a:cubicBezTo>
                    <a:pt x="3440" y="11295"/>
                    <a:pt x="3379" y="11196"/>
                    <a:pt x="3302" y="11196"/>
                  </a:cubicBezTo>
                  <a:close/>
                  <a:moveTo>
                    <a:pt x="3713" y="11196"/>
                  </a:moveTo>
                  <a:cubicBezTo>
                    <a:pt x="3637" y="11196"/>
                    <a:pt x="3575" y="11295"/>
                    <a:pt x="3575" y="11415"/>
                  </a:cubicBezTo>
                  <a:cubicBezTo>
                    <a:pt x="3575" y="11535"/>
                    <a:pt x="3637" y="11631"/>
                    <a:pt x="3713" y="11631"/>
                  </a:cubicBezTo>
                  <a:cubicBezTo>
                    <a:pt x="3790" y="11631"/>
                    <a:pt x="3851" y="11535"/>
                    <a:pt x="3851" y="11415"/>
                  </a:cubicBezTo>
                  <a:cubicBezTo>
                    <a:pt x="3851" y="11295"/>
                    <a:pt x="3790" y="11196"/>
                    <a:pt x="3713" y="11196"/>
                  </a:cubicBezTo>
                  <a:close/>
                  <a:moveTo>
                    <a:pt x="4083" y="11196"/>
                  </a:moveTo>
                  <a:cubicBezTo>
                    <a:pt x="4007" y="11196"/>
                    <a:pt x="3944" y="11295"/>
                    <a:pt x="3944" y="11415"/>
                  </a:cubicBezTo>
                  <a:cubicBezTo>
                    <a:pt x="3944" y="11535"/>
                    <a:pt x="4007" y="11631"/>
                    <a:pt x="4083" y="11631"/>
                  </a:cubicBezTo>
                  <a:cubicBezTo>
                    <a:pt x="4159" y="11631"/>
                    <a:pt x="4220" y="11535"/>
                    <a:pt x="4220" y="11415"/>
                  </a:cubicBezTo>
                  <a:cubicBezTo>
                    <a:pt x="4220" y="11295"/>
                    <a:pt x="4159" y="11196"/>
                    <a:pt x="4083" y="11196"/>
                  </a:cubicBezTo>
                  <a:close/>
                  <a:moveTo>
                    <a:pt x="4494" y="11196"/>
                  </a:moveTo>
                  <a:cubicBezTo>
                    <a:pt x="4418" y="11196"/>
                    <a:pt x="4355" y="11295"/>
                    <a:pt x="4355" y="11415"/>
                  </a:cubicBezTo>
                  <a:cubicBezTo>
                    <a:pt x="4355" y="11535"/>
                    <a:pt x="4418" y="11631"/>
                    <a:pt x="4494" y="11631"/>
                  </a:cubicBezTo>
                  <a:cubicBezTo>
                    <a:pt x="4570" y="11631"/>
                    <a:pt x="4631" y="11535"/>
                    <a:pt x="4631" y="11415"/>
                  </a:cubicBezTo>
                  <a:cubicBezTo>
                    <a:pt x="4631" y="11295"/>
                    <a:pt x="4570" y="11196"/>
                    <a:pt x="4494" y="11196"/>
                  </a:cubicBezTo>
                  <a:close/>
                  <a:moveTo>
                    <a:pt x="4864" y="11196"/>
                  </a:moveTo>
                  <a:cubicBezTo>
                    <a:pt x="4787" y="11196"/>
                    <a:pt x="4725" y="11295"/>
                    <a:pt x="4725" y="11415"/>
                  </a:cubicBezTo>
                  <a:cubicBezTo>
                    <a:pt x="4725" y="11535"/>
                    <a:pt x="4787" y="11631"/>
                    <a:pt x="4864" y="11631"/>
                  </a:cubicBezTo>
                  <a:cubicBezTo>
                    <a:pt x="4940" y="11631"/>
                    <a:pt x="5001" y="11535"/>
                    <a:pt x="5001" y="11415"/>
                  </a:cubicBezTo>
                  <a:cubicBezTo>
                    <a:pt x="5001" y="11295"/>
                    <a:pt x="4940" y="11196"/>
                    <a:pt x="4864" y="11196"/>
                  </a:cubicBezTo>
                  <a:close/>
                  <a:moveTo>
                    <a:pt x="5274" y="11196"/>
                  </a:moveTo>
                  <a:cubicBezTo>
                    <a:pt x="5198" y="11196"/>
                    <a:pt x="5136" y="11295"/>
                    <a:pt x="5136" y="11415"/>
                  </a:cubicBezTo>
                  <a:cubicBezTo>
                    <a:pt x="5136" y="11535"/>
                    <a:pt x="5198" y="11631"/>
                    <a:pt x="5274" y="11631"/>
                  </a:cubicBezTo>
                  <a:cubicBezTo>
                    <a:pt x="5351" y="11631"/>
                    <a:pt x="5412" y="11535"/>
                    <a:pt x="5412" y="11415"/>
                  </a:cubicBezTo>
                  <a:cubicBezTo>
                    <a:pt x="5412" y="11295"/>
                    <a:pt x="5351" y="11196"/>
                    <a:pt x="5274" y="11196"/>
                  </a:cubicBezTo>
                  <a:close/>
                  <a:moveTo>
                    <a:pt x="5685" y="11196"/>
                  </a:moveTo>
                  <a:cubicBezTo>
                    <a:pt x="5609" y="11196"/>
                    <a:pt x="5547" y="11295"/>
                    <a:pt x="5547" y="11415"/>
                  </a:cubicBezTo>
                  <a:cubicBezTo>
                    <a:pt x="5547" y="11535"/>
                    <a:pt x="5609" y="11631"/>
                    <a:pt x="5685" y="11631"/>
                  </a:cubicBezTo>
                  <a:cubicBezTo>
                    <a:pt x="5762" y="11631"/>
                    <a:pt x="5823" y="11535"/>
                    <a:pt x="5823" y="11415"/>
                  </a:cubicBezTo>
                  <a:cubicBezTo>
                    <a:pt x="5823" y="11295"/>
                    <a:pt x="5762" y="11196"/>
                    <a:pt x="5685" y="11196"/>
                  </a:cubicBezTo>
                  <a:close/>
                  <a:moveTo>
                    <a:pt x="6055" y="11196"/>
                  </a:moveTo>
                  <a:cubicBezTo>
                    <a:pt x="5979" y="11196"/>
                    <a:pt x="5916" y="11295"/>
                    <a:pt x="5916" y="11415"/>
                  </a:cubicBezTo>
                  <a:cubicBezTo>
                    <a:pt x="5916" y="11535"/>
                    <a:pt x="5979" y="11631"/>
                    <a:pt x="6055" y="11631"/>
                  </a:cubicBezTo>
                  <a:cubicBezTo>
                    <a:pt x="6131" y="11631"/>
                    <a:pt x="6193" y="11535"/>
                    <a:pt x="6193" y="11415"/>
                  </a:cubicBezTo>
                  <a:cubicBezTo>
                    <a:pt x="6193" y="11295"/>
                    <a:pt x="6131" y="11196"/>
                    <a:pt x="6055" y="11196"/>
                  </a:cubicBezTo>
                  <a:close/>
                  <a:moveTo>
                    <a:pt x="6466" y="11196"/>
                  </a:moveTo>
                  <a:cubicBezTo>
                    <a:pt x="6390" y="11196"/>
                    <a:pt x="6327" y="11295"/>
                    <a:pt x="6327" y="11415"/>
                  </a:cubicBezTo>
                  <a:cubicBezTo>
                    <a:pt x="6327" y="11535"/>
                    <a:pt x="6390" y="11631"/>
                    <a:pt x="6466" y="11631"/>
                  </a:cubicBezTo>
                  <a:cubicBezTo>
                    <a:pt x="6542" y="11631"/>
                    <a:pt x="6603" y="11535"/>
                    <a:pt x="6603" y="11415"/>
                  </a:cubicBezTo>
                  <a:cubicBezTo>
                    <a:pt x="6603" y="11295"/>
                    <a:pt x="6542" y="11196"/>
                    <a:pt x="6466" y="11196"/>
                  </a:cubicBezTo>
                  <a:close/>
                  <a:moveTo>
                    <a:pt x="6877" y="11196"/>
                  </a:moveTo>
                  <a:cubicBezTo>
                    <a:pt x="6801" y="11196"/>
                    <a:pt x="6738" y="11295"/>
                    <a:pt x="6738" y="11415"/>
                  </a:cubicBezTo>
                  <a:cubicBezTo>
                    <a:pt x="6738" y="11535"/>
                    <a:pt x="6801" y="11631"/>
                    <a:pt x="6877" y="11631"/>
                  </a:cubicBezTo>
                  <a:cubicBezTo>
                    <a:pt x="6953" y="11631"/>
                    <a:pt x="7014" y="11535"/>
                    <a:pt x="7014" y="11415"/>
                  </a:cubicBezTo>
                  <a:cubicBezTo>
                    <a:pt x="7014" y="11295"/>
                    <a:pt x="6953" y="11196"/>
                    <a:pt x="6877" y="11196"/>
                  </a:cubicBezTo>
                  <a:close/>
                  <a:moveTo>
                    <a:pt x="7247" y="11196"/>
                  </a:moveTo>
                  <a:cubicBezTo>
                    <a:pt x="7170" y="11196"/>
                    <a:pt x="7108" y="11295"/>
                    <a:pt x="7108" y="11415"/>
                  </a:cubicBezTo>
                  <a:cubicBezTo>
                    <a:pt x="7108" y="11535"/>
                    <a:pt x="7170" y="11631"/>
                    <a:pt x="7247" y="11631"/>
                  </a:cubicBezTo>
                  <a:cubicBezTo>
                    <a:pt x="7323" y="11631"/>
                    <a:pt x="7384" y="11535"/>
                    <a:pt x="7384" y="11415"/>
                  </a:cubicBezTo>
                  <a:cubicBezTo>
                    <a:pt x="7384" y="11295"/>
                    <a:pt x="7323" y="11196"/>
                    <a:pt x="7247" y="11196"/>
                  </a:cubicBezTo>
                  <a:close/>
                  <a:moveTo>
                    <a:pt x="7658" y="11196"/>
                  </a:moveTo>
                  <a:cubicBezTo>
                    <a:pt x="7581" y="11196"/>
                    <a:pt x="7519" y="11295"/>
                    <a:pt x="7519" y="11415"/>
                  </a:cubicBezTo>
                  <a:cubicBezTo>
                    <a:pt x="7519" y="11535"/>
                    <a:pt x="7581" y="11631"/>
                    <a:pt x="7658" y="11631"/>
                  </a:cubicBezTo>
                  <a:cubicBezTo>
                    <a:pt x="7734" y="11631"/>
                    <a:pt x="7795" y="11535"/>
                    <a:pt x="7795" y="11415"/>
                  </a:cubicBezTo>
                  <a:cubicBezTo>
                    <a:pt x="7795" y="11295"/>
                    <a:pt x="7734" y="11196"/>
                    <a:pt x="7658" y="11196"/>
                  </a:cubicBezTo>
                  <a:close/>
                  <a:moveTo>
                    <a:pt x="8027" y="11196"/>
                  </a:moveTo>
                  <a:cubicBezTo>
                    <a:pt x="7951" y="11196"/>
                    <a:pt x="7889" y="11295"/>
                    <a:pt x="7889" y="11415"/>
                  </a:cubicBezTo>
                  <a:cubicBezTo>
                    <a:pt x="7889" y="11535"/>
                    <a:pt x="7951" y="11631"/>
                    <a:pt x="8027" y="11631"/>
                  </a:cubicBezTo>
                  <a:cubicBezTo>
                    <a:pt x="8103" y="11631"/>
                    <a:pt x="8165" y="11535"/>
                    <a:pt x="8165" y="11415"/>
                  </a:cubicBezTo>
                  <a:cubicBezTo>
                    <a:pt x="8165" y="11295"/>
                    <a:pt x="8103" y="11196"/>
                    <a:pt x="8027" y="11196"/>
                  </a:cubicBezTo>
                  <a:close/>
                  <a:moveTo>
                    <a:pt x="8438" y="11196"/>
                  </a:moveTo>
                  <a:cubicBezTo>
                    <a:pt x="8362" y="11196"/>
                    <a:pt x="8299" y="11295"/>
                    <a:pt x="8299" y="11415"/>
                  </a:cubicBezTo>
                  <a:cubicBezTo>
                    <a:pt x="8299" y="11535"/>
                    <a:pt x="8362" y="11631"/>
                    <a:pt x="8438" y="11631"/>
                  </a:cubicBezTo>
                  <a:cubicBezTo>
                    <a:pt x="8515" y="11631"/>
                    <a:pt x="8576" y="11535"/>
                    <a:pt x="8576" y="11415"/>
                  </a:cubicBezTo>
                  <a:cubicBezTo>
                    <a:pt x="8576" y="11295"/>
                    <a:pt x="8515" y="11196"/>
                    <a:pt x="8438" y="11196"/>
                  </a:cubicBezTo>
                  <a:close/>
                  <a:moveTo>
                    <a:pt x="8849" y="11196"/>
                  </a:moveTo>
                  <a:cubicBezTo>
                    <a:pt x="8773" y="11196"/>
                    <a:pt x="8710" y="11295"/>
                    <a:pt x="8710" y="11415"/>
                  </a:cubicBezTo>
                  <a:cubicBezTo>
                    <a:pt x="8710" y="11535"/>
                    <a:pt x="8773" y="11631"/>
                    <a:pt x="8849" y="11631"/>
                  </a:cubicBezTo>
                  <a:cubicBezTo>
                    <a:pt x="8925" y="11631"/>
                    <a:pt x="8986" y="11535"/>
                    <a:pt x="8986" y="11415"/>
                  </a:cubicBezTo>
                  <a:cubicBezTo>
                    <a:pt x="8986" y="11295"/>
                    <a:pt x="8925" y="11196"/>
                    <a:pt x="8849" y="11196"/>
                  </a:cubicBezTo>
                  <a:close/>
                  <a:moveTo>
                    <a:pt x="9219" y="11196"/>
                  </a:moveTo>
                  <a:cubicBezTo>
                    <a:pt x="9142" y="11196"/>
                    <a:pt x="9080" y="11295"/>
                    <a:pt x="9080" y="11415"/>
                  </a:cubicBezTo>
                  <a:cubicBezTo>
                    <a:pt x="9080" y="11535"/>
                    <a:pt x="9142" y="11631"/>
                    <a:pt x="9219" y="11631"/>
                  </a:cubicBezTo>
                  <a:cubicBezTo>
                    <a:pt x="9295" y="11631"/>
                    <a:pt x="9356" y="11535"/>
                    <a:pt x="9356" y="11415"/>
                  </a:cubicBezTo>
                  <a:cubicBezTo>
                    <a:pt x="9356" y="11295"/>
                    <a:pt x="9295" y="11196"/>
                    <a:pt x="9219" y="11196"/>
                  </a:cubicBezTo>
                  <a:close/>
                  <a:moveTo>
                    <a:pt x="9589" y="11196"/>
                  </a:moveTo>
                  <a:cubicBezTo>
                    <a:pt x="9512" y="11196"/>
                    <a:pt x="9450" y="11295"/>
                    <a:pt x="9450" y="11415"/>
                  </a:cubicBezTo>
                  <a:cubicBezTo>
                    <a:pt x="9450" y="11535"/>
                    <a:pt x="9512" y="11631"/>
                    <a:pt x="9589" y="11631"/>
                  </a:cubicBezTo>
                  <a:cubicBezTo>
                    <a:pt x="9665" y="11631"/>
                    <a:pt x="9726" y="11535"/>
                    <a:pt x="9726" y="11415"/>
                  </a:cubicBezTo>
                  <a:cubicBezTo>
                    <a:pt x="9726" y="11295"/>
                    <a:pt x="9665" y="11196"/>
                    <a:pt x="9589" y="11196"/>
                  </a:cubicBezTo>
                  <a:close/>
                  <a:moveTo>
                    <a:pt x="9999" y="11196"/>
                  </a:moveTo>
                  <a:cubicBezTo>
                    <a:pt x="9923" y="11196"/>
                    <a:pt x="9861" y="11295"/>
                    <a:pt x="9861" y="11415"/>
                  </a:cubicBezTo>
                  <a:cubicBezTo>
                    <a:pt x="9861" y="11535"/>
                    <a:pt x="9923" y="11631"/>
                    <a:pt x="9999" y="11631"/>
                  </a:cubicBezTo>
                  <a:cubicBezTo>
                    <a:pt x="10076" y="11631"/>
                    <a:pt x="10137" y="11535"/>
                    <a:pt x="10137" y="11415"/>
                  </a:cubicBezTo>
                  <a:cubicBezTo>
                    <a:pt x="10137" y="11295"/>
                    <a:pt x="10076" y="11196"/>
                    <a:pt x="9999" y="11196"/>
                  </a:cubicBezTo>
                  <a:close/>
                  <a:moveTo>
                    <a:pt x="10410" y="11196"/>
                  </a:moveTo>
                  <a:cubicBezTo>
                    <a:pt x="10334" y="11196"/>
                    <a:pt x="10272" y="11295"/>
                    <a:pt x="10272" y="11415"/>
                  </a:cubicBezTo>
                  <a:cubicBezTo>
                    <a:pt x="10272" y="11535"/>
                    <a:pt x="10334" y="11631"/>
                    <a:pt x="10410" y="11631"/>
                  </a:cubicBezTo>
                  <a:cubicBezTo>
                    <a:pt x="10487" y="11631"/>
                    <a:pt x="10548" y="11535"/>
                    <a:pt x="10548" y="11415"/>
                  </a:cubicBezTo>
                  <a:cubicBezTo>
                    <a:pt x="10548" y="11295"/>
                    <a:pt x="10487" y="11196"/>
                    <a:pt x="10410" y="11196"/>
                  </a:cubicBezTo>
                  <a:close/>
                  <a:moveTo>
                    <a:pt x="10780" y="11196"/>
                  </a:moveTo>
                  <a:cubicBezTo>
                    <a:pt x="10704" y="11196"/>
                    <a:pt x="10641" y="11295"/>
                    <a:pt x="10641" y="11415"/>
                  </a:cubicBezTo>
                  <a:cubicBezTo>
                    <a:pt x="10641" y="11535"/>
                    <a:pt x="10704" y="11631"/>
                    <a:pt x="10780" y="11631"/>
                  </a:cubicBezTo>
                  <a:cubicBezTo>
                    <a:pt x="10856" y="11631"/>
                    <a:pt x="10917" y="11535"/>
                    <a:pt x="10917" y="11415"/>
                  </a:cubicBezTo>
                  <a:cubicBezTo>
                    <a:pt x="10917" y="11295"/>
                    <a:pt x="10856" y="11196"/>
                    <a:pt x="10780" y="11196"/>
                  </a:cubicBezTo>
                  <a:close/>
                  <a:moveTo>
                    <a:pt x="11191" y="11196"/>
                  </a:moveTo>
                  <a:cubicBezTo>
                    <a:pt x="11115" y="11196"/>
                    <a:pt x="11052" y="11295"/>
                    <a:pt x="11052" y="11415"/>
                  </a:cubicBezTo>
                  <a:cubicBezTo>
                    <a:pt x="11052" y="11535"/>
                    <a:pt x="11115" y="11631"/>
                    <a:pt x="11191" y="11631"/>
                  </a:cubicBezTo>
                  <a:cubicBezTo>
                    <a:pt x="11267" y="11631"/>
                    <a:pt x="11328" y="11535"/>
                    <a:pt x="11328" y="11415"/>
                  </a:cubicBezTo>
                  <a:cubicBezTo>
                    <a:pt x="11328" y="11295"/>
                    <a:pt x="11267" y="11196"/>
                    <a:pt x="11191" y="11196"/>
                  </a:cubicBezTo>
                  <a:close/>
                  <a:moveTo>
                    <a:pt x="2522" y="11844"/>
                  </a:moveTo>
                  <a:cubicBezTo>
                    <a:pt x="2445" y="11844"/>
                    <a:pt x="2383" y="11942"/>
                    <a:pt x="2383" y="12062"/>
                  </a:cubicBezTo>
                  <a:cubicBezTo>
                    <a:pt x="2383" y="12182"/>
                    <a:pt x="2445" y="12278"/>
                    <a:pt x="2522" y="12278"/>
                  </a:cubicBezTo>
                  <a:cubicBezTo>
                    <a:pt x="2598" y="12278"/>
                    <a:pt x="2659" y="12182"/>
                    <a:pt x="2659" y="12062"/>
                  </a:cubicBezTo>
                  <a:cubicBezTo>
                    <a:pt x="2659" y="11942"/>
                    <a:pt x="2598" y="11844"/>
                    <a:pt x="2522" y="11844"/>
                  </a:cubicBezTo>
                  <a:close/>
                  <a:moveTo>
                    <a:pt x="2891" y="11844"/>
                  </a:moveTo>
                  <a:cubicBezTo>
                    <a:pt x="2815" y="11844"/>
                    <a:pt x="2753" y="11942"/>
                    <a:pt x="2753" y="12062"/>
                  </a:cubicBezTo>
                  <a:cubicBezTo>
                    <a:pt x="2753" y="12182"/>
                    <a:pt x="2815" y="12278"/>
                    <a:pt x="2891" y="12278"/>
                  </a:cubicBezTo>
                  <a:cubicBezTo>
                    <a:pt x="2968" y="12278"/>
                    <a:pt x="3029" y="12182"/>
                    <a:pt x="3029" y="12062"/>
                  </a:cubicBezTo>
                  <a:cubicBezTo>
                    <a:pt x="3029" y="11942"/>
                    <a:pt x="2968" y="11844"/>
                    <a:pt x="2891" y="11844"/>
                  </a:cubicBezTo>
                  <a:close/>
                  <a:moveTo>
                    <a:pt x="3302" y="11844"/>
                  </a:moveTo>
                  <a:cubicBezTo>
                    <a:pt x="3226" y="11844"/>
                    <a:pt x="3164" y="11942"/>
                    <a:pt x="3164" y="12062"/>
                  </a:cubicBezTo>
                  <a:cubicBezTo>
                    <a:pt x="3164" y="12182"/>
                    <a:pt x="3226" y="12278"/>
                    <a:pt x="3302" y="12278"/>
                  </a:cubicBezTo>
                  <a:cubicBezTo>
                    <a:pt x="3379" y="12278"/>
                    <a:pt x="3440" y="12182"/>
                    <a:pt x="3440" y="12062"/>
                  </a:cubicBezTo>
                  <a:cubicBezTo>
                    <a:pt x="3440" y="11942"/>
                    <a:pt x="3379" y="11844"/>
                    <a:pt x="3302" y="11844"/>
                  </a:cubicBezTo>
                  <a:close/>
                  <a:moveTo>
                    <a:pt x="3713" y="11844"/>
                  </a:moveTo>
                  <a:cubicBezTo>
                    <a:pt x="3637" y="11844"/>
                    <a:pt x="3575" y="11942"/>
                    <a:pt x="3575" y="12062"/>
                  </a:cubicBezTo>
                  <a:cubicBezTo>
                    <a:pt x="3575" y="12182"/>
                    <a:pt x="3637" y="12278"/>
                    <a:pt x="3713" y="12278"/>
                  </a:cubicBezTo>
                  <a:cubicBezTo>
                    <a:pt x="3790" y="12278"/>
                    <a:pt x="3851" y="12182"/>
                    <a:pt x="3851" y="12062"/>
                  </a:cubicBezTo>
                  <a:cubicBezTo>
                    <a:pt x="3851" y="11942"/>
                    <a:pt x="3790" y="11844"/>
                    <a:pt x="3713" y="11844"/>
                  </a:cubicBezTo>
                  <a:close/>
                  <a:moveTo>
                    <a:pt x="4083" y="11844"/>
                  </a:moveTo>
                  <a:cubicBezTo>
                    <a:pt x="4007" y="11844"/>
                    <a:pt x="3944" y="11942"/>
                    <a:pt x="3944" y="12062"/>
                  </a:cubicBezTo>
                  <a:cubicBezTo>
                    <a:pt x="3944" y="12182"/>
                    <a:pt x="4007" y="12278"/>
                    <a:pt x="4083" y="12278"/>
                  </a:cubicBezTo>
                  <a:cubicBezTo>
                    <a:pt x="4159" y="12278"/>
                    <a:pt x="4220" y="12182"/>
                    <a:pt x="4220" y="12062"/>
                  </a:cubicBezTo>
                  <a:cubicBezTo>
                    <a:pt x="4220" y="11942"/>
                    <a:pt x="4159" y="11844"/>
                    <a:pt x="4083" y="11844"/>
                  </a:cubicBezTo>
                  <a:close/>
                  <a:moveTo>
                    <a:pt x="4494" y="11844"/>
                  </a:moveTo>
                  <a:cubicBezTo>
                    <a:pt x="4418" y="11844"/>
                    <a:pt x="4355" y="11942"/>
                    <a:pt x="4355" y="12062"/>
                  </a:cubicBezTo>
                  <a:cubicBezTo>
                    <a:pt x="4355" y="12182"/>
                    <a:pt x="4418" y="12278"/>
                    <a:pt x="4494" y="12278"/>
                  </a:cubicBezTo>
                  <a:cubicBezTo>
                    <a:pt x="4570" y="12278"/>
                    <a:pt x="4631" y="12182"/>
                    <a:pt x="4631" y="12062"/>
                  </a:cubicBezTo>
                  <a:cubicBezTo>
                    <a:pt x="4631" y="11942"/>
                    <a:pt x="4570" y="11844"/>
                    <a:pt x="4494" y="11844"/>
                  </a:cubicBezTo>
                  <a:close/>
                  <a:moveTo>
                    <a:pt x="4864" y="11844"/>
                  </a:moveTo>
                  <a:cubicBezTo>
                    <a:pt x="4787" y="11844"/>
                    <a:pt x="4725" y="11942"/>
                    <a:pt x="4725" y="12062"/>
                  </a:cubicBezTo>
                  <a:cubicBezTo>
                    <a:pt x="4725" y="12182"/>
                    <a:pt x="4787" y="12278"/>
                    <a:pt x="4864" y="12278"/>
                  </a:cubicBezTo>
                  <a:cubicBezTo>
                    <a:pt x="4940" y="12278"/>
                    <a:pt x="5001" y="12182"/>
                    <a:pt x="5001" y="12062"/>
                  </a:cubicBezTo>
                  <a:cubicBezTo>
                    <a:pt x="5001" y="11942"/>
                    <a:pt x="4940" y="11844"/>
                    <a:pt x="4864" y="11844"/>
                  </a:cubicBezTo>
                  <a:close/>
                  <a:moveTo>
                    <a:pt x="5274" y="11844"/>
                  </a:moveTo>
                  <a:cubicBezTo>
                    <a:pt x="5198" y="11844"/>
                    <a:pt x="5136" y="11942"/>
                    <a:pt x="5136" y="12062"/>
                  </a:cubicBezTo>
                  <a:cubicBezTo>
                    <a:pt x="5136" y="12182"/>
                    <a:pt x="5198" y="12278"/>
                    <a:pt x="5274" y="12278"/>
                  </a:cubicBezTo>
                  <a:cubicBezTo>
                    <a:pt x="5351" y="12278"/>
                    <a:pt x="5412" y="12182"/>
                    <a:pt x="5412" y="12062"/>
                  </a:cubicBezTo>
                  <a:cubicBezTo>
                    <a:pt x="5412" y="11942"/>
                    <a:pt x="5351" y="11844"/>
                    <a:pt x="5274" y="11844"/>
                  </a:cubicBezTo>
                  <a:close/>
                  <a:moveTo>
                    <a:pt x="5685" y="11844"/>
                  </a:moveTo>
                  <a:cubicBezTo>
                    <a:pt x="5609" y="11844"/>
                    <a:pt x="5547" y="11942"/>
                    <a:pt x="5547" y="12062"/>
                  </a:cubicBezTo>
                  <a:cubicBezTo>
                    <a:pt x="5547" y="12182"/>
                    <a:pt x="5609" y="12278"/>
                    <a:pt x="5685" y="12278"/>
                  </a:cubicBezTo>
                  <a:cubicBezTo>
                    <a:pt x="5762" y="12278"/>
                    <a:pt x="5823" y="12182"/>
                    <a:pt x="5823" y="12062"/>
                  </a:cubicBezTo>
                  <a:cubicBezTo>
                    <a:pt x="5823" y="11942"/>
                    <a:pt x="5762" y="11844"/>
                    <a:pt x="5685" y="11844"/>
                  </a:cubicBezTo>
                  <a:close/>
                  <a:moveTo>
                    <a:pt x="6055" y="11844"/>
                  </a:moveTo>
                  <a:cubicBezTo>
                    <a:pt x="5979" y="11844"/>
                    <a:pt x="5916" y="11942"/>
                    <a:pt x="5916" y="12062"/>
                  </a:cubicBezTo>
                  <a:cubicBezTo>
                    <a:pt x="5916" y="12182"/>
                    <a:pt x="5979" y="12278"/>
                    <a:pt x="6055" y="12278"/>
                  </a:cubicBezTo>
                  <a:cubicBezTo>
                    <a:pt x="6131" y="12278"/>
                    <a:pt x="6193" y="12182"/>
                    <a:pt x="6193" y="12062"/>
                  </a:cubicBezTo>
                  <a:cubicBezTo>
                    <a:pt x="6193" y="11942"/>
                    <a:pt x="6131" y="11844"/>
                    <a:pt x="6055" y="11844"/>
                  </a:cubicBezTo>
                  <a:close/>
                  <a:moveTo>
                    <a:pt x="6466" y="11844"/>
                  </a:moveTo>
                  <a:cubicBezTo>
                    <a:pt x="6390" y="11844"/>
                    <a:pt x="6327" y="11942"/>
                    <a:pt x="6327" y="12062"/>
                  </a:cubicBezTo>
                  <a:cubicBezTo>
                    <a:pt x="6327" y="12182"/>
                    <a:pt x="6390" y="12278"/>
                    <a:pt x="6466" y="12278"/>
                  </a:cubicBezTo>
                  <a:cubicBezTo>
                    <a:pt x="6542" y="12278"/>
                    <a:pt x="6603" y="12182"/>
                    <a:pt x="6603" y="12062"/>
                  </a:cubicBezTo>
                  <a:cubicBezTo>
                    <a:pt x="6603" y="11942"/>
                    <a:pt x="6542" y="11844"/>
                    <a:pt x="6466" y="11844"/>
                  </a:cubicBezTo>
                  <a:close/>
                  <a:moveTo>
                    <a:pt x="6877" y="11844"/>
                  </a:moveTo>
                  <a:cubicBezTo>
                    <a:pt x="6801" y="11844"/>
                    <a:pt x="6738" y="11942"/>
                    <a:pt x="6738" y="12062"/>
                  </a:cubicBezTo>
                  <a:cubicBezTo>
                    <a:pt x="6738" y="12182"/>
                    <a:pt x="6801" y="12278"/>
                    <a:pt x="6877" y="12278"/>
                  </a:cubicBezTo>
                  <a:cubicBezTo>
                    <a:pt x="6953" y="12278"/>
                    <a:pt x="7014" y="12182"/>
                    <a:pt x="7014" y="12062"/>
                  </a:cubicBezTo>
                  <a:cubicBezTo>
                    <a:pt x="7014" y="11942"/>
                    <a:pt x="6953" y="11844"/>
                    <a:pt x="6877" y="11844"/>
                  </a:cubicBezTo>
                  <a:close/>
                  <a:moveTo>
                    <a:pt x="7247" y="11844"/>
                  </a:moveTo>
                  <a:cubicBezTo>
                    <a:pt x="7170" y="11844"/>
                    <a:pt x="7108" y="11942"/>
                    <a:pt x="7108" y="12062"/>
                  </a:cubicBezTo>
                  <a:cubicBezTo>
                    <a:pt x="7108" y="12182"/>
                    <a:pt x="7170" y="12278"/>
                    <a:pt x="7247" y="12278"/>
                  </a:cubicBezTo>
                  <a:cubicBezTo>
                    <a:pt x="7323" y="12278"/>
                    <a:pt x="7384" y="12182"/>
                    <a:pt x="7384" y="12062"/>
                  </a:cubicBezTo>
                  <a:cubicBezTo>
                    <a:pt x="7384" y="11942"/>
                    <a:pt x="7323" y="11844"/>
                    <a:pt x="7247" y="11844"/>
                  </a:cubicBezTo>
                  <a:close/>
                  <a:moveTo>
                    <a:pt x="7658" y="11844"/>
                  </a:moveTo>
                  <a:cubicBezTo>
                    <a:pt x="7581" y="11844"/>
                    <a:pt x="7519" y="11942"/>
                    <a:pt x="7519" y="12062"/>
                  </a:cubicBezTo>
                  <a:cubicBezTo>
                    <a:pt x="7519" y="12182"/>
                    <a:pt x="7581" y="12278"/>
                    <a:pt x="7658" y="12278"/>
                  </a:cubicBezTo>
                  <a:cubicBezTo>
                    <a:pt x="7734" y="12278"/>
                    <a:pt x="7795" y="12182"/>
                    <a:pt x="7795" y="12062"/>
                  </a:cubicBezTo>
                  <a:cubicBezTo>
                    <a:pt x="7795" y="11942"/>
                    <a:pt x="7734" y="11844"/>
                    <a:pt x="7658" y="11844"/>
                  </a:cubicBezTo>
                  <a:close/>
                  <a:moveTo>
                    <a:pt x="8027" y="11844"/>
                  </a:moveTo>
                  <a:cubicBezTo>
                    <a:pt x="7951" y="11844"/>
                    <a:pt x="7889" y="11942"/>
                    <a:pt x="7889" y="12062"/>
                  </a:cubicBezTo>
                  <a:cubicBezTo>
                    <a:pt x="7889" y="12182"/>
                    <a:pt x="7951" y="12278"/>
                    <a:pt x="8027" y="12278"/>
                  </a:cubicBezTo>
                  <a:cubicBezTo>
                    <a:pt x="8103" y="12278"/>
                    <a:pt x="8165" y="12182"/>
                    <a:pt x="8165" y="12062"/>
                  </a:cubicBezTo>
                  <a:cubicBezTo>
                    <a:pt x="8165" y="11942"/>
                    <a:pt x="8103" y="11844"/>
                    <a:pt x="8027" y="11844"/>
                  </a:cubicBezTo>
                  <a:close/>
                  <a:moveTo>
                    <a:pt x="8438" y="11844"/>
                  </a:moveTo>
                  <a:cubicBezTo>
                    <a:pt x="8362" y="11844"/>
                    <a:pt x="8299" y="11942"/>
                    <a:pt x="8299" y="12062"/>
                  </a:cubicBezTo>
                  <a:cubicBezTo>
                    <a:pt x="8299" y="12182"/>
                    <a:pt x="8362" y="12278"/>
                    <a:pt x="8438" y="12278"/>
                  </a:cubicBezTo>
                  <a:cubicBezTo>
                    <a:pt x="8515" y="12278"/>
                    <a:pt x="8576" y="12182"/>
                    <a:pt x="8576" y="12062"/>
                  </a:cubicBezTo>
                  <a:cubicBezTo>
                    <a:pt x="8576" y="11942"/>
                    <a:pt x="8515" y="11844"/>
                    <a:pt x="8438" y="11844"/>
                  </a:cubicBezTo>
                  <a:close/>
                  <a:moveTo>
                    <a:pt x="8849" y="11844"/>
                  </a:moveTo>
                  <a:cubicBezTo>
                    <a:pt x="8773" y="11844"/>
                    <a:pt x="8710" y="11942"/>
                    <a:pt x="8710" y="12062"/>
                  </a:cubicBezTo>
                  <a:cubicBezTo>
                    <a:pt x="8710" y="12182"/>
                    <a:pt x="8773" y="12278"/>
                    <a:pt x="8849" y="12278"/>
                  </a:cubicBezTo>
                  <a:cubicBezTo>
                    <a:pt x="8925" y="12278"/>
                    <a:pt x="8986" y="12182"/>
                    <a:pt x="8986" y="12062"/>
                  </a:cubicBezTo>
                  <a:cubicBezTo>
                    <a:pt x="8986" y="11942"/>
                    <a:pt x="8925" y="11844"/>
                    <a:pt x="8849" y="11844"/>
                  </a:cubicBezTo>
                  <a:close/>
                  <a:moveTo>
                    <a:pt x="9219" y="11844"/>
                  </a:moveTo>
                  <a:cubicBezTo>
                    <a:pt x="9142" y="11844"/>
                    <a:pt x="9080" y="11942"/>
                    <a:pt x="9080" y="12062"/>
                  </a:cubicBezTo>
                  <a:cubicBezTo>
                    <a:pt x="9080" y="12182"/>
                    <a:pt x="9142" y="12278"/>
                    <a:pt x="9219" y="12278"/>
                  </a:cubicBezTo>
                  <a:cubicBezTo>
                    <a:pt x="9295" y="12278"/>
                    <a:pt x="9356" y="12182"/>
                    <a:pt x="9356" y="12062"/>
                  </a:cubicBezTo>
                  <a:cubicBezTo>
                    <a:pt x="9356" y="11942"/>
                    <a:pt x="9295" y="11844"/>
                    <a:pt x="9219" y="11844"/>
                  </a:cubicBezTo>
                  <a:close/>
                  <a:moveTo>
                    <a:pt x="9630" y="11844"/>
                  </a:moveTo>
                  <a:cubicBezTo>
                    <a:pt x="9553" y="11844"/>
                    <a:pt x="9491" y="11942"/>
                    <a:pt x="9491" y="12062"/>
                  </a:cubicBezTo>
                  <a:cubicBezTo>
                    <a:pt x="9491" y="12182"/>
                    <a:pt x="9553" y="12278"/>
                    <a:pt x="9630" y="12278"/>
                  </a:cubicBezTo>
                  <a:cubicBezTo>
                    <a:pt x="9706" y="12278"/>
                    <a:pt x="9767" y="12182"/>
                    <a:pt x="9767" y="12062"/>
                  </a:cubicBezTo>
                  <a:cubicBezTo>
                    <a:pt x="9767" y="11942"/>
                    <a:pt x="9706" y="11844"/>
                    <a:pt x="9630" y="11844"/>
                  </a:cubicBezTo>
                  <a:close/>
                  <a:moveTo>
                    <a:pt x="9999" y="11844"/>
                  </a:moveTo>
                  <a:cubicBezTo>
                    <a:pt x="9923" y="11844"/>
                    <a:pt x="9861" y="11942"/>
                    <a:pt x="9861" y="12062"/>
                  </a:cubicBezTo>
                  <a:cubicBezTo>
                    <a:pt x="9861" y="12183"/>
                    <a:pt x="9923" y="12278"/>
                    <a:pt x="9999" y="12278"/>
                  </a:cubicBezTo>
                  <a:cubicBezTo>
                    <a:pt x="10076" y="12278"/>
                    <a:pt x="10137" y="12183"/>
                    <a:pt x="10137" y="12062"/>
                  </a:cubicBezTo>
                  <a:cubicBezTo>
                    <a:pt x="10137" y="11942"/>
                    <a:pt x="10076" y="11844"/>
                    <a:pt x="9999" y="11844"/>
                  </a:cubicBezTo>
                  <a:close/>
                  <a:moveTo>
                    <a:pt x="10410" y="11844"/>
                  </a:moveTo>
                  <a:cubicBezTo>
                    <a:pt x="10334" y="11844"/>
                    <a:pt x="10272" y="11942"/>
                    <a:pt x="10272" y="12062"/>
                  </a:cubicBezTo>
                  <a:cubicBezTo>
                    <a:pt x="10272" y="12183"/>
                    <a:pt x="10334" y="12278"/>
                    <a:pt x="10410" y="12278"/>
                  </a:cubicBezTo>
                  <a:cubicBezTo>
                    <a:pt x="10487" y="12278"/>
                    <a:pt x="10548" y="12183"/>
                    <a:pt x="10548" y="12062"/>
                  </a:cubicBezTo>
                  <a:cubicBezTo>
                    <a:pt x="10548" y="11942"/>
                    <a:pt x="10487" y="11844"/>
                    <a:pt x="10410" y="11844"/>
                  </a:cubicBezTo>
                  <a:close/>
                  <a:moveTo>
                    <a:pt x="10780" y="11844"/>
                  </a:moveTo>
                  <a:cubicBezTo>
                    <a:pt x="10704" y="11844"/>
                    <a:pt x="10641" y="11942"/>
                    <a:pt x="10641" y="12062"/>
                  </a:cubicBezTo>
                  <a:cubicBezTo>
                    <a:pt x="10641" y="12183"/>
                    <a:pt x="10704" y="12278"/>
                    <a:pt x="10780" y="12278"/>
                  </a:cubicBezTo>
                  <a:cubicBezTo>
                    <a:pt x="10856" y="12278"/>
                    <a:pt x="10917" y="12183"/>
                    <a:pt x="10917" y="12062"/>
                  </a:cubicBezTo>
                  <a:cubicBezTo>
                    <a:pt x="10917" y="11942"/>
                    <a:pt x="10856" y="11844"/>
                    <a:pt x="10780" y="11844"/>
                  </a:cubicBezTo>
                  <a:close/>
                  <a:moveTo>
                    <a:pt x="2891" y="12491"/>
                  </a:moveTo>
                  <a:cubicBezTo>
                    <a:pt x="2815" y="12491"/>
                    <a:pt x="2753" y="12589"/>
                    <a:pt x="2753" y="12709"/>
                  </a:cubicBezTo>
                  <a:cubicBezTo>
                    <a:pt x="2753" y="12829"/>
                    <a:pt x="2815" y="12926"/>
                    <a:pt x="2891" y="12926"/>
                  </a:cubicBezTo>
                  <a:cubicBezTo>
                    <a:pt x="2968" y="12926"/>
                    <a:pt x="3029" y="12829"/>
                    <a:pt x="3029" y="12709"/>
                  </a:cubicBezTo>
                  <a:cubicBezTo>
                    <a:pt x="3029" y="12589"/>
                    <a:pt x="2968" y="12491"/>
                    <a:pt x="2891" y="12491"/>
                  </a:cubicBezTo>
                  <a:close/>
                  <a:moveTo>
                    <a:pt x="3302" y="12491"/>
                  </a:moveTo>
                  <a:cubicBezTo>
                    <a:pt x="3226" y="12491"/>
                    <a:pt x="3164" y="12589"/>
                    <a:pt x="3164" y="12709"/>
                  </a:cubicBezTo>
                  <a:cubicBezTo>
                    <a:pt x="3164" y="12829"/>
                    <a:pt x="3226" y="12926"/>
                    <a:pt x="3302" y="12926"/>
                  </a:cubicBezTo>
                  <a:cubicBezTo>
                    <a:pt x="3379" y="12926"/>
                    <a:pt x="3440" y="12829"/>
                    <a:pt x="3440" y="12709"/>
                  </a:cubicBezTo>
                  <a:cubicBezTo>
                    <a:pt x="3440" y="12589"/>
                    <a:pt x="3379" y="12491"/>
                    <a:pt x="3302" y="12491"/>
                  </a:cubicBezTo>
                  <a:close/>
                  <a:moveTo>
                    <a:pt x="3713" y="12491"/>
                  </a:moveTo>
                  <a:cubicBezTo>
                    <a:pt x="3637" y="12491"/>
                    <a:pt x="3575" y="12589"/>
                    <a:pt x="3575" y="12709"/>
                  </a:cubicBezTo>
                  <a:cubicBezTo>
                    <a:pt x="3575" y="12829"/>
                    <a:pt x="3637" y="12926"/>
                    <a:pt x="3713" y="12926"/>
                  </a:cubicBezTo>
                  <a:cubicBezTo>
                    <a:pt x="3790" y="12926"/>
                    <a:pt x="3851" y="12829"/>
                    <a:pt x="3851" y="12709"/>
                  </a:cubicBezTo>
                  <a:cubicBezTo>
                    <a:pt x="3851" y="12589"/>
                    <a:pt x="3790" y="12491"/>
                    <a:pt x="3713" y="12491"/>
                  </a:cubicBezTo>
                  <a:close/>
                  <a:moveTo>
                    <a:pt x="4083" y="12491"/>
                  </a:moveTo>
                  <a:cubicBezTo>
                    <a:pt x="4007" y="12491"/>
                    <a:pt x="3944" y="12589"/>
                    <a:pt x="3944" y="12709"/>
                  </a:cubicBezTo>
                  <a:cubicBezTo>
                    <a:pt x="3944" y="12829"/>
                    <a:pt x="4007" y="12926"/>
                    <a:pt x="4083" y="12926"/>
                  </a:cubicBezTo>
                  <a:cubicBezTo>
                    <a:pt x="4159" y="12926"/>
                    <a:pt x="4220" y="12829"/>
                    <a:pt x="4220" y="12709"/>
                  </a:cubicBezTo>
                  <a:cubicBezTo>
                    <a:pt x="4220" y="12589"/>
                    <a:pt x="4159" y="12491"/>
                    <a:pt x="4083" y="12491"/>
                  </a:cubicBezTo>
                  <a:close/>
                  <a:moveTo>
                    <a:pt x="4494" y="12491"/>
                  </a:moveTo>
                  <a:cubicBezTo>
                    <a:pt x="4418" y="12491"/>
                    <a:pt x="4355" y="12589"/>
                    <a:pt x="4355" y="12709"/>
                  </a:cubicBezTo>
                  <a:cubicBezTo>
                    <a:pt x="4355" y="12829"/>
                    <a:pt x="4418" y="12926"/>
                    <a:pt x="4494" y="12926"/>
                  </a:cubicBezTo>
                  <a:cubicBezTo>
                    <a:pt x="4570" y="12926"/>
                    <a:pt x="4631" y="12829"/>
                    <a:pt x="4631" y="12709"/>
                  </a:cubicBezTo>
                  <a:cubicBezTo>
                    <a:pt x="4631" y="12589"/>
                    <a:pt x="4570" y="12491"/>
                    <a:pt x="4494" y="12491"/>
                  </a:cubicBezTo>
                  <a:close/>
                  <a:moveTo>
                    <a:pt x="4864" y="12491"/>
                  </a:moveTo>
                  <a:cubicBezTo>
                    <a:pt x="4787" y="12491"/>
                    <a:pt x="4725" y="12589"/>
                    <a:pt x="4725" y="12709"/>
                  </a:cubicBezTo>
                  <a:cubicBezTo>
                    <a:pt x="4725" y="12829"/>
                    <a:pt x="4787" y="12926"/>
                    <a:pt x="4864" y="12926"/>
                  </a:cubicBezTo>
                  <a:cubicBezTo>
                    <a:pt x="4940" y="12926"/>
                    <a:pt x="5001" y="12829"/>
                    <a:pt x="5001" y="12709"/>
                  </a:cubicBezTo>
                  <a:cubicBezTo>
                    <a:pt x="5001" y="12589"/>
                    <a:pt x="4940" y="12491"/>
                    <a:pt x="4864" y="12491"/>
                  </a:cubicBezTo>
                  <a:close/>
                  <a:moveTo>
                    <a:pt x="5274" y="12491"/>
                  </a:moveTo>
                  <a:cubicBezTo>
                    <a:pt x="5198" y="12491"/>
                    <a:pt x="5136" y="12589"/>
                    <a:pt x="5136" y="12709"/>
                  </a:cubicBezTo>
                  <a:cubicBezTo>
                    <a:pt x="5136" y="12829"/>
                    <a:pt x="5198" y="12926"/>
                    <a:pt x="5274" y="12926"/>
                  </a:cubicBezTo>
                  <a:cubicBezTo>
                    <a:pt x="5351" y="12926"/>
                    <a:pt x="5412" y="12829"/>
                    <a:pt x="5412" y="12709"/>
                  </a:cubicBezTo>
                  <a:cubicBezTo>
                    <a:pt x="5412" y="12589"/>
                    <a:pt x="5351" y="12491"/>
                    <a:pt x="5274" y="12491"/>
                  </a:cubicBezTo>
                  <a:close/>
                  <a:moveTo>
                    <a:pt x="5685" y="12491"/>
                  </a:moveTo>
                  <a:cubicBezTo>
                    <a:pt x="5609" y="12491"/>
                    <a:pt x="5547" y="12589"/>
                    <a:pt x="5547" y="12709"/>
                  </a:cubicBezTo>
                  <a:cubicBezTo>
                    <a:pt x="5547" y="12829"/>
                    <a:pt x="5609" y="12926"/>
                    <a:pt x="5685" y="12926"/>
                  </a:cubicBezTo>
                  <a:cubicBezTo>
                    <a:pt x="5762" y="12926"/>
                    <a:pt x="5823" y="12829"/>
                    <a:pt x="5823" y="12709"/>
                  </a:cubicBezTo>
                  <a:cubicBezTo>
                    <a:pt x="5823" y="12589"/>
                    <a:pt x="5762" y="12491"/>
                    <a:pt x="5685" y="12491"/>
                  </a:cubicBezTo>
                  <a:close/>
                  <a:moveTo>
                    <a:pt x="6055" y="12491"/>
                  </a:moveTo>
                  <a:cubicBezTo>
                    <a:pt x="5979" y="12491"/>
                    <a:pt x="5916" y="12589"/>
                    <a:pt x="5916" y="12709"/>
                  </a:cubicBezTo>
                  <a:cubicBezTo>
                    <a:pt x="5916" y="12829"/>
                    <a:pt x="5979" y="12926"/>
                    <a:pt x="6055" y="12926"/>
                  </a:cubicBezTo>
                  <a:cubicBezTo>
                    <a:pt x="6131" y="12926"/>
                    <a:pt x="6193" y="12829"/>
                    <a:pt x="6193" y="12709"/>
                  </a:cubicBezTo>
                  <a:cubicBezTo>
                    <a:pt x="6193" y="12589"/>
                    <a:pt x="6131" y="12491"/>
                    <a:pt x="6055" y="12491"/>
                  </a:cubicBezTo>
                  <a:close/>
                  <a:moveTo>
                    <a:pt x="6466" y="12491"/>
                  </a:moveTo>
                  <a:cubicBezTo>
                    <a:pt x="6390" y="12491"/>
                    <a:pt x="6327" y="12589"/>
                    <a:pt x="6327" y="12709"/>
                  </a:cubicBezTo>
                  <a:cubicBezTo>
                    <a:pt x="6327" y="12829"/>
                    <a:pt x="6390" y="12926"/>
                    <a:pt x="6466" y="12926"/>
                  </a:cubicBezTo>
                  <a:cubicBezTo>
                    <a:pt x="6542" y="12926"/>
                    <a:pt x="6603" y="12829"/>
                    <a:pt x="6603" y="12709"/>
                  </a:cubicBezTo>
                  <a:cubicBezTo>
                    <a:pt x="6603" y="12589"/>
                    <a:pt x="6542" y="12491"/>
                    <a:pt x="6466" y="12491"/>
                  </a:cubicBezTo>
                  <a:close/>
                  <a:moveTo>
                    <a:pt x="6877" y="12491"/>
                  </a:moveTo>
                  <a:cubicBezTo>
                    <a:pt x="6801" y="12491"/>
                    <a:pt x="6738" y="12589"/>
                    <a:pt x="6738" y="12709"/>
                  </a:cubicBezTo>
                  <a:cubicBezTo>
                    <a:pt x="6738" y="12829"/>
                    <a:pt x="6801" y="12926"/>
                    <a:pt x="6877" y="12926"/>
                  </a:cubicBezTo>
                  <a:cubicBezTo>
                    <a:pt x="6953" y="12926"/>
                    <a:pt x="7014" y="12829"/>
                    <a:pt x="7014" y="12709"/>
                  </a:cubicBezTo>
                  <a:cubicBezTo>
                    <a:pt x="7014" y="12589"/>
                    <a:pt x="6953" y="12491"/>
                    <a:pt x="6877" y="12491"/>
                  </a:cubicBezTo>
                  <a:close/>
                  <a:moveTo>
                    <a:pt x="7247" y="12491"/>
                  </a:moveTo>
                  <a:cubicBezTo>
                    <a:pt x="7170" y="12491"/>
                    <a:pt x="7108" y="12589"/>
                    <a:pt x="7108" y="12709"/>
                  </a:cubicBezTo>
                  <a:cubicBezTo>
                    <a:pt x="7108" y="12829"/>
                    <a:pt x="7170" y="12926"/>
                    <a:pt x="7247" y="12926"/>
                  </a:cubicBezTo>
                  <a:cubicBezTo>
                    <a:pt x="7323" y="12926"/>
                    <a:pt x="7384" y="12829"/>
                    <a:pt x="7384" y="12709"/>
                  </a:cubicBezTo>
                  <a:cubicBezTo>
                    <a:pt x="7384" y="12589"/>
                    <a:pt x="7323" y="12491"/>
                    <a:pt x="7247" y="12491"/>
                  </a:cubicBezTo>
                  <a:close/>
                  <a:moveTo>
                    <a:pt x="7658" y="12491"/>
                  </a:moveTo>
                  <a:cubicBezTo>
                    <a:pt x="7581" y="12491"/>
                    <a:pt x="7519" y="12589"/>
                    <a:pt x="7519" y="12709"/>
                  </a:cubicBezTo>
                  <a:cubicBezTo>
                    <a:pt x="7519" y="12829"/>
                    <a:pt x="7581" y="12926"/>
                    <a:pt x="7658" y="12926"/>
                  </a:cubicBezTo>
                  <a:cubicBezTo>
                    <a:pt x="7734" y="12926"/>
                    <a:pt x="7795" y="12829"/>
                    <a:pt x="7795" y="12709"/>
                  </a:cubicBezTo>
                  <a:cubicBezTo>
                    <a:pt x="7795" y="12589"/>
                    <a:pt x="7734" y="12491"/>
                    <a:pt x="7658" y="12491"/>
                  </a:cubicBezTo>
                  <a:close/>
                  <a:moveTo>
                    <a:pt x="8027" y="12491"/>
                  </a:moveTo>
                  <a:cubicBezTo>
                    <a:pt x="7951" y="12491"/>
                    <a:pt x="7889" y="12589"/>
                    <a:pt x="7889" y="12709"/>
                  </a:cubicBezTo>
                  <a:cubicBezTo>
                    <a:pt x="7889" y="12829"/>
                    <a:pt x="7951" y="12926"/>
                    <a:pt x="8027" y="12926"/>
                  </a:cubicBezTo>
                  <a:cubicBezTo>
                    <a:pt x="8103" y="12926"/>
                    <a:pt x="8165" y="12829"/>
                    <a:pt x="8165" y="12709"/>
                  </a:cubicBezTo>
                  <a:cubicBezTo>
                    <a:pt x="8165" y="12589"/>
                    <a:pt x="8103" y="12491"/>
                    <a:pt x="8027" y="12491"/>
                  </a:cubicBezTo>
                  <a:close/>
                  <a:moveTo>
                    <a:pt x="8438" y="12491"/>
                  </a:moveTo>
                  <a:cubicBezTo>
                    <a:pt x="8362" y="12491"/>
                    <a:pt x="8299" y="12589"/>
                    <a:pt x="8299" y="12709"/>
                  </a:cubicBezTo>
                  <a:cubicBezTo>
                    <a:pt x="8299" y="12829"/>
                    <a:pt x="8362" y="12926"/>
                    <a:pt x="8438" y="12926"/>
                  </a:cubicBezTo>
                  <a:cubicBezTo>
                    <a:pt x="8515" y="12926"/>
                    <a:pt x="8576" y="12829"/>
                    <a:pt x="8576" y="12709"/>
                  </a:cubicBezTo>
                  <a:cubicBezTo>
                    <a:pt x="8576" y="12589"/>
                    <a:pt x="8515" y="12491"/>
                    <a:pt x="8438" y="12491"/>
                  </a:cubicBezTo>
                  <a:close/>
                  <a:moveTo>
                    <a:pt x="8849" y="12491"/>
                  </a:moveTo>
                  <a:cubicBezTo>
                    <a:pt x="8773" y="12491"/>
                    <a:pt x="8710" y="12589"/>
                    <a:pt x="8710" y="12709"/>
                  </a:cubicBezTo>
                  <a:cubicBezTo>
                    <a:pt x="8710" y="12829"/>
                    <a:pt x="8773" y="12926"/>
                    <a:pt x="8849" y="12926"/>
                  </a:cubicBezTo>
                  <a:cubicBezTo>
                    <a:pt x="8925" y="12926"/>
                    <a:pt x="8986" y="12829"/>
                    <a:pt x="8986" y="12709"/>
                  </a:cubicBezTo>
                  <a:cubicBezTo>
                    <a:pt x="8986" y="12589"/>
                    <a:pt x="8925" y="12491"/>
                    <a:pt x="8849" y="12491"/>
                  </a:cubicBezTo>
                  <a:close/>
                  <a:moveTo>
                    <a:pt x="9219" y="12491"/>
                  </a:moveTo>
                  <a:cubicBezTo>
                    <a:pt x="9142" y="12491"/>
                    <a:pt x="9080" y="12589"/>
                    <a:pt x="9080" y="12709"/>
                  </a:cubicBezTo>
                  <a:cubicBezTo>
                    <a:pt x="9080" y="12829"/>
                    <a:pt x="9142" y="12926"/>
                    <a:pt x="9219" y="12926"/>
                  </a:cubicBezTo>
                  <a:cubicBezTo>
                    <a:pt x="9295" y="12926"/>
                    <a:pt x="9356" y="12829"/>
                    <a:pt x="9356" y="12709"/>
                  </a:cubicBezTo>
                  <a:cubicBezTo>
                    <a:pt x="9356" y="12589"/>
                    <a:pt x="9295" y="12491"/>
                    <a:pt x="9219" y="12491"/>
                  </a:cubicBezTo>
                  <a:close/>
                  <a:moveTo>
                    <a:pt x="9630" y="12491"/>
                  </a:moveTo>
                  <a:cubicBezTo>
                    <a:pt x="9553" y="12491"/>
                    <a:pt x="9491" y="12589"/>
                    <a:pt x="9491" y="12709"/>
                  </a:cubicBezTo>
                  <a:cubicBezTo>
                    <a:pt x="9491" y="12829"/>
                    <a:pt x="9553" y="12926"/>
                    <a:pt x="9630" y="12926"/>
                  </a:cubicBezTo>
                  <a:cubicBezTo>
                    <a:pt x="9706" y="12926"/>
                    <a:pt x="9767" y="12829"/>
                    <a:pt x="9767" y="12709"/>
                  </a:cubicBezTo>
                  <a:cubicBezTo>
                    <a:pt x="9767" y="12589"/>
                    <a:pt x="9706" y="12491"/>
                    <a:pt x="9630" y="12491"/>
                  </a:cubicBezTo>
                  <a:close/>
                  <a:moveTo>
                    <a:pt x="9999" y="12491"/>
                  </a:moveTo>
                  <a:cubicBezTo>
                    <a:pt x="9923" y="12491"/>
                    <a:pt x="9861" y="12589"/>
                    <a:pt x="9861" y="12709"/>
                  </a:cubicBezTo>
                  <a:cubicBezTo>
                    <a:pt x="9861" y="12829"/>
                    <a:pt x="9923" y="12926"/>
                    <a:pt x="9999" y="12926"/>
                  </a:cubicBezTo>
                  <a:cubicBezTo>
                    <a:pt x="10076" y="12926"/>
                    <a:pt x="10137" y="12829"/>
                    <a:pt x="10137" y="12709"/>
                  </a:cubicBezTo>
                  <a:cubicBezTo>
                    <a:pt x="10137" y="12589"/>
                    <a:pt x="10076" y="12491"/>
                    <a:pt x="9999" y="12491"/>
                  </a:cubicBezTo>
                  <a:close/>
                  <a:moveTo>
                    <a:pt x="2891" y="13138"/>
                  </a:moveTo>
                  <a:cubicBezTo>
                    <a:pt x="2815" y="13138"/>
                    <a:pt x="2753" y="13236"/>
                    <a:pt x="2753" y="13356"/>
                  </a:cubicBezTo>
                  <a:cubicBezTo>
                    <a:pt x="2753" y="13477"/>
                    <a:pt x="2815" y="13573"/>
                    <a:pt x="2891" y="13573"/>
                  </a:cubicBezTo>
                  <a:cubicBezTo>
                    <a:pt x="2968" y="13573"/>
                    <a:pt x="3029" y="13477"/>
                    <a:pt x="3029" y="13356"/>
                  </a:cubicBezTo>
                  <a:cubicBezTo>
                    <a:pt x="3029" y="13236"/>
                    <a:pt x="2968" y="13138"/>
                    <a:pt x="2891" y="13138"/>
                  </a:cubicBezTo>
                  <a:close/>
                  <a:moveTo>
                    <a:pt x="3302" y="13138"/>
                  </a:moveTo>
                  <a:cubicBezTo>
                    <a:pt x="3226" y="13138"/>
                    <a:pt x="3164" y="13236"/>
                    <a:pt x="3164" y="13356"/>
                  </a:cubicBezTo>
                  <a:cubicBezTo>
                    <a:pt x="3164" y="13477"/>
                    <a:pt x="3226" y="13573"/>
                    <a:pt x="3302" y="13573"/>
                  </a:cubicBezTo>
                  <a:cubicBezTo>
                    <a:pt x="3379" y="13573"/>
                    <a:pt x="3440" y="13477"/>
                    <a:pt x="3440" y="13356"/>
                  </a:cubicBezTo>
                  <a:cubicBezTo>
                    <a:pt x="3440" y="13236"/>
                    <a:pt x="3379" y="13138"/>
                    <a:pt x="3302" y="13138"/>
                  </a:cubicBezTo>
                  <a:close/>
                  <a:moveTo>
                    <a:pt x="3713" y="13138"/>
                  </a:moveTo>
                  <a:cubicBezTo>
                    <a:pt x="3637" y="13138"/>
                    <a:pt x="3575" y="13236"/>
                    <a:pt x="3575" y="13356"/>
                  </a:cubicBezTo>
                  <a:cubicBezTo>
                    <a:pt x="3575" y="13477"/>
                    <a:pt x="3637" y="13573"/>
                    <a:pt x="3713" y="13573"/>
                  </a:cubicBezTo>
                  <a:cubicBezTo>
                    <a:pt x="3790" y="13573"/>
                    <a:pt x="3851" y="13477"/>
                    <a:pt x="3851" y="13356"/>
                  </a:cubicBezTo>
                  <a:cubicBezTo>
                    <a:pt x="3851" y="13236"/>
                    <a:pt x="3790" y="13138"/>
                    <a:pt x="3713" y="13138"/>
                  </a:cubicBezTo>
                  <a:close/>
                  <a:moveTo>
                    <a:pt x="4083" y="13138"/>
                  </a:moveTo>
                  <a:cubicBezTo>
                    <a:pt x="4007" y="13138"/>
                    <a:pt x="3944" y="13236"/>
                    <a:pt x="3944" y="13356"/>
                  </a:cubicBezTo>
                  <a:cubicBezTo>
                    <a:pt x="3944" y="13477"/>
                    <a:pt x="4007" y="13573"/>
                    <a:pt x="4083" y="13573"/>
                  </a:cubicBezTo>
                  <a:cubicBezTo>
                    <a:pt x="4159" y="13573"/>
                    <a:pt x="4220" y="13477"/>
                    <a:pt x="4220" y="13356"/>
                  </a:cubicBezTo>
                  <a:cubicBezTo>
                    <a:pt x="4220" y="13236"/>
                    <a:pt x="4159" y="13138"/>
                    <a:pt x="4083" y="13138"/>
                  </a:cubicBezTo>
                  <a:close/>
                  <a:moveTo>
                    <a:pt x="4494" y="13138"/>
                  </a:moveTo>
                  <a:cubicBezTo>
                    <a:pt x="4418" y="13138"/>
                    <a:pt x="4355" y="13236"/>
                    <a:pt x="4355" y="13356"/>
                  </a:cubicBezTo>
                  <a:cubicBezTo>
                    <a:pt x="4355" y="13477"/>
                    <a:pt x="4418" y="13573"/>
                    <a:pt x="4494" y="13573"/>
                  </a:cubicBezTo>
                  <a:cubicBezTo>
                    <a:pt x="4570" y="13573"/>
                    <a:pt x="4631" y="13477"/>
                    <a:pt x="4631" y="13356"/>
                  </a:cubicBezTo>
                  <a:cubicBezTo>
                    <a:pt x="4631" y="13236"/>
                    <a:pt x="4570" y="13138"/>
                    <a:pt x="4494" y="13138"/>
                  </a:cubicBezTo>
                  <a:close/>
                  <a:moveTo>
                    <a:pt x="4864" y="13138"/>
                  </a:moveTo>
                  <a:cubicBezTo>
                    <a:pt x="4787" y="13138"/>
                    <a:pt x="4725" y="13236"/>
                    <a:pt x="4725" y="13356"/>
                  </a:cubicBezTo>
                  <a:cubicBezTo>
                    <a:pt x="4725" y="13477"/>
                    <a:pt x="4787" y="13573"/>
                    <a:pt x="4864" y="13573"/>
                  </a:cubicBezTo>
                  <a:cubicBezTo>
                    <a:pt x="4940" y="13573"/>
                    <a:pt x="5001" y="13477"/>
                    <a:pt x="5001" y="13356"/>
                  </a:cubicBezTo>
                  <a:cubicBezTo>
                    <a:pt x="5001" y="13236"/>
                    <a:pt x="4940" y="13138"/>
                    <a:pt x="4864" y="13138"/>
                  </a:cubicBezTo>
                  <a:close/>
                  <a:moveTo>
                    <a:pt x="5274" y="13138"/>
                  </a:moveTo>
                  <a:cubicBezTo>
                    <a:pt x="5198" y="13138"/>
                    <a:pt x="5136" y="13236"/>
                    <a:pt x="5136" y="13356"/>
                  </a:cubicBezTo>
                  <a:cubicBezTo>
                    <a:pt x="5136" y="13477"/>
                    <a:pt x="5198" y="13573"/>
                    <a:pt x="5274" y="13573"/>
                  </a:cubicBezTo>
                  <a:cubicBezTo>
                    <a:pt x="5351" y="13573"/>
                    <a:pt x="5412" y="13477"/>
                    <a:pt x="5412" y="13356"/>
                  </a:cubicBezTo>
                  <a:cubicBezTo>
                    <a:pt x="5412" y="13236"/>
                    <a:pt x="5351" y="13138"/>
                    <a:pt x="5274" y="13138"/>
                  </a:cubicBezTo>
                  <a:close/>
                  <a:moveTo>
                    <a:pt x="5685" y="13138"/>
                  </a:moveTo>
                  <a:cubicBezTo>
                    <a:pt x="5609" y="13138"/>
                    <a:pt x="5547" y="13236"/>
                    <a:pt x="5547" y="13356"/>
                  </a:cubicBezTo>
                  <a:cubicBezTo>
                    <a:pt x="5547" y="13477"/>
                    <a:pt x="5609" y="13573"/>
                    <a:pt x="5685" y="13573"/>
                  </a:cubicBezTo>
                  <a:cubicBezTo>
                    <a:pt x="5762" y="13573"/>
                    <a:pt x="5823" y="13477"/>
                    <a:pt x="5823" y="13356"/>
                  </a:cubicBezTo>
                  <a:cubicBezTo>
                    <a:pt x="5823" y="13236"/>
                    <a:pt x="5762" y="13138"/>
                    <a:pt x="5685" y="13138"/>
                  </a:cubicBezTo>
                  <a:close/>
                  <a:moveTo>
                    <a:pt x="6055" y="13138"/>
                  </a:moveTo>
                  <a:cubicBezTo>
                    <a:pt x="5979" y="13138"/>
                    <a:pt x="5916" y="13236"/>
                    <a:pt x="5916" y="13356"/>
                  </a:cubicBezTo>
                  <a:cubicBezTo>
                    <a:pt x="5916" y="13477"/>
                    <a:pt x="5979" y="13573"/>
                    <a:pt x="6055" y="13573"/>
                  </a:cubicBezTo>
                  <a:cubicBezTo>
                    <a:pt x="6131" y="13573"/>
                    <a:pt x="6193" y="13477"/>
                    <a:pt x="6193" y="13356"/>
                  </a:cubicBezTo>
                  <a:cubicBezTo>
                    <a:pt x="6193" y="13236"/>
                    <a:pt x="6131" y="13138"/>
                    <a:pt x="6055" y="13138"/>
                  </a:cubicBezTo>
                  <a:close/>
                  <a:moveTo>
                    <a:pt x="6466" y="13138"/>
                  </a:moveTo>
                  <a:cubicBezTo>
                    <a:pt x="6390" y="13138"/>
                    <a:pt x="6327" y="13236"/>
                    <a:pt x="6327" y="13356"/>
                  </a:cubicBezTo>
                  <a:cubicBezTo>
                    <a:pt x="6327" y="13477"/>
                    <a:pt x="6390" y="13573"/>
                    <a:pt x="6466" y="13573"/>
                  </a:cubicBezTo>
                  <a:cubicBezTo>
                    <a:pt x="6542" y="13573"/>
                    <a:pt x="6603" y="13477"/>
                    <a:pt x="6603" y="13356"/>
                  </a:cubicBezTo>
                  <a:cubicBezTo>
                    <a:pt x="6603" y="13236"/>
                    <a:pt x="6542" y="13138"/>
                    <a:pt x="6466" y="13138"/>
                  </a:cubicBezTo>
                  <a:close/>
                  <a:moveTo>
                    <a:pt x="6877" y="13138"/>
                  </a:moveTo>
                  <a:cubicBezTo>
                    <a:pt x="6801" y="13138"/>
                    <a:pt x="6738" y="13236"/>
                    <a:pt x="6738" y="13356"/>
                  </a:cubicBezTo>
                  <a:cubicBezTo>
                    <a:pt x="6738" y="13477"/>
                    <a:pt x="6801" y="13573"/>
                    <a:pt x="6877" y="13573"/>
                  </a:cubicBezTo>
                  <a:cubicBezTo>
                    <a:pt x="6953" y="13573"/>
                    <a:pt x="7014" y="13477"/>
                    <a:pt x="7014" y="13356"/>
                  </a:cubicBezTo>
                  <a:cubicBezTo>
                    <a:pt x="7014" y="13236"/>
                    <a:pt x="6953" y="13138"/>
                    <a:pt x="6877" y="13138"/>
                  </a:cubicBezTo>
                  <a:close/>
                  <a:moveTo>
                    <a:pt x="7247" y="13138"/>
                  </a:moveTo>
                  <a:cubicBezTo>
                    <a:pt x="7170" y="13138"/>
                    <a:pt x="7108" y="13236"/>
                    <a:pt x="7108" y="13356"/>
                  </a:cubicBezTo>
                  <a:cubicBezTo>
                    <a:pt x="7108" y="13477"/>
                    <a:pt x="7170" y="13573"/>
                    <a:pt x="7247" y="13573"/>
                  </a:cubicBezTo>
                  <a:cubicBezTo>
                    <a:pt x="7323" y="13573"/>
                    <a:pt x="7384" y="13477"/>
                    <a:pt x="7384" y="13356"/>
                  </a:cubicBezTo>
                  <a:cubicBezTo>
                    <a:pt x="7384" y="13236"/>
                    <a:pt x="7323" y="13138"/>
                    <a:pt x="7247" y="13138"/>
                  </a:cubicBezTo>
                  <a:close/>
                  <a:moveTo>
                    <a:pt x="7658" y="13138"/>
                  </a:moveTo>
                  <a:cubicBezTo>
                    <a:pt x="7581" y="13138"/>
                    <a:pt x="7519" y="13236"/>
                    <a:pt x="7519" y="13356"/>
                  </a:cubicBezTo>
                  <a:cubicBezTo>
                    <a:pt x="7519" y="13477"/>
                    <a:pt x="7581" y="13573"/>
                    <a:pt x="7658" y="13573"/>
                  </a:cubicBezTo>
                  <a:cubicBezTo>
                    <a:pt x="7734" y="13573"/>
                    <a:pt x="7795" y="13477"/>
                    <a:pt x="7795" y="13356"/>
                  </a:cubicBezTo>
                  <a:cubicBezTo>
                    <a:pt x="7795" y="13236"/>
                    <a:pt x="7734" y="13138"/>
                    <a:pt x="7658" y="13138"/>
                  </a:cubicBezTo>
                  <a:close/>
                  <a:moveTo>
                    <a:pt x="8027" y="13138"/>
                  </a:moveTo>
                  <a:cubicBezTo>
                    <a:pt x="7951" y="13138"/>
                    <a:pt x="7889" y="13236"/>
                    <a:pt x="7889" y="13356"/>
                  </a:cubicBezTo>
                  <a:cubicBezTo>
                    <a:pt x="7889" y="13477"/>
                    <a:pt x="7951" y="13573"/>
                    <a:pt x="8027" y="13573"/>
                  </a:cubicBezTo>
                  <a:cubicBezTo>
                    <a:pt x="8103" y="13573"/>
                    <a:pt x="8165" y="13477"/>
                    <a:pt x="8165" y="13356"/>
                  </a:cubicBezTo>
                  <a:cubicBezTo>
                    <a:pt x="8165" y="13236"/>
                    <a:pt x="8103" y="13138"/>
                    <a:pt x="8027" y="13138"/>
                  </a:cubicBezTo>
                  <a:close/>
                  <a:moveTo>
                    <a:pt x="8438" y="13138"/>
                  </a:moveTo>
                  <a:cubicBezTo>
                    <a:pt x="8362" y="13138"/>
                    <a:pt x="8299" y="13236"/>
                    <a:pt x="8299" y="13356"/>
                  </a:cubicBezTo>
                  <a:cubicBezTo>
                    <a:pt x="8299" y="13477"/>
                    <a:pt x="8362" y="13573"/>
                    <a:pt x="8438" y="13573"/>
                  </a:cubicBezTo>
                  <a:cubicBezTo>
                    <a:pt x="8515" y="13573"/>
                    <a:pt x="8576" y="13477"/>
                    <a:pt x="8576" y="13356"/>
                  </a:cubicBezTo>
                  <a:cubicBezTo>
                    <a:pt x="8576" y="13236"/>
                    <a:pt x="8515" y="13138"/>
                    <a:pt x="8438" y="13138"/>
                  </a:cubicBezTo>
                  <a:close/>
                  <a:moveTo>
                    <a:pt x="8849" y="13138"/>
                  </a:moveTo>
                  <a:cubicBezTo>
                    <a:pt x="8773" y="13138"/>
                    <a:pt x="8710" y="13236"/>
                    <a:pt x="8710" y="13356"/>
                  </a:cubicBezTo>
                  <a:cubicBezTo>
                    <a:pt x="8710" y="13477"/>
                    <a:pt x="8773" y="13573"/>
                    <a:pt x="8849" y="13573"/>
                  </a:cubicBezTo>
                  <a:cubicBezTo>
                    <a:pt x="8925" y="13573"/>
                    <a:pt x="8986" y="13477"/>
                    <a:pt x="8986" y="13356"/>
                  </a:cubicBezTo>
                  <a:cubicBezTo>
                    <a:pt x="8986" y="13236"/>
                    <a:pt x="8925" y="13138"/>
                    <a:pt x="8849" y="13138"/>
                  </a:cubicBezTo>
                  <a:close/>
                  <a:moveTo>
                    <a:pt x="9219" y="13138"/>
                  </a:moveTo>
                  <a:cubicBezTo>
                    <a:pt x="9142" y="13138"/>
                    <a:pt x="9080" y="13236"/>
                    <a:pt x="9080" y="13356"/>
                  </a:cubicBezTo>
                  <a:cubicBezTo>
                    <a:pt x="9080" y="13477"/>
                    <a:pt x="9142" y="13573"/>
                    <a:pt x="9219" y="13573"/>
                  </a:cubicBezTo>
                  <a:cubicBezTo>
                    <a:pt x="9295" y="13573"/>
                    <a:pt x="9356" y="13477"/>
                    <a:pt x="9356" y="13356"/>
                  </a:cubicBezTo>
                  <a:cubicBezTo>
                    <a:pt x="9356" y="13236"/>
                    <a:pt x="9295" y="13138"/>
                    <a:pt x="9219" y="13138"/>
                  </a:cubicBezTo>
                  <a:close/>
                  <a:moveTo>
                    <a:pt x="9630" y="13138"/>
                  </a:moveTo>
                  <a:cubicBezTo>
                    <a:pt x="9553" y="13138"/>
                    <a:pt x="9491" y="13236"/>
                    <a:pt x="9491" y="13356"/>
                  </a:cubicBezTo>
                  <a:cubicBezTo>
                    <a:pt x="9491" y="13477"/>
                    <a:pt x="9553" y="13573"/>
                    <a:pt x="9630" y="13573"/>
                  </a:cubicBezTo>
                  <a:cubicBezTo>
                    <a:pt x="9706" y="13573"/>
                    <a:pt x="9767" y="13477"/>
                    <a:pt x="9767" y="13356"/>
                  </a:cubicBezTo>
                  <a:cubicBezTo>
                    <a:pt x="9767" y="13236"/>
                    <a:pt x="9706" y="13138"/>
                    <a:pt x="9630" y="13138"/>
                  </a:cubicBezTo>
                  <a:close/>
                  <a:moveTo>
                    <a:pt x="9999" y="13138"/>
                  </a:moveTo>
                  <a:cubicBezTo>
                    <a:pt x="9923" y="13138"/>
                    <a:pt x="9861" y="13236"/>
                    <a:pt x="9861" y="13356"/>
                  </a:cubicBezTo>
                  <a:cubicBezTo>
                    <a:pt x="9861" y="13477"/>
                    <a:pt x="9923" y="13573"/>
                    <a:pt x="9999" y="13573"/>
                  </a:cubicBezTo>
                  <a:cubicBezTo>
                    <a:pt x="10076" y="13573"/>
                    <a:pt x="10137" y="13477"/>
                    <a:pt x="10137" y="13356"/>
                  </a:cubicBezTo>
                  <a:cubicBezTo>
                    <a:pt x="10137" y="13236"/>
                    <a:pt x="10076" y="13138"/>
                    <a:pt x="9999" y="13138"/>
                  </a:cubicBezTo>
                  <a:close/>
                  <a:moveTo>
                    <a:pt x="2891" y="13720"/>
                  </a:moveTo>
                  <a:cubicBezTo>
                    <a:pt x="2815" y="13720"/>
                    <a:pt x="2753" y="13819"/>
                    <a:pt x="2753" y="13939"/>
                  </a:cubicBezTo>
                  <a:cubicBezTo>
                    <a:pt x="2753" y="14059"/>
                    <a:pt x="2815" y="14155"/>
                    <a:pt x="2891" y="14155"/>
                  </a:cubicBezTo>
                  <a:cubicBezTo>
                    <a:pt x="2968" y="14155"/>
                    <a:pt x="3029" y="14059"/>
                    <a:pt x="3029" y="13939"/>
                  </a:cubicBezTo>
                  <a:cubicBezTo>
                    <a:pt x="3029" y="13819"/>
                    <a:pt x="2968" y="13720"/>
                    <a:pt x="2891" y="13720"/>
                  </a:cubicBezTo>
                  <a:close/>
                  <a:moveTo>
                    <a:pt x="3302" y="13720"/>
                  </a:moveTo>
                  <a:cubicBezTo>
                    <a:pt x="3226" y="13720"/>
                    <a:pt x="3164" y="13819"/>
                    <a:pt x="3164" y="13939"/>
                  </a:cubicBezTo>
                  <a:cubicBezTo>
                    <a:pt x="3164" y="14059"/>
                    <a:pt x="3226" y="14155"/>
                    <a:pt x="3302" y="14155"/>
                  </a:cubicBezTo>
                  <a:cubicBezTo>
                    <a:pt x="3379" y="14155"/>
                    <a:pt x="3440" y="14059"/>
                    <a:pt x="3440" y="13939"/>
                  </a:cubicBezTo>
                  <a:cubicBezTo>
                    <a:pt x="3440" y="13819"/>
                    <a:pt x="3379" y="13720"/>
                    <a:pt x="3302" y="13720"/>
                  </a:cubicBezTo>
                  <a:close/>
                  <a:moveTo>
                    <a:pt x="3713" y="13720"/>
                  </a:moveTo>
                  <a:cubicBezTo>
                    <a:pt x="3637" y="13720"/>
                    <a:pt x="3575" y="13819"/>
                    <a:pt x="3575" y="13939"/>
                  </a:cubicBezTo>
                  <a:cubicBezTo>
                    <a:pt x="3575" y="14059"/>
                    <a:pt x="3637" y="14155"/>
                    <a:pt x="3713" y="14155"/>
                  </a:cubicBezTo>
                  <a:cubicBezTo>
                    <a:pt x="3789" y="14155"/>
                    <a:pt x="3851" y="14059"/>
                    <a:pt x="3851" y="13939"/>
                  </a:cubicBezTo>
                  <a:cubicBezTo>
                    <a:pt x="3851" y="13819"/>
                    <a:pt x="3789" y="13720"/>
                    <a:pt x="3713" y="13720"/>
                  </a:cubicBezTo>
                  <a:close/>
                  <a:moveTo>
                    <a:pt x="4083" y="13720"/>
                  </a:moveTo>
                  <a:cubicBezTo>
                    <a:pt x="4007" y="13720"/>
                    <a:pt x="3944" y="13819"/>
                    <a:pt x="3944" y="13939"/>
                  </a:cubicBezTo>
                  <a:cubicBezTo>
                    <a:pt x="3944" y="14059"/>
                    <a:pt x="4007" y="14155"/>
                    <a:pt x="4083" y="14155"/>
                  </a:cubicBezTo>
                  <a:cubicBezTo>
                    <a:pt x="4159" y="14155"/>
                    <a:pt x="4220" y="14059"/>
                    <a:pt x="4220" y="13939"/>
                  </a:cubicBezTo>
                  <a:cubicBezTo>
                    <a:pt x="4220" y="13819"/>
                    <a:pt x="4159" y="13720"/>
                    <a:pt x="4083" y="13720"/>
                  </a:cubicBezTo>
                  <a:close/>
                  <a:moveTo>
                    <a:pt x="4494" y="13720"/>
                  </a:moveTo>
                  <a:cubicBezTo>
                    <a:pt x="4418" y="13720"/>
                    <a:pt x="4355" y="13819"/>
                    <a:pt x="4355" y="13939"/>
                  </a:cubicBezTo>
                  <a:cubicBezTo>
                    <a:pt x="4355" y="14059"/>
                    <a:pt x="4418" y="14155"/>
                    <a:pt x="4494" y="14155"/>
                  </a:cubicBezTo>
                  <a:cubicBezTo>
                    <a:pt x="4570" y="14155"/>
                    <a:pt x="4631" y="14059"/>
                    <a:pt x="4631" y="13939"/>
                  </a:cubicBezTo>
                  <a:cubicBezTo>
                    <a:pt x="4631" y="13819"/>
                    <a:pt x="4570" y="13720"/>
                    <a:pt x="4494" y="13720"/>
                  </a:cubicBezTo>
                  <a:close/>
                  <a:moveTo>
                    <a:pt x="4864" y="13720"/>
                  </a:moveTo>
                  <a:cubicBezTo>
                    <a:pt x="4787" y="13720"/>
                    <a:pt x="4725" y="13819"/>
                    <a:pt x="4725" y="13939"/>
                  </a:cubicBezTo>
                  <a:cubicBezTo>
                    <a:pt x="4725" y="14059"/>
                    <a:pt x="4787" y="14155"/>
                    <a:pt x="4864" y="14155"/>
                  </a:cubicBezTo>
                  <a:cubicBezTo>
                    <a:pt x="4940" y="14155"/>
                    <a:pt x="5001" y="14059"/>
                    <a:pt x="5001" y="13939"/>
                  </a:cubicBezTo>
                  <a:cubicBezTo>
                    <a:pt x="5001" y="13819"/>
                    <a:pt x="4940" y="13720"/>
                    <a:pt x="4864" y="13720"/>
                  </a:cubicBezTo>
                  <a:close/>
                  <a:moveTo>
                    <a:pt x="5274" y="13720"/>
                  </a:moveTo>
                  <a:cubicBezTo>
                    <a:pt x="5198" y="13720"/>
                    <a:pt x="5136" y="13819"/>
                    <a:pt x="5136" y="13939"/>
                  </a:cubicBezTo>
                  <a:cubicBezTo>
                    <a:pt x="5136" y="14059"/>
                    <a:pt x="5198" y="14155"/>
                    <a:pt x="5274" y="14155"/>
                  </a:cubicBezTo>
                  <a:cubicBezTo>
                    <a:pt x="5351" y="14155"/>
                    <a:pt x="5412" y="14059"/>
                    <a:pt x="5412" y="13939"/>
                  </a:cubicBezTo>
                  <a:cubicBezTo>
                    <a:pt x="5412" y="13819"/>
                    <a:pt x="5351" y="13720"/>
                    <a:pt x="5274" y="13720"/>
                  </a:cubicBezTo>
                  <a:close/>
                  <a:moveTo>
                    <a:pt x="5685" y="13720"/>
                  </a:moveTo>
                  <a:cubicBezTo>
                    <a:pt x="5609" y="13720"/>
                    <a:pt x="5547" y="13819"/>
                    <a:pt x="5547" y="13939"/>
                  </a:cubicBezTo>
                  <a:cubicBezTo>
                    <a:pt x="5547" y="14059"/>
                    <a:pt x="5609" y="14155"/>
                    <a:pt x="5685" y="14155"/>
                  </a:cubicBezTo>
                  <a:cubicBezTo>
                    <a:pt x="5762" y="14155"/>
                    <a:pt x="5823" y="14059"/>
                    <a:pt x="5823" y="13939"/>
                  </a:cubicBezTo>
                  <a:cubicBezTo>
                    <a:pt x="5823" y="13819"/>
                    <a:pt x="5762" y="13720"/>
                    <a:pt x="5685" y="13720"/>
                  </a:cubicBezTo>
                  <a:close/>
                  <a:moveTo>
                    <a:pt x="6055" y="13720"/>
                  </a:moveTo>
                  <a:cubicBezTo>
                    <a:pt x="5979" y="13720"/>
                    <a:pt x="5916" y="13819"/>
                    <a:pt x="5916" y="13939"/>
                  </a:cubicBezTo>
                  <a:cubicBezTo>
                    <a:pt x="5916" y="14059"/>
                    <a:pt x="5979" y="14155"/>
                    <a:pt x="6055" y="14155"/>
                  </a:cubicBezTo>
                  <a:cubicBezTo>
                    <a:pt x="6131" y="14155"/>
                    <a:pt x="6193" y="14059"/>
                    <a:pt x="6193" y="13939"/>
                  </a:cubicBezTo>
                  <a:cubicBezTo>
                    <a:pt x="6193" y="13819"/>
                    <a:pt x="6131" y="13720"/>
                    <a:pt x="6055" y="13720"/>
                  </a:cubicBezTo>
                  <a:close/>
                  <a:moveTo>
                    <a:pt x="6466" y="13720"/>
                  </a:moveTo>
                  <a:cubicBezTo>
                    <a:pt x="6390" y="13720"/>
                    <a:pt x="6327" y="13819"/>
                    <a:pt x="6327" y="13939"/>
                  </a:cubicBezTo>
                  <a:cubicBezTo>
                    <a:pt x="6327" y="14059"/>
                    <a:pt x="6390" y="14155"/>
                    <a:pt x="6466" y="14155"/>
                  </a:cubicBezTo>
                  <a:cubicBezTo>
                    <a:pt x="6542" y="14155"/>
                    <a:pt x="6603" y="14059"/>
                    <a:pt x="6603" y="13939"/>
                  </a:cubicBezTo>
                  <a:cubicBezTo>
                    <a:pt x="6603" y="13819"/>
                    <a:pt x="6542" y="13720"/>
                    <a:pt x="6466" y="13720"/>
                  </a:cubicBezTo>
                  <a:close/>
                  <a:moveTo>
                    <a:pt x="6877" y="13720"/>
                  </a:moveTo>
                  <a:cubicBezTo>
                    <a:pt x="6801" y="13720"/>
                    <a:pt x="6738" y="13819"/>
                    <a:pt x="6738" y="13939"/>
                  </a:cubicBezTo>
                  <a:cubicBezTo>
                    <a:pt x="6738" y="14059"/>
                    <a:pt x="6801" y="14155"/>
                    <a:pt x="6877" y="14155"/>
                  </a:cubicBezTo>
                  <a:cubicBezTo>
                    <a:pt x="6953" y="14155"/>
                    <a:pt x="7014" y="14059"/>
                    <a:pt x="7014" y="13939"/>
                  </a:cubicBezTo>
                  <a:cubicBezTo>
                    <a:pt x="7014" y="13819"/>
                    <a:pt x="6953" y="13720"/>
                    <a:pt x="6877" y="13720"/>
                  </a:cubicBezTo>
                  <a:close/>
                  <a:moveTo>
                    <a:pt x="7247" y="13720"/>
                  </a:moveTo>
                  <a:cubicBezTo>
                    <a:pt x="7170" y="13720"/>
                    <a:pt x="7108" y="13819"/>
                    <a:pt x="7108" y="13939"/>
                  </a:cubicBezTo>
                  <a:cubicBezTo>
                    <a:pt x="7108" y="14059"/>
                    <a:pt x="7170" y="14155"/>
                    <a:pt x="7247" y="14155"/>
                  </a:cubicBezTo>
                  <a:cubicBezTo>
                    <a:pt x="7323" y="14155"/>
                    <a:pt x="7384" y="14059"/>
                    <a:pt x="7384" y="13939"/>
                  </a:cubicBezTo>
                  <a:cubicBezTo>
                    <a:pt x="7384" y="13819"/>
                    <a:pt x="7323" y="13720"/>
                    <a:pt x="7247" y="13720"/>
                  </a:cubicBezTo>
                  <a:close/>
                  <a:moveTo>
                    <a:pt x="7658" y="13720"/>
                  </a:moveTo>
                  <a:cubicBezTo>
                    <a:pt x="7581" y="13720"/>
                    <a:pt x="7519" y="13819"/>
                    <a:pt x="7519" y="13939"/>
                  </a:cubicBezTo>
                  <a:cubicBezTo>
                    <a:pt x="7519" y="14059"/>
                    <a:pt x="7581" y="14155"/>
                    <a:pt x="7658" y="14155"/>
                  </a:cubicBezTo>
                  <a:cubicBezTo>
                    <a:pt x="7734" y="14155"/>
                    <a:pt x="7795" y="14059"/>
                    <a:pt x="7795" y="13939"/>
                  </a:cubicBezTo>
                  <a:cubicBezTo>
                    <a:pt x="7795" y="13819"/>
                    <a:pt x="7734" y="13720"/>
                    <a:pt x="7658" y="13720"/>
                  </a:cubicBezTo>
                  <a:close/>
                  <a:moveTo>
                    <a:pt x="8027" y="13720"/>
                  </a:moveTo>
                  <a:cubicBezTo>
                    <a:pt x="7951" y="13720"/>
                    <a:pt x="7889" y="13819"/>
                    <a:pt x="7889" y="13939"/>
                  </a:cubicBezTo>
                  <a:cubicBezTo>
                    <a:pt x="7889" y="14059"/>
                    <a:pt x="7951" y="14155"/>
                    <a:pt x="8027" y="14155"/>
                  </a:cubicBezTo>
                  <a:cubicBezTo>
                    <a:pt x="8103" y="14155"/>
                    <a:pt x="8165" y="14059"/>
                    <a:pt x="8165" y="13939"/>
                  </a:cubicBezTo>
                  <a:cubicBezTo>
                    <a:pt x="8165" y="13819"/>
                    <a:pt x="8103" y="13720"/>
                    <a:pt x="8027" y="13720"/>
                  </a:cubicBezTo>
                  <a:close/>
                  <a:moveTo>
                    <a:pt x="8438" y="13720"/>
                  </a:moveTo>
                  <a:cubicBezTo>
                    <a:pt x="8362" y="13720"/>
                    <a:pt x="8299" y="13819"/>
                    <a:pt x="8299" y="13939"/>
                  </a:cubicBezTo>
                  <a:cubicBezTo>
                    <a:pt x="8299" y="14059"/>
                    <a:pt x="8362" y="14155"/>
                    <a:pt x="8438" y="14155"/>
                  </a:cubicBezTo>
                  <a:cubicBezTo>
                    <a:pt x="8515" y="14155"/>
                    <a:pt x="8576" y="14059"/>
                    <a:pt x="8576" y="13939"/>
                  </a:cubicBezTo>
                  <a:cubicBezTo>
                    <a:pt x="8576" y="13819"/>
                    <a:pt x="8515" y="13720"/>
                    <a:pt x="8438" y="13720"/>
                  </a:cubicBezTo>
                  <a:close/>
                  <a:moveTo>
                    <a:pt x="8849" y="13720"/>
                  </a:moveTo>
                  <a:cubicBezTo>
                    <a:pt x="8773" y="13720"/>
                    <a:pt x="8710" y="13819"/>
                    <a:pt x="8710" y="13939"/>
                  </a:cubicBezTo>
                  <a:cubicBezTo>
                    <a:pt x="8710" y="14059"/>
                    <a:pt x="8773" y="14155"/>
                    <a:pt x="8849" y="14155"/>
                  </a:cubicBezTo>
                  <a:cubicBezTo>
                    <a:pt x="8925" y="14155"/>
                    <a:pt x="8986" y="14059"/>
                    <a:pt x="8986" y="13939"/>
                  </a:cubicBezTo>
                  <a:cubicBezTo>
                    <a:pt x="8986" y="13819"/>
                    <a:pt x="8925" y="13720"/>
                    <a:pt x="8849" y="13720"/>
                  </a:cubicBezTo>
                  <a:close/>
                  <a:moveTo>
                    <a:pt x="9219" y="13720"/>
                  </a:moveTo>
                  <a:cubicBezTo>
                    <a:pt x="9142" y="13720"/>
                    <a:pt x="9080" y="13819"/>
                    <a:pt x="9080" y="13939"/>
                  </a:cubicBezTo>
                  <a:cubicBezTo>
                    <a:pt x="9080" y="14059"/>
                    <a:pt x="9142" y="14155"/>
                    <a:pt x="9219" y="14155"/>
                  </a:cubicBezTo>
                  <a:cubicBezTo>
                    <a:pt x="9295" y="14155"/>
                    <a:pt x="9356" y="14059"/>
                    <a:pt x="9356" y="13939"/>
                  </a:cubicBezTo>
                  <a:cubicBezTo>
                    <a:pt x="9356" y="13819"/>
                    <a:pt x="9295" y="13720"/>
                    <a:pt x="9219" y="13720"/>
                  </a:cubicBezTo>
                  <a:close/>
                  <a:moveTo>
                    <a:pt x="9630" y="13720"/>
                  </a:moveTo>
                  <a:cubicBezTo>
                    <a:pt x="9553" y="13720"/>
                    <a:pt x="9491" y="13819"/>
                    <a:pt x="9491" y="13939"/>
                  </a:cubicBezTo>
                  <a:cubicBezTo>
                    <a:pt x="9491" y="14059"/>
                    <a:pt x="9553" y="14155"/>
                    <a:pt x="9630" y="14155"/>
                  </a:cubicBezTo>
                  <a:cubicBezTo>
                    <a:pt x="9706" y="14155"/>
                    <a:pt x="9767" y="14059"/>
                    <a:pt x="9767" y="13939"/>
                  </a:cubicBezTo>
                  <a:cubicBezTo>
                    <a:pt x="9767" y="13819"/>
                    <a:pt x="9706" y="13720"/>
                    <a:pt x="9630" y="13720"/>
                  </a:cubicBezTo>
                  <a:close/>
                  <a:moveTo>
                    <a:pt x="3302" y="14368"/>
                  </a:moveTo>
                  <a:cubicBezTo>
                    <a:pt x="3226" y="14368"/>
                    <a:pt x="3164" y="14466"/>
                    <a:pt x="3164" y="14586"/>
                  </a:cubicBezTo>
                  <a:cubicBezTo>
                    <a:pt x="3164" y="14706"/>
                    <a:pt x="3226" y="14802"/>
                    <a:pt x="3302" y="14802"/>
                  </a:cubicBezTo>
                  <a:cubicBezTo>
                    <a:pt x="3379" y="14802"/>
                    <a:pt x="3440" y="14706"/>
                    <a:pt x="3440" y="14586"/>
                  </a:cubicBezTo>
                  <a:cubicBezTo>
                    <a:pt x="3440" y="14466"/>
                    <a:pt x="3379" y="14368"/>
                    <a:pt x="3302" y="14368"/>
                  </a:cubicBezTo>
                  <a:close/>
                  <a:moveTo>
                    <a:pt x="3713" y="14368"/>
                  </a:moveTo>
                  <a:cubicBezTo>
                    <a:pt x="3637" y="14368"/>
                    <a:pt x="3575" y="14466"/>
                    <a:pt x="3575" y="14586"/>
                  </a:cubicBezTo>
                  <a:cubicBezTo>
                    <a:pt x="3575" y="14706"/>
                    <a:pt x="3637" y="14802"/>
                    <a:pt x="3713" y="14802"/>
                  </a:cubicBezTo>
                  <a:cubicBezTo>
                    <a:pt x="3789" y="14802"/>
                    <a:pt x="3851" y="14706"/>
                    <a:pt x="3851" y="14586"/>
                  </a:cubicBezTo>
                  <a:cubicBezTo>
                    <a:pt x="3851" y="14466"/>
                    <a:pt x="3789" y="14368"/>
                    <a:pt x="3713" y="14368"/>
                  </a:cubicBezTo>
                  <a:close/>
                  <a:moveTo>
                    <a:pt x="4083" y="14368"/>
                  </a:moveTo>
                  <a:cubicBezTo>
                    <a:pt x="4007" y="14368"/>
                    <a:pt x="3944" y="14466"/>
                    <a:pt x="3944" y="14586"/>
                  </a:cubicBezTo>
                  <a:cubicBezTo>
                    <a:pt x="3944" y="14706"/>
                    <a:pt x="4007" y="14802"/>
                    <a:pt x="4083" y="14802"/>
                  </a:cubicBezTo>
                  <a:cubicBezTo>
                    <a:pt x="4159" y="14802"/>
                    <a:pt x="4220" y="14706"/>
                    <a:pt x="4220" y="14586"/>
                  </a:cubicBezTo>
                  <a:cubicBezTo>
                    <a:pt x="4220" y="14466"/>
                    <a:pt x="4159" y="14368"/>
                    <a:pt x="4083" y="14368"/>
                  </a:cubicBezTo>
                  <a:close/>
                  <a:moveTo>
                    <a:pt x="4494" y="14368"/>
                  </a:moveTo>
                  <a:cubicBezTo>
                    <a:pt x="4418" y="14368"/>
                    <a:pt x="4355" y="14466"/>
                    <a:pt x="4355" y="14586"/>
                  </a:cubicBezTo>
                  <a:cubicBezTo>
                    <a:pt x="4355" y="14706"/>
                    <a:pt x="4418" y="14802"/>
                    <a:pt x="4494" y="14802"/>
                  </a:cubicBezTo>
                  <a:cubicBezTo>
                    <a:pt x="4570" y="14802"/>
                    <a:pt x="4631" y="14706"/>
                    <a:pt x="4631" y="14586"/>
                  </a:cubicBezTo>
                  <a:cubicBezTo>
                    <a:pt x="4631" y="14466"/>
                    <a:pt x="4570" y="14368"/>
                    <a:pt x="4494" y="14368"/>
                  </a:cubicBezTo>
                  <a:close/>
                  <a:moveTo>
                    <a:pt x="4864" y="14368"/>
                  </a:moveTo>
                  <a:cubicBezTo>
                    <a:pt x="4787" y="14368"/>
                    <a:pt x="4725" y="14466"/>
                    <a:pt x="4725" y="14586"/>
                  </a:cubicBezTo>
                  <a:cubicBezTo>
                    <a:pt x="4725" y="14706"/>
                    <a:pt x="4787" y="14802"/>
                    <a:pt x="4864" y="14802"/>
                  </a:cubicBezTo>
                  <a:cubicBezTo>
                    <a:pt x="4940" y="14802"/>
                    <a:pt x="5001" y="14706"/>
                    <a:pt x="5001" y="14586"/>
                  </a:cubicBezTo>
                  <a:cubicBezTo>
                    <a:pt x="5001" y="14466"/>
                    <a:pt x="4940" y="14368"/>
                    <a:pt x="4864" y="14368"/>
                  </a:cubicBezTo>
                  <a:close/>
                  <a:moveTo>
                    <a:pt x="5274" y="14368"/>
                  </a:moveTo>
                  <a:cubicBezTo>
                    <a:pt x="5198" y="14368"/>
                    <a:pt x="5136" y="14466"/>
                    <a:pt x="5136" y="14586"/>
                  </a:cubicBezTo>
                  <a:cubicBezTo>
                    <a:pt x="5136" y="14706"/>
                    <a:pt x="5198" y="14802"/>
                    <a:pt x="5274" y="14802"/>
                  </a:cubicBezTo>
                  <a:cubicBezTo>
                    <a:pt x="5351" y="14802"/>
                    <a:pt x="5412" y="14706"/>
                    <a:pt x="5412" y="14586"/>
                  </a:cubicBezTo>
                  <a:cubicBezTo>
                    <a:pt x="5412" y="14466"/>
                    <a:pt x="5351" y="14368"/>
                    <a:pt x="5274" y="14368"/>
                  </a:cubicBezTo>
                  <a:close/>
                  <a:moveTo>
                    <a:pt x="5685" y="14368"/>
                  </a:moveTo>
                  <a:cubicBezTo>
                    <a:pt x="5609" y="14368"/>
                    <a:pt x="5547" y="14466"/>
                    <a:pt x="5547" y="14586"/>
                  </a:cubicBezTo>
                  <a:cubicBezTo>
                    <a:pt x="5547" y="14706"/>
                    <a:pt x="5609" y="14802"/>
                    <a:pt x="5685" y="14802"/>
                  </a:cubicBezTo>
                  <a:cubicBezTo>
                    <a:pt x="5762" y="14802"/>
                    <a:pt x="5823" y="14706"/>
                    <a:pt x="5823" y="14586"/>
                  </a:cubicBezTo>
                  <a:cubicBezTo>
                    <a:pt x="5823" y="14466"/>
                    <a:pt x="5762" y="14368"/>
                    <a:pt x="5685" y="14368"/>
                  </a:cubicBezTo>
                  <a:close/>
                  <a:moveTo>
                    <a:pt x="6055" y="14368"/>
                  </a:moveTo>
                  <a:cubicBezTo>
                    <a:pt x="5979" y="14368"/>
                    <a:pt x="5916" y="14466"/>
                    <a:pt x="5916" y="14586"/>
                  </a:cubicBezTo>
                  <a:cubicBezTo>
                    <a:pt x="5916" y="14706"/>
                    <a:pt x="5979" y="14802"/>
                    <a:pt x="6055" y="14802"/>
                  </a:cubicBezTo>
                  <a:cubicBezTo>
                    <a:pt x="6131" y="14802"/>
                    <a:pt x="6193" y="14706"/>
                    <a:pt x="6193" y="14586"/>
                  </a:cubicBezTo>
                  <a:cubicBezTo>
                    <a:pt x="6193" y="14466"/>
                    <a:pt x="6131" y="14368"/>
                    <a:pt x="6055" y="14368"/>
                  </a:cubicBezTo>
                  <a:close/>
                  <a:moveTo>
                    <a:pt x="6466" y="14368"/>
                  </a:moveTo>
                  <a:cubicBezTo>
                    <a:pt x="6390" y="14368"/>
                    <a:pt x="6327" y="14466"/>
                    <a:pt x="6327" y="14586"/>
                  </a:cubicBezTo>
                  <a:cubicBezTo>
                    <a:pt x="6327" y="14706"/>
                    <a:pt x="6390" y="14802"/>
                    <a:pt x="6466" y="14802"/>
                  </a:cubicBezTo>
                  <a:cubicBezTo>
                    <a:pt x="6542" y="14802"/>
                    <a:pt x="6603" y="14706"/>
                    <a:pt x="6603" y="14586"/>
                  </a:cubicBezTo>
                  <a:cubicBezTo>
                    <a:pt x="6603" y="14466"/>
                    <a:pt x="6542" y="14368"/>
                    <a:pt x="6466" y="14368"/>
                  </a:cubicBezTo>
                  <a:close/>
                  <a:moveTo>
                    <a:pt x="6877" y="14368"/>
                  </a:moveTo>
                  <a:cubicBezTo>
                    <a:pt x="6801" y="14368"/>
                    <a:pt x="6738" y="14466"/>
                    <a:pt x="6738" y="14586"/>
                  </a:cubicBezTo>
                  <a:cubicBezTo>
                    <a:pt x="6738" y="14706"/>
                    <a:pt x="6801" y="14802"/>
                    <a:pt x="6877" y="14802"/>
                  </a:cubicBezTo>
                  <a:cubicBezTo>
                    <a:pt x="6953" y="14802"/>
                    <a:pt x="7014" y="14706"/>
                    <a:pt x="7014" y="14586"/>
                  </a:cubicBezTo>
                  <a:cubicBezTo>
                    <a:pt x="7014" y="14466"/>
                    <a:pt x="6953" y="14368"/>
                    <a:pt x="6877" y="14368"/>
                  </a:cubicBezTo>
                  <a:close/>
                  <a:moveTo>
                    <a:pt x="7247" y="14368"/>
                  </a:moveTo>
                  <a:cubicBezTo>
                    <a:pt x="7170" y="14368"/>
                    <a:pt x="7108" y="14466"/>
                    <a:pt x="7108" y="14586"/>
                  </a:cubicBezTo>
                  <a:cubicBezTo>
                    <a:pt x="7108" y="14706"/>
                    <a:pt x="7170" y="14802"/>
                    <a:pt x="7247" y="14802"/>
                  </a:cubicBezTo>
                  <a:cubicBezTo>
                    <a:pt x="7323" y="14802"/>
                    <a:pt x="7384" y="14706"/>
                    <a:pt x="7384" y="14586"/>
                  </a:cubicBezTo>
                  <a:cubicBezTo>
                    <a:pt x="7384" y="14466"/>
                    <a:pt x="7323" y="14368"/>
                    <a:pt x="7247" y="14368"/>
                  </a:cubicBezTo>
                  <a:close/>
                  <a:moveTo>
                    <a:pt x="7658" y="14368"/>
                  </a:moveTo>
                  <a:cubicBezTo>
                    <a:pt x="7581" y="14368"/>
                    <a:pt x="7519" y="14466"/>
                    <a:pt x="7519" y="14586"/>
                  </a:cubicBezTo>
                  <a:cubicBezTo>
                    <a:pt x="7519" y="14706"/>
                    <a:pt x="7581" y="14802"/>
                    <a:pt x="7658" y="14802"/>
                  </a:cubicBezTo>
                  <a:cubicBezTo>
                    <a:pt x="7734" y="14802"/>
                    <a:pt x="7795" y="14706"/>
                    <a:pt x="7795" y="14586"/>
                  </a:cubicBezTo>
                  <a:cubicBezTo>
                    <a:pt x="7795" y="14466"/>
                    <a:pt x="7734" y="14368"/>
                    <a:pt x="7658" y="14368"/>
                  </a:cubicBezTo>
                  <a:close/>
                  <a:moveTo>
                    <a:pt x="8027" y="14368"/>
                  </a:moveTo>
                  <a:cubicBezTo>
                    <a:pt x="7951" y="14368"/>
                    <a:pt x="7889" y="14466"/>
                    <a:pt x="7889" y="14586"/>
                  </a:cubicBezTo>
                  <a:cubicBezTo>
                    <a:pt x="7889" y="14706"/>
                    <a:pt x="7951" y="14802"/>
                    <a:pt x="8027" y="14802"/>
                  </a:cubicBezTo>
                  <a:cubicBezTo>
                    <a:pt x="8103" y="14802"/>
                    <a:pt x="8165" y="14706"/>
                    <a:pt x="8165" y="14586"/>
                  </a:cubicBezTo>
                  <a:cubicBezTo>
                    <a:pt x="8165" y="14466"/>
                    <a:pt x="8103" y="14368"/>
                    <a:pt x="8027" y="14368"/>
                  </a:cubicBezTo>
                  <a:close/>
                  <a:moveTo>
                    <a:pt x="8438" y="14368"/>
                  </a:moveTo>
                  <a:cubicBezTo>
                    <a:pt x="8362" y="14368"/>
                    <a:pt x="8299" y="14466"/>
                    <a:pt x="8299" y="14586"/>
                  </a:cubicBezTo>
                  <a:cubicBezTo>
                    <a:pt x="8299" y="14706"/>
                    <a:pt x="8362" y="14802"/>
                    <a:pt x="8438" y="14802"/>
                  </a:cubicBezTo>
                  <a:cubicBezTo>
                    <a:pt x="8515" y="14802"/>
                    <a:pt x="8576" y="14706"/>
                    <a:pt x="8576" y="14586"/>
                  </a:cubicBezTo>
                  <a:cubicBezTo>
                    <a:pt x="8576" y="14466"/>
                    <a:pt x="8515" y="14368"/>
                    <a:pt x="8438" y="14368"/>
                  </a:cubicBezTo>
                  <a:close/>
                  <a:moveTo>
                    <a:pt x="8849" y="14368"/>
                  </a:moveTo>
                  <a:cubicBezTo>
                    <a:pt x="8773" y="14368"/>
                    <a:pt x="8710" y="14466"/>
                    <a:pt x="8710" y="14586"/>
                  </a:cubicBezTo>
                  <a:cubicBezTo>
                    <a:pt x="8710" y="14706"/>
                    <a:pt x="8773" y="14802"/>
                    <a:pt x="8849" y="14802"/>
                  </a:cubicBezTo>
                  <a:cubicBezTo>
                    <a:pt x="8925" y="14802"/>
                    <a:pt x="8986" y="14706"/>
                    <a:pt x="8986" y="14586"/>
                  </a:cubicBezTo>
                  <a:cubicBezTo>
                    <a:pt x="8986" y="14466"/>
                    <a:pt x="8925" y="14368"/>
                    <a:pt x="8849" y="14368"/>
                  </a:cubicBezTo>
                  <a:close/>
                  <a:moveTo>
                    <a:pt x="9219" y="14368"/>
                  </a:moveTo>
                  <a:cubicBezTo>
                    <a:pt x="9142" y="14368"/>
                    <a:pt x="9080" y="14466"/>
                    <a:pt x="9080" y="14586"/>
                  </a:cubicBezTo>
                  <a:cubicBezTo>
                    <a:pt x="9080" y="14706"/>
                    <a:pt x="9142" y="14802"/>
                    <a:pt x="9219" y="14802"/>
                  </a:cubicBezTo>
                  <a:cubicBezTo>
                    <a:pt x="9295" y="14802"/>
                    <a:pt x="9356" y="14706"/>
                    <a:pt x="9356" y="14586"/>
                  </a:cubicBezTo>
                  <a:cubicBezTo>
                    <a:pt x="9356" y="14466"/>
                    <a:pt x="9295" y="14368"/>
                    <a:pt x="9219" y="14368"/>
                  </a:cubicBezTo>
                  <a:close/>
                  <a:moveTo>
                    <a:pt x="3261" y="14950"/>
                  </a:moveTo>
                  <a:cubicBezTo>
                    <a:pt x="3185" y="14950"/>
                    <a:pt x="3123" y="15048"/>
                    <a:pt x="3123" y="15169"/>
                  </a:cubicBezTo>
                  <a:cubicBezTo>
                    <a:pt x="3123" y="15288"/>
                    <a:pt x="3185" y="15385"/>
                    <a:pt x="3261" y="15385"/>
                  </a:cubicBezTo>
                  <a:cubicBezTo>
                    <a:pt x="3338" y="15385"/>
                    <a:pt x="3399" y="15288"/>
                    <a:pt x="3399" y="15169"/>
                  </a:cubicBezTo>
                  <a:cubicBezTo>
                    <a:pt x="3399" y="15048"/>
                    <a:pt x="3338" y="14950"/>
                    <a:pt x="3261" y="14950"/>
                  </a:cubicBezTo>
                  <a:close/>
                  <a:moveTo>
                    <a:pt x="3672" y="14950"/>
                  </a:moveTo>
                  <a:cubicBezTo>
                    <a:pt x="3596" y="14950"/>
                    <a:pt x="3533" y="15048"/>
                    <a:pt x="3533" y="15169"/>
                  </a:cubicBezTo>
                  <a:cubicBezTo>
                    <a:pt x="3533" y="15288"/>
                    <a:pt x="3596" y="15385"/>
                    <a:pt x="3672" y="15385"/>
                  </a:cubicBezTo>
                  <a:cubicBezTo>
                    <a:pt x="3748" y="15385"/>
                    <a:pt x="3809" y="15288"/>
                    <a:pt x="3809" y="15169"/>
                  </a:cubicBezTo>
                  <a:cubicBezTo>
                    <a:pt x="3809" y="15048"/>
                    <a:pt x="3748" y="14950"/>
                    <a:pt x="3672" y="14950"/>
                  </a:cubicBezTo>
                  <a:close/>
                  <a:moveTo>
                    <a:pt x="4083" y="14950"/>
                  </a:moveTo>
                  <a:cubicBezTo>
                    <a:pt x="4007" y="14950"/>
                    <a:pt x="3944" y="15048"/>
                    <a:pt x="3944" y="15169"/>
                  </a:cubicBezTo>
                  <a:cubicBezTo>
                    <a:pt x="3944" y="15288"/>
                    <a:pt x="4007" y="15385"/>
                    <a:pt x="4083" y="15385"/>
                  </a:cubicBezTo>
                  <a:cubicBezTo>
                    <a:pt x="4159" y="15385"/>
                    <a:pt x="4220" y="15288"/>
                    <a:pt x="4220" y="15169"/>
                  </a:cubicBezTo>
                  <a:cubicBezTo>
                    <a:pt x="4220" y="15048"/>
                    <a:pt x="4159" y="14950"/>
                    <a:pt x="4083" y="14950"/>
                  </a:cubicBezTo>
                  <a:close/>
                  <a:moveTo>
                    <a:pt x="4494" y="14950"/>
                  </a:moveTo>
                  <a:cubicBezTo>
                    <a:pt x="4418" y="14950"/>
                    <a:pt x="4355" y="15048"/>
                    <a:pt x="4355" y="15169"/>
                  </a:cubicBezTo>
                  <a:cubicBezTo>
                    <a:pt x="4355" y="15289"/>
                    <a:pt x="4418" y="15385"/>
                    <a:pt x="4494" y="15385"/>
                  </a:cubicBezTo>
                  <a:cubicBezTo>
                    <a:pt x="4570" y="15385"/>
                    <a:pt x="4631" y="15289"/>
                    <a:pt x="4631" y="15169"/>
                  </a:cubicBezTo>
                  <a:cubicBezTo>
                    <a:pt x="4631" y="15048"/>
                    <a:pt x="4570" y="14950"/>
                    <a:pt x="4494" y="14950"/>
                  </a:cubicBezTo>
                  <a:close/>
                  <a:moveTo>
                    <a:pt x="4864" y="14950"/>
                  </a:moveTo>
                  <a:cubicBezTo>
                    <a:pt x="4787" y="14950"/>
                    <a:pt x="4725" y="15048"/>
                    <a:pt x="4725" y="15169"/>
                  </a:cubicBezTo>
                  <a:cubicBezTo>
                    <a:pt x="4725" y="15289"/>
                    <a:pt x="4787" y="15385"/>
                    <a:pt x="4864" y="15385"/>
                  </a:cubicBezTo>
                  <a:cubicBezTo>
                    <a:pt x="4940" y="15385"/>
                    <a:pt x="5001" y="15289"/>
                    <a:pt x="5001" y="15169"/>
                  </a:cubicBezTo>
                  <a:cubicBezTo>
                    <a:pt x="5001" y="15048"/>
                    <a:pt x="4940" y="14950"/>
                    <a:pt x="4864" y="14950"/>
                  </a:cubicBezTo>
                  <a:close/>
                  <a:moveTo>
                    <a:pt x="5274" y="14950"/>
                  </a:moveTo>
                  <a:cubicBezTo>
                    <a:pt x="5198" y="14950"/>
                    <a:pt x="5136" y="15048"/>
                    <a:pt x="5136" y="15169"/>
                  </a:cubicBezTo>
                  <a:cubicBezTo>
                    <a:pt x="5136" y="15289"/>
                    <a:pt x="5198" y="15385"/>
                    <a:pt x="5274" y="15385"/>
                  </a:cubicBezTo>
                  <a:cubicBezTo>
                    <a:pt x="5351" y="15385"/>
                    <a:pt x="5412" y="15289"/>
                    <a:pt x="5412" y="15169"/>
                  </a:cubicBezTo>
                  <a:cubicBezTo>
                    <a:pt x="5412" y="15048"/>
                    <a:pt x="5351" y="14950"/>
                    <a:pt x="5274" y="14950"/>
                  </a:cubicBezTo>
                  <a:close/>
                  <a:moveTo>
                    <a:pt x="5685" y="14950"/>
                  </a:moveTo>
                  <a:cubicBezTo>
                    <a:pt x="5609" y="14950"/>
                    <a:pt x="5547" y="15048"/>
                    <a:pt x="5547" y="15169"/>
                  </a:cubicBezTo>
                  <a:cubicBezTo>
                    <a:pt x="5547" y="15289"/>
                    <a:pt x="5609" y="15385"/>
                    <a:pt x="5685" y="15385"/>
                  </a:cubicBezTo>
                  <a:cubicBezTo>
                    <a:pt x="5762" y="15385"/>
                    <a:pt x="5823" y="15289"/>
                    <a:pt x="5823" y="15169"/>
                  </a:cubicBezTo>
                  <a:cubicBezTo>
                    <a:pt x="5823" y="15048"/>
                    <a:pt x="5762" y="14950"/>
                    <a:pt x="5685" y="14950"/>
                  </a:cubicBezTo>
                  <a:close/>
                  <a:moveTo>
                    <a:pt x="6055" y="14950"/>
                  </a:moveTo>
                  <a:cubicBezTo>
                    <a:pt x="5979" y="14950"/>
                    <a:pt x="5916" y="15048"/>
                    <a:pt x="5916" y="15169"/>
                  </a:cubicBezTo>
                  <a:cubicBezTo>
                    <a:pt x="5916" y="15288"/>
                    <a:pt x="5979" y="15385"/>
                    <a:pt x="6055" y="15385"/>
                  </a:cubicBezTo>
                  <a:cubicBezTo>
                    <a:pt x="6131" y="15385"/>
                    <a:pt x="6193" y="15288"/>
                    <a:pt x="6193" y="15169"/>
                  </a:cubicBezTo>
                  <a:cubicBezTo>
                    <a:pt x="6193" y="15048"/>
                    <a:pt x="6131" y="14950"/>
                    <a:pt x="6055" y="14950"/>
                  </a:cubicBezTo>
                  <a:close/>
                  <a:moveTo>
                    <a:pt x="6466" y="14950"/>
                  </a:moveTo>
                  <a:cubicBezTo>
                    <a:pt x="6390" y="14950"/>
                    <a:pt x="6327" y="15048"/>
                    <a:pt x="6327" y="15169"/>
                  </a:cubicBezTo>
                  <a:cubicBezTo>
                    <a:pt x="6327" y="15288"/>
                    <a:pt x="6390" y="15385"/>
                    <a:pt x="6466" y="15385"/>
                  </a:cubicBezTo>
                  <a:cubicBezTo>
                    <a:pt x="6542" y="15385"/>
                    <a:pt x="6603" y="15288"/>
                    <a:pt x="6603" y="15169"/>
                  </a:cubicBezTo>
                  <a:cubicBezTo>
                    <a:pt x="6603" y="15048"/>
                    <a:pt x="6542" y="14950"/>
                    <a:pt x="6466" y="14950"/>
                  </a:cubicBezTo>
                  <a:close/>
                  <a:moveTo>
                    <a:pt x="6877" y="14950"/>
                  </a:moveTo>
                  <a:cubicBezTo>
                    <a:pt x="6801" y="14950"/>
                    <a:pt x="6738" y="15048"/>
                    <a:pt x="6738" y="15169"/>
                  </a:cubicBezTo>
                  <a:cubicBezTo>
                    <a:pt x="6738" y="15288"/>
                    <a:pt x="6801" y="15385"/>
                    <a:pt x="6877" y="15385"/>
                  </a:cubicBezTo>
                  <a:cubicBezTo>
                    <a:pt x="6953" y="15385"/>
                    <a:pt x="7014" y="15288"/>
                    <a:pt x="7014" y="15169"/>
                  </a:cubicBezTo>
                  <a:cubicBezTo>
                    <a:pt x="7014" y="15048"/>
                    <a:pt x="6953" y="14950"/>
                    <a:pt x="6877" y="14950"/>
                  </a:cubicBezTo>
                  <a:close/>
                  <a:moveTo>
                    <a:pt x="7247" y="14950"/>
                  </a:moveTo>
                  <a:cubicBezTo>
                    <a:pt x="7170" y="14950"/>
                    <a:pt x="7108" y="15048"/>
                    <a:pt x="7108" y="15169"/>
                  </a:cubicBezTo>
                  <a:cubicBezTo>
                    <a:pt x="7108" y="15288"/>
                    <a:pt x="7170" y="15385"/>
                    <a:pt x="7247" y="15385"/>
                  </a:cubicBezTo>
                  <a:cubicBezTo>
                    <a:pt x="7323" y="15385"/>
                    <a:pt x="7384" y="15288"/>
                    <a:pt x="7384" y="15169"/>
                  </a:cubicBezTo>
                  <a:cubicBezTo>
                    <a:pt x="7384" y="15048"/>
                    <a:pt x="7323" y="14950"/>
                    <a:pt x="7247" y="14950"/>
                  </a:cubicBezTo>
                  <a:close/>
                  <a:moveTo>
                    <a:pt x="7658" y="14950"/>
                  </a:moveTo>
                  <a:cubicBezTo>
                    <a:pt x="7581" y="14950"/>
                    <a:pt x="7519" y="15048"/>
                    <a:pt x="7519" y="15169"/>
                  </a:cubicBezTo>
                  <a:cubicBezTo>
                    <a:pt x="7519" y="15288"/>
                    <a:pt x="7581" y="15385"/>
                    <a:pt x="7658" y="15385"/>
                  </a:cubicBezTo>
                  <a:cubicBezTo>
                    <a:pt x="7734" y="15385"/>
                    <a:pt x="7795" y="15288"/>
                    <a:pt x="7795" y="15169"/>
                  </a:cubicBezTo>
                  <a:cubicBezTo>
                    <a:pt x="7795" y="15048"/>
                    <a:pt x="7734" y="14950"/>
                    <a:pt x="7658" y="14950"/>
                  </a:cubicBezTo>
                  <a:close/>
                  <a:moveTo>
                    <a:pt x="8849" y="14950"/>
                  </a:moveTo>
                  <a:cubicBezTo>
                    <a:pt x="8773" y="14950"/>
                    <a:pt x="8710" y="15048"/>
                    <a:pt x="8710" y="15169"/>
                  </a:cubicBezTo>
                  <a:cubicBezTo>
                    <a:pt x="8710" y="15288"/>
                    <a:pt x="8773" y="15385"/>
                    <a:pt x="8849" y="15385"/>
                  </a:cubicBezTo>
                  <a:cubicBezTo>
                    <a:pt x="8925" y="15385"/>
                    <a:pt x="8986" y="15288"/>
                    <a:pt x="8986" y="15169"/>
                  </a:cubicBezTo>
                  <a:cubicBezTo>
                    <a:pt x="8986" y="15048"/>
                    <a:pt x="8925" y="14950"/>
                    <a:pt x="8849" y="14950"/>
                  </a:cubicBezTo>
                  <a:close/>
                  <a:moveTo>
                    <a:pt x="4494" y="15533"/>
                  </a:moveTo>
                  <a:cubicBezTo>
                    <a:pt x="4418" y="15533"/>
                    <a:pt x="4355" y="15631"/>
                    <a:pt x="4355" y="15751"/>
                  </a:cubicBezTo>
                  <a:cubicBezTo>
                    <a:pt x="4355" y="15871"/>
                    <a:pt x="4418" y="15969"/>
                    <a:pt x="4494" y="15969"/>
                  </a:cubicBezTo>
                  <a:cubicBezTo>
                    <a:pt x="4570" y="15969"/>
                    <a:pt x="4631" y="15871"/>
                    <a:pt x="4631" y="15751"/>
                  </a:cubicBezTo>
                  <a:cubicBezTo>
                    <a:pt x="4631" y="15631"/>
                    <a:pt x="4570" y="15533"/>
                    <a:pt x="4494" y="15533"/>
                  </a:cubicBezTo>
                  <a:close/>
                  <a:moveTo>
                    <a:pt x="4864" y="15533"/>
                  </a:moveTo>
                  <a:cubicBezTo>
                    <a:pt x="4787" y="15533"/>
                    <a:pt x="4725" y="15631"/>
                    <a:pt x="4725" y="15751"/>
                  </a:cubicBezTo>
                  <a:cubicBezTo>
                    <a:pt x="4725" y="15871"/>
                    <a:pt x="4787" y="15969"/>
                    <a:pt x="4864" y="15969"/>
                  </a:cubicBezTo>
                  <a:cubicBezTo>
                    <a:pt x="4940" y="15969"/>
                    <a:pt x="5001" y="15871"/>
                    <a:pt x="5001" y="15751"/>
                  </a:cubicBezTo>
                  <a:cubicBezTo>
                    <a:pt x="5001" y="15631"/>
                    <a:pt x="4940" y="15533"/>
                    <a:pt x="4864" y="15533"/>
                  </a:cubicBezTo>
                  <a:close/>
                  <a:moveTo>
                    <a:pt x="3261" y="15597"/>
                  </a:moveTo>
                  <a:cubicBezTo>
                    <a:pt x="3185" y="15597"/>
                    <a:pt x="3123" y="15695"/>
                    <a:pt x="3123" y="15816"/>
                  </a:cubicBezTo>
                  <a:cubicBezTo>
                    <a:pt x="3123" y="15936"/>
                    <a:pt x="3185" y="16032"/>
                    <a:pt x="3261" y="16032"/>
                  </a:cubicBezTo>
                  <a:cubicBezTo>
                    <a:pt x="3338" y="16032"/>
                    <a:pt x="3399" y="15936"/>
                    <a:pt x="3399" y="15816"/>
                  </a:cubicBezTo>
                  <a:cubicBezTo>
                    <a:pt x="3399" y="15695"/>
                    <a:pt x="3338" y="15597"/>
                    <a:pt x="3261" y="15597"/>
                  </a:cubicBezTo>
                  <a:close/>
                  <a:moveTo>
                    <a:pt x="4083" y="15597"/>
                  </a:moveTo>
                  <a:cubicBezTo>
                    <a:pt x="4007" y="15597"/>
                    <a:pt x="3944" y="15695"/>
                    <a:pt x="3944" y="15816"/>
                  </a:cubicBezTo>
                  <a:cubicBezTo>
                    <a:pt x="3944" y="15936"/>
                    <a:pt x="4007" y="16032"/>
                    <a:pt x="4083" y="16032"/>
                  </a:cubicBezTo>
                  <a:cubicBezTo>
                    <a:pt x="4159" y="16032"/>
                    <a:pt x="4220" y="15936"/>
                    <a:pt x="4220" y="15816"/>
                  </a:cubicBezTo>
                  <a:cubicBezTo>
                    <a:pt x="4220" y="15695"/>
                    <a:pt x="4159" y="15597"/>
                    <a:pt x="4083" y="15597"/>
                  </a:cubicBezTo>
                  <a:close/>
                  <a:moveTo>
                    <a:pt x="5274" y="15597"/>
                  </a:moveTo>
                  <a:cubicBezTo>
                    <a:pt x="5198" y="15597"/>
                    <a:pt x="5136" y="15695"/>
                    <a:pt x="5136" y="15816"/>
                  </a:cubicBezTo>
                  <a:cubicBezTo>
                    <a:pt x="5136" y="15936"/>
                    <a:pt x="5198" y="16032"/>
                    <a:pt x="5274" y="16032"/>
                  </a:cubicBezTo>
                  <a:cubicBezTo>
                    <a:pt x="5351" y="16032"/>
                    <a:pt x="5412" y="15936"/>
                    <a:pt x="5412" y="15816"/>
                  </a:cubicBezTo>
                  <a:cubicBezTo>
                    <a:pt x="5412" y="15695"/>
                    <a:pt x="5351" y="15597"/>
                    <a:pt x="5274" y="15597"/>
                  </a:cubicBezTo>
                  <a:close/>
                  <a:moveTo>
                    <a:pt x="5685" y="15597"/>
                  </a:moveTo>
                  <a:cubicBezTo>
                    <a:pt x="5609" y="15597"/>
                    <a:pt x="5547" y="15695"/>
                    <a:pt x="5547" y="15816"/>
                  </a:cubicBezTo>
                  <a:cubicBezTo>
                    <a:pt x="5547" y="15936"/>
                    <a:pt x="5609" y="16034"/>
                    <a:pt x="5685" y="16034"/>
                  </a:cubicBezTo>
                  <a:cubicBezTo>
                    <a:pt x="5762" y="16034"/>
                    <a:pt x="5823" y="15936"/>
                    <a:pt x="5823" y="15816"/>
                  </a:cubicBezTo>
                  <a:cubicBezTo>
                    <a:pt x="5823" y="15695"/>
                    <a:pt x="5762" y="15597"/>
                    <a:pt x="5685" y="15597"/>
                  </a:cubicBezTo>
                  <a:close/>
                  <a:moveTo>
                    <a:pt x="6055" y="15597"/>
                  </a:moveTo>
                  <a:cubicBezTo>
                    <a:pt x="5979" y="15597"/>
                    <a:pt x="5916" y="15695"/>
                    <a:pt x="5916" y="15816"/>
                  </a:cubicBezTo>
                  <a:cubicBezTo>
                    <a:pt x="5916" y="15936"/>
                    <a:pt x="5979" y="16032"/>
                    <a:pt x="6055" y="16032"/>
                  </a:cubicBezTo>
                  <a:cubicBezTo>
                    <a:pt x="6131" y="16032"/>
                    <a:pt x="6193" y="15936"/>
                    <a:pt x="6193" y="15816"/>
                  </a:cubicBezTo>
                  <a:cubicBezTo>
                    <a:pt x="6193" y="15695"/>
                    <a:pt x="6131" y="15597"/>
                    <a:pt x="6055" y="15597"/>
                  </a:cubicBezTo>
                  <a:close/>
                  <a:moveTo>
                    <a:pt x="8849" y="15597"/>
                  </a:moveTo>
                  <a:cubicBezTo>
                    <a:pt x="8773" y="15597"/>
                    <a:pt x="8710" y="15695"/>
                    <a:pt x="8710" y="15816"/>
                  </a:cubicBezTo>
                  <a:cubicBezTo>
                    <a:pt x="8710" y="15936"/>
                    <a:pt x="8773" y="16032"/>
                    <a:pt x="8849" y="16032"/>
                  </a:cubicBezTo>
                  <a:cubicBezTo>
                    <a:pt x="8925" y="16032"/>
                    <a:pt x="8986" y="15936"/>
                    <a:pt x="8986" y="15816"/>
                  </a:cubicBezTo>
                  <a:cubicBezTo>
                    <a:pt x="8986" y="15695"/>
                    <a:pt x="8925" y="15597"/>
                    <a:pt x="8849" y="15597"/>
                  </a:cubicBezTo>
                  <a:close/>
                  <a:moveTo>
                    <a:pt x="4083" y="16180"/>
                  </a:moveTo>
                  <a:cubicBezTo>
                    <a:pt x="4007" y="16180"/>
                    <a:pt x="3944" y="16278"/>
                    <a:pt x="3944" y="16398"/>
                  </a:cubicBezTo>
                  <a:cubicBezTo>
                    <a:pt x="3944" y="16518"/>
                    <a:pt x="4007" y="16617"/>
                    <a:pt x="4083" y="16617"/>
                  </a:cubicBezTo>
                  <a:cubicBezTo>
                    <a:pt x="4159" y="16617"/>
                    <a:pt x="4220" y="16518"/>
                    <a:pt x="4220" y="16398"/>
                  </a:cubicBezTo>
                  <a:cubicBezTo>
                    <a:pt x="4220" y="16278"/>
                    <a:pt x="4159" y="16180"/>
                    <a:pt x="4083" y="16180"/>
                  </a:cubicBezTo>
                  <a:close/>
                  <a:moveTo>
                    <a:pt x="4494" y="16180"/>
                  </a:moveTo>
                  <a:cubicBezTo>
                    <a:pt x="4418" y="16180"/>
                    <a:pt x="4355" y="16278"/>
                    <a:pt x="4355" y="16398"/>
                  </a:cubicBezTo>
                  <a:cubicBezTo>
                    <a:pt x="4355" y="16518"/>
                    <a:pt x="4418" y="16615"/>
                    <a:pt x="4494" y="16615"/>
                  </a:cubicBezTo>
                  <a:cubicBezTo>
                    <a:pt x="4570" y="16615"/>
                    <a:pt x="4631" y="16518"/>
                    <a:pt x="4631" y="16398"/>
                  </a:cubicBezTo>
                  <a:cubicBezTo>
                    <a:pt x="4631" y="16278"/>
                    <a:pt x="4570" y="16180"/>
                    <a:pt x="4494" y="16180"/>
                  </a:cubicBezTo>
                  <a:close/>
                  <a:moveTo>
                    <a:pt x="4864" y="16180"/>
                  </a:moveTo>
                  <a:cubicBezTo>
                    <a:pt x="4787" y="16180"/>
                    <a:pt x="4725" y="16278"/>
                    <a:pt x="4725" y="16398"/>
                  </a:cubicBezTo>
                  <a:cubicBezTo>
                    <a:pt x="4725" y="16518"/>
                    <a:pt x="4787" y="16615"/>
                    <a:pt x="4864" y="16615"/>
                  </a:cubicBezTo>
                  <a:cubicBezTo>
                    <a:pt x="4940" y="16615"/>
                    <a:pt x="5001" y="16518"/>
                    <a:pt x="5001" y="16398"/>
                  </a:cubicBezTo>
                  <a:cubicBezTo>
                    <a:pt x="5001" y="16278"/>
                    <a:pt x="4940" y="16180"/>
                    <a:pt x="4864" y="16180"/>
                  </a:cubicBezTo>
                  <a:close/>
                  <a:moveTo>
                    <a:pt x="5274" y="16180"/>
                  </a:moveTo>
                  <a:cubicBezTo>
                    <a:pt x="5198" y="16180"/>
                    <a:pt x="5136" y="16278"/>
                    <a:pt x="5136" y="16398"/>
                  </a:cubicBezTo>
                  <a:cubicBezTo>
                    <a:pt x="5136" y="16518"/>
                    <a:pt x="5198" y="16617"/>
                    <a:pt x="5274" y="16617"/>
                  </a:cubicBezTo>
                  <a:cubicBezTo>
                    <a:pt x="5351" y="16617"/>
                    <a:pt x="5412" y="16518"/>
                    <a:pt x="5412" y="16398"/>
                  </a:cubicBezTo>
                  <a:cubicBezTo>
                    <a:pt x="5412" y="16278"/>
                    <a:pt x="5351" y="16180"/>
                    <a:pt x="5274" y="16180"/>
                  </a:cubicBezTo>
                  <a:close/>
                  <a:moveTo>
                    <a:pt x="5685" y="16180"/>
                  </a:moveTo>
                  <a:cubicBezTo>
                    <a:pt x="5609" y="16180"/>
                    <a:pt x="5547" y="16278"/>
                    <a:pt x="5547" y="16398"/>
                  </a:cubicBezTo>
                  <a:cubicBezTo>
                    <a:pt x="5547" y="16518"/>
                    <a:pt x="5609" y="16617"/>
                    <a:pt x="5685" y="16617"/>
                  </a:cubicBezTo>
                  <a:cubicBezTo>
                    <a:pt x="5762" y="16617"/>
                    <a:pt x="5823" y="16518"/>
                    <a:pt x="5823" y="16398"/>
                  </a:cubicBezTo>
                  <a:cubicBezTo>
                    <a:pt x="5823" y="16278"/>
                    <a:pt x="5762" y="16180"/>
                    <a:pt x="5685" y="16180"/>
                  </a:cubicBezTo>
                  <a:close/>
                  <a:moveTo>
                    <a:pt x="4494" y="16762"/>
                  </a:moveTo>
                  <a:cubicBezTo>
                    <a:pt x="4418" y="16762"/>
                    <a:pt x="4355" y="16861"/>
                    <a:pt x="4355" y="16981"/>
                  </a:cubicBezTo>
                  <a:cubicBezTo>
                    <a:pt x="4355" y="17101"/>
                    <a:pt x="4418" y="17197"/>
                    <a:pt x="4494" y="17197"/>
                  </a:cubicBezTo>
                  <a:cubicBezTo>
                    <a:pt x="4570" y="17197"/>
                    <a:pt x="4631" y="17101"/>
                    <a:pt x="4631" y="16981"/>
                  </a:cubicBezTo>
                  <a:cubicBezTo>
                    <a:pt x="4631" y="16861"/>
                    <a:pt x="4570" y="16762"/>
                    <a:pt x="4494" y="16762"/>
                  </a:cubicBezTo>
                  <a:close/>
                  <a:moveTo>
                    <a:pt x="4864" y="16762"/>
                  </a:moveTo>
                  <a:cubicBezTo>
                    <a:pt x="4787" y="16762"/>
                    <a:pt x="4725" y="16861"/>
                    <a:pt x="4725" y="16981"/>
                  </a:cubicBezTo>
                  <a:cubicBezTo>
                    <a:pt x="4725" y="17101"/>
                    <a:pt x="4787" y="17197"/>
                    <a:pt x="4864" y="17197"/>
                  </a:cubicBezTo>
                  <a:cubicBezTo>
                    <a:pt x="4940" y="17197"/>
                    <a:pt x="5001" y="17101"/>
                    <a:pt x="5001" y="16981"/>
                  </a:cubicBezTo>
                  <a:cubicBezTo>
                    <a:pt x="5001" y="16861"/>
                    <a:pt x="4940" y="16762"/>
                    <a:pt x="4864" y="16762"/>
                  </a:cubicBezTo>
                  <a:close/>
                  <a:moveTo>
                    <a:pt x="5685" y="16827"/>
                  </a:moveTo>
                  <a:cubicBezTo>
                    <a:pt x="5609" y="16827"/>
                    <a:pt x="5547" y="16925"/>
                    <a:pt x="5547" y="17045"/>
                  </a:cubicBezTo>
                  <a:cubicBezTo>
                    <a:pt x="5547" y="17166"/>
                    <a:pt x="5609" y="17262"/>
                    <a:pt x="5685" y="17262"/>
                  </a:cubicBezTo>
                  <a:cubicBezTo>
                    <a:pt x="5762" y="17262"/>
                    <a:pt x="5823" y="17166"/>
                    <a:pt x="5823" y="17045"/>
                  </a:cubicBezTo>
                  <a:cubicBezTo>
                    <a:pt x="5823" y="16925"/>
                    <a:pt x="5762" y="16827"/>
                    <a:pt x="5685" y="16827"/>
                  </a:cubicBezTo>
                  <a:close/>
                  <a:moveTo>
                    <a:pt x="3672" y="16892"/>
                  </a:moveTo>
                  <a:cubicBezTo>
                    <a:pt x="3596" y="16892"/>
                    <a:pt x="3533" y="16990"/>
                    <a:pt x="3533" y="17110"/>
                  </a:cubicBezTo>
                  <a:cubicBezTo>
                    <a:pt x="3533" y="17230"/>
                    <a:pt x="3596" y="17327"/>
                    <a:pt x="3672" y="17327"/>
                  </a:cubicBezTo>
                  <a:cubicBezTo>
                    <a:pt x="3748" y="17327"/>
                    <a:pt x="3809" y="17230"/>
                    <a:pt x="3809" y="17110"/>
                  </a:cubicBezTo>
                  <a:cubicBezTo>
                    <a:pt x="3809" y="16990"/>
                    <a:pt x="3748" y="16892"/>
                    <a:pt x="3672" y="16892"/>
                  </a:cubicBezTo>
                  <a:close/>
                  <a:moveTo>
                    <a:pt x="5274" y="16892"/>
                  </a:moveTo>
                  <a:cubicBezTo>
                    <a:pt x="5198" y="16892"/>
                    <a:pt x="5136" y="16990"/>
                    <a:pt x="5136" y="17110"/>
                  </a:cubicBezTo>
                  <a:cubicBezTo>
                    <a:pt x="5136" y="17230"/>
                    <a:pt x="5198" y="17327"/>
                    <a:pt x="5274" y="17327"/>
                  </a:cubicBezTo>
                  <a:cubicBezTo>
                    <a:pt x="5351" y="17327"/>
                    <a:pt x="5412" y="17230"/>
                    <a:pt x="5412" y="17110"/>
                  </a:cubicBezTo>
                  <a:cubicBezTo>
                    <a:pt x="5412" y="16990"/>
                    <a:pt x="5351" y="16892"/>
                    <a:pt x="5274" y="16892"/>
                  </a:cubicBezTo>
                  <a:close/>
                  <a:moveTo>
                    <a:pt x="4494" y="17409"/>
                  </a:moveTo>
                  <a:cubicBezTo>
                    <a:pt x="4418" y="17409"/>
                    <a:pt x="4355" y="17507"/>
                    <a:pt x="4355" y="17628"/>
                  </a:cubicBezTo>
                  <a:cubicBezTo>
                    <a:pt x="4355" y="17748"/>
                    <a:pt x="4418" y="17844"/>
                    <a:pt x="4494" y="17844"/>
                  </a:cubicBezTo>
                  <a:cubicBezTo>
                    <a:pt x="4570" y="17844"/>
                    <a:pt x="4631" y="17748"/>
                    <a:pt x="4631" y="17628"/>
                  </a:cubicBezTo>
                  <a:cubicBezTo>
                    <a:pt x="4631" y="17507"/>
                    <a:pt x="4570" y="17409"/>
                    <a:pt x="4494" y="17409"/>
                  </a:cubicBezTo>
                  <a:close/>
                  <a:moveTo>
                    <a:pt x="4864" y="17409"/>
                  </a:moveTo>
                  <a:cubicBezTo>
                    <a:pt x="4787" y="17409"/>
                    <a:pt x="4725" y="17507"/>
                    <a:pt x="4725" y="17628"/>
                  </a:cubicBezTo>
                  <a:cubicBezTo>
                    <a:pt x="4725" y="17748"/>
                    <a:pt x="4787" y="17844"/>
                    <a:pt x="4864" y="17844"/>
                  </a:cubicBezTo>
                  <a:cubicBezTo>
                    <a:pt x="4940" y="17844"/>
                    <a:pt x="5001" y="17748"/>
                    <a:pt x="5001" y="17628"/>
                  </a:cubicBezTo>
                  <a:cubicBezTo>
                    <a:pt x="5001" y="17507"/>
                    <a:pt x="4940" y="17409"/>
                    <a:pt x="4864" y="17409"/>
                  </a:cubicBezTo>
                  <a:close/>
                  <a:moveTo>
                    <a:pt x="5274" y="17409"/>
                  </a:moveTo>
                  <a:cubicBezTo>
                    <a:pt x="5198" y="17409"/>
                    <a:pt x="5136" y="17507"/>
                    <a:pt x="5136" y="17628"/>
                  </a:cubicBezTo>
                  <a:cubicBezTo>
                    <a:pt x="5136" y="17748"/>
                    <a:pt x="5198" y="17844"/>
                    <a:pt x="5274" y="17844"/>
                  </a:cubicBezTo>
                  <a:cubicBezTo>
                    <a:pt x="5351" y="17844"/>
                    <a:pt x="5412" y="17748"/>
                    <a:pt x="5412" y="17628"/>
                  </a:cubicBezTo>
                  <a:cubicBezTo>
                    <a:pt x="5412" y="17507"/>
                    <a:pt x="5351" y="17409"/>
                    <a:pt x="5274" y="17409"/>
                  </a:cubicBezTo>
                  <a:close/>
                  <a:moveTo>
                    <a:pt x="5685" y="17409"/>
                  </a:moveTo>
                  <a:cubicBezTo>
                    <a:pt x="5609" y="17409"/>
                    <a:pt x="5547" y="17507"/>
                    <a:pt x="5547" y="17628"/>
                  </a:cubicBezTo>
                  <a:cubicBezTo>
                    <a:pt x="5547" y="17748"/>
                    <a:pt x="5609" y="17844"/>
                    <a:pt x="5685" y="17844"/>
                  </a:cubicBezTo>
                  <a:cubicBezTo>
                    <a:pt x="5762" y="17844"/>
                    <a:pt x="5823" y="17748"/>
                    <a:pt x="5823" y="17628"/>
                  </a:cubicBezTo>
                  <a:cubicBezTo>
                    <a:pt x="5823" y="17507"/>
                    <a:pt x="5762" y="17409"/>
                    <a:pt x="5685" y="17409"/>
                  </a:cubicBezTo>
                  <a:close/>
                  <a:moveTo>
                    <a:pt x="7575" y="17409"/>
                  </a:moveTo>
                  <a:cubicBezTo>
                    <a:pt x="7499" y="17409"/>
                    <a:pt x="7437" y="17507"/>
                    <a:pt x="7437" y="17628"/>
                  </a:cubicBezTo>
                  <a:cubicBezTo>
                    <a:pt x="7437" y="17748"/>
                    <a:pt x="7499" y="17844"/>
                    <a:pt x="7575" y="17844"/>
                  </a:cubicBezTo>
                  <a:cubicBezTo>
                    <a:pt x="7652" y="17844"/>
                    <a:pt x="7713" y="17748"/>
                    <a:pt x="7713" y="17628"/>
                  </a:cubicBezTo>
                  <a:cubicBezTo>
                    <a:pt x="7713" y="17507"/>
                    <a:pt x="7652" y="17409"/>
                    <a:pt x="7575" y="17409"/>
                  </a:cubicBezTo>
                  <a:close/>
                  <a:moveTo>
                    <a:pt x="9219" y="17409"/>
                  </a:moveTo>
                  <a:cubicBezTo>
                    <a:pt x="9143" y="17409"/>
                    <a:pt x="9080" y="17508"/>
                    <a:pt x="9080" y="17628"/>
                  </a:cubicBezTo>
                  <a:cubicBezTo>
                    <a:pt x="9080" y="17748"/>
                    <a:pt x="9143" y="17846"/>
                    <a:pt x="9219" y="17846"/>
                  </a:cubicBezTo>
                  <a:cubicBezTo>
                    <a:pt x="9295" y="17846"/>
                    <a:pt x="9356" y="17748"/>
                    <a:pt x="9356" y="17628"/>
                  </a:cubicBezTo>
                  <a:cubicBezTo>
                    <a:pt x="9356" y="17508"/>
                    <a:pt x="9295" y="17409"/>
                    <a:pt x="9219" y="17409"/>
                  </a:cubicBezTo>
                  <a:close/>
                  <a:moveTo>
                    <a:pt x="9589" y="17409"/>
                  </a:moveTo>
                  <a:cubicBezTo>
                    <a:pt x="9512" y="17409"/>
                    <a:pt x="9450" y="17508"/>
                    <a:pt x="9450" y="17628"/>
                  </a:cubicBezTo>
                  <a:cubicBezTo>
                    <a:pt x="9450" y="17748"/>
                    <a:pt x="9512" y="17846"/>
                    <a:pt x="9589" y="17846"/>
                  </a:cubicBezTo>
                  <a:cubicBezTo>
                    <a:pt x="9665" y="17846"/>
                    <a:pt x="9726" y="17748"/>
                    <a:pt x="9726" y="17628"/>
                  </a:cubicBezTo>
                  <a:cubicBezTo>
                    <a:pt x="9726" y="17508"/>
                    <a:pt x="9665" y="17409"/>
                    <a:pt x="9589" y="17409"/>
                  </a:cubicBezTo>
                  <a:close/>
                  <a:moveTo>
                    <a:pt x="4494" y="18057"/>
                  </a:moveTo>
                  <a:cubicBezTo>
                    <a:pt x="4418" y="18057"/>
                    <a:pt x="4355" y="18155"/>
                    <a:pt x="4355" y="18275"/>
                  </a:cubicBezTo>
                  <a:cubicBezTo>
                    <a:pt x="4355" y="18395"/>
                    <a:pt x="4418" y="18493"/>
                    <a:pt x="4494" y="18493"/>
                  </a:cubicBezTo>
                  <a:cubicBezTo>
                    <a:pt x="4570" y="18493"/>
                    <a:pt x="4631" y="18395"/>
                    <a:pt x="4631" y="18275"/>
                  </a:cubicBezTo>
                  <a:cubicBezTo>
                    <a:pt x="4631" y="18155"/>
                    <a:pt x="4570" y="18057"/>
                    <a:pt x="4494" y="18057"/>
                  </a:cubicBezTo>
                  <a:close/>
                  <a:moveTo>
                    <a:pt x="4864" y="18057"/>
                  </a:moveTo>
                  <a:cubicBezTo>
                    <a:pt x="4787" y="18057"/>
                    <a:pt x="4725" y="18155"/>
                    <a:pt x="4725" y="18275"/>
                  </a:cubicBezTo>
                  <a:cubicBezTo>
                    <a:pt x="4725" y="18395"/>
                    <a:pt x="4787" y="18493"/>
                    <a:pt x="4864" y="18493"/>
                  </a:cubicBezTo>
                  <a:cubicBezTo>
                    <a:pt x="4940" y="18493"/>
                    <a:pt x="5001" y="18395"/>
                    <a:pt x="5001" y="18275"/>
                  </a:cubicBezTo>
                  <a:cubicBezTo>
                    <a:pt x="5001" y="18155"/>
                    <a:pt x="4940" y="18057"/>
                    <a:pt x="4864" y="18057"/>
                  </a:cubicBezTo>
                  <a:close/>
                  <a:moveTo>
                    <a:pt x="5274" y="18057"/>
                  </a:moveTo>
                  <a:cubicBezTo>
                    <a:pt x="5198" y="18057"/>
                    <a:pt x="5136" y="18155"/>
                    <a:pt x="5136" y="18275"/>
                  </a:cubicBezTo>
                  <a:cubicBezTo>
                    <a:pt x="5136" y="18395"/>
                    <a:pt x="5198" y="18493"/>
                    <a:pt x="5274" y="18493"/>
                  </a:cubicBezTo>
                  <a:cubicBezTo>
                    <a:pt x="5351" y="18493"/>
                    <a:pt x="5412" y="18395"/>
                    <a:pt x="5412" y="18275"/>
                  </a:cubicBezTo>
                  <a:cubicBezTo>
                    <a:pt x="5412" y="18155"/>
                    <a:pt x="5351" y="18057"/>
                    <a:pt x="5274" y="18057"/>
                  </a:cubicBezTo>
                  <a:close/>
                  <a:moveTo>
                    <a:pt x="5685" y="18057"/>
                  </a:moveTo>
                  <a:cubicBezTo>
                    <a:pt x="5609" y="18057"/>
                    <a:pt x="5547" y="18155"/>
                    <a:pt x="5547" y="18275"/>
                  </a:cubicBezTo>
                  <a:cubicBezTo>
                    <a:pt x="5547" y="18395"/>
                    <a:pt x="5609" y="18493"/>
                    <a:pt x="5685" y="18493"/>
                  </a:cubicBezTo>
                  <a:cubicBezTo>
                    <a:pt x="5762" y="18493"/>
                    <a:pt x="5823" y="18395"/>
                    <a:pt x="5823" y="18275"/>
                  </a:cubicBezTo>
                  <a:cubicBezTo>
                    <a:pt x="5823" y="18155"/>
                    <a:pt x="5762" y="18057"/>
                    <a:pt x="5685" y="18057"/>
                  </a:cubicBezTo>
                  <a:close/>
                  <a:moveTo>
                    <a:pt x="6055" y="18057"/>
                  </a:moveTo>
                  <a:cubicBezTo>
                    <a:pt x="5979" y="18057"/>
                    <a:pt x="5916" y="18155"/>
                    <a:pt x="5916" y="18275"/>
                  </a:cubicBezTo>
                  <a:cubicBezTo>
                    <a:pt x="5916" y="18395"/>
                    <a:pt x="5979" y="18491"/>
                    <a:pt x="6055" y="18491"/>
                  </a:cubicBezTo>
                  <a:cubicBezTo>
                    <a:pt x="6131" y="18491"/>
                    <a:pt x="6193" y="18395"/>
                    <a:pt x="6193" y="18275"/>
                  </a:cubicBezTo>
                  <a:cubicBezTo>
                    <a:pt x="6193" y="18155"/>
                    <a:pt x="6131" y="18057"/>
                    <a:pt x="6055" y="18057"/>
                  </a:cubicBezTo>
                  <a:close/>
                  <a:moveTo>
                    <a:pt x="7247" y="18057"/>
                  </a:moveTo>
                  <a:cubicBezTo>
                    <a:pt x="7170" y="18057"/>
                    <a:pt x="7108" y="18155"/>
                    <a:pt x="7108" y="18275"/>
                  </a:cubicBezTo>
                  <a:cubicBezTo>
                    <a:pt x="7108" y="18395"/>
                    <a:pt x="7170" y="18491"/>
                    <a:pt x="7247" y="18491"/>
                  </a:cubicBezTo>
                  <a:cubicBezTo>
                    <a:pt x="7323" y="18491"/>
                    <a:pt x="7384" y="18395"/>
                    <a:pt x="7384" y="18275"/>
                  </a:cubicBezTo>
                  <a:cubicBezTo>
                    <a:pt x="7384" y="18155"/>
                    <a:pt x="7323" y="18057"/>
                    <a:pt x="7247" y="18057"/>
                  </a:cubicBezTo>
                  <a:close/>
                  <a:moveTo>
                    <a:pt x="7575" y="18057"/>
                  </a:moveTo>
                  <a:cubicBezTo>
                    <a:pt x="7499" y="18057"/>
                    <a:pt x="7437" y="18155"/>
                    <a:pt x="7437" y="18275"/>
                  </a:cubicBezTo>
                  <a:cubicBezTo>
                    <a:pt x="7437" y="18395"/>
                    <a:pt x="7499" y="18491"/>
                    <a:pt x="7575" y="18491"/>
                  </a:cubicBezTo>
                  <a:cubicBezTo>
                    <a:pt x="7652" y="18491"/>
                    <a:pt x="7713" y="18395"/>
                    <a:pt x="7713" y="18275"/>
                  </a:cubicBezTo>
                  <a:cubicBezTo>
                    <a:pt x="7713" y="18155"/>
                    <a:pt x="7652" y="18057"/>
                    <a:pt x="7575" y="18057"/>
                  </a:cubicBezTo>
                  <a:close/>
                  <a:moveTo>
                    <a:pt x="10369" y="18057"/>
                  </a:moveTo>
                  <a:cubicBezTo>
                    <a:pt x="10293" y="18057"/>
                    <a:pt x="10231" y="18155"/>
                    <a:pt x="10231" y="18275"/>
                  </a:cubicBezTo>
                  <a:cubicBezTo>
                    <a:pt x="10231" y="18396"/>
                    <a:pt x="10293" y="18491"/>
                    <a:pt x="10369" y="18491"/>
                  </a:cubicBezTo>
                  <a:cubicBezTo>
                    <a:pt x="10446" y="18491"/>
                    <a:pt x="10507" y="18396"/>
                    <a:pt x="10507" y="18275"/>
                  </a:cubicBezTo>
                  <a:cubicBezTo>
                    <a:pt x="10507" y="18155"/>
                    <a:pt x="10446" y="18057"/>
                    <a:pt x="10369" y="18057"/>
                  </a:cubicBezTo>
                  <a:close/>
                  <a:moveTo>
                    <a:pt x="5274" y="18704"/>
                  </a:moveTo>
                  <a:cubicBezTo>
                    <a:pt x="5198" y="18704"/>
                    <a:pt x="5136" y="18802"/>
                    <a:pt x="5136" y="18922"/>
                  </a:cubicBezTo>
                  <a:cubicBezTo>
                    <a:pt x="5136" y="19042"/>
                    <a:pt x="5198" y="19139"/>
                    <a:pt x="5274" y="19139"/>
                  </a:cubicBezTo>
                  <a:cubicBezTo>
                    <a:pt x="5351" y="19139"/>
                    <a:pt x="5412" y="19042"/>
                    <a:pt x="5412" y="18922"/>
                  </a:cubicBezTo>
                  <a:cubicBezTo>
                    <a:pt x="5412" y="18802"/>
                    <a:pt x="5351" y="18704"/>
                    <a:pt x="5274" y="18704"/>
                  </a:cubicBezTo>
                  <a:close/>
                  <a:moveTo>
                    <a:pt x="5685" y="18704"/>
                  </a:moveTo>
                  <a:cubicBezTo>
                    <a:pt x="5609" y="18704"/>
                    <a:pt x="5547" y="18802"/>
                    <a:pt x="5547" y="18922"/>
                  </a:cubicBezTo>
                  <a:cubicBezTo>
                    <a:pt x="5547" y="19042"/>
                    <a:pt x="5609" y="19139"/>
                    <a:pt x="5685" y="19139"/>
                  </a:cubicBezTo>
                  <a:cubicBezTo>
                    <a:pt x="5762" y="19139"/>
                    <a:pt x="5823" y="19042"/>
                    <a:pt x="5823" y="18922"/>
                  </a:cubicBezTo>
                  <a:cubicBezTo>
                    <a:pt x="5823" y="18802"/>
                    <a:pt x="5762" y="18704"/>
                    <a:pt x="5685" y="18704"/>
                  </a:cubicBezTo>
                  <a:close/>
                  <a:moveTo>
                    <a:pt x="6055" y="18704"/>
                  </a:moveTo>
                  <a:cubicBezTo>
                    <a:pt x="5979" y="18704"/>
                    <a:pt x="5916" y="18802"/>
                    <a:pt x="5916" y="18922"/>
                  </a:cubicBezTo>
                  <a:cubicBezTo>
                    <a:pt x="5916" y="19043"/>
                    <a:pt x="5979" y="19139"/>
                    <a:pt x="6055" y="19139"/>
                  </a:cubicBezTo>
                  <a:cubicBezTo>
                    <a:pt x="6131" y="19139"/>
                    <a:pt x="6193" y="19043"/>
                    <a:pt x="6193" y="18922"/>
                  </a:cubicBezTo>
                  <a:cubicBezTo>
                    <a:pt x="6193" y="18802"/>
                    <a:pt x="6131" y="18704"/>
                    <a:pt x="6055" y="18704"/>
                  </a:cubicBezTo>
                  <a:close/>
                  <a:moveTo>
                    <a:pt x="6425" y="18704"/>
                  </a:moveTo>
                  <a:cubicBezTo>
                    <a:pt x="6349" y="18704"/>
                    <a:pt x="6286" y="18802"/>
                    <a:pt x="6286" y="18922"/>
                  </a:cubicBezTo>
                  <a:cubicBezTo>
                    <a:pt x="6286" y="19043"/>
                    <a:pt x="6349" y="19139"/>
                    <a:pt x="6425" y="19139"/>
                  </a:cubicBezTo>
                  <a:cubicBezTo>
                    <a:pt x="6501" y="19139"/>
                    <a:pt x="6562" y="19043"/>
                    <a:pt x="6562" y="18922"/>
                  </a:cubicBezTo>
                  <a:cubicBezTo>
                    <a:pt x="6562" y="18802"/>
                    <a:pt x="6501" y="18704"/>
                    <a:pt x="6425" y="18704"/>
                  </a:cubicBezTo>
                  <a:close/>
                  <a:moveTo>
                    <a:pt x="6836" y="18704"/>
                  </a:moveTo>
                  <a:cubicBezTo>
                    <a:pt x="6759" y="18704"/>
                    <a:pt x="6697" y="18802"/>
                    <a:pt x="6697" y="18922"/>
                  </a:cubicBezTo>
                  <a:cubicBezTo>
                    <a:pt x="6697" y="19043"/>
                    <a:pt x="6759" y="19139"/>
                    <a:pt x="6836" y="19139"/>
                  </a:cubicBezTo>
                  <a:cubicBezTo>
                    <a:pt x="6912" y="19139"/>
                    <a:pt x="6973" y="19043"/>
                    <a:pt x="6973" y="18922"/>
                  </a:cubicBezTo>
                  <a:cubicBezTo>
                    <a:pt x="6973" y="18802"/>
                    <a:pt x="6912" y="18704"/>
                    <a:pt x="6836" y="18704"/>
                  </a:cubicBezTo>
                  <a:close/>
                  <a:moveTo>
                    <a:pt x="7247" y="18704"/>
                  </a:moveTo>
                  <a:cubicBezTo>
                    <a:pt x="7170" y="18704"/>
                    <a:pt x="7108" y="18802"/>
                    <a:pt x="7108" y="18922"/>
                  </a:cubicBezTo>
                  <a:cubicBezTo>
                    <a:pt x="7108" y="19043"/>
                    <a:pt x="7170" y="19139"/>
                    <a:pt x="7247" y="19139"/>
                  </a:cubicBezTo>
                  <a:cubicBezTo>
                    <a:pt x="7323" y="19139"/>
                    <a:pt x="7384" y="19043"/>
                    <a:pt x="7384" y="18922"/>
                  </a:cubicBezTo>
                  <a:cubicBezTo>
                    <a:pt x="7384" y="18802"/>
                    <a:pt x="7323" y="18704"/>
                    <a:pt x="7247" y="18704"/>
                  </a:cubicBezTo>
                  <a:close/>
                  <a:moveTo>
                    <a:pt x="6466" y="19351"/>
                  </a:moveTo>
                  <a:cubicBezTo>
                    <a:pt x="6390" y="19351"/>
                    <a:pt x="6327" y="19450"/>
                    <a:pt x="6327" y="19569"/>
                  </a:cubicBezTo>
                  <a:cubicBezTo>
                    <a:pt x="6327" y="19690"/>
                    <a:pt x="6390" y="19786"/>
                    <a:pt x="6466" y="19786"/>
                  </a:cubicBezTo>
                  <a:cubicBezTo>
                    <a:pt x="6542" y="19786"/>
                    <a:pt x="6603" y="19690"/>
                    <a:pt x="6603" y="19569"/>
                  </a:cubicBezTo>
                  <a:cubicBezTo>
                    <a:pt x="6603" y="19450"/>
                    <a:pt x="6542" y="19351"/>
                    <a:pt x="6466" y="19351"/>
                  </a:cubicBezTo>
                  <a:close/>
                  <a:moveTo>
                    <a:pt x="6836" y="19351"/>
                  </a:moveTo>
                  <a:cubicBezTo>
                    <a:pt x="6759" y="19351"/>
                    <a:pt x="6697" y="19450"/>
                    <a:pt x="6697" y="19569"/>
                  </a:cubicBezTo>
                  <a:cubicBezTo>
                    <a:pt x="6697" y="19690"/>
                    <a:pt x="6759" y="19786"/>
                    <a:pt x="6836" y="19786"/>
                  </a:cubicBezTo>
                  <a:cubicBezTo>
                    <a:pt x="6912" y="19786"/>
                    <a:pt x="6973" y="19690"/>
                    <a:pt x="6973" y="19569"/>
                  </a:cubicBezTo>
                  <a:cubicBezTo>
                    <a:pt x="6973" y="19450"/>
                    <a:pt x="6912" y="19351"/>
                    <a:pt x="6836" y="19351"/>
                  </a:cubicBezTo>
                  <a:close/>
                  <a:moveTo>
                    <a:pt x="7247" y="19351"/>
                  </a:moveTo>
                  <a:cubicBezTo>
                    <a:pt x="7170" y="19351"/>
                    <a:pt x="7108" y="19450"/>
                    <a:pt x="7108" y="19569"/>
                  </a:cubicBezTo>
                  <a:cubicBezTo>
                    <a:pt x="7108" y="19690"/>
                    <a:pt x="7170" y="19786"/>
                    <a:pt x="7247" y="19786"/>
                  </a:cubicBezTo>
                  <a:cubicBezTo>
                    <a:pt x="7323" y="19786"/>
                    <a:pt x="7384" y="19690"/>
                    <a:pt x="7384" y="19569"/>
                  </a:cubicBezTo>
                  <a:cubicBezTo>
                    <a:pt x="7384" y="19450"/>
                    <a:pt x="7323" y="19351"/>
                    <a:pt x="7247" y="19351"/>
                  </a:cubicBezTo>
                  <a:close/>
                  <a:moveTo>
                    <a:pt x="7658" y="19351"/>
                  </a:moveTo>
                  <a:cubicBezTo>
                    <a:pt x="7581" y="19351"/>
                    <a:pt x="7519" y="19450"/>
                    <a:pt x="7519" y="19569"/>
                  </a:cubicBezTo>
                  <a:cubicBezTo>
                    <a:pt x="7519" y="19690"/>
                    <a:pt x="7581" y="19786"/>
                    <a:pt x="7658" y="19786"/>
                  </a:cubicBezTo>
                  <a:cubicBezTo>
                    <a:pt x="7734" y="19786"/>
                    <a:pt x="7795" y="19690"/>
                    <a:pt x="7795" y="19569"/>
                  </a:cubicBezTo>
                  <a:cubicBezTo>
                    <a:pt x="7795" y="19450"/>
                    <a:pt x="7734" y="19351"/>
                    <a:pt x="7658" y="19351"/>
                  </a:cubicBezTo>
                  <a:close/>
                  <a:moveTo>
                    <a:pt x="8027" y="19351"/>
                  </a:moveTo>
                  <a:cubicBezTo>
                    <a:pt x="7951" y="19351"/>
                    <a:pt x="7889" y="19450"/>
                    <a:pt x="7889" y="19569"/>
                  </a:cubicBezTo>
                  <a:cubicBezTo>
                    <a:pt x="7889" y="19690"/>
                    <a:pt x="7951" y="19786"/>
                    <a:pt x="8027" y="19786"/>
                  </a:cubicBezTo>
                  <a:cubicBezTo>
                    <a:pt x="8104" y="19786"/>
                    <a:pt x="8165" y="19690"/>
                    <a:pt x="8165" y="19569"/>
                  </a:cubicBezTo>
                  <a:cubicBezTo>
                    <a:pt x="8165" y="19450"/>
                    <a:pt x="8104" y="19351"/>
                    <a:pt x="8027" y="19351"/>
                  </a:cubicBezTo>
                  <a:close/>
                  <a:moveTo>
                    <a:pt x="6836" y="19933"/>
                  </a:moveTo>
                  <a:cubicBezTo>
                    <a:pt x="6759" y="19933"/>
                    <a:pt x="6697" y="20032"/>
                    <a:pt x="6697" y="20152"/>
                  </a:cubicBezTo>
                  <a:cubicBezTo>
                    <a:pt x="6697" y="20272"/>
                    <a:pt x="6759" y="20368"/>
                    <a:pt x="6836" y="20368"/>
                  </a:cubicBezTo>
                  <a:cubicBezTo>
                    <a:pt x="6912" y="20368"/>
                    <a:pt x="6973" y="20272"/>
                    <a:pt x="6973" y="20152"/>
                  </a:cubicBezTo>
                  <a:cubicBezTo>
                    <a:pt x="6973" y="20032"/>
                    <a:pt x="6912" y="19933"/>
                    <a:pt x="6836" y="19933"/>
                  </a:cubicBezTo>
                  <a:close/>
                  <a:moveTo>
                    <a:pt x="7247" y="19933"/>
                  </a:moveTo>
                  <a:cubicBezTo>
                    <a:pt x="7170" y="19933"/>
                    <a:pt x="7108" y="20032"/>
                    <a:pt x="7108" y="20152"/>
                  </a:cubicBezTo>
                  <a:cubicBezTo>
                    <a:pt x="7108" y="20272"/>
                    <a:pt x="7170" y="20368"/>
                    <a:pt x="7247" y="20368"/>
                  </a:cubicBezTo>
                  <a:cubicBezTo>
                    <a:pt x="7323" y="20368"/>
                    <a:pt x="7384" y="20272"/>
                    <a:pt x="7384" y="20152"/>
                  </a:cubicBezTo>
                  <a:cubicBezTo>
                    <a:pt x="7384" y="20032"/>
                    <a:pt x="7323" y="19933"/>
                    <a:pt x="7247" y="19933"/>
                  </a:cubicBezTo>
                  <a:close/>
                  <a:moveTo>
                    <a:pt x="7658" y="19933"/>
                  </a:moveTo>
                  <a:cubicBezTo>
                    <a:pt x="7581" y="19933"/>
                    <a:pt x="7519" y="20032"/>
                    <a:pt x="7519" y="20152"/>
                  </a:cubicBezTo>
                  <a:cubicBezTo>
                    <a:pt x="7519" y="20272"/>
                    <a:pt x="7581" y="20368"/>
                    <a:pt x="7658" y="20368"/>
                  </a:cubicBezTo>
                  <a:cubicBezTo>
                    <a:pt x="7734" y="20368"/>
                    <a:pt x="7795" y="20272"/>
                    <a:pt x="7795" y="20152"/>
                  </a:cubicBezTo>
                  <a:cubicBezTo>
                    <a:pt x="7795" y="20032"/>
                    <a:pt x="7734" y="19933"/>
                    <a:pt x="7658" y="19933"/>
                  </a:cubicBezTo>
                  <a:close/>
                  <a:moveTo>
                    <a:pt x="8027" y="19933"/>
                  </a:moveTo>
                  <a:cubicBezTo>
                    <a:pt x="7951" y="19933"/>
                    <a:pt x="7889" y="20032"/>
                    <a:pt x="7889" y="20152"/>
                  </a:cubicBezTo>
                  <a:cubicBezTo>
                    <a:pt x="7889" y="20272"/>
                    <a:pt x="7951" y="20368"/>
                    <a:pt x="8027" y="20368"/>
                  </a:cubicBezTo>
                  <a:cubicBezTo>
                    <a:pt x="8104" y="20368"/>
                    <a:pt x="8165" y="20272"/>
                    <a:pt x="8165" y="20152"/>
                  </a:cubicBezTo>
                  <a:cubicBezTo>
                    <a:pt x="8165" y="20032"/>
                    <a:pt x="8104" y="19933"/>
                    <a:pt x="8027" y="19933"/>
                  </a:cubicBezTo>
                  <a:close/>
                  <a:moveTo>
                    <a:pt x="7658" y="20516"/>
                  </a:moveTo>
                  <a:cubicBezTo>
                    <a:pt x="7581" y="20516"/>
                    <a:pt x="7519" y="20614"/>
                    <a:pt x="7519" y="20734"/>
                  </a:cubicBezTo>
                  <a:cubicBezTo>
                    <a:pt x="7519" y="20854"/>
                    <a:pt x="7581" y="20951"/>
                    <a:pt x="7658" y="20951"/>
                  </a:cubicBezTo>
                  <a:cubicBezTo>
                    <a:pt x="7734" y="20951"/>
                    <a:pt x="7795" y="20854"/>
                    <a:pt x="7795" y="20734"/>
                  </a:cubicBezTo>
                  <a:cubicBezTo>
                    <a:pt x="7795" y="20614"/>
                    <a:pt x="7734" y="20516"/>
                    <a:pt x="7658" y="20516"/>
                  </a:cubicBezTo>
                  <a:close/>
                  <a:moveTo>
                    <a:pt x="8027" y="20516"/>
                  </a:moveTo>
                  <a:cubicBezTo>
                    <a:pt x="7951" y="20516"/>
                    <a:pt x="7889" y="20614"/>
                    <a:pt x="7889" y="20734"/>
                  </a:cubicBezTo>
                  <a:cubicBezTo>
                    <a:pt x="7889" y="20854"/>
                    <a:pt x="7951" y="20951"/>
                    <a:pt x="8027" y="20951"/>
                  </a:cubicBezTo>
                  <a:cubicBezTo>
                    <a:pt x="8104" y="20951"/>
                    <a:pt x="8165" y="20854"/>
                    <a:pt x="8165" y="20734"/>
                  </a:cubicBezTo>
                  <a:cubicBezTo>
                    <a:pt x="8165" y="20614"/>
                    <a:pt x="8104" y="20516"/>
                    <a:pt x="8027" y="20516"/>
                  </a:cubicBezTo>
                  <a:close/>
                  <a:moveTo>
                    <a:pt x="8027" y="21163"/>
                  </a:moveTo>
                  <a:cubicBezTo>
                    <a:pt x="7951" y="21163"/>
                    <a:pt x="7889" y="21261"/>
                    <a:pt x="7889" y="21382"/>
                  </a:cubicBezTo>
                  <a:cubicBezTo>
                    <a:pt x="7889" y="21502"/>
                    <a:pt x="7951" y="21600"/>
                    <a:pt x="8027" y="21600"/>
                  </a:cubicBezTo>
                  <a:cubicBezTo>
                    <a:pt x="8104" y="21600"/>
                    <a:pt x="8165" y="21502"/>
                    <a:pt x="8165" y="21382"/>
                  </a:cubicBezTo>
                  <a:cubicBezTo>
                    <a:pt x="8165" y="21261"/>
                    <a:pt x="8104" y="21163"/>
                    <a:pt x="8027" y="21163"/>
                  </a:cubicBezTo>
                  <a:close/>
                </a:path>
              </a:pathLst>
            </a:custGeom>
            <a:grp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ptos" panose="020B0004020202020204" pitchFamily="34" charset="0"/>
                <a:ea typeface="Open Sans" panose="020B0606030504020204" pitchFamily="34" charset="0"/>
                <a:cs typeface="Arial" panose="020B0604020202020204" pitchFamily="34" charset="0"/>
              </a:endParaRPr>
            </a:p>
          </p:txBody>
        </p:sp>
        <p:sp>
          <p:nvSpPr>
            <p:cNvPr id="11" name="Shape 18635">
              <a:extLst>
                <a:ext uri="{FF2B5EF4-FFF2-40B4-BE49-F238E27FC236}">
                  <a16:creationId xmlns:a16="http://schemas.microsoft.com/office/drawing/2014/main" id="{F23C6D64-4376-E5C3-5150-DA85404A4B98}"/>
                </a:ext>
              </a:extLst>
            </p:cNvPr>
            <p:cNvSpPr/>
            <p:nvPr/>
          </p:nvSpPr>
          <p:spPr>
            <a:xfrm>
              <a:off x="2565400" y="4025900"/>
              <a:ext cx="2650729" cy="4124325"/>
            </a:xfrm>
            <a:custGeom>
              <a:avLst/>
              <a:gdLst/>
              <a:ahLst/>
              <a:cxnLst>
                <a:cxn ang="0">
                  <a:pos x="wd2" y="hd2"/>
                </a:cxn>
                <a:cxn ang="5400000">
                  <a:pos x="wd2" y="hd2"/>
                </a:cxn>
                <a:cxn ang="10800000">
                  <a:pos x="wd2" y="hd2"/>
                </a:cxn>
                <a:cxn ang="16200000">
                  <a:pos x="wd2" y="hd2"/>
                </a:cxn>
              </a:cxnLst>
              <a:rect l="0" t="0" r="r" b="b"/>
              <a:pathLst>
                <a:path w="21600" h="21600" extrusionOk="0">
                  <a:moveTo>
                    <a:pt x="4282" y="0"/>
                  </a:moveTo>
                  <a:cubicBezTo>
                    <a:pt x="4090" y="0"/>
                    <a:pt x="3933" y="101"/>
                    <a:pt x="3933" y="224"/>
                  </a:cubicBezTo>
                  <a:cubicBezTo>
                    <a:pt x="3933" y="348"/>
                    <a:pt x="4090" y="447"/>
                    <a:pt x="4282" y="447"/>
                  </a:cubicBezTo>
                  <a:cubicBezTo>
                    <a:pt x="4474" y="447"/>
                    <a:pt x="4628" y="348"/>
                    <a:pt x="4628" y="224"/>
                  </a:cubicBezTo>
                  <a:cubicBezTo>
                    <a:pt x="4628" y="101"/>
                    <a:pt x="4474" y="0"/>
                    <a:pt x="4282" y="0"/>
                  </a:cubicBezTo>
                  <a:close/>
                  <a:moveTo>
                    <a:pt x="6352" y="0"/>
                  </a:moveTo>
                  <a:cubicBezTo>
                    <a:pt x="6160" y="0"/>
                    <a:pt x="6002" y="101"/>
                    <a:pt x="6002" y="224"/>
                  </a:cubicBezTo>
                  <a:cubicBezTo>
                    <a:pt x="6002" y="348"/>
                    <a:pt x="6160" y="447"/>
                    <a:pt x="6352" y="447"/>
                  </a:cubicBezTo>
                  <a:cubicBezTo>
                    <a:pt x="6544" y="447"/>
                    <a:pt x="6698" y="348"/>
                    <a:pt x="6698" y="224"/>
                  </a:cubicBezTo>
                  <a:cubicBezTo>
                    <a:pt x="6698" y="101"/>
                    <a:pt x="6544" y="0"/>
                    <a:pt x="6352" y="0"/>
                  </a:cubicBezTo>
                  <a:close/>
                  <a:moveTo>
                    <a:pt x="3247" y="665"/>
                  </a:moveTo>
                  <a:cubicBezTo>
                    <a:pt x="3055" y="665"/>
                    <a:pt x="2898" y="766"/>
                    <a:pt x="2898" y="890"/>
                  </a:cubicBezTo>
                  <a:cubicBezTo>
                    <a:pt x="2898" y="1013"/>
                    <a:pt x="3055" y="1114"/>
                    <a:pt x="3247" y="1114"/>
                  </a:cubicBezTo>
                  <a:cubicBezTo>
                    <a:pt x="3439" y="1114"/>
                    <a:pt x="3593" y="1013"/>
                    <a:pt x="3593" y="890"/>
                  </a:cubicBezTo>
                  <a:cubicBezTo>
                    <a:pt x="3593" y="766"/>
                    <a:pt x="3439" y="665"/>
                    <a:pt x="3247" y="665"/>
                  </a:cubicBezTo>
                  <a:close/>
                  <a:moveTo>
                    <a:pt x="4282" y="665"/>
                  </a:moveTo>
                  <a:cubicBezTo>
                    <a:pt x="4090" y="665"/>
                    <a:pt x="3933" y="766"/>
                    <a:pt x="3933" y="890"/>
                  </a:cubicBezTo>
                  <a:cubicBezTo>
                    <a:pt x="3933" y="1013"/>
                    <a:pt x="4090" y="1114"/>
                    <a:pt x="4282" y="1114"/>
                  </a:cubicBezTo>
                  <a:cubicBezTo>
                    <a:pt x="4474" y="1114"/>
                    <a:pt x="4628" y="1013"/>
                    <a:pt x="4628" y="890"/>
                  </a:cubicBezTo>
                  <a:cubicBezTo>
                    <a:pt x="4628" y="766"/>
                    <a:pt x="4474" y="665"/>
                    <a:pt x="4282" y="665"/>
                  </a:cubicBezTo>
                  <a:close/>
                  <a:moveTo>
                    <a:pt x="5317" y="665"/>
                  </a:moveTo>
                  <a:cubicBezTo>
                    <a:pt x="5125" y="665"/>
                    <a:pt x="4967" y="766"/>
                    <a:pt x="4967" y="890"/>
                  </a:cubicBezTo>
                  <a:cubicBezTo>
                    <a:pt x="4967" y="1013"/>
                    <a:pt x="5125" y="1114"/>
                    <a:pt x="5317" y="1114"/>
                  </a:cubicBezTo>
                  <a:cubicBezTo>
                    <a:pt x="5509" y="1114"/>
                    <a:pt x="5663" y="1013"/>
                    <a:pt x="5663" y="890"/>
                  </a:cubicBezTo>
                  <a:cubicBezTo>
                    <a:pt x="5663" y="766"/>
                    <a:pt x="5509" y="665"/>
                    <a:pt x="5317" y="665"/>
                  </a:cubicBezTo>
                  <a:close/>
                  <a:moveTo>
                    <a:pt x="6352" y="665"/>
                  </a:moveTo>
                  <a:cubicBezTo>
                    <a:pt x="6160" y="665"/>
                    <a:pt x="6002" y="766"/>
                    <a:pt x="6002" y="890"/>
                  </a:cubicBezTo>
                  <a:cubicBezTo>
                    <a:pt x="6002" y="1013"/>
                    <a:pt x="6160" y="1114"/>
                    <a:pt x="6352" y="1114"/>
                  </a:cubicBezTo>
                  <a:cubicBezTo>
                    <a:pt x="6544" y="1114"/>
                    <a:pt x="6698" y="1013"/>
                    <a:pt x="6698" y="890"/>
                  </a:cubicBezTo>
                  <a:cubicBezTo>
                    <a:pt x="6698" y="766"/>
                    <a:pt x="6544" y="665"/>
                    <a:pt x="6352" y="665"/>
                  </a:cubicBezTo>
                  <a:close/>
                  <a:moveTo>
                    <a:pt x="7283" y="665"/>
                  </a:moveTo>
                  <a:cubicBezTo>
                    <a:pt x="7091" y="665"/>
                    <a:pt x="6934" y="766"/>
                    <a:pt x="6934" y="890"/>
                  </a:cubicBezTo>
                  <a:cubicBezTo>
                    <a:pt x="6934" y="1013"/>
                    <a:pt x="7091" y="1114"/>
                    <a:pt x="7283" y="1114"/>
                  </a:cubicBezTo>
                  <a:cubicBezTo>
                    <a:pt x="7475" y="1114"/>
                    <a:pt x="7629" y="1013"/>
                    <a:pt x="7629" y="890"/>
                  </a:cubicBezTo>
                  <a:cubicBezTo>
                    <a:pt x="7629" y="766"/>
                    <a:pt x="7475" y="665"/>
                    <a:pt x="7283" y="665"/>
                  </a:cubicBezTo>
                  <a:close/>
                  <a:moveTo>
                    <a:pt x="8318" y="665"/>
                  </a:moveTo>
                  <a:cubicBezTo>
                    <a:pt x="8126" y="665"/>
                    <a:pt x="7969" y="766"/>
                    <a:pt x="7969" y="890"/>
                  </a:cubicBezTo>
                  <a:cubicBezTo>
                    <a:pt x="7969" y="1013"/>
                    <a:pt x="8126" y="1114"/>
                    <a:pt x="8318" y="1114"/>
                  </a:cubicBezTo>
                  <a:cubicBezTo>
                    <a:pt x="8510" y="1114"/>
                    <a:pt x="8664" y="1013"/>
                    <a:pt x="8664" y="890"/>
                  </a:cubicBezTo>
                  <a:cubicBezTo>
                    <a:pt x="8664" y="766"/>
                    <a:pt x="8510" y="665"/>
                    <a:pt x="8318" y="665"/>
                  </a:cubicBezTo>
                  <a:close/>
                  <a:moveTo>
                    <a:pt x="9146" y="665"/>
                  </a:moveTo>
                  <a:cubicBezTo>
                    <a:pt x="8953" y="665"/>
                    <a:pt x="8797" y="766"/>
                    <a:pt x="8797" y="890"/>
                  </a:cubicBezTo>
                  <a:cubicBezTo>
                    <a:pt x="8797" y="1013"/>
                    <a:pt x="8953" y="1114"/>
                    <a:pt x="9146" y="1114"/>
                  </a:cubicBezTo>
                  <a:cubicBezTo>
                    <a:pt x="9338" y="1114"/>
                    <a:pt x="9492" y="1013"/>
                    <a:pt x="9492" y="890"/>
                  </a:cubicBezTo>
                  <a:cubicBezTo>
                    <a:pt x="9492" y="766"/>
                    <a:pt x="9338" y="665"/>
                    <a:pt x="9146" y="665"/>
                  </a:cubicBezTo>
                  <a:close/>
                  <a:moveTo>
                    <a:pt x="349" y="1264"/>
                  </a:moveTo>
                  <a:cubicBezTo>
                    <a:pt x="157" y="1264"/>
                    <a:pt x="0" y="1364"/>
                    <a:pt x="0" y="1488"/>
                  </a:cubicBezTo>
                  <a:cubicBezTo>
                    <a:pt x="0" y="1611"/>
                    <a:pt x="157" y="1711"/>
                    <a:pt x="349" y="1711"/>
                  </a:cubicBezTo>
                  <a:cubicBezTo>
                    <a:pt x="542" y="1711"/>
                    <a:pt x="695" y="1611"/>
                    <a:pt x="695" y="1488"/>
                  </a:cubicBezTo>
                  <a:cubicBezTo>
                    <a:pt x="695" y="1364"/>
                    <a:pt x="542" y="1264"/>
                    <a:pt x="349" y="1264"/>
                  </a:cubicBezTo>
                  <a:close/>
                  <a:moveTo>
                    <a:pt x="1384" y="1264"/>
                  </a:moveTo>
                  <a:cubicBezTo>
                    <a:pt x="1192" y="1264"/>
                    <a:pt x="1035" y="1364"/>
                    <a:pt x="1035" y="1488"/>
                  </a:cubicBezTo>
                  <a:cubicBezTo>
                    <a:pt x="1035" y="1611"/>
                    <a:pt x="1192" y="1711"/>
                    <a:pt x="1384" y="1711"/>
                  </a:cubicBezTo>
                  <a:cubicBezTo>
                    <a:pt x="1576" y="1711"/>
                    <a:pt x="1730" y="1611"/>
                    <a:pt x="1730" y="1488"/>
                  </a:cubicBezTo>
                  <a:cubicBezTo>
                    <a:pt x="1730" y="1364"/>
                    <a:pt x="1576" y="1264"/>
                    <a:pt x="1384" y="1264"/>
                  </a:cubicBezTo>
                  <a:close/>
                  <a:moveTo>
                    <a:pt x="2316" y="1264"/>
                  </a:moveTo>
                  <a:cubicBezTo>
                    <a:pt x="2123" y="1264"/>
                    <a:pt x="1966" y="1364"/>
                    <a:pt x="1966" y="1488"/>
                  </a:cubicBezTo>
                  <a:cubicBezTo>
                    <a:pt x="1966" y="1611"/>
                    <a:pt x="2123" y="1711"/>
                    <a:pt x="2316" y="1711"/>
                  </a:cubicBezTo>
                  <a:cubicBezTo>
                    <a:pt x="2508" y="1711"/>
                    <a:pt x="2662" y="1611"/>
                    <a:pt x="2662" y="1488"/>
                  </a:cubicBezTo>
                  <a:cubicBezTo>
                    <a:pt x="2662" y="1364"/>
                    <a:pt x="2508" y="1264"/>
                    <a:pt x="2316" y="1264"/>
                  </a:cubicBezTo>
                  <a:close/>
                  <a:moveTo>
                    <a:pt x="3247" y="1264"/>
                  </a:moveTo>
                  <a:cubicBezTo>
                    <a:pt x="3055" y="1264"/>
                    <a:pt x="2898" y="1364"/>
                    <a:pt x="2898" y="1488"/>
                  </a:cubicBezTo>
                  <a:cubicBezTo>
                    <a:pt x="2898" y="1611"/>
                    <a:pt x="3055" y="1711"/>
                    <a:pt x="3247" y="1711"/>
                  </a:cubicBezTo>
                  <a:cubicBezTo>
                    <a:pt x="3439" y="1711"/>
                    <a:pt x="3593" y="1611"/>
                    <a:pt x="3593" y="1488"/>
                  </a:cubicBezTo>
                  <a:cubicBezTo>
                    <a:pt x="3593" y="1364"/>
                    <a:pt x="3439" y="1264"/>
                    <a:pt x="3247" y="1264"/>
                  </a:cubicBezTo>
                  <a:close/>
                  <a:moveTo>
                    <a:pt x="4282" y="1264"/>
                  </a:moveTo>
                  <a:cubicBezTo>
                    <a:pt x="4090" y="1264"/>
                    <a:pt x="3933" y="1364"/>
                    <a:pt x="3933" y="1488"/>
                  </a:cubicBezTo>
                  <a:cubicBezTo>
                    <a:pt x="3933" y="1611"/>
                    <a:pt x="4090" y="1711"/>
                    <a:pt x="4282" y="1711"/>
                  </a:cubicBezTo>
                  <a:cubicBezTo>
                    <a:pt x="4474" y="1711"/>
                    <a:pt x="4628" y="1611"/>
                    <a:pt x="4628" y="1488"/>
                  </a:cubicBezTo>
                  <a:cubicBezTo>
                    <a:pt x="4628" y="1364"/>
                    <a:pt x="4474" y="1264"/>
                    <a:pt x="4282" y="1264"/>
                  </a:cubicBezTo>
                  <a:close/>
                  <a:moveTo>
                    <a:pt x="5317" y="1264"/>
                  </a:moveTo>
                  <a:cubicBezTo>
                    <a:pt x="5125" y="1264"/>
                    <a:pt x="4967" y="1364"/>
                    <a:pt x="4967" y="1488"/>
                  </a:cubicBezTo>
                  <a:cubicBezTo>
                    <a:pt x="4967" y="1611"/>
                    <a:pt x="5125" y="1711"/>
                    <a:pt x="5317" y="1711"/>
                  </a:cubicBezTo>
                  <a:cubicBezTo>
                    <a:pt x="5509" y="1711"/>
                    <a:pt x="5663" y="1611"/>
                    <a:pt x="5663" y="1488"/>
                  </a:cubicBezTo>
                  <a:cubicBezTo>
                    <a:pt x="5663" y="1364"/>
                    <a:pt x="5509" y="1264"/>
                    <a:pt x="5317" y="1264"/>
                  </a:cubicBezTo>
                  <a:close/>
                  <a:moveTo>
                    <a:pt x="6352" y="1264"/>
                  </a:moveTo>
                  <a:cubicBezTo>
                    <a:pt x="6160" y="1264"/>
                    <a:pt x="6002" y="1364"/>
                    <a:pt x="6002" y="1488"/>
                  </a:cubicBezTo>
                  <a:cubicBezTo>
                    <a:pt x="6002" y="1611"/>
                    <a:pt x="6160" y="1711"/>
                    <a:pt x="6352" y="1711"/>
                  </a:cubicBezTo>
                  <a:cubicBezTo>
                    <a:pt x="6544" y="1711"/>
                    <a:pt x="6698" y="1611"/>
                    <a:pt x="6698" y="1488"/>
                  </a:cubicBezTo>
                  <a:cubicBezTo>
                    <a:pt x="6698" y="1364"/>
                    <a:pt x="6544" y="1264"/>
                    <a:pt x="6352" y="1264"/>
                  </a:cubicBezTo>
                  <a:close/>
                  <a:moveTo>
                    <a:pt x="7283" y="1264"/>
                  </a:moveTo>
                  <a:cubicBezTo>
                    <a:pt x="7091" y="1264"/>
                    <a:pt x="6934" y="1364"/>
                    <a:pt x="6934" y="1488"/>
                  </a:cubicBezTo>
                  <a:cubicBezTo>
                    <a:pt x="6934" y="1611"/>
                    <a:pt x="7091" y="1711"/>
                    <a:pt x="7283" y="1711"/>
                  </a:cubicBezTo>
                  <a:cubicBezTo>
                    <a:pt x="7475" y="1711"/>
                    <a:pt x="7629" y="1611"/>
                    <a:pt x="7629" y="1488"/>
                  </a:cubicBezTo>
                  <a:cubicBezTo>
                    <a:pt x="7629" y="1364"/>
                    <a:pt x="7475" y="1264"/>
                    <a:pt x="7283" y="1264"/>
                  </a:cubicBezTo>
                  <a:close/>
                  <a:moveTo>
                    <a:pt x="8318" y="1264"/>
                  </a:moveTo>
                  <a:cubicBezTo>
                    <a:pt x="8126" y="1264"/>
                    <a:pt x="7969" y="1364"/>
                    <a:pt x="7969" y="1488"/>
                  </a:cubicBezTo>
                  <a:cubicBezTo>
                    <a:pt x="7969" y="1611"/>
                    <a:pt x="8126" y="1711"/>
                    <a:pt x="8318" y="1711"/>
                  </a:cubicBezTo>
                  <a:cubicBezTo>
                    <a:pt x="8510" y="1711"/>
                    <a:pt x="8664" y="1611"/>
                    <a:pt x="8664" y="1488"/>
                  </a:cubicBezTo>
                  <a:cubicBezTo>
                    <a:pt x="8664" y="1364"/>
                    <a:pt x="8510" y="1264"/>
                    <a:pt x="8318" y="1264"/>
                  </a:cubicBezTo>
                  <a:close/>
                  <a:moveTo>
                    <a:pt x="9249" y="1330"/>
                  </a:moveTo>
                  <a:cubicBezTo>
                    <a:pt x="9057" y="1330"/>
                    <a:pt x="8900" y="1431"/>
                    <a:pt x="8900" y="1555"/>
                  </a:cubicBezTo>
                  <a:cubicBezTo>
                    <a:pt x="8900" y="1678"/>
                    <a:pt x="9057" y="1777"/>
                    <a:pt x="9249" y="1777"/>
                  </a:cubicBezTo>
                  <a:cubicBezTo>
                    <a:pt x="9441" y="1777"/>
                    <a:pt x="9595" y="1678"/>
                    <a:pt x="9595" y="1555"/>
                  </a:cubicBezTo>
                  <a:cubicBezTo>
                    <a:pt x="9595" y="1431"/>
                    <a:pt x="9441" y="1330"/>
                    <a:pt x="9249" y="1330"/>
                  </a:cubicBezTo>
                  <a:close/>
                  <a:moveTo>
                    <a:pt x="10284" y="1330"/>
                  </a:moveTo>
                  <a:cubicBezTo>
                    <a:pt x="10092" y="1330"/>
                    <a:pt x="9935" y="1431"/>
                    <a:pt x="9935" y="1555"/>
                  </a:cubicBezTo>
                  <a:cubicBezTo>
                    <a:pt x="9935" y="1678"/>
                    <a:pt x="10092" y="1777"/>
                    <a:pt x="10284" y="1777"/>
                  </a:cubicBezTo>
                  <a:cubicBezTo>
                    <a:pt x="10477" y="1777"/>
                    <a:pt x="10630" y="1678"/>
                    <a:pt x="10630" y="1555"/>
                  </a:cubicBezTo>
                  <a:cubicBezTo>
                    <a:pt x="10630" y="1431"/>
                    <a:pt x="10477" y="1330"/>
                    <a:pt x="10284" y="1330"/>
                  </a:cubicBezTo>
                  <a:close/>
                  <a:moveTo>
                    <a:pt x="2316" y="1929"/>
                  </a:moveTo>
                  <a:cubicBezTo>
                    <a:pt x="2123" y="1929"/>
                    <a:pt x="1966" y="2029"/>
                    <a:pt x="1966" y="2153"/>
                  </a:cubicBezTo>
                  <a:cubicBezTo>
                    <a:pt x="1966" y="2276"/>
                    <a:pt x="2123" y="2376"/>
                    <a:pt x="2316" y="2376"/>
                  </a:cubicBezTo>
                  <a:cubicBezTo>
                    <a:pt x="2508" y="2376"/>
                    <a:pt x="2662" y="2276"/>
                    <a:pt x="2662" y="2153"/>
                  </a:cubicBezTo>
                  <a:cubicBezTo>
                    <a:pt x="2662" y="2029"/>
                    <a:pt x="2508" y="1929"/>
                    <a:pt x="2316" y="1929"/>
                  </a:cubicBezTo>
                  <a:close/>
                  <a:moveTo>
                    <a:pt x="3247" y="1929"/>
                  </a:moveTo>
                  <a:cubicBezTo>
                    <a:pt x="3055" y="1929"/>
                    <a:pt x="2898" y="2029"/>
                    <a:pt x="2898" y="2153"/>
                  </a:cubicBezTo>
                  <a:cubicBezTo>
                    <a:pt x="2898" y="2276"/>
                    <a:pt x="3055" y="2376"/>
                    <a:pt x="3247" y="2376"/>
                  </a:cubicBezTo>
                  <a:cubicBezTo>
                    <a:pt x="3439" y="2376"/>
                    <a:pt x="3593" y="2276"/>
                    <a:pt x="3593" y="2153"/>
                  </a:cubicBezTo>
                  <a:cubicBezTo>
                    <a:pt x="3593" y="2029"/>
                    <a:pt x="3439" y="1929"/>
                    <a:pt x="3247" y="1929"/>
                  </a:cubicBezTo>
                  <a:close/>
                  <a:moveTo>
                    <a:pt x="4282" y="1929"/>
                  </a:moveTo>
                  <a:cubicBezTo>
                    <a:pt x="4090" y="1929"/>
                    <a:pt x="3933" y="2029"/>
                    <a:pt x="3933" y="2153"/>
                  </a:cubicBezTo>
                  <a:cubicBezTo>
                    <a:pt x="3933" y="2276"/>
                    <a:pt x="4090" y="2376"/>
                    <a:pt x="4282" y="2376"/>
                  </a:cubicBezTo>
                  <a:cubicBezTo>
                    <a:pt x="4474" y="2376"/>
                    <a:pt x="4628" y="2276"/>
                    <a:pt x="4628" y="2153"/>
                  </a:cubicBezTo>
                  <a:cubicBezTo>
                    <a:pt x="4628" y="2029"/>
                    <a:pt x="4474" y="1929"/>
                    <a:pt x="4282" y="1929"/>
                  </a:cubicBezTo>
                  <a:close/>
                  <a:moveTo>
                    <a:pt x="5317" y="1929"/>
                  </a:moveTo>
                  <a:cubicBezTo>
                    <a:pt x="5125" y="1929"/>
                    <a:pt x="4967" y="2029"/>
                    <a:pt x="4967" y="2153"/>
                  </a:cubicBezTo>
                  <a:cubicBezTo>
                    <a:pt x="4967" y="2276"/>
                    <a:pt x="5125" y="2376"/>
                    <a:pt x="5317" y="2376"/>
                  </a:cubicBezTo>
                  <a:cubicBezTo>
                    <a:pt x="5509" y="2376"/>
                    <a:pt x="5663" y="2276"/>
                    <a:pt x="5663" y="2153"/>
                  </a:cubicBezTo>
                  <a:cubicBezTo>
                    <a:pt x="5663" y="2029"/>
                    <a:pt x="5509" y="1929"/>
                    <a:pt x="5317" y="1929"/>
                  </a:cubicBezTo>
                  <a:close/>
                  <a:moveTo>
                    <a:pt x="6352" y="1929"/>
                  </a:moveTo>
                  <a:cubicBezTo>
                    <a:pt x="6160" y="1929"/>
                    <a:pt x="6002" y="2029"/>
                    <a:pt x="6002" y="2153"/>
                  </a:cubicBezTo>
                  <a:cubicBezTo>
                    <a:pt x="6002" y="2276"/>
                    <a:pt x="6160" y="2376"/>
                    <a:pt x="6352" y="2376"/>
                  </a:cubicBezTo>
                  <a:cubicBezTo>
                    <a:pt x="6544" y="2376"/>
                    <a:pt x="6698" y="2276"/>
                    <a:pt x="6698" y="2153"/>
                  </a:cubicBezTo>
                  <a:cubicBezTo>
                    <a:pt x="6698" y="2029"/>
                    <a:pt x="6544" y="1929"/>
                    <a:pt x="6352" y="1929"/>
                  </a:cubicBezTo>
                  <a:close/>
                  <a:moveTo>
                    <a:pt x="7283" y="1929"/>
                  </a:moveTo>
                  <a:cubicBezTo>
                    <a:pt x="7091" y="1929"/>
                    <a:pt x="6934" y="2029"/>
                    <a:pt x="6934" y="2153"/>
                  </a:cubicBezTo>
                  <a:cubicBezTo>
                    <a:pt x="6934" y="2276"/>
                    <a:pt x="7091" y="2376"/>
                    <a:pt x="7283" y="2376"/>
                  </a:cubicBezTo>
                  <a:cubicBezTo>
                    <a:pt x="7475" y="2376"/>
                    <a:pt x="7629" y="2276"/>
                    <a:pt x="7629" y="2153"/>
                  </a:cubicBezTo>
                  <a:cubicBezTo>
                    <a:pt x="7629" y="2029"/>
                    <a:pt x="7475" y="1929"/>
                    <a:pt x="7283" y="1929"/>
                  </a:cubicBezTo>
                  <a:close/>
                  <a:moveTo>
                    <a:pt x="8318" y="1929"/>
                  </a:moveTo>
                  <a:cubicBezTo>
                    <a:pt x="8126" y="1929"/>
                    <a:pt x="7969" y="2029"/>
                    <a:pt x="7969" y="2153"/>
                  </a:cubicBezTo>
                  <a:cubicBezTo>
                    <a:pt x="7969" y="2276"/>
                    <a:pt x="8126" y="2376"/>
                    <a:pt x="8318" y="2376"/>
                  </a:cubicBezTo>
                  <a:cubicBezTo>
                    <a:pt x="8510" y="2376"/>
                    <a:pt x="8664" y="2276"/>
                    <a:pt x="8664" y="2153"/>
                  </a:cubicBezTo>
                  <a:cubicBezTo>
                    <a:pt x="8664" y="2029"/>
                    <a:pt x="8510" y="1929"/>
                    <a:pt x="8318" y="1929"/>
                  </a:cubicBezTo>
                  <a:close/>
                  <a:moveTo>
                    <a:pt x="9249" y="1929"/>
                  </a:moveTo>
                  <a:cubicBezTo>
                    <a:pt x="9057" y="1929"/>
                    <a:pt x="8900" y="2029"/>
                    <a:pt x="8900" y="2153"/>
                  </a:cubicBezTo>
                  <a:cubicBezTo>
                    <a:pt x="8900" y="2276"/>
                    <a:pt x="9057" y="2376"/>
                    <a:pt x="9249" y="2376"/>
                  </a:cubicBezTo>
                  <a:cubicBezTo>
                    <a:pt x="9441" y="2376"/>
                    <a:pt x="9595" y="2276"/>
                    <a:pt x="9595" y="2153"/>
                  </a:cubicBezTo>
                  <a:cubicBezTo>
                    <a:pt x="9595" y="2029"/>
                    <a:pt x="9441" y="1929"/>
                    <a:pt x="9249" y="1929"/>
                  </a:cubicBezTo>
                  <a:close/>
                  <a:moveTo>
                    <a:pt x="10284" y="1929"/>
                  </a:moveTo>
                  <a:cubicBezTo>
                    <a:pt x="10092" y="1929"/>
                    <a:pt x="9935" y="2029"/>
                    <a:pt x="9935" y="2153"/>
                  </a:cubicBezTo>
                  <a:cubicBezTo>
                    <a:pt x="9935" y="2276"/>
                    <a:pt x="10092" y="2376"/>
                    <a:pt x="10284" y="2376"/>
                  </a:cubicBezTo>
                  <a:cubicBezTo>
                    <a:pt x="10477" y="2376"/>
                    <a:pt x="10630" y="2276"/>
                    <a:pt x="10630" y="2153"/>
                  </a:cubicBezTo>
                  <a:cubicBezTo>
                    <a:pt x="10630" y="2029"/>
                    <a:pt x="10477" y="1929"/>
                    <a:pt x="10284" y="1929"/>
                  </a:cubicBezTo>
                  <a:close/>
                  <a:moveTo>
                    <a:pt x="11319" y="1929"/>
                  </a:moveTo>
                  <a:cubicBezTo>
                    <a:pt x="11127" y="1929"/>
                    <a:pt x="10970" y="2030"/>
                    <a:pt x="10970" y="2153"/>
                  </a:cubicBezTo>
                  <a:cubicBezTo>
                    <a:pt x="10970" y="2277"/>
                    <a:pt x="11127" y="2378"/>
                    <a:pt x="11319" y="2378"/>
                  </a:cubicBezTo>
                  <a:cubicBezTo>
                    <a:pt x="11511" y="2378"/>
                    <a:pt x="11665" y="2277"/>
                    <a:pt x="11665" y="2153"/>
                  </a:cubicBezTo>
                  <a:cubicBezTo>
                    <a:pt x="11665" y="2030"/>
                    <a:pt x="11511" y="1929"/>
                    <a:pt x="11319" y="1929"/>
                  </a:cubicBezTo>
                  <a:close/>
                  <a:moveTo>
                    <a:pt x="12250" y="1929"/>
                  </a:moveTo>
                  <a:cubicBezTo>
                    <a:pt x="12058" y="1929"/>
                    <a:pt x="11901" y="2030"/>
                    <a:pt x="11901" y="2153"/>
                  </a:cubicBezTo>
                  <a:cubicBezTo>
                    <a:pt x="11901" y="2277"/>
                    <a:pt x="12058" y="2378"/>
                    <a:pt x="12250" y="2378"/>
                  </a:cubicBezTo>
                  <a:cubicBezTo>
                    <a:pt x="12443" y="2378"/>
                    <a:pt x="12597" y="2277"/>
                    <a:pt x="12596" y="2153"/>
                  </a:cubicBezTo>
                  <a:cubicBezTo>
                    <a:pt x="12596" y="2030"/>
                    <a:pt x="12443" y="1929"/>
                    <a:pt x="12250" y="1929"/>
                  </a:cubicBezTo>
                  <a:close/>
                  <a:moveTo>
                    <a:pt x="13285" y="1929"/>
                  </a:moveTo>
                  <a:cubicBezTo>
                    <a:pt x="13093" y="1929"/>
                    <a:pt x="12936" y="2030"/>
                    <a:pt x="12936" y="2153"/>
                  </a:cubicBezTo>
                  <a:cubicBezTo>
                    <a:pt x="12936" y="2277"/>
                    <a:pt x="13093" y="2378"/>
                    <a:pt x="13285" y="2378"/>
                  </a:cubicBezTo>
                  <a:cubicBezTo>
                    <a:pt x="13477" y="2378"/>
                    <a:pt x="13631" y="2277"/>
                    <a:pt x="13631" y="2153"/>
                  </a:cubicBezTo>
                  <a:cubicBezTo>
                    <a:pt x="13631" y="2030"/>
                    <a:pt x="13477" y="1929"/>
                    <a:pt x="13285" y="1929"/>
                  </a:cubicBezTo>
                  <a:close/>
                  <a:moveTo>
                    <a:pt x="2316" y="2594"/>
                  </a:moveTo>
                  <a:cubicBezTo>
                    <a:pt x="2123" y="2594"/>
                    <a:pt x="1966" y="2695"/>
                    <a:pt x="1966" y="2818"/>
                  </a:cubicBezTo>
                  <a:cubicBezTo>
                    <a:pt x="1966" y="2942"/>
                    <a:pt x="2123" y="3041"/>
                    <a:pt x="2316" y="3041"/>
                  </a:cubicBezTo>
                  <a:cubicBezTo>
                    <a:pt x="2508" y="3041"/>
                    <a:pt x="2662" y="2942"/>
                    <a:pt x="2662" y="2818"/>
                  </a:cubicBezTo>
                  <a:cubicBezTo>
                    <a:pt x="2662" y="2695"/>
                    <a:pt x="2508" y="2594"/>
                    <a:pt x="2316" y="2594"/>
                  </a:cubicBezTo>
                  <a:close/>
                  <a:moveTo>
                    <a:pt x="3247" y="2594"/>
                  </a:moveTo>
                  <a:cubicBezTo>
                    <a:pt x="3055" y="2594"/>
                    <a:pt x="2898" y="2695"/>
                    <a:pt x="2898" y="2818"/>
                  </a:cubicBezTo>
                  <a:cubicBezTo>
                    <a:pt x="2898" y="2942"/>
                    <a:pt x="3055" y="3041"/>
                    <a:pt x="3247" y="3041"/>
                  </a:cubicBezTo>
                  <a:cubicBezTo>
                    <a:pt x="3439" y="3041"/>
                    <a:pt x="3593" y="2942"/>
                    <a:pt x="3593" y="2818"/>
                  </a:cubicBezTo>
                  <a:cubicBezTo>
                    <a:pt x="3593" y="2695"/>
                    <a:pt x="3439" y="2594"/>
                    <a:pt x="3247" y="2594"/>
                  </a:cubicBezTo>
                  <a:close/>
                  <a:moveTo>
                    <a:pt x="4282" y="2594"/>
                  </a:moveTo>
                  <a:cubicBezTo>
                    <a:pt x="4090" y="2594"/>
                    <a:pt x="3933" y="2695"/>
                    <a:pt x="3933" y="2818"/>
                  </a:cubicBezTo>
                  <a:cubicBezTo>
                    <a:pt x="3933" y="2942"/>
                    <a:pt x="4090" y="3041"/>
                    <a:pt x="4282" y="3041"/>
                  </a:cubicBezTo>
                  <a:cubicBezTo>
                    <a:pt x="4474" y="3041"/>
                    <a:pt x="4628" y="2942"/>
                    <a:pt x="4628" y="2818"/>
                  </a:cubicBezTo>
                  <a:cubicBezTo>
                    <a:pt x="4628" y="2695"/>
                    <a:pt x="4474" y="2594"/>
                    <a:pt x="4282" y="2594"/>
                  </a:cubicBezTo>
                  <a:close/>
                  <a:moveTo>
                    <a:pt x="5317" y="2594"/>
                  </a:moveTo>
                  <a:cubicBezTo>
                    <a:pt x="5125" y="2594"/>
                    <a:pt x="4967" y="2695"/>
                    <a:pt x="4967" y="2818"/>
                  </a:cubicBezTo>
                  <a:cubicBezTo>
                    <a:pt x="4967" y="2942"/>
                    <a:pt x="5125" y="3041"/>
                    <a:pt x="5317" y="3041"/>
                  </a:cubicBezTo>
                  <a:cubicBezTo>
                    <a:pt x="5509" y="3041"/>
                    <a:pt x="5663" y="2942"/>
                    <a:pt x="5663" y="2818"/>
                  </a:cubicBezTo>
                  <a:cubicBezTo>
                    <a:pt x="5663" y="2695"/>
                    <a:pt x="5509" y="2594"/>
                    <a:pt x="5317" y="2594"/>
                  </a:cubicBezTo>
                  <a:close/>
                  <a:moveTo>
                    <a:pt x="6352" y="2594"/>
                  </a:moveTo>
                  <a:cubicBezTo>
                    <a:pt x="6160" y="2594"/>
                    <a:pt x="6002" y="2695"/>
                    <a:pt x="6002" y="2818"/>
                  </a:cubicBezTo>
                  <a:cubicBezTo>
                    <a:pt x="6002" y="2942"/>
                    <a:pt x="6160" y="3041"/>
                    <a:pt x="6352" y="3041"/>
                  </a:cubicBezTo>
                  <a:cubicBezTo>
                    <a:pt x="6544" y="3041"/>
                    <a:pt x="6698" y="2942"/>
                    <a:pt x="6698" y="2818"/>
                  </a:cubicBezTo>
                  <a:cubicBezTo>
                    <a:pt x="6698" y="2695"/>
                    <a:pt x="6544" y="2594"/>
                    <a:pt x="6352" y="2594"/>
                  </a:cubicBezTo>
                  <a:close/>
                  <a:moveTo>
                    <a:pt x="7283" y="2594"/>
                  </a:moveTo>
                  <a:cubicBezTo>
                    <a:pt x="7091" y="2594"/>
                    <a:pt x="6934" y="2695"/>
                    <a:pt x="6934" y="2818"/>
                  </a:cubicBezTo>
                  <a:cubicBezTo>
                    <a:pt x="6934" y="2942"/>
                    <a:pt x="7091" y="3041"/>
                    <a:pt x="7283" y="3041"/>
                  </a:cubicBezTo>
                  <a:cubicBezTo>
                    <a:pt x="7475" y="3041"/>
                    <a:pt x="7629" y="2942"/>
                    <a:pt x="7629" y="2818"/>
                  </a:cubicBezTo>
                  <a:cubicBezTo>
                    <a:pt x="7629" y="2695"/>
                    <a:pt x="7475" y="2594"/>
                    <a:pt x="7283" y="2594"/>
                  </a:cubicBezTo>
                  <a:close/>
                  <a:moveTo>
                    <a:pt x="8318" y="2594"/>
                  </a:moveTo>
                  <a:cubicBezTo>
                    <a:pt x="8126" y="2594"/>
                    <a:pt x="7969" y="2695"/>
                    <a:pt x="7969" y="2818"/>
                  </a:cubicBezTo>
                  <a:cubicBezTo>
                    <a:pt x="7969" y="2942"/>
                    <a:pt x="8126" y="3041"/>
                    <a:pt x="8318" y="3041"/>
                  </a:cubicBezTo>
                  <a:cubicBezTo>
                    <a:pt x="8510" y="3041"/>
                    <a:pt x="8664" y="2942"/>
                    <a:pt x="8664" y="2818"/>
                  </a:cubicBezTo>
                  <a:cubicBezTo>
                    <a:pt x="8664" y="2695"/>
                    <a:pt x="8510" y="2594"/>
                    <a:pt x="8318" y="2594"/>
                  </a:cubicBezTo>
                  <a:close/>
                  <a:moveTo>
                    <a:pt x="9249" y="2594"/>
                  </a:moveTo>
                  <a:cubicBezTo>
                    <a:pt x="9057" y="2594"/>
                    <a:pt x="8900" y="2695"/>
                    <a:pt x="8900" y="2818"/>
                  </a:cubicBezTo>
                  <a:cubicBezTo>
                    <a:pt x="8900" y="2942"/>
                    <a:pt x="9057" y="3041"/>
                    <a:pt x="9249" y="3041"/>
                  </a:cubicBezTo>
                  <a:cubicBezTo>
                    <a:pt x="9441" y="3041"/>
                    <a:pt x="9595" y="2942"/>
                    <a:pt x="9595" y="2818"/>
                  </a:cubicBezTo>
                  <a:cubicBezTo>
                    <a:pt x="9595" y="2695"/>
                    <a:pt x="9441" y="2594"/>
                    <a:pt x="9249" y="2594"/>
                  </a:cubicBezTo>
                  <a:close/>
                  <a:moveTo>
                    <a:pt x="10284" y="2594"/>
                  </a:moveTo>
                  <a:cubicBezTo>
                    <a:pt x="10092" y="2594"/>
                    <a:pt x="9935" y="2695"/>
                    <a:pt x="9935" y="2818"/>
                  </a:cubicBezTo>
                  <a:cubicBezTo>
                    <a:pt x="9935" y="2942"/>
                    <a:pt x="10092" y="3041"/>
                    <a:pt x="10284" y="3041"/>
                  </a:cubicBezTo>
                  <a:cubicBezTo>
                    <a:pt x="10477" y="3041"/>
                    <a:pt x="10630" y="2942"/>
                    <a:pt x="10630" y="2818"/>
                  </a:cubicBezTo>
                  <a:cubicBezTo>
                    <a:pt x="10630" y="2695"/>
                    <a:pt x="10477" y="2594"/>
                    <a:pt x="10284" y="2594"/>
                  </a:cubicBezTo>
                  <a:close/>
                  <a:moveTo>
                    <a:pt x="11319" y="2594"/>
                  </a:moveTo>
                  <a:cubicBezTo>
                    <a:pt x="11127" y="2594"/>
                    <a:pt x="10970" y="2695"/>
                    <a:pt x="10970" y="2818"/>
                  </a:cubicBezTo>
                  <a:cubicBezTo>
                    <a:pt x="10970" y="2942"/>
                    <a:pt x="11127" y="3041"/>
                    <a:pt x="11319" y="3041"/>
                  </a:cubicBezTo>
                  <a:cubicBezTo>
                    <a:pt x="11511" y="3041"/>
                    <a:pt x="11665" y="2942"/>
                    <a:pt x="11665" y="2818"/>
                  </a:cubicBezTo>
                  <a:cubicBezTo>
                    <a:pt x="11665" y="2695"/>
                    <a:pt x="11511" y="2594"/>
                    <a:pt x="11319" y="2594"/>
                  </a:cubicBezTo>
                  <a:close/>
                  <a:moveTo>
                    <a:pt x="12250" y="2594"/>
                  </a:moveTo>
                  <a:cubicBezTo>
                    <a:pt x="12058" y="2594"/>
                    <a:pt x="11901" y="2695"/>
                    <a:pt x="11901" y="2818"/>
                  </a:cubicBezTo>
                  <a:cubicBezTo>
                    <a:pt x="11901" y="2942"/>
                    <a:pt x="12058" y="3041"/>
                    <a:pt x="12250" y="3041"/>
                  </a:cubicBezTo>
                  <a:cubicBezTo>
                    <a:pt x="12443" y="3041"/>
                    <a:pt x="12597" y="2942"/>
                    <a:pt x="12596" y="2818"/>
                  </a:cubicBezTo>
                  <a:cubicBezTo>
                    <a:pt x="12596" y="2695"/>
                    <a:pt x="12443" y="2594"/>
                    <a:pt x="12250" y="2594"/>
                  </a:cubicBezTo>
                  <a:close/>
                  <a:moveTo>
                    <a:pt x="13285" y="2594"/>
                  </a:moveTo>
                  <a:cubicBezTo>
                    <a:pt x="13093" y="2594"/>
                    <a:pt x="12936" y="2695"/>
                    <a:pt x="12936" y="2818"/>
                  </a:cubicBezTo>
                  <a:cubicBezTo>
                    <a:pt x="12936" y="2942"/>
                    <a:pt x="13093" y="3041"/>
                    <a:pt x="13285" y="3041"/>
                  </a:cubicBezTo>
                  <a:cubicBezTo>
                    <a:pt x="13477" y="3041"/>
                    <a:pt x="13631" y="2942"/>
                    <a:pt x="13631" y="2818"/>
                  </a:cubicBezTo>
                  <a:cubicBezTo>
                    <a:pt x="13631" y="2695"/>
                    <a:pt x="13477" y="2594"/>
                    <a:pt x="13285" y="2594"/>
                  </a:cubicBezTo>
                  <a:close/>
                  <a:moveTo>
                    <a:pt x="14320" y="2594"/>
                  </a:moveTo>
                  <a:cubicBezTo>
                    <a:pt x="14128" y="2594"/>
                    <a:pt x="13971" y="2695"/>
                    <a:pt x="13971" y="2818"/>
                  </a:cubicBezTo>
                  <a:cubicBezTo>
                    <a:pt x="13971" y="2942"/>
                    <a:pt x="14128" y="3041"/>
                    <a:pt x="14320" y="3041"/>
                  </a:cubicBezTo>
                  <a:cubicBezTo>
                    <a:pt x="14512" y="3041"/>
                    <a:pt x="14666" y="2942"/>
                    <a:pt x="14666" y="2818"/>
                  </a:cubicBezTo>
                  <a:cubicBezTo>
                    <a:pt x="14666" y="2695"/>
                    <a:pt x="14512" y="2594"/>
                    <a:pt x="14320" y="2594"/>
                  </a:cubicBezTo>
                  <a:close/>
                  <a:moveTo>
                    <a:pt x="1281" y="3193"/>
                  </a:moveTo>
                  <a:cubicBezTo>
                    <a:pt x="1088" y="3193"/>
                    <a:pt x="931" y="3294"/>
                    <a:pt x="931" y="3417"/>
                  </a:cubicBezTo>
                  <a:cubicBezTo>
                    <a:pt x="931" y="3541"/>
                    <a:pt x="1088" y="3639"/>
                    <a:pt x="1281" y="3639"/>
                  </a:cubicBezTo>
                  <a:cubicBezTo>
                    <a:pt x="1473" y="3639"/>
                    <a:pt x="1627" y="3541"/>
                    <a:pt x="1627" y="3417"/>
                  </a:cubicBezTo>
                  <a:cubicBezTo>
                    <a:pt x="1627" y="3294"/>
                    <a:pt x="1473" y="3193"/>
                    <a:pt x="1281" y="3193"/>
                  </a:cubicBezTo>
                  <a:close/>
                  <a:moveTo>
                    <a:pt x="2316" y="3193"/>
                  </a:moveTo>
                  <a:cubicBezTo>
                    <a:pt x="2123" y="3193"/>
                    <a:pt x="1966" y="3294"/>
                    <a:pt x="1966" y="3417"/>
                  </a:cubicBezTo>
                  <a:cubicBezTo>
                    <a:pt x="1966" y="3541"/>
                    <a:pt x="2123" y="3639"/>
                    <a:pt x="2316" y="3639"/>
                  </a:cubicBezTo>
                  <a:cubicBezTo>
                    <a:pt x="2508" y="3639"/>
                    <a:pt x="2662" y="3541"/>
                    <a:pt x="2662" y="3417"/>
                  </a:cubicBezTo>
                  <a:cubicBezTo>
                    <a:pt x="2662" y="3294"/>
                    <a:pt x="2508" y="3193"/>
                    <a:pt x="2316" y="3193"/>
                  </a:cubicBezTo>
                  <a:close/>
                  <a:moveTo>
                    <a:pt x="3247" y="3193"/>
                  </a:moveTo>
                  <a:cubicBezTo>
                    <a:pt x="3055" y="3193"/>
                    <a:pt x="2898" y="3294"/>
                    <a:pt x="2898" y="3417"/>
                  </a:cubicBezTo>
                  <a:cubicBezTo>
                    <a:pt x="2898" y="3541"/>
                    <a:pt x="3055" y="3639"/>
                    <a:pt x="3247" y="3639"/>
                  </a:cubicBezTo>
                  <a:cubicBezTo>
                    <a:pt x="3439" y="3639"/>
                    <a:pt x="3593" y="3541"/>
                    <a:pt x="3593" y="3417"/>
                  </a:cubicBezTo>
                  <a:cubicBezTo>
                    <a:pt x="3593" y="3294"/>
                    <a:pt x="3439" y="3193"/>
                    <a:pt x="3247" y="3193"/>
                  </a:cubicBezTo>
                  <a:close/>
                  <a:moveTo>
                    <a:pt x="4282" y="3193"/>
                  </a:moveTo>
                  <a:cubicBezTo>
                    <a:pt x="4090" y="3193"/>
                    <a:pt x="3933" y="3294"/>
                    <a:pt x="3933" y="3417"/>
                  </a:cubicBezTo>
                  <a:cubicBezTo>
                    <a:pt x="3933" y="3541"/>
                    <a:pt x="4090" y="3639"/>
                    <a:pt x="4282" y="3639"/>
                  </a:cubicBezTo>
                  <a:cubicBezTo>
                    <a:pt x="4474" y="3639"/>
                    <a:pt x="4628" y="3541"/>
                    <a:pt x="4628" y="3417"/>
                  </a:cubicBezTo>
                  <a:cubicBezTo>
                    <a:pt x="4628" y="3294"/>
                    <a:pt x="4474" y="3193"/>
                    <a:pt x="4282" y="3193"/>
                  </a:cubicBezTo>
                  <a:close/>
                  <a:moveTo>
                    <a:pt x="5317" y="3193"/>
                  </a:moveTo>
                  <a:cubicBezTo>
                    <a:pt x="5125" y="3193"/>
                    <a:pt x="4967" y="3294"/>
                    <a:pt x="4967" y="3417"/>
                  </a:cubicBezTo>
                  <a:cubicBezTo>
                    <a:pt x="4967" y="3541"/>
                    <a:pt x="5125" y="3639"/>
                    <a:pt x="5317" y="3639"/>
                  </a:cubicBezTo>
                  <a:cubicBezTo>
                    <a:pt x="5509" y="3639"/>
                    <a:pt x="5663" y="3541"/>
                    <a:pt x="5663" y="3417"/>
                  </a:cubicBezTo>
                  <a:cubicBezTo>
                    <a:pt x="5663" y="3294"/>
                    <a:pt x="5509" y="3193"/>
                    <a:pt x="5317" y="3193"/>
                  </a:cubicBezTo>
                  <a:close/>
                  <a:moveTo>
                    <a:pt x="6352" y="3193"/>
                  </a:moveTo>
                  <a:cubicBezTo>
                    <a:pt x="6160" y="3193"/>
                    <a:pt x="6002" y="3294"/>
                    <a:pt x="6002" y="3417"/>
                  </a:cubicBezTo>
                  <a:cubicBezTo>
                    <a:pt x="6002" y="3541"/>
                    <a:pt x="6160" y="3639"/>
                    <a:pt x="6352" y="3639"/>
                  </a:cubicBezTo>
                  <a:cubicBezTo>
                    <a:pt x="6544" y="3639"/>
                    <a:pt x="6698" y="3541"/>
                    <a:pt x="6698" y="3417"/>
                  </a:cubicBezTo>
                  <a:cubicBezTo>
                    <a:pt x="6698" y="3294"/>
                    <a:pt x="6544" y="3193"/>
                    <a:pt x="6352" y="3193"/>
                  </a:cubicBezTo>
                  <a:close/>
                  <a:moveTo>
                    <a:pt x="7283" y="3193"/>
                  </a:moveTo>
                  <a:cubicBezTo>
                    <a:pt x="7091" y="3193"/>
                    <a:pt x="6934" y="3294"/>
                    <a:pt x="6934" y="3417"/>
                  </a:cubicBezTo>
                  <a:cubicBezTo>
                    <a:pt x="6934" y="3541"/>
                    <a:pt x="7091" y="3639"/>
                    <a:pt x="7283" y="3639"/>
                  </a:cubicBezTo>
                  <a:cubicBezTo>
                    <a:pt x="7475" y="3639"/>
                    <a:pt x="7629" y="3541"/>
                    <a:pt x="7629" y="3417"/>
                  </a:cubicBezTo>
                  <a:cubicBezTo>
                    <a:pt x="7629" y="3294"/>
                    <a:pt x="7475" y="3193"/>
                    <a:pt x="7283" y="3193"/>
                  </a:cubicBezTo>
                  <a:close/>
                  <a:moveTo>
                    <a:pt x="8318" y="3193"/>
                  </a:moveTo>
                  <a:cubicBezTo>
                    <a:pt x="8126" y="3193"/>
                    <a:pt x="7969" y="3294"/>
                    <a:pt x="7969" y="3417"/>
                  </a:cubicBezTo>
                  <a:cubicBezTo>
                    <a:pt x="7969" y="3541"/>
                    <a:pt x="8126" y="3639"/>
                    <a:pt x="8318" y="3639"/>
                  </a:cubicBezTo>
                  <a:cubicBezTo>
                    <a:pt x="8510" y="3639"/>
                    <a:pt x="8664" y="3541"/>
                    <a:pt x="8664" y="3417"/>
                  </a:cubicBezTo>
                  <a:cubicBezTo>
                    <a:pt x="8664" y="3294"/>
                    <a:pt x="8510" y="3193"/>
                    <a:pt x="8318" y="3193"/>
                  </a:cubicBezTo>
                  <a:close/>
                  <a:moveTo>
                    <a:pt x="9249" y="3193"/>
                  </a:moveTo>
                  <a:cubicBezTo>
                    <a:pt x="9057" y="3193"/>
                    <a:pt x="8900" y="3294"/>
                    <a:pt x="8900" y="3417"/>
                  </a:cubicBezTo>
                  <a:cubicBezTo>
                    <a:pt x="8900" y="3541"/>
                    <a:pt x="9057" y="3639"/>
                    <a:pt x="9249" y="3639"/>
                  </a:cubicBezTo>
                  <a:cubicBezTo>
                    <a:pt x="9441" y="3639"/>
                    <a:pt x="9595" y="3541"/>
                    <a:pt x="9595" y="3417"/>
                  </a:cubicBezTo>
                  <a:cubicBezTo>
                    <a:pt x="9595" y="3294"/>
                    <a:pt x="9441" y="3193"/>
                    <a:pt x="9249" y="3193"/>
                  </a:cubicBezTo>
                  <a:close/>
                  <a:moveTo>
                    <a:pt x="10284" y="3193"/>
                  </a:moveTo>
                  <a:cubicBezTo>
                    <a:pt x="10092" y="3193"/>
                    <a:pt x="9935" y="3294"/>
                    <a:pt x="9935" y="3417"/>
                  </a:cubicBezTo>
                  <a:cubicBezTo>
                    <a:pt x="9935" y="3541"/>
                    <a:pt x="10092" y="3639"/>
                    <a:pt x="10284" y="3639"/>
                  </a:cubicBezTo>
                  <a:cubicBezTo>
                    <a:pt x="10477" y="3639"/>
                    <a:pt x="10630" y="3541"/>
                    <a:pt x="10630" y="3417"/>
                  </a:cubicBezTo>
                  <a:cubicBezTo>
                    <a:pt x="10630" y="3294"/>
                    <a:pt x="10477" y="3193"/>
                    <a:pt x="10284" y="3193"/>
                  </a:cubicBezTo>
                  <a:close/>
                  <a:moveTo>
                    <a:pt x="11319" y="3193"/>
                  </a:moveTo>
                  <a:cubicBezTo>
                    <a:pt x="11127" y="3193"/>
                    <a:pt x="10970" y="3294"/>
                    <a:pt x="10970" y="3417"/>
                  </a:cubicBezTo>
                  <a:cubicBezTo>
                    <a:pt x="10970" y="3541"/>
                    <a:pt x="11127" y="3639"/>
                    <a:pt x="11319" y="3639"/>
                  </a:cubicBezTo>
                  <a:cubicBezTo>
                    <a:pt x="11511" y="3639"/>
                    <a:pt x="11665" y="3541"/>
                    <a:pt x="11665" y="3417"/>
                  </a:cubicBezTo>
                  <a:cubicBezTo>
                    <a:pt x="11665" y="3294"/>
                    <a:pt x="11511" y="3193"/>
                    <a:pt x="11319" y="3193"/>
                  </a:cubicBezTo>
                  <a:close/>
                  <a:moveTo>
                    <a:pt x="12250" y="3193"/>
                  </a:moveTo>
                  <a:cubicBezTo>
                    <a:pt x="12058" y="3193"/>
                    <a:pt x="11901" y="3294"/>
                    <a:pt x="11901" y="3417"/>
                  </a:cubicBezTo>
                  <a:cubicBezTo>
                    <a:pt x="11901" y="3541"/>
                    <a:pt x="12058" y="3639"/>
                    <a:pt x="12250" y="3639"/>
                  </a:cubicBezTo>
                  <a:cubicBezTo>
                    <a:pt x="12443" y="3639"/>
                    <a:pt x="12597" y="3541"/>
                    <a:pt x="12596" y="3417"/>
                  </a:cubicBezTo>
                  <a:cubicBezTo>
                    <a:pt x="12596" y="3294"/>
                    <a:pt x="12443" y="3193"/>
                    <a:pt x="12250" y="3193"/>
                  </a:cubicBezTo>
                  <a:close/>
                  <a:moveTo>
                    <a:pt x="13285" y="3193"/>
                  </a:moveTo>
                  <a:cubicBezTo>
                    <a:pt x="13093" y="3193"/>
                    <a:pt x="12936" y="3294"/>
                    <a:pt x="12936" y="3417"/>
                  </a:cubicBezTo>
                  <a:cubicBezTo>
                    <a:pt x="12936" y="3541"/>
                    <a:pt x="13093" y="3639"/>
                    <a:pt x="13285" y="3639"/>
                  </a:cubicBezTo>
                  <a:cubicBezTo>
                    <a:pt x="13477" y="3639"/>
                    <a:pt x="13631" y="3541"/>
                    <a:pt x="13631" y="3417"/>
                  </a:cubicBezTo>
                  <a:cubicBezTo>
                    <a:pt x="13631" y="3294"/>
                    <a:pt x="13477" y="3193"/>
                    <a:pt x="13285" y="3193"/>
                  </a:cubicBezTo>
                  <a:close/>
                  <a:moveTo>
                    <a:pt x="14320" y="3193"/>
                  </a:moveTo>
                  <a:cubicBezTo>
                    <a:pt x="14128" y="3193"/>
                    <a:pt x="13971" y="3294"/>
                    <a:pt x="13971" y="3417"/>
                  </a:cubicBezTo>
                  <a:cubicBezTo>
                    <a:pt x="13971" y="3541"/>
                    <a:pt x="14128" y="3639"/>
                    <a:pt x="14320" y="3639"/>
                  </a:cubicBezTo>
                  <a:cubicBezTo>
                    <a:pt x="14512" y="3639"/>
                    <a:pt x="14666" y="3541"/>
                    <a:pt x="14666" y="3417"/>
                  </a:cubicBezTo>
                  <a:cubicBezTo>
                    <a:pt x="14666" y="3294"/>
                    <a:pt x="14512" y="3193"/>
                    <a:pt x="14320" y="3193"/>
                  </a:cubicBezTo>
                  <a:close/>
                  <a:moveTo>
                    <a:pt x="1281" y="3791"/>
                  </a:moveTo>
                  <a:cubicBezTo>
                    <a:pt x="1088" y="3791"/>
                    <a:pt x="931" y="3892"/>
                    <a:pt x="931" y="4016"/>
                  </a:cubicBezTo>
                  <a:cubicBezTo>
                    <a:pt x="931" y="4139"/>
                    <a:pt x="1088" y="4238"/>
                    <a:pt x="1281" y="4238"/>
                  </a:cubicBezTo>
                  <a:cubicBezTo>
                    <a:pt x="1473" y="4238"/>
                    <a:pt x="1627" y="4139"/>
                    <a:pt x="1627" y="4016"/>
                  </a:cubicBezTo>
                  <a:cubicBezTo>
                    <a:pt x="1627" y="3892"/>
                    <a:pt x="1473" y="3791"/>
                    <a:pt x="1281" y="3791"/>
                  </a:cubicBezTo>
                  <a:close/>
                  <a:moveTo>
                    <a:pt x="2316" y="3791"/>
                  </a:moveTo>
                  <a:cubicBezTo>
                    <a:pt x="2123" y="3791"/>
                    <a:pt x="1966" y="3892"/>
                    <a:pt x="1966" y="4016"/>
                  </a:cubicBezTo>
                  <a:cubicBezTo>
                    <a:pt x="1966" y="4139"/>
                    <a:pt x="2123" y="4238"/>
                    <a:pt x="2316" y="4238"/>
                  </a:cubicBezTo>
                  <a:cubicBezTo>
                    <a:pt x="2508" y="4238"/>
                    <a:pt x="2662" y="4139"/>
                    <a:pt x="2662" y="4016"/>
                  </a:cubicBezTo>
                  <a:cubicBezTo>
                    <a:pt x="2662" y="3892"/>
                    <a:pt x="2508" y="3791"/>
                    <a:pt x="2316" y="3791"/>
                  </a:cubicBezTo>
                  <a:close/>
                  <a:moveTo>
                    <a:pt x="3247" y="3791"/>
                  </a:moveTo>
                  <a:cubicBezTo>
                    <a:pt x="3055" y="3791"/>
                    <a:pt x="2898" y="3892"/>
                    <a:pt x="2898" y="4016"/>
                  </a:cubicBezTo>
                  <a:cubicBezTo>
                    <a:pt x="2898" y="4139"/>
                    <a:pt x="3055" y="4238"/>
                    <a:pt x="3247" y="4238"/>
                  </a:cubicBezTo>
                  <a:cubicBezTo>
                    <a:pt x="3439" y="4238"/>
                    <a:pt x="3593" y="4139"/>
                    <a:pt x="3593" y="4016"/>
                  </a:cubicBezTo>
                  <a:cubicBezTo>
                    <a:pt x="3593" y="3892"/>
                    <a:pt x="3439" y="3791"/>
                    <a:pt x="3247" y="3791"/>
                  </a:cubicBezTo>
                  <a:close/>
                  <a:moveTo>
                    <a:pt x="4282" y="3791"/>
                  </a:moveTo>
                  <a:cubicBezTo>
                    <a:pt x="4090" y="3791"/>
                    <a:pt x="3933" y="3892"/>
                    <a:pt x="3933" y="4016"/>
                  </a:cubicBezTo>
                  <a:cubicBezTo>
                    <a:pt x="3933" y="4139"/>
                    <a:pt x="4090" y="4238"/>
                    <a:pt x="4282" y="4238"/>
                  </a:cubicBezTo>
                  <a:cubicBezTo>
                    <a:pt x="4474" y="4238"/>
                    <a:pt x="4628" y="4139"/>
                    <a:pt x="4628" y="4016"/>
                  </a:cubicBezTo>
                  <a:cubicBezTo>
                    <a:pt x="4628" y="3892"/>
                    <a:pt x="4474" y="3791"/>
                    <a:pt x="4282" y="3791"/>
                  </a:cubicBezTo>
                  <a:close/>
                  <a:moveTo>
                    <a:pt x="5317" y="3791"/>
                  </a:moveTo>
                  <a:cubicBezTo>
                    <a:pt x="5125" y="3791"/>
                    <a:pt x="4967" y="3892"/>
                    <a:pt x="4967" y="4016"/>
                  </a:cubicBezTo>
                  <a:cubicBezTo>
                    <a:pt x="4967" y="4139"/>
                    <a:pt x="5125" y="4238"/>
                    <a:pt x="5317" y="4238"/>
                  </a:cubicBezTo>
                  <a:cubicBezTo>
                    <a:pt x="5509" y="4238"/>
                    <a:pt x="5663" y="4139"/>
                    <a:pt x="5663" y="4016"/>
                  </a:cubicBezTo>
                  <a:cubicBezTo>
                    <a:pt x="5663" y="3892"/>
                    <a:pt x="5509" y="3791"/>
                    <a:pt x="5317" y="3791"/>
                  </a:cubicBezTo>
                  <a:close/>
                  <a:moveTo>
                    <a:pt x="6352" y="3791"/>
                  </a:moveTo>
                  <a:cubicBezTo>
                    <a:pt x="6160" y="3791"/>
                    <a:pt x="6002" y="3892"/>
                    <a:pt x="6002" y="4016"/>
                  </a:cubicBezTo>
                  <a:cubicBezTo>
                    <a:pt x="6002" y="4139"/>
                    <a:pt x="6160" y="4238"/>
                    <a:pt x="6352" y="4238"/>
                  </a:cubicBezTo>
                  <a:cubicBezTo>
                    <a:pt x="6544" y="4238"/>
                    <a:pt x="6698" y="4139"/>
                    <a:pt x="6698" y="4016"/>
                  </a:cubicBezTo>
                  <a:cubicBezTo>
                    <a:pt x="6698" y="3892"/>
                    <a:pt x="6544" y="3791"/>
                    <a:pt x="6352" y="3791"/>
                  </a:cubicBezTo>
                  <a:close/>
                  <a:moveTo>
                    <a:pt x="7283" y="3791"/>
                  </a:moveTo>
                  <a:cubicBezTo>
                    <a:pt x="7091" y="3791"/>
                    <a:pt x="6934" y="3892"/>
                    <a:pt x="6934" y="4016"/>
                  </a:cubicBezTo>
                  <a:cubicBezTo>
                    <a:pt x="6934" y="4139"/>
                    <a:pt x="7091" y="4238"/>
                    <a:pt x="7283" y="4238"/>
                  </a:cubicBezTo>
                  <a:cubicBezTo>
                    <a:pt x="7475" y="4238"/>
                    <a:pt x="7629" y="4139"/>
                    <a:pt x="7629" y="4016"/>
                  </a:cubicBezTo>
                  <a:cubicBezTo>
                    <a:pt x="7629" y="3892"/>
                    <a:pt x="7475" y="3791"/>
                    <a:pt x="7283" y="3791"/>
                  </a:cubicBezTo>
                  <a:close/>
                  <a:moveTo>
                    <a:pt x="8318" y="3791"/>
                  </a:moveTo>
                  <a:cubicBezTo>
                    <a:pt x="8126" y="3791"/>
                    <a:pt x="7969" y="3892"/>
                    <a:pt x="7969" y="4016"/>
                  </a:cubicBezTo>
                  <a:cubicBezTo>
                    <a:pt x="7969" y="4139"/>
                    <a:pt x="8126" y="4238"/>
                    <a:pt x="8318" y="4238"/>
                  </a:cubicBezTo>
                  <a:cubicBezTo>
                    <a:pt x="8510" y="4238"/>
                    <a:pt x="8664" y="4139"/>
                    <a:pt x="8664" y="4016"/>
                  </a:cubicBezTo>
                  <a:cubicBezTo>
                    <a:pt x="8664" y="3892"/>
                    <a:pt x="8510" y="3791"/>
                    <a:pt x="8318" y="3791"/>
                  </a:cubicBezTo>
                  <a:close/>
                  <a:moveTo>
                    <a:pt x="9249" y="3791"/>
                  </a:moveTo>
                  <a:cubicBezTo>
                    <a:pt x="9057" y="3791"/>
                    <a:pt x="8900" y="3892"/>
                    <a:pt x="8900" y="4016"/>
                  </a:cubicBezTo>
                  <a:cubicBezTo>
                    <a:pt x="8900" y="4139"/>
                    <a:pt x="9057" y="4238"/>
                    <a:pt x="9249" y="4238"/>
                  </a:cubicBezTo>
                  <a:cubicBezTo>
                    <a:pt x="9441" y="4238"/>
                    <a:pt x="9595" y="4139"/>
                    <a:pt x="9595" y="4016"/>
                  </a:cubicBezTo>
                  <a:cubicBezTo>
                    <a:pt x="9595" y="3892"/>
                    <a:pt x="9441" y="3791"/>
                    <a:pt x="9249" y="3791"/>
                  </a:cubicBezTo>
                  <a:close/>
                  <a:moveTo>
                    <a:pt x="10284" y="3791"/>
                  </a:moveTo>
                  <a:cubicBezTo>
                    <a:pt x="10092" y="3791"/>
                    <a:pt x="9935" y="3892"/>
                    <a:pt x="9935" y="4016"/>
                  </a:cubicBezTo>
                  <a:cubicBezTo>
                    <a:pt x="9935" y="4139"/>
                    <a:pt x="10092" y="4238"/>
                    <a:pt x="10284" y="4238"/>
                  </a:cubicBezTo>
                  <a:cubicBezTo>
                    <a:pt x="10477" y="4238"/>
                    <a:pt x="10630" y="4139"/>
                    <a:pt x="10630" y="4016"/>
                  </a:cubicBezTo>
                  <a:cubicBezTo>
                    <a:pt x="10630" y="3892"/>
                    <a:pt x="10477" y="3791"/>
                    <a:pt x="10284" y="3791"/>
                  </a:cubicBezTo>
                  <a:close/>
                  <a:moveTo>
                    <a:pt x="11319" y="3791"/>
                  </a:moveTo>
                  <a:cubicBezTo>
                    <a:pt x="11127" y="3791"/>
                    <a:pt x="10970" y="3892"/>
                    <a:pt x="10970" y="4016"/>
                  </a:cubicBezTo>
                  <a:cubicBezTo>
                    <a:pt x="10970" y="4139"/>
                    <a:pt x="11127" y="4238"/>
                    <a:pt x="11319" y="4238"/>
                  </a:cubicBezTo>
                  <a:cubicBezTo>
                    <a:pt x="11511" y="4238"/>
                    <a:pt x="11665" y="4139"/>
                    <a:pt x="11665" y="4016"/>
                  </a:cubicBezTo>
                  <a:cubicBezTo>
                    <a:pt x="11665" y="3892"/>
                    <a:pt x="11511" y="3791"/>
                    <a:pt x="11319" y="3791"/>
                  </a:cubicBezTo>
                  <a:close/>
                  <a:moveTo>
                    <a:pt x="12250" y="3791"/>
                  </a:moveTo>
                  <a:cubicBezTo>
                    <a:pt x="12058" y="3791"/>
                    <a:pt x="11901" y="3892"/>
                    <a:pt x="11901" y="4016"/>
                  </a:cubicBezTo>
                  <a:cubicBezTo>
                    <a:pt x="11901" y="4139"/>
                    <a:pt x="12058" y="4238"/>
                    <a:pt x="12250" y="4238"/>
                  </a:cubicBezTo>
                  <a:cubicBezTo>
                    <a:pt x="12443" y="4238"/>
                    <a:pt x="12597" y="4139"/>
                    <a:pt x="12596" y="4016"/>
                  </a:cubicBezTo>
                  <a:cubicBezTo>
                    <a:pt x="12596" y="3892"/>
                    <a:pt x="12443" y="3791"/>
                    <a:pt x="12250" y="3791"/>
                  </a:cubicBezTo>
                  <a:close/>
                  <a:moveTo>
                    <a:pt x="13285" y="3791"/>
                  </a:moveTo>
                  <a:cubicBezTo>
                    <a:pt x="13093" y="3791"/>
                    <a:pt x="12936" y="3892"/>
                    <a:pt x="12936" y="4016"/>
                  </a:cubicBezTo>
                  <a:cubicBezTo>
                    <a:pt x="12936" y="4139"/>
                    <a:pt x="13093" y="4238"/>
                    <a:pt x="13285" y="4238"/>
                  </a:cubicBezTo>
                  <a:cubicBezTo>
                    <a:pt x="13477" y="4238"/>
                    <a:pt x="13631" y="4139"/>
                    <a:pt x="13631" y="4016"/>
                  </a:cubicBezTo>
                  <a:cubicBezTo>
                    <a:pt x="13631" y="3892"/>
                    <a:pt x="13477" y="3791"/>
                    <a:pt x="13285" y="3791"/>
                  </a:cubicBezTo>
                  <a:close/>
                  <a:moveTo>
                    <a:pt x="14320" y="3791"/>
                  </a:moveTo>
                  <a:cubicBezTo>
                    <a:pt x="14128" y="3791"/>
                    <a:pt x="13971" y="3892"/>
                    <a:pt x="13971" y="4016"/>
                  </a:cubicBezTo>
                  <a:cubicBezTo>
                    <a:pt x="13971" y="4139"/>
                    <a:pt x="14128" y="4238"/>
                    <a:pt x="14320" y="4238"/>
                  </a:cubicBezTo>
                  <a:cubicBezTo>
                    <a:pt x="14512" y="4238"/>
                    <a:pt x="14666" y="4139"/>
                    <a:pt x="14666" y="4016"/>
                  </a:cubicBezTo>
                  <a:cubicBezTo>
                    <a:pt x="14666" y="3892"/>
                    <a:pt x="14512" y="3791"/>
                    <a:pt x="14320" y="3791"/>
                  </a:cubicBezTo>
                  <a:close/>
                  <a:moveTo>
                    <a:pt x="15252" y="3791"/>
                  </a:moveTo>
                  <a:cubicBezTo>
                    <a:pt x="15060" y="3791"/>
                    <a:pt x="14902" y="3892"/>
                    <a:pt x="14902" y="4016"/>
                  </a:cubicBezTo>
                  <a:cubicBezTo>
                    <a:pt x="14902" y="4139"/>
                    <a:pt x="15060" y="4238"/>
                    <a:pt x="15252" y="4238"/>
                  </a:cubicBezTo>
                  <a:cubicBezTo>
                    <a:pt x="15444" y="4238"/>
                    <a:pt x="15598" y="4139"/>
                    <a:pt x="15598" y="4016"/>
                  </a:cubicBezTo>
                  <a:cubicBezTo>
                    <a:pt x="15598" y="3892"/>
                    <a:pt x="15444" y="3791"/>
                    <a:pt x="15252" y="3791"/>
                  </a:cubicBezTo>
                  <a:close/>
                  <a:moveTo>
                    <a:pt x="1281" y="4456"/>
                  </a:moveTo>
                  <a:cubicBezTo>
                    <a:pt x="1088" y="4456"/>
                    <a:pt x="931" y="4557"/>
                    <a:pt x="931" y="4681"/>
                  </a:cubicBezTo>
                  <a:cubicBezTo>
                    <a:pt x="931" y="4805"/>
                    <a:pt x="1088" y="4903"/>
                    <a:pt x="1281" y="4903"/>
                  </a:cubicBezTo>
                  <a:cubicBezTo>
                    <a:pt x="1473" y="4903"/>
                    <a:pt x="1627" y="4805"/>
                    <a:pt x="1627" y="4681"/>
                  </a:cubicBezTo>
                  <a:cubicBezTo>
                    <a:pt x="1627" y="4557"/>
                    <a:pt x="1473" y="4456"/>
                    <a:pt x="1281" y="4456"/>
                  </a:cubicBezTo>
                  <a:close/>
                  <a:moveTo>
                    <a:pt x="2316" y="4456"/>
                  </a:moveTo>
                  <a:cubicBezTo>
                    <a:pt x="2123" y="4456"/>
                    <a:pt x="1966" y="4557"/>
                    <a:pt x="1966" y="4681"/>
                  </a:cubicBezTo>
                  <a:cubicBezTo>
                    <a:pt x="1966" y="4805"/>
                    <a:pt x="2123" y="4903"/>
                    <a:pt x="2316" y="4903"/>
                  </a:cubicBezTo>
                  <a:cubicBezTo>
                    <a:pt x="2508" y="4903"/>
                    <a:pt x="2662" y="4805"/>
                    <a:pt x="2662" y="4681"/>
                  </a:cubicBezTo>
                  <a:cubicBezTo>
                    <a:pt x="2662" y="4557"/>
                    <a:pt x="2508" y="4456"/>
                    <a:pt x="2316" y="4456"/>
                  </a:cubicBezTo>
                  <a:close/>
                  <a:moveTo>
                    <a:pt x="3247" y="4456"/>
                  </a:moveTo>
                  <a:cubicBezTo>
                    <a:pt x="3055" y="4456"/>
                    <a:pt x="2898" y="4557"/>
                    <a:pt x="2898" y="4681"/>
                  </a:cubicBezTo>
                  <a:cubicBezTo>
                    <a:pt x="2898" y="4805"/>
                    <a:pt x="3055" y="4903"/>
                    <a:pt x="3247" y="4903"/>
                  </a:cubicBezTo>
                  <a:cubicBezTo>
                    <a:pt x="3439" y="4903"/>
                    <a:pt x="3593" y="4805"/>
                    <a:pt x="3593" y="4681"/>
                  </a:cubicBezTo>
                  <a:cubicBezTo>
                    <a:pt x="3593" y="4557"/>
                    <a:pt x="3439" y="4456"/>
                    <a:pt x="3247" y="4456"/>
                  </a:cubicBezTo>
                  <a:close/>
                  <a:moveTo>
                    <a:pt x="4282" y="4456"/>
                  </a:moveTo>
                  <a:cubicBezTo>
                    <a:pt x="4090" y="4456"/>
                    <a:pt x="3933" y="4557"/>
                    <a:pt x="3933" y="4681"/>
                  </a:cubicBezTo>
                  <a:cubicBezTo>
                    <a:pt x="3933" y="4805"/>
                    <a:pt x="4090" y="4903"/>
                    <a:pt x="4282" y="4903"/>
                  </a:cubicBezTo>
                  <a:cubicBezTo>
                    <a:pt x="4474" y="4903"/>
                    <a:pt x="4628" y="4805"/>
                    <a:pt x="4628" y="4681"/>
                  </a:cubicBezTo>
                  <a:cubicBezTo>
                    <a:pt x="4628" y="4557"/>
                    <a:pt x="4474" y="4456"/>
                    <a:pt x="4282" y="4456"/>
                  </a:cubicBezTo>
                  <a:close/>
                  <a:moveTo>
                    <a:pt x="5317" y="4456"/>
                  </a:moveTo>
                  <a:cubicBezTo>
                    <a:pt x="5125" y="4456"/>
                    <a:pt x="4967" y="4557"/>
                    <a:pt x="4967" y="4681"/>
                  </a:cubicBezTo>
                  <a:cubicBezTo>
                    <a:pt x="4967" y="4805"/>
                    <a:pt x="5125" y="4903"/>
                    <a:pt x="5317" y="4903"/>
                  </a:cubicBezTo>
                  <a:cubicBezTo>
                    <a:pt x="5509" y="4903"/>
                    <a:pt x="5663" y="4805"/>
                    <a:pt x="5663" y="4681"/>
                  </a:cubicBezTo>
                  <a:cubicBezTo>
                    <a:pt x="5663" y="4557"/>
                    <a:pt x="5509" y="4456"/>
                    <a:pt x="5317" y="4456"/>
                  </a:cubicBezTo>
                  <a:close/>
                  <a:moveTo>
                    <a:pt x="6352" y="4456"/>
                  </a:moveTo>
                  <a:cubicBezTo>
                    <a:pt x="6160" y="4456"/>
                    <a:pt x="6002" y="4557"/>
                    <a:pt x="6002" y="4681"/>
                  </a:cubicBezTo>
                  <a:cubicBezTo>
                    <a:pt x="6002" y="4805"/>
                    <a:pt x="6160" y="4903"/>
                    <a:pt x="6352" y="4903"/>
                  </a:cubicBezTo>
                  <a:cubicBezTo>
                    <a:pt x="6544" y="4903"/>
                    <a:pt x="6698" y="4805"/>
                    <a:pt x="6698" y="4681"/>
                  </a:cubicBezTo>
                  <a:cubicBezTo>
                    <a:pt x="6698" y="4557"/>
                    <a:pt x="6544" y="4456"/>
                    <a:pt x="6352" y="4456"/>
                  </a:cubicBezTo>
                  <a:close/>
                  <a:moveTo>
                    <a:pt x="7283" y="4456"/>
                  </a:moveTo>
                  <a:cubicBezTo>
                    <a:pt x="7091" y="4456"/>
                    <a:pt x="6934" y="4557"/>
                    <a:pt x="6934" y="4681"/>
                  </a:cubicBezTo>
                  <a:cubicBezTo>
                    <a:pt x="6934" y="4805"/>
                    <a:pt x="7091" y="4903"/>
                    <a:pt x="7283" y="4903"/>
                  </a:cubicBezTo>
                  <a:cubicBezTo>
                    <a:pt x="7475" y="4903"/>
                    <a:pt x="7629" y="4805"/>
                    <a:pt x="7629" y="4681"/>
                  </a:cubicBezTo>
                  <a:cubicBezTo>
                    <a:pt x="7629" y="4557"/>
                    <a:pt x="7475" y="4456"/>
                    <a:pt x="7283" y="4456"/>
                  </a:cubicBezTo>
                  <a:close/>
                  <a:moveTo>
                    <a:pt x="8318" y="4456"/>
                  </a:moveTo>
                  <a:cubicBezTo>
                    <a:pt x="8126" y="4456"/>
                    <a:pt x="7969" y="4557"/>
                    <a:pt x="7969" y="4681"/>
                  </a:cubicBezTo>
                  <a:cubicBezTo>
                    <a:pt x="7969" y="4805"/>
                    <a:pt x="8126" y="4903"/>
                    <a:pt x="8318" y="4903"/>
                  </a:cubicBezTo>
                  <a:cubicBezTo>
                    <a:pt x="8510" y="4903"/>
                    <a:pt x="8664" y="4805"/>
                    <a:pt x="8664" y="4681"/>
                  </a:cubicBezTo>
                  <a:cubicBezTo>
                    <a:pt x="8664" y="4557"/>
                    <a:pt x="8510" y="4456"/>
                    <a:pt x="8318" y="4456"/>
                  </a:cubicBezTo>
                  <a:close/>
                  <a:moveTo>
                    <a:pt x="9249" y="4456"/>
                  </a:moveTo>
                  <a:cubicBezTo>
                    <a:pt x="9057" y="4456"/>
                    <a:pt x="8900" y="4557"/>
                    <a:pt x="8900" y="4681"/>
                  </a:cubicBezTo>
                  <a:cubicBezTo>
                    <a:pt x="8900" y="4805"/>
                    <a:pt x="9057" y="4903"/>
                    <a:pt x="9249" y="4903"/>
                  </a:cubicBezTo>
                  <a:cubicBezTo>
                    <a:pt x="9441" y="4903"/>
                    <a:pt x="9595" y="4805"/>
                    <a:pt x="9595" y="4681"/>
                  </a:cubicBezTo>
                  <a:cubicBezTo>
                    <a:pt x="9595" y="4557"/>
                    <a:pt x="9441" y="4456"/>
                    <a:pt x="9249" y="4456"/>
                  </a:cubicBezTo>
                  <a:close/>
                  <a:moveTo>
                    <a:pt x="10284" y="4456"/>
                  </a:moveTo>
                  <a:cubicBezTo>
                    <a:pt x="10092" y="4456"/>
                    <a:pt x="9935" y="4557"/>
                    <a:pt x="9935" y="4681"/>
                  </a:cubicBezTo>
                  <a:cubicBezTo>
                    <a:pt x="9935" y="4805"/>
                    <a:pt x="10092" y="4903"/>
                    <a:pt x="10284" y="4903"/>
                  </a:cubicBezTo>
                  <a:cubicBezTo>
                    <a:pt x="10477" y="4903"/>
                    <a:pt x="10630" y="4805"/>
                    <a:pt x="10630" y="4681"/>
                  </a:cubicBezTo>
                  <a:cubicBezTo>
                    <a:pt x="10630" y="4557"/>
                    <a:pt x="10477" y="4456"/>
                    <a:pt x="10284" y="4456"/>
                  </a:cubicBezTo>
                  <a:close/>
                  <a:moveTo>
                    <a:pt x="11319" y="4456"/>
                  </a:moveTo>
                  <a:cubicBezTo>
                    <a:pt x="11127" y="4456"/>
                    <a:pt x="10970" y="4557"/>
                    <a:pt x="10970" y="4681"/>
                  </a:cubicBezTo>
                  <a:cubicBezTo>
                    <a:pt x="10970" y="4805"/>
                    <a:pt x="11127" y="4903"/>
                    <a:pt x="11319" y="4903"/>
                  </a:cubicBezTo>
                  <a:cubicBezTo>
                    <a:pt x="11511" y="4903"/>
                    <a:pt x="11665" y="4805"/>
                    <a:pt x="11665" y="4681"/>
                  </a:cubicBezTo>
                  <a:cubicBezTo>
                    <a:pt x="11665" y="4557"/>
                    <a:pt x="11511" y="4456"/>
                    <a:pt x="11319" y="4456"/>
                  </a:cubicBezTo>
                  <a:close/>
                  <a:moveTo>
                    <a:pt x="12250" y="4456"/>
                  </a:moveTo>
                  <a:cubicBezTo>
                    <a:pt x="12058" y="4456"/>
                    <a:pt x="11901" y="4557"/>
                    <a:pt x="11901" y="4681"/>
                  </a:cubicBezTo>
                  <a:cubicBezTo>
                    <a:pt x="11901" y="4805"/>
                    <a:pt x="12058" y="4903"/>
                    <a:pt x="12250" y="4903"/>
                  </a:cubicBezTo>
                  <a:cubicBezTo>
                    <a:pt x="12443" y="4903"/>
                    <a:pt x="12597" y="4805"/>
                    <a:pt x="12596" y="4681"/>
                  </a:cubicBezTo>
                  <a:cubicBezTo>
                    <a:pt x="12596" y="4557"/>
                    <a:pt x="12443" y="4456"/>
                    <a:pt x="12250" y="4456"/>
                  </a:cubicBezTo>
                  <a:close/>
                  <a:moveTo>
                    <a:pt x="13285" y="4456"/>
                  </a:moveTo>
                  <a:cubicBezTo>
                    <a:pt x="13093" y="4456"/>
                    <a:pt x="12936" y="4557"/>
                    <a:pt x="12936" y="4681"/>
                  </a:cubicBezTo>
                  <a:cubicBezTo>
                    <a:pt x="12936" y="4805"/>
                    <a:pt x="13093" y="4903"/>
                    <a:pt x="13285" y="4903"/>
                  </a:cubicBezTo>
                  <a:cubicBezTo>
                    <a:pt x="13477" y="4903"/>
                    <a:pt x="13631" y="4805"/>
                    <a:pt x="13631" y="4681"/>
                  </a:cubicBezTo>
                  <a:cubicBezTo>
                    <a:pt x="13631" y="4557"/>
                    <a:pt x="13477" y="4456"/>
                    <a:pt x="13285" y="4456"/>
                  </a:cubicBezTo>
                  <a:close/>
                  <a:moveTo>
                    <a:pt x="14320" y="4456"/>
                  </a:moveTo>
                  <a:cubicBezTo>
                    <a:pt x="14128" y="4456"/>
                    <a:pt x="13971" y="4557"/>
                    <a:pt x="13971" y="4681"/>
                  </a:cubicBezTo>
                  <a:cubicBezTo>
                    <a:pt x="13971" y="4805"/>
                    <a:pt x="14128" y="4903"/>
                    <a:pt x="14320" y="4903"/>
                  </a:cubicBezTo>
                  <a:cubicBezTo>
                    <a:pt x="14512" y="4903"/>
                    <a:pt x="14666" y="4805"/>
                    <a:pt x="14666" y="4681"/>
                  </a:cubicBezTo>
                  <a:cubicBezTo>
                    <a:pt x="14666" y="4557"/>
                    <a:pt x="14512" y="4456"/>
                    <a:pt x="14320" y="4456"/>
                  </a:cubicBezTo>
                  <a:close/>
                  <a:moveTo>
                    <a:pt x="15252" y="4456"/>
                  </a:moveTo>
                  <a:cubicBezTo>
                    <a:pt x="15060" y="4456"/>
                    <a:pt x="14902" y="4557"/>
                    <a:pt x="14902" y="4681"/>
                  </a:cubicBezTo>
                  <a:cubicBezTo>
                    <a:pt x="14902" y="4805"/>
                    <a:pt x="15060" y="4903"/>
                    <a:pt x="15252" y="4903"/>
                  </a:cubicBezTo>
                  <a:cubicBezTo>
                    <a:pt x="15444" y="4903"/>
                    <a:pt x="15598" y="4805"/>
                    <a:pt x="15598" y="4681"/>
                  </a:cubicBezTo>
                  <a:cubicBezTo>
                    <a:pt x="15598" y="4557"/>
                    <a:pt x="15444" y="4456"/>
                    <a:pt x="15252" y="4456"/>
                  </a:cubicBezTo>
                  <a:close/>
                  <a:moveTo>
                    <a:pt x="16287" y="4456"/>
                  </a:moveTo>
                  <a:cubicBezTo>
                    <a:pt x="16094" y="4456"/>
                    <a:pt x="15937" y="4557"/>
                    <a:pt x="15937" y="4681"/>
                  </a:cubicBezTo>
                  <a:cubicBezTo>
                    <a:pt x="15937" y="4805"/>
                    <a:pt x="16094" y="4903"/>
                    <a:pt x="16287" y="4903"/>
                  </a:cubicBezTo>
                  <a:cubicBezTo>
                    <a:pt x="16479" y="4903"/>
                    <a:pt x="16633" y="4805"/>
                    <a:pt x="16633" y="4681"/>
                  </a:cubicBezTo>
                  <a:cubicBezTo>
                    <a:pt x="16633" y="4557"/>
                    <a:pt x="16479" y="4456"/>
                    <a:pt x="16287" y="4456"/>
                  </a:cubicBezTo>
                  <a:close/>
                  <a:moveTo>
                    <a:pt x="17218" y="4456"/>
                  </a:moveTo>
                  <a:cubicBezTo>
                    <a:pt x="17026" y="4456"/>
                    <a:pt x="16869" y="4557"/>
                    <a:pt x="16869" y="4681"/>
                  </a:cubicBezTo>
                  <a:cubicBezTo>
                    <a:pt x="16869" y="4805"/>
                    <a:pt x="17026" y="4903"/>
                    <a:pt x="17218" y="4903"/>
                  </a:cubicBezTo>
                  <a:cubicBezTo>
                    <a:pt x="17410" y="4903"/>
                    <a:pt x="17564" y="4805"/>
                    <a:pt x="17564" y="4681"/>
                  </a:cubicBezTo>
                  <a:cubicBezTo>
                    <a:pt x="17564" y="4557"/>
                    <a:pt x="17410" y="4456"/>
                    <a:pt x="17218" y="4456"/>
                  </a:cubicBezTo>
                  <a:close/>
                  <a:moveTo>
                    <a:pt x="1281" y="5121"/>
                  </a:moveTo>
                  <a:cubicBezTo>
                    <a:pt x="1088" y="5121"/>
                    <a:pt x="931" y="5222"/>
                    <a:pt x="931" y="5346"/>
                  </a:cubicBezTo>
                  <a:cubicBezTo>
                    <a:pt x="931" y="5470"/>
                    <a:pt x="1088" y="5568"/>
                    <a:pt x="1281" y="5568"/>
                  </a:cubicBezTo>
                  <a:cubicBezTo>
                    <a:pt x="1473" y="5568"/>
                    <a:pt x="1627" y="5470"/>
                    <a:pt x="1627" y="5346"/>
                  </a:cubicBezTo>
                  <a:cubicBezTo>
                    <a:pt x="1627" y="5222"/>
                    <a:pt x="1473" y="5121"/>
                    <a:pt x="1281" y="5121"/>
                  </a:cubicBezTo>
                  <a:close/>
                  <a:moveTo>
                    <a:pt x="2316" y="5121"/>
                  </a:moveTo>
                  <a:cubicBezTo>
                    <a:pt x="2123" y="5121"/>
                    <a:pt x="1966" y="5222"/>
                    <a:pt x="1966" y="5346"/>
                  </a:cubicBezTo>
                  <a:cubicBezTo>
                    <a:pt x="1966" y="5470"/>
                    <a:pt x="2123" y="5568"/>
                    <a:pt x="2316" y="5568"/>
                  </a:cubicBezTo>
                  <a:cubicBezTo>
                    <a:pt x="2508" y="5568"/>
                    <a:pt x="2662" y="5470"/>
                    <a:pt x="2662" y="5346"/>
                  </a:cubicBezTo>
                  <a:cubicBezTo>
                    <a:pt x="2662" y="5222"/>
                    <a:pt x="2508" y="5121"/>
                    <a:pt x="2316" y="5121"/>
                  </a:cubicBezTo>
                  <a:close/>
                  <a:moveTo>
                    <a:pt x="3247" y="5121"/>
                  </a:moveTo>
                  <a:cubicBezTo>
                    <a:pt x="3055" y="5121"/>
                    <a:pt x="2898" y="5222"/>
                    <a:pt x="2898" y="5346"/>
                  </a:cubicBezTo>
                  <a:cubicBezTo>
                    <a:pt x="2898" y="5470"/>
                    <a:pt x="3055" y="5568"/>
                    <a:pt x="3247" y="5568"/>
                  </a:cubicBezTo>
                  <a:cubicBezTo>
                    <a:pt x="3439" y="5568"/>
                    <a:pt x="3593" y="5470"/>
                    <a:pt x="3593" y="5346"/>
                  </a:cubicBezTo>
                  <a:cubicBezTo>
                    <a:pt x="3593" y="5222"/>
                    <a:pt x="3439" y="5121"/>
                    <a:pt x="3247" y="5121"/>
                  </a:cubicBezTo>
                  <a:close/>
                  <a:moveTo>
                    <a:pt x="4282" y="5121"/>
                  </a:moveTo>
                  <a:cubicBezTo>
                    <a:pt x="4090" y="5121"/>
                    <a:pt x="3933" y="5222"/>
                    <a:pt x="3933" y="5346"/>
                  </a:cubicBezTo>
                  <a:cubicBezTo>
                    <a:pt x="3933" y="5470"/>
                    <a:pt x="4090" y="5568"/>
                    <a:pt x="4282" y="5568"/>
                  </a:cubicBezTo>
                  <a:cubicBezTo>
                    <a:pt x="4474" y="5568"/>
                    <a:pt x="4628" y="5470"/>
                    <a:pt x="4628" y="5346"/>
                  </a:cubicBezTo>
                  <a:cubicBezTo>
                    <a:pt x="4628" y="5222"/>
                    <a:pt x="4474" y="5121"/>
                    <a:pt x="4282" y="5121"/>
                  </a:cubicBezTo>
                  <a:close/>
                  <a:moveTo>
                    <a:pt x="5317" y="5121"/>
                  </a:moveTo>
                  <a:cubicBezTo>
                    <a:pt x="5125" y="5121"/>
                    <a:pt x="4967" y="5222"/>
                    <a:pt x="4967" y="5346"/>
                  </a:cubicBezTo>
                  <a:cubicBezTo>
                    <a:pt x="4967" y="5470"/>
                    <a:pt x="5125" y="5568"/>
                    <a:pt x="5317" y="5568"/>
                  </a:cubicBezTo>
                  <a:cubicBezTo>
                    <a:pt x="5509" y="5568"/>
                    <a:pt x="5663" y="5470"/>
                    <a:pt x="5663" y="5346"/>
                  </a:cubicBezTo>
                  <a:cubicBezTo>
                    <a:pt x="5663" y="5222"/>
                    <a:pt x="5509" y="5121"/>
                    <a:pt x="5317" y="5121"/>
                  </a:cubicBezTo>
                  <a:close/>
                  <a:moveTo>
                    <a:pt x="6352" y="5121"/>
                  </a:moveTo>
                  <a:cubicBezTo>
                    <a:pt x="6160" y="5121"/>
                    <a:pt x="6002" y="5222"/>
                    <a:pt x="6002" y="5346"/>
                  </a:cubicBezTo>
                  <a:cubicBezTo>
                    <a:pt x="6002" y="5470"/>
                    <a:pt x="6160" y="5568"/>
                    <a:pt x="6352" y="5568"/>
                  </a:cubicBezTo>
                  <a:cubicBezTo>
                    <a:pt x="6544" y="5568"/>
                    <a:pt x="6698" y="5470"/>
                    <a:pt x="6698" y="5346"/>
                  </a:cubicBezTo>
                  <a:cubicBezTo>
                    <a:pt x="6698" y="5222"/>
                    <a:pt x="6544" y="5121"/>
                    <a:pt x="6352" y="5121"/>
                  </a:cubicBezTo>
                  <a:close/>
                  <a:moveTo>
                    <a:pt x="7283" y="5121"/>
                  </a:moveTo>
                  <a:cubicBezTo>
                    <a:pt x="7091" y="5121"/>
                    <a:pt x="6934" y="5222"/>
                    <a:pt x="6934" y="5346"/>
                  </a:cubicBezTo>
                  <a:cubicBezTo>
                    <a:pt x="6934" y="5470"/>
                    <a:pt x="7091" y="5568"/>
                    <a:pt x="7283" y="5568"/>
                  </a:cubicBezTo>
                  <a:cubicBezTo>
                    <a:pt x="7475" y="5568"/>
                    <a:pt x="7629" y="5470"/>
                    <a:pt x="7629" y="5346"/>
                  </a:cubicBezTo>
                  <a:cubicBezTo>
                    <a:pt x="7629" y="5222"/>
                    <a:pt x="7475" y="5121"/>
                    <a:pt x="7283" y="5121"/>
                  </a:cubicBezTo>
                  <a:close/>
                  <a:moveTo>
                    <a:pt x="8318" y="5121"/>
                  </a:moveTo>
                  <a:cubicBezTo>
                    <a:pt x="8126" y="5121"/>
                    <a:pt x="7969" y="5222"/>
                    <a:pt x="7969" y="5346"/>
                  </a:cubicBezTo>
                  <a:cubicBezTo>
                    <a:pt x="7969" y="5470"/>
                    <a:pt x="8126" y="5568"/>
                    <a:pt x="8318" y="5568"/>
                  </a:cubicBezTo>
                  <a:cubicBezTo>
                    <a:pt x="8510" y="5568"/>
                    <a:pt x="8664" y="5470"/>
                    <a:pt x="8664" y="5346"/>
                  </a:cubicBezTo>
                  <a:cubicBezTo>
                    <a:pt x="8664" y="5222"/>
                    <a:pt x="8510" y="5121"/>
                    <a:pt x="8318" y="5121"/>
                  </a:cubicBezTo>
                  <a:close/>
                  <a:moveTo>
                    <a:pt x="9249" y="5121"/>
                  </a:moveTo>
                  <a:cubicBezTo>
                    <a:pt x="9057" y="5121"/>
                    <a:pt x="8900" y="5222"/>
                    <a:pt x="8900" y="5346"/>
                  </a:cubicBezTo>
                  <a:cubicBezTo>
                    <a:pt x="8900" y="5470"/>
                    <a:pt x="9057" y="5568"/>
                    <a:pt x="9249" y="5568"/>
                  </a:cubicBezTo>
                  <a:cubicBezTo>
                    <a:pt x="9441" y="5568"/>
                    <a:pt x="9595" y="5470"/>
                    <a:pt x="9595" y="5346"/>
                  </a:cubicBezTo>
                  <a:cubicBezTo>
                    <a:pt x="9595" y="5222"/>
                    <a:pt x="9441" y="5121"/>
                    <a:pt x="9249" y="5121"/>
                  </a:cubicBezTo>
                  <a:close/>
                  <a:moveTo>
                    <a:pt x="10284" y="5121"/>
                  </a:moveTo>
                  <a:cubicBezTo>
                    <a:pt x="10092" y="5121"/>
                    <a:pt x="9935" y="5222"/>
                    <a:pt x="9935" y="5346"/>
                  </a:cubicBezTo>
                  <a:cubicBezTo>
                    <a:pt x="9935" y="5470"/>
                    <a:pt x="10092" y="5568"/>
                    <a:pt x="10284" y="5568"/>
                  </a:cubicBezTo>
                  <a:cubicBezTo>
                    <a:pt x="10477" y="5568"/>
                    <a:pt x="10630" y="5470"/>
                    <a:pt x="10630" y="5346"/>
                  </a:cubicBezTo>
                  <a:cubicBezTo>
                    <a:pt x="10630" y="5222"/>
                    <a:pt x="10477" y="5121"/>
                    <a:pt x="10284" y="5121"/>
                  </a:cubicBezTo>
                  <a:close/>
                  <a:moveTo>
                    <a:pt x="11319" y="5121"/>
                  </a:moveTo>
                  <a:cubicBezTo>
                    <a:pt x="11127" y="5121"/>
                    <a:pt x="10970" y="5222"/>
                    <a:pt x="10970" y="5346"/>
                  </a:cubicBezTo>
                  <a:cubicBezTo>
                    <a:pt x="10970" y="5470"/>
                    <a:pt x="11127" y="5568"/>
                    <a:pt x="11319" y="5568"/>
                  </a:cubicBezTo>
                  <a:cubicBezTo>
                    <a:pt x="11511" y="5568"/>
                    <a:pt x="11665" y="5470"/>
                    <a:pt x="11665" y="5346"/>
                  </a:cubicBezTo>
                  <a:cubicBezTo>
                    <a:pt x="11665" y="5222"/>
                    <a:pt x="11511" y="5121"/>
                    <a:pt x="11319" y="5121"/>
                  </a:cubicBezTo>
                  <a:close/>
                  <a:moveTo>
                    <a:pt x="12250" y="5121"/>
                  </a:moveTo>
                  <a:cubicBezTo>
                    <a:pt x="12058" y="5121"/>
                    <a:pt x="11901" y="5222"/>
                    <a:pt x="11901" y="5346"/>
                  </a:cubicBezTo>
                  <a:cubicBezTo>
                    <a:pt x="11901" y="5470"/>
                    <a:pt x="12058" y="5568"/>
                    <a:pt x="12250" y="5568"/>
                  </a:cubicBezTo>
                  <a:cubicBezTo>
                    <a:pt x="12443" y="5568"/>
                    <a:pt x="12597" y="5470"/>
                    <a:pt x="12596" y="5346"/>
                  </a:cubicBezTo>
                  <a:cubicBezTo>
                    <a:pt x="12596" y="5222"/>
                    <a:pt x="12443" y="5121"/>
                    <a:pt x="12250" y="5121"/>
                  </a:cubicBezTo>
                  <a:close/>
                  <a:moveTo>
                    <a:pt x="13285" y="5121"/>
                  </a:moveTo>
                  <a:cubicBezTo>
                    <a:pt x="13093" y="5121"/>
                    <a:pt x="12936" y="5222"/>
                    <a:pt x="12936" y="5346"/>
                  </a:cubicBezTo>
                  <a:cubicBezTo>
                    <a:pt x="12936" y="5470"/>
                    <a:pt x="13093" y="5568"/>
                    <a:pt x="13285" y="5568"/>
                  </a:cubicBezTo>
                  <a:cubicBezTo>
                    <a:pt x="13477" y="5568"/>
                    <a:pt x="13631" y="5470"/>
                    <a:pt x="13631" y="5346"/>
                  </a:cubicBezTo>
                  <a:cubicBezTo>
                    <a:pt x="13631" y="5222"/>
                    <a:pt x="13477" y="5121"/>
                    <a:pt x="13285" y="5121"/>
                  </a:cubicBezTo>
                  <a:close/>
                  <a:moveTo>
                    <a:pt x="14320" y="5121"/>
                  </a:moveTo>
                  <a:cubicBezTo>
                    <a:pt x="14128" y="5121"/>
                    <a:pt x="13971" y="5222"/>
                    <a:pt x="13971" y="5346"/>
                  </a:cubicBezTo>
                  <a:cubicBezTo>
                    <a:pt x="13971" y="5470"/>
                    <a:pt x="14128" y="5568"/>
                    <a:pt x="14320" y="5568"/>
                  </a:cubicBezTo>
                  <a:cubicBezTo>
                    <a:pt x="14512" y="5568"/>
                    <a:pt x="14666" y="5470"/>
                    <a:pt x="14666" y="5346"/>
                  </a:cubicBezTo>
                  <a:cubicBezTo>
                    <a:pt x="14666" y="5222"/>
                    <a:pt x="14512" y="5121"/>
                    <a:pt x="14320" y="5121"/>
                  </a:cubicBezTo>
                  <a:close/>
                  <a:moveTo>
                    <a:pt x="15252" y="5121"/>
                  </a:moveTo>
                  <a:cubicBezTo>
                    <a:pt x="15060" y="5121"/>
                    <a:pt x="14902" y="5222"/>
                    <a:pt x="14902" y="5346"/>
                  </a:cubicBezTo>
                  <a:cubicBezTo>
                    <a:pt x="14902" y="5470"/>
                    <a:pt x="15060" y="5568"/>
                    <a:pt x="15252" y="5568"/>
                  </a:cubicBezTo>
                  <a:cubicBezTo>
                    <a:pt x="15444" y="5568"/>
                    <a:pt x="15598" y="5470"/>
                    <a:pt x="15598" y="5346"/>
                  </a:cubicBezTo>
                  <a:cubicBezTo>
                    <a:pt x="15598" y="5222"/>
                    <a:pt x="15444" y="5121"/>
                    <a:pt x="15252" y="5121"/>
                  </a:cubicBezTo>
                  <a:close/>
                  <a:moveTo>
                    <a:pt x="16287" y="5121"/>
                  </a:moveTo>
                  <a:cubicBezTo>
                    <a:pt x="16094" y="5121"/>
                    <a:pt x="15937" y="5222"/>
                    <a:pt x="15937" y="5346"/>
                  </a:cubicBezTo>
                  <a:cubicBezTo>
                    <a:pt x="15937" y="5470"/>
                    <a:pt x="16094" y="5568"/>
                    <a:pt x="16287" y="5568"/>
                  </a:cubicBezTo>
                  <a:cubicBezTo>
                    <a:pt x="16479" y="5568"/>
                    <a:pt x="16633" y="5470"/>
                    <a:pt x="16633" y="5346"/>
                  </a:cubicBezTo>
                  <a:cubicBezTo>
                    <a:pt x="16633" y="5222"/>
                    <a:pt x="16479" y="5121"/>
                    <a:pt x="16287" y="5121"/>
                  </a:cubicBezTo>
                  <a:close/>
                  <a:moveTo>
                    <a:pt x="17218" y="5121"/>
                  </a:moveTo>
                  <a:cubicBezTo>
                    <a:pt x="17026" y="5121"/>
                    <a:pt x="16869" y="5222"/>
                    <a:pt x="16869" y="5346"/>
                  </a:cubicBezTo>
                  <a:cubicBezTo>
                    <a:pt x="16869" y="5470"/>
                    <a:pt x="17026" y="5568"/>
                    <a:pt x="17218" y="5568"/>
                  </a:cubicBezTo>
                  <a:cubicBezTo>
                    <a:pt x="17410" y="5568"/>
                    <a:pt x="17564" y="5470"/>
                    <a:pt x="17564" y="5346"/>
                  </a:cubicBezTo>
                  <a:cubicBezTo>
                    <a:pt x="17564" y="5222"/>
                    <a:pt x="17410" y="5121"/>
                    <a:pt x="17218" y="5121"/>
                  </a:cubicBezTo>
                  <a:close/>
                  <a:moveTo>
                    <a:pt x="18253" y="5121"/>
                  </a:moveTo>
                  <a:cubicBezTo>
                    <a:pt x="18061" y="5121"/>
                    <a:pt x="17904" y="5222"/>
                    <a:pt x="17904" y="5346"/>
                  </a:cubicBezTo>
                  <a:cubicBezTo>
                    <a:pt x="17904" y="5470"/>
                    <a:pt x="18061" y="5568"/>
                    <a:pt x="18253" y="5568"/>
                  </a:cubicBezTo>
                  <a:cubicBezTo>
                    <a:pt x="18445" y="5568"/>
                    <a:pt x="18599" y="5470"/>
                    <a:pt x="18599" y="5346"/>
                  </a:cubicBezTo>
                  <a:cubicBezTo>
                    <a:pt x="18599" y="5222"/>
                    <a:pt x="18445" y="5121"/>
                    <a:pt x="18253" y="5121"/>
                  </a:cubicBezTo>
                  <a:close/>
                  <a:moveTo>
                    <a:pt x="19288" y="5121"/>
                  </a:moveTo>
                  <a:cubicBezTo>
                    <a:pt x="19095" y="5121"/>
                    <a:pt x="18938" y="5222"/>
                    <a:pt x="18938" y="5346"/>
                  </a:cubicBezTo>
                  <a:cubicBezTo>
                    <a:pt x="18938" y="5470"/>
                    <a:pt x="19095" y="5568"/>
                    <a:pt x="19288" y="5568"/>
                  </a:cubicBezTo>
                  <a:cubicBezTo>
                    <a:pt x="19480" y="5568"/>
                    <a:pt x="19634" y="5470"/>
                    <a:pt x="19634" y="5346"/>
                  </a:cubicBezTo>
                  <a:cubicBezTo>
                    <a:pt x="19634" y="5222"/>
                    <a:pt x="19480" y="5121"/>
                    <a:pt x="19288" y="5121"/>
                  </a:cubicBezTo>
                  <a:close/>
                  <a:moveTo>
                    <a:pt x="20116" y="5121"/>
                  </a:moveTo>
                  <a:cubicBezTo>
                    <a:pt x="19923" y="5121"/>
                    <a:pt x="19766" y="5222"/>
                    <a:pt x="19766" y="5346"/>
                  </a:cubicBezTo>
                  <a:cubicBezTo>
                    <a:pt x="19766" y="5470"/>
                    <a:pt x="19923" y="5568"/>
                    <a:pt x="20116" y="5568"/>
                  </a:cubicBezTo>
                  <a:cubicBezTo>
                    <a:pt x="20308" y="5568"/>
                    <a:pt x="20462" y="5470"/>
                    <a:pt x="20462" y="5346"/>
                  </a:cubicBezTo>
                  <a:cubicBezTo>
                    <a:pt x="20462" y="5222"/>
                    <a:pt x="20308" y="5121"/>
                    <a:pt x="20116" y="5121"/>
                  </a:cubicBezTo>
                  <a:close/>
                  <a:moveTo>
                    <a:pt x="1281" y="5787"/>
                  </a:moveTo>
                  <a:cubicBezTo>
                    <a:pt x="1088" y="5787"/>
                    <a:pt x="931" y="5888"/>
                    <a:pt x="931" y="6011"/>
                  </a:cubicBezTo>
                  <a:cubicBezTo>
                    <a:pt x="931" y="6135"/>
                    <a:pt x="1088" y="6236"/>
                    <a:pt x="1281" y="6236"/>
                  </a:cubicBezTo>
                  <a:cubicBezTo>
                    <a:pt x="1473" y="6236"/>
                    <a:pt x="1627" y="6135"/>
                    <a:pt x="1627" y="6011"/>
                  </a:cubicBezTo>
                  <a:cubicBezTo>
                    <a:pt x="1627" y="5888"/>
                    <a:pt x="1473" y="5787"/>
                    <a:pt x="1281" y="5787"/>
                  </a:cubicBezTo>
                  <a:close/>
                  <a:moveTo>
                    <a:pt x="2316" y="5787"/>
                  </a:moveTo>
                  <a:cubicBezTo>
                    <a:pt x="2123" y="5787"/>
                    <a:pt x="1966" y="5888"/>
                    <a:pt x="1966" y="6011"/>
                  </a:cubicBezTo>
                  <a:cubicBezTo>
                    <a:pt x="1966" y="6135"/>
                    <a:pt x="2123" y="6236"/>
                    <a:pt x="2316" y="6236"/>
                  </a:cubicBezTo>
                  <a:cubicBezTo>
                    <a:pt x="2508" y="6236"/>
                    <a:pt x="2662" y="6135"/>
                    <a:pt x="2662" y="6011"/>
                  </a:cubicBezTo>
                  <a:cubicBezTo>
                    <a:pt x="2662" y="5888"/>
                    <a:pt x="2508" y="5787"/>
                    <a:pt x="2316" y="5787"/>
                  </a:cubicBezTo>
                  <a:close/>
                  <a:moveTo>
                    <a:pt x="3247" y="5787"/>
                  </a:moveTo>
                  <a:cubicBezTo>
                    <a:pt x="3055" y="5787"/>
                    <a:pt x="2898" y="5888"/>
                    <a:pt x="2898" y="6011"/>
                  </a:cubicBezTo>
                  <a:cubicBezTo>
                    <a:pt x="2898" y="6135"/>
                    <a:pt x="3055" y="6236"/>
                    <a:pt x="3247" y="6236"/>
                  </a:cubicBezTo>
                  <a:cubicBezTo>
                    <a:pt x="3439" y="6236"/>
                    <a:pt x="3593" y="6135"/>
                    <a:pt x="3593" y="6011"/>
                  </a:cubicBezTo>
                  <a:cubicBezTo>
                    <a:pt x="3593" y="5888"/>
                    <a:pt x="3439" y="5787"/>
                    <a:pt x="3247" y="5787"/>
                  </a:cubicBezTo>
                  <a:close/>
                  <a:moveTo>
                    <a:pt x="4282" y="5787"/>
                  </a:moveTo>
                  <a:cubicBezTo>
                    <a:pt x="4090" y="5787"/>
                    <a:pt x="3933" y="5888"/>
                    <a:pt x="3933" y="6011"/>
                  </a:cubicBezTo>
                  <a:cubicBezTo>
                    <a:pt x="3933" y="6135"/>
                    <a:pt x="4090" y="6236"/>
                    <a:pt x="4282" y="6236"/>
                  </a:cubicBezTo>
                  <a:cubicBezTo>
                    <a:pt x="4474" y="6236"/>
                    <a:pt x="4628" y="6135"/>
                    <a:pt x="4628" y="6011"/>
                  </a:cubicBezTo>
                  <a:cubicBezTo>
                    <a:pt x="4628" y="5888"/>
                    <a:pt x="4474" y="5787"/>
                    <a:pt x="4282" y="5787"/>
                  </a:cubicBezTo>
                  <a:close/>
                  <a:moveTo>
                    <a:pt x="5317" y="5787"/>
                  </a:moveTo>
                  <a:cubicBezTo>
                    <a:pt x="5125" y="5787"/>
                    <a:pt x="4967" y="5888"/>
                    <a:pt x="4967" y="6011"/>
                  </a:cubicBezTo>
                  <a:cubicBezTo>
                    <a:pt x="4967" y="6135"/>
                    <a:pt x="5125" y="6236"/>
                    <a:pt x="5317" y="6236"/>
                  </a:cubicBezTo>
                  <a:cubicBezTo>
                    <a:pt x="5509" y="6236"/>
                    <a:pt x="5663" y="6135"/>
                    <a:pt x="5663" y="6011"/>
                  </a:cubicBezTo>
                  <a:cubicBezTo>
                    <a:pt x="5663" y="5888"/>
                    <a:pt x="5509" y="5787"/>
                    <a:pt x="5317" y="5787"/>
                  </a:cubicBezTo>
                  <a:close/>
                  <a:moveTo>
                    <a:pt x="6352" y="5787"/>
                  </a:moveTo>
                  <a:cubicBezTo>
                    <a:pt x="6160" y="5787"/>
                    <a:pt x="6002" y="5888"/>
                    <a:pt x="6002" y="6011"/>
                  </a:cubicBezTo>
                  <a:cubicBezTo>
                    <a:pt x="6002" y="6135"/>
                    <a:pt x="6160" y="6236"/>
                    <a:pt x="6352" y="6236"/>
                  </a:cubicBezTo>
                  <a:cubicBezTo>
                    <a:pt x="6544" y="6236"/>
                    <a:pt x="6698" y="6135"/>
                    <a:pt x="6698" y="6011"/>
                  </a:cubicBezTo>
                  <a:cubicBezTo>
                    <a:pt x="6698" y="5888"/>
                    <a:pt x="6544" y="5787"/>
                    <a:pt x="6352" y="5787"/>
                  </a:cubicBezTo>
                  <a:close/>
                  <a:moveTo>
                    <a:pt x="7283" y="5787"/>
                  </a:moveTo>
                  <a:cubicBezTo>
                    <a:pt x="7091" y="5787"/>
                    <a:pt x="6934" y="5888"/>
                    <a:pt x="6934" y="6011"/>
                  </a:cubicBezTo>
                  <a:cubicBezTo>
                    <a:pt x="6934" y="6135"/>
                    <a:pt x="7091" y="6236"/>
                    <a:pt x="7283" y="6236"/>
                  </a:cubicBezTo>
                  <a:cubicBezTo>
                    <a:pt x="7475" y="6236"/>
                    <a:pt x="7629" y="6135"/>
                    <a:pt x="7629" y="6011"/>
                  </a:cubicBezTo>
                  <a:cubicBezTo>
                    <a:pt x="7629" y="5888"/>
                    <a:pt x="7475" y="5787"/>
                    <a:pt x="7283" y="5787"/>
                  </a:cubicBezTo>
                  <a:close/>
                  <a:moveTo>
                    <a:pt x="8318" y="5787"/>
                  </a:moveTo>
                  <a:cubicBezTo>
                    <a:pt x="8126" y="5787"/>
                    <a:pt x="7969" y="5888"/>
                    <a:pt x="7969" y="6011"/>
                  </a:cubicBezTo>
                  <a:cubicBezTo>
                    <a:pt x="7969" y="6135"/>
                    <a:pt x="8126" y="6236"/>
                    <a:pt x="8318" y="6236"/>
                  </a:cubicBezTo>
                  <a:cubicBezTo>
                    <a:pt x="8510" y="6236"/>
                    <a:pt x="8664" y="6135"/>
                    <a:pt x="8664" y="6011"/>
                  </a:cubicBezTo>
                  <a:cubicBezTo>
                    <a:pt x="8664" y="5888"/>
                    <a:pt x="8510" y="5787"/>
                    <a:pt x="8318" y="5787"/>
                  </a:cubicBezTo>
                  <a:close/>
                  <a:moveTo>
                    <a:pt x="9249" y="5787"/>
                  </a:moveTo>
                  <a:cubicBezTo>
                    <a:pt x="9057" y="5787"/>
                    <a:pt x="8900" y="5888"/>
                    <a:pt x="8900" y="6011"/>
                  </a:cubicBezTo>
                  <a:cubicBezTo>
                    <a:pt x="8900" y="6135"/>
                    <a:pt x="9057" y="6236"/>
                    <a:pt x="9249" y="6236"/>
                  </a:cubicBezTo>
                  <a:cubicBezTo>
                    <a:pt x="9441" y="6236"/>
                    <a:pt x="9595" y="6135"/>
                    <a:pt x="9595" y="6011"/>
                  </a:cubicBezTo>
                  <a:cubicBezTo>
                    <a:pt x="9595" y="5888"/>
                    <a:pt x="9441" y="5787"/>
                    <a:pt x="9249" y="5787"/>
                  </a:cubicBezTo>
                  <a:close/>
                  <a:moveTo>
                    <a:pt x="10284" y="5787"/>
                  </a:moveTo>
                  <a:cubicBezTo>
                    <a:pt x="10092" y="5787"/>
                    <a:pt x="9935" y="5888"/>
                    <a:pt x="9935" y="6011"/>
                  </a:cubicBezTo>
                  <a:cubicBezTo>
                    <a:pt x="9935" y="6135"/>
                    <a:pt x="10092" y="6236"/>
                    <a:pt x="10284" y="6236"/>
                  </a:cubicBezTo>
                  <a:cubicBezTo>
                    <a:pt x="10477" y="6236"/>
                    <a:pt x="10630" y="6135"/>
                    <a:pt x="10630" y="6011"/>
                  </a:cubicBezTo>
                  <a:cubicBezTo>
                    <a:pt x="10630" y="5888"/>
                    <a:pt x="10477" y="5787"/>
                    <a:pt x="10284" y="5787"/>
                  </a:cubicBezTo>
                  <a:close/>
                  <a:moveTo>
                    <a:pt x="11319" y="5787"/>
                  </a:moveTo>
                  <a:cubicBezTo>
                    <a:pt x="11127" y="5787"/>
                    <a:pt x="10970" y="5888"/>
                    <a:pt x="10970" y="6011"/>
                  </a:cubicBezTo>
                  <a:cubicBezTo>
                    <a:pt x="10970" y="6135"/>
                    <a:pt x="11127" y="6236"/>
                    <a:pt x="11319" y="6236"/>
                  </a:cubicBezTo>
                  <a:cubicBezTo>
                    <a:pt x="11511" y="6236"/>
                    <a:pt x="11665" y="6135"/>
                    <a:pt x="11665" y="6011"/>
                  </a:cubicBezTo>
                  <a:cubicBezTo>
                    <a:pt x="11665" y="5888"/>
                    <a:pt x="11511" y="5787"/>
                    <a:pt x="11319" y="5787"/>
                  </a:cubicBezTo>
                  <a:close/>
                  <a:moveTo>
                    <a:pt x="12250" y="5787"/>
                  </a:moveTo>
                  <a:cubicBezTo>
                    <a:pt x="12058" y="5787"/>
                    <a:pt x="11901" y="5888"/>
                    <a:pt x="11901" y="6011"/>
                  </a:cubicBezTo>
                  <a:cubicBezTo>
                    <a:pt x="11901" y="6135"/>
                    <a:pt x="12058" y="6236"/>
                    <a:pt x="12250" y="6236"/>
                  </a:cubicBezTo>
                  <a:cubicBezTo>
                    <a:pt x="12443" y="6236"/>
                    <a:pt x="12597" y="6135"/>
                    <a:pt x="12596" y="6011"/>
                  </a:cubicBezTo>
                  <a:cubicBezTo>
                    <a:pt x="12596" y="5888"/>
                    <a:pt x="12443" y="5787"/>
                    <a:pt x="12250" y="5787"/>
                  </a:cubicBezTo>
                  <a:close/>
                  <a:moveTo>
                    <a:pt x="13285" y="5787"/>
                  </a:moveTo>
                  <a:cubicBezTo>
                    <a:pt x="13093" y="5787"/>
                    <a:pt x="12936" y="5888"/>
                    <a:pt x="12936" y="6011"/>
                  </a:cubicBezTo>
                  <a:cubicBezTo>
                    <a:pt x="12936" y="6135"/>
                    <a:pt x="13093" y="6236"/>
                    <a:pt x="13285" y="6236"/>
                  </a:cubicBezTo>
                  <a:cubicBezTo>
                    <a:pt x="13477" y="6236"/>
                    <a:pt x="13631" y="6135"/>
                    <a:pt x="13631" y="6011"/>
                  </a:cubicBezTo>
                  <a:cubicBezTo>
                    <a:pt x="13631" y="5888"/>
                    <a:pt x="13477" y="5787"/>
                    <a:pt x="13285" y="5787"/>
                  </a:cubicBezTo>
                  <a:close/>
                  <a:moveTo>
                    <a:pt x="14320" y="5787"/>
                  </a:moveTo>
                  <a:cubicBezTo>
                    <a:pt x="14128" y="5787"/>
                    <a:pt x="13971" y="5888"/>
                    <a:pt x="13971" y="6011"/>
                  </a:cubicBezTo>
                  <a:cubicBezTo>
                    <a:pt x="13971" y="6135"/>
                    <a:pt x="14128" y="6236"/>
                    <a:pt x="14320" y="6236"/>
                  </a:cubicBezTo>
                  <a:cubicBezTo>
                    <a:pt x="14512" y="6236"/>
                    <a:pt x="14666" y="6135"/>
                    <a:pt x="14666" y="6011"/>
                  </a:cubicBezTo>
                  <a:cubicBezTo>
                    <a:pt x="14666" y="5888"/>
                    <a:pt x="14512" y="5787"/>
                    <a:pt x="14320" y="5787"/>
                  </a:cubicBezTo>
                  <a:close/>
                  <a:moveTo>
                    <a:pt x="15252" y="5787"/>
                  </a:moveTo>
                  <a:cubicBezTo>
                    <a:pt x="15060" y="5787"/>
                    <a:pt x="14902" y="5888"/>
                    <a:pt x="14902" y="6011"/>
                  </a:cubicBezTo>
                  <a:cubicBezTo>
                    <a:pt x="14902" y="6135"/>
                    <a:pt x="15060" y="6236"/>
                    <a:pt x="15252" y="6236"/>
                  </a:cubicBezTo>
                  <a:cubicBezTo>
                    <a:pt x="15444" y="6236"/>
                    <a:pt x="15598" y="6135"/>
                    <a:pt x="15598" y="6011"/>
                  </a:cubicBezTo>
                  <a:cubicBezTo>
                    <a:pt x="15598" y="5888"/>
                    <a:pt x="15444" y="5787"/>
                    <a:pt x="15252" y="5787"/>
                  </a:cubicBezTo>
                  <a:close/>
                  <a:moveTo>
                    <a:pt x="16287" y="5787"/>
                  </a:moveTo>
                  <a:cubicBezTo>
                    <a:pt x="16094" y="5787"/>
                    <a:pt x="15937" y="5888"/>
                    <a:pt x="15937" y="6011"/>
                  </a:cubicBezTo>
                  <a:cubicBezTo>
                    <a:pt x="15937" y="6135"/>
                    <a:pt x="16094" y="6236"/>
                    <a:pt x="16287" y="6236"/>
                  </a:cubicBezTo>
                  <a:cubicBezTo>
                    <a:pt x="16479" y="6236"/>
                    <a:pt x="16633" y="6135"/>
                    <a:pt x="16633" y="6011"/>
                  </a:cubicBezTo>
                  <a:cubicBezTo>
                    <a:pt x="16633" y="5888"/>
                    <a:pt x="16479" y="5787"/>
                    <a:pt x="16287" y="5787"/>
                  </a:cubicBezTo>
                  <a:close/>
                  <a:moveTo>
                    <a:pt x="17218" y="5787"/>
                  </a:moveTo>
                  <a:cubicBezTo>
                    <a:pt x="17026" y="5787"/>
                    <a:pt x="16869" y="5888"/>
                    <a:pt x="16869" y="6011"/>
                  </a:cubicBezTo>
                  <a:cubicBezTo>
                    <a:pt x="16869" y="6135"/>
                    <a:pt x="17026" y="6236"/>
                    <a:pt x="17218" y="6236"/>
                  </a:cubicBezTo>
                  <a:cubicBezTo>
                    <a:pt x="17410" y="6236"/>
                    <a:pt x="17564" y="6135"/>
                    <a:pt x="17564" y="6011"/>
                  </a:cubicBezTo>
                  <a:cubicBezTo>
                    <a:pt x="17564" y="5888"/>
                    <a:pt x="17410" y="5787"/>
                    <a:pt x="17218" y="5787"/>
                  </a:cubicBezTo>
                  <a:close/>
                  <a:moveTo>
                    <a:pt x="18253" y="5787"/>
                  </a:moveTo>
                  <a:cubicBezTo>
                    <a:pt x="18061" y="5787"/>
                    <a:pt x="17904" y="5888"/>
                    <a:pt x="17904" y="6011"/>
                  </a:cubicBezTo>
                  <a:cubicBezTo>
                    <a:pt x="17904" y="6135"/>
                    <a:pt x="18061" y="6236"/>
                    <a:pt x="18253" y="6236"/>
                  </a:cubicBezTo>
                  <a:cubicBezTo>
                    <a:pt x="18445" y="6236"/>
                    <a:pt x="18599" y="6135"/>
                    <a:pt x="18599" y="6011"/>
                  </a:cubicBezTo>
                  <a:cubicBezTo>
                    <a:pt x="18599" y="5888"/>
                    <a:pt x="18445" y="5787"/>
                    <a:pt x="18253" y="5787"/>
                  </a:cubicBezTo>
                  <a:close/>
                  <a:moveTo>
                    <a:pt x="19288" y="5787"/>
                  </a:moveTo>
                  <a:cubicBezTo>
                    <a:pt x="19095" y="5787"/>
                    <a:pt x="18938" y="5888"/>
                    <a:pt x="18938" y="6011"/>
                  </a:cubicBezTo>
                  <a:cubicBezTo>
                    <a:pt x="18938" y="6135"/>
                    <a:pt x="19095" y="6236"/>
                    <a:pt x="19288" y="6236"/>
                  </a:cubicBezTo>
                  <a:cubicBezTo>
                    <a:pt x="19480" y="6236"/>
                    <a:pt x="19634" y="6135"/>
                    <a:pt x="19634" y="6011"/>
                  </a:cubicBezTo>
                  <a:cubicBezTo>
                    <a:pt x="19634" y="5888"/>
                    <a:pt x="19480" y="5787"/>
                    <a:pt x="19288" y="5787"/>
                  </a:cubicBezTo>
                  <a:close/>
                  <a:moveTo>
                    <a:pt x="20116" y="5787"/>
                  </a:moveTo>
                  <a:cubicBezTo>
                    <a:pt x="19923" y="5787"/>
                    <a:pt x="19766" y="5888"/>
                    <a:pt x="19766" y="6011"/>
                  </a:cubicBezTo>
                  <a:cubicBezTo>
                    <a:pt x="19766" y="6135"/>
                    <a:pt x="19923" y="6236"/>
                    <a:pt x="20116" y="6236"/>
                  </a:cubicBezTo>
                  <a:cubicBezTo>
                    <a:pt x="20308" y="6236"/>
                    <a:pt x="20462" y="6135"/>
                    <a:pt x="20462" y="6011"/>
                  </a:cubicBezTo>
                  <a:cubicBezTo>
                    <a:pt x="20462" y="5888"/>
                    <a:pt x="20308" y="5787"/>
                    <a:pt x="20116" y="5787"/>
                  </a:cubicBezTo>
                  <a:close/>
                  <a:moveTo>
                    <a:pt x="21254" y="5787"/>
                  </a:moveTo>
                  <a:cubicBezTo>
                    <a:pt x="21062" y="5787"/>
                    <a:pt x="20905" y="5888"/>
                    <a:pt x="20905" y="6011"/>
                  </a:cubicBezTo>
                  <a:cubicBezTo>
                    <a:pt x="20905" y="6135"/>
                    <a:pt x="21062" y="6236"/>
                    <a:pt x="21254" y="6236"/>
                  </a:cubicBezTo>
                  <a:cubicBezTo>
                    <a:pt x="21446" y="6236"/>
                    <a:pt x="21600" y="6135"/>
                    <a:pt x="21600" y="6011"/>
                  </a:cubicBezTo>
                  <a:cubicBezTo>
                    <a:pt x="21600" y="5888"/>
                    <a:pt x="21446" y="5787"/>
                    <a:pt x="21254" y="5787"/>
                  </a:cubicBezTo>
                  <a:close/>
                  <a:moveTo>
                    <a:pt x="2316" y="6385"/>
                  </a:moveTo>
                  <a:cubicBezTo>
                    <a:pt x="2123" y="6385"/>
                    <a:pt x="1966" y="6486"/>
                    <a:pt x="1966" y="6610"/>
                  </a:cubicBezTo>
                  <a:cubicBezTo>
                    <a:pt x="1966" y="6733"/>
                    <a:pt x="2123" y="6832"/>
                    <a:pt x="2316" y="6832"/>
                  </a:cubicBezTo>
                  <a:cubicBezTo>
                    <a:pt x="2508" y="6832"/>
                    <a:pt x="2662" y="6733"/>
                    <a:pt x="2662" y="6610"/>
                  </a:cubicBezTo>
                  <a:cubicBezTo>
                    <a:pt x="2662" y="6486"/>
                    <a:pt x="2508" y="6385"/>
                    <a:pt x="2316" y="6385"/>
                  </a:cubicBezTo>
                  <a:close/>
                  <a:moveTo>
                    <a:pt x="3247" y="6385"/>
                  </a:moveTo>
                  <a:cubicBezTo>
                    <a:pt x="3055" y="6385"/>
                    <a:pt x="2898" y="6486"/>
                    <a:pt x="2898" y="6610"/>
                  </a:cubicBezTo>
                  <a:cubicBezTo>
                    <a:pt x="2898" y="6733"/>
                    <a:pt x="3055" y="6832"/>
                    <a:pt x="3247" y="6832"/>
                  </a:cubicBezTo>
                  <a:cubicBezTo>
                    <a:pt x="3439" y="6832"/>
                    <a:pt x="3593" y="6733"/>
                    <a:pt x="3593" y="6610"/>
                  </a:cubicBezTo>
                  <a:cubicBezTo>
                    <a:pt x="3593" y="6486"/>
                    <a:pt x="3439" y="6385"/>
                    <a:pt x="3247" y="6385"/>
                  </a:cubicBezTo>
                  <a:close/>
                  <a:moveTo>
                    <a:pt x="4282" y="6385"/>
                  </a:moveTo>
                  <a:cubicBezTo>
                    <a:pt x="4090" y="6385"/>
                    <a:pt x="3933" y="6486"/>
                    <a:pt x="3933" y="6610"/>
                  </a:cubicBezTo>
                  <a:cubicBezTo>
                    <a:pt x="3933" y="6733"/>
                    <a:pt x="4090" y="6832"/>
                    <a:pt x="4282" y="6832"/>
                  </a:cubicBezTo>
                  <a:cubicBezTo>
                    <a:pt x="4474" y="6832"/>
                    <a:pt x="4628" y="6733"/>
                    <a:pt x="4628" y="6610"/>
                  </a:cubicBezTo>
                  <a:cubicBezTo>
                    <a:pt x="4628" y="6486"/>
                    <a:pt x="4474" y="6385"/>
                    <a:pt x="4282" y="6385"/>
                  </a:cubicBezTo>
                  <a:close/>
                  <a:moveTo>
                    <a:pt x="5317" y="6385"/>
                  </a:moveTo>
                  <a:cubicBezTo>
                    <a:pt x="5125" y="6385"/>
                    <a:pt x="4967" y="6486"/>
                    <a:pt x="4967" y="6610"/>
                  </a:cubicBezTo>
                  <a:cubicBezTo>
                    <a:pt x="4967" y="6733"/>
                    <a:pt x="5125" y="6832"/>
                    <a:pt x="5317" y="6832"/>
                  </a:cubicBezTo>
                  <a:cubicBezTo>
                    <a:pt x="5509" y="6832"/>
                    <a:pt x="5663" y="6733"/>
                    <a:pt x="5663" y="6610"/>
                  </a:cubicBezTo>
                  <a:cubicBezTo>
                    <a:pt x="5663" y="6486"/>
                    <a:pt x="5509" y="6385"/>
                    <a:pt x="5317" y="6385"/>
                  </a:cubicBezTo>
                  <a:close/>
                  <a:moveTo>
                    <a:pt x="6352" y="6385"/>
                  </a:moveTo>
                  <a:cubicBezTo>
                    <a:pt x="6160" y="6385"/>
                    <a:pt x="6002" y="6486"/>
                    <a:pt x="6002" y="6610"/>
                  </a:cubicBezTo>
                  <a:cubicBezTo>
                    <a:pt x="6002" y="6733"/>
                    <a:pt x="6160" y="6832"/>
                    <a:pt x="6352" y="6832"/>
                  </a:cubicBezTo>
                  <a:cubicBezTo>
                    <a:pt x="6544" y="6832"/>
                    <a:pt x="6698" y="6733"/>
                    <a:pt x="6698" y="6610"/>
                  </a:cubicBezTo>
                  <a:cubicBezTo>
                    <a:pt x="6698" y="6486"/>
                    <a:pt x="6544" y="6385"/>
                    <a:pt x="6352" y="6385"/>
                  </a:cubicBezTo>
                  <a:close/>
                  <a:moveTo>
                    <a:pt x="7283" y="6385"/>
                  </a:moveTo>
                  <a:cubicBezTo>
                    <a:pt x="7091" y="6385"/>
                    <a:pt x="6934" y="6486"/>
                    <a:pt x="6934" y="6610"/>
                  </a:cubicBezTo>
                  <a:cubicBezTo>
                    <a:pt x="6934" y="6733"/>
                    <a:pt x="7091" y="6832"/>
                    <a:pt x="7283" y="6832"/>
                  </a:cubicBezTo>
                  <a:cubicBezTo>
                    <a:pt x="7475" y="6832"/>
                    <a:pt x="7629" y="6733"/>
                    <a:pt x="7629" y="6610"/>
                  </a:cubicBezTo>
                  <a:cubicBezTo>
                    <a:pt x="7629" y="6486"/>
                    <a:pt x="7475" y="6385"/>
                    <a:pt x="7283" y="6385"/>
                  </a:cubicBezTo>
                  <a:close/>
                  <a:moveTo>
                    <a:pt x="8318" y="6385"/>
                  </a:moveTo>
                  <a:cubicBezTo>
                    <a:pt x="8126" y="6385"/>
                    <a:pt x="7969" y="6486"/>
                    <a:pt x="7969" y="6610"/>
                  </a:cubicBezTo>
                  <a:cubicBezTo>
                    <a:pt x="7969" y="6733"/>
                    <a:pt x="8126" y="6832"/>
                    <a:pt x="8318" y="6832"/>
                  </a:cubicBezTo>
                  <a:cubicBezTo>
                    <a:pt x="8510" y="6832"/>
                    <a:pt x="8664" y="6733"/>
                    <a:pt x="8664" y="6610"/>
                  </a:cubicBezTo>
                  <a:cubicBezTo>
                    <a:pt x="8664" y="6486"/>
                    <a:pt x="8510" y="6385"/>
                    <a:pt x="8318" y="6385"/>
                  </a:cubicBezTo>
                  <a:close/>
                  <a:moveTo>
                    <a:pt x="9249" y="6385"/>
                  </a:moveTo>
                  <a:cubicBezTo>
                    <a:pt x="9057" y="6385"/>
                    <a:pt x="8900" y="6486"/>
                    <a:pt x="8900" y="6610"/>
                  </a:cubicBezTo>
                  <a:cubicBezTo>
                    <a:pt x="8900" y="6733"/>
                    <a:pt x="9057" y="6832"/>
                    <a:pt x="9249" y="6832"/>
                  </a:cubicBezTo>
                  <a:cubicBezTo>
                    <a:pt x="9441" y="6832"/>
                    <a:pt x="9595" y="6733"/>
                    <a:pt x="9595" y="6610"/>
                  </a:cubicBezTo>
                  <a:cubicBezTo>
                    <a:pt x="9595" y="6486"/>
                    <a:pt x="9441" y="6385"/>
                    <a:pt x="9249" y="6385"/>
                  </a:cubicBezTo>
                  <a:close/>
                  <a:moveTo>
                    <a:pt x="10284" y="6385"/>
                  </a:moveTo>
                  <a:cubicBezTo>
                    <a:pt x="10092" y="6385"/>
                    <a:pt x="9935" y="6486"/>
                    <a:pt x="9935" y="6610"/>
                  </a:cubicBezTo>
                  <a:cubicBezTo>
                    <a:pt x="9935" y="6733"/>
                    <a:pt x="10092" y="6832"/>
                    <a:pt x="10284" y="6832"/>
                  </a:cubicBezTo>
                  <a:cubicBezTo>
                    <a:pt x="10477" y="6832"/>
                    <a:pt x="10630" y="6733"/>
                    <a:pt x="10630" y="6610"/>
                  </a:cubicBezTo>
                  <a:cubicBezTo>
                    <a:pt x="10630" y="6486"/>
                    <a:pt x="10477" y="6385"/>
                    <a:pt x="10284" y="6385"/>
                  </a:cubicBezTo>
                  <a:close/>
                  <a:moveTo>
                    <a:pt x="11319" y="6385"/>
                  </a:moveTo>
                  <a:cubicBezTo>
                    <a:pt x="11127" y="6385"/>
                    <a:pt x="10970" y="6486"/>
                    <a:pt x="10970" y="6610"/>
                  </a:cubicBezTo>
                  <a:cubicBezTo>
                    <a:pt x="10970" y="6733"/>
                    <a:pt x="11127" y="6832"/>
                    <a:pt x="11319" y="6832"/>
                  </a:cubicBezTo>
                  <a:cubicBezTo>
                    <a:pt x="11511" y="6832"/>
                    <a:pt x="11665" y="6733"/>
                    <a:pt x="11665" y="6610"/>
                  </a:cubicBezTo>
                  <a:cubicBezTo>
                    <a:pt x="11665" y="6486"/>
                    <a:pt x="11511" y="6385"/>
                    <a:pt x="11319" y="6385"/>
                  </a:cubicBezTo>
                  <a:close/>
                  <a:moveTo>
                    <a:pt x="12250" y="6385"/>
                  </a:moveTo>
                  <a:cubicBezTo>
                    <a:pt x="12058" y="6385"/>
                    <a:pt x="11901" y="6486"/>
                    <a:pt x="11901" y="6610"/>
                  </a:cubicBezTo>
                  <a:cubicBezTo>
                    <a:pt x="11901" y="6733"/>
                    <a:pt x="12058" y="6832"/>
                    <a:pt x="12250" y="6832"/>
                  </a:cubicBezTo>
                  <a:cubicBezTo>
                    <a:pt x="12443" y="6832"/>
                    <a:pt x="12597" y="6733"/>
                    <a:pt x="12596" y="6610"/>
                  </a:cubicBezTo>
                  <a:cubicBezTo>
                    <a:pt x="12596" y="6486"/>
                    <a:pt x="12443" y="6385"/>
                    <a:pt x="12250" y="6385"/>
                  </a:cubicBezTo>
                  <a:close/>
                  <a:moveTo>
                    <a:pt x="13285" y="6385"/>
                  </a:moveTo>
                  <a:cubicBezTo>
                    <a:pt x="13093" y="6385"/>
                    <a:pt x="12936" y="6486"/>
                    <a:pt x="12936" y="6610"/>
                  </a:cubicBezTo>
                  <a:cubicBezTo>
                    <a:pt x="12936" y="6733"/>
                    <a:pt x="13093" y="6832"/>
                    <a:pt x="13285" y="6832"/>
                  </a:cubicBezTo>
                  <a:cubicBezTo>
                    <a:pt x="13477" y="6832"/>
                    <a:pt x="13631" y="6733"/>
                    <a:pt x="13631" y="6610"/>
                  </a:cubicBezTo>
                  <a:cubicBezTo>
                    <a:pt x="13631" y="6486"/>
                    <a:pt x="13477" y="6385"/>
                    <a:pt x="13285" y="6385"/>
                  </a:cubicBezTo>
                  <a:close/>
                  <a:moveTo>
                    <a:pt x="14320" y="6385"/>
                  </a:moveTo>
                  <a:cubicBezTo>
                    <a:pt x="14128" y="6385"/>
                    <a:pt x="13971" y="6486"/>
                    <a:pt x="13971" y="6610"/>
                  </a:cubicBezTo>
                  <a:cubicBezTo>
                    <a:pt x="13971" y="6733"/>
                    <a:pt x="14128" y="6832"/>
                    <a:pt x="14320" y="6832"/>
                  </a:cubicBezTo>
                  <a:cubicBezTo>
                    <a:pt x="14512" y="6832"/>
                    <a:pt x="14666" y="6733"/>
                    <a:pt x="14666" y="6610"/>
                  </a:cubicBezTo>
                  <a:cubicBezTo>
                    <a:pt x="14666" y="6486"/>
                    <a:pt x="14512" y="6385"/>
                    <a:pt x="14320" y="6385"/>
                  </a:cubicBezTo>
                  <a:close/>
                  <a:moveTo>
                    <a:pt x="15252" y="6385"/>
                  </a:moveTo>
                  <a:cubicBezTo>
                    <a:pt x="15060" y="6385"/>
                    <a:pt x="14902" y="6486"/>
                    <a:pt x="14902" y="6610"/>
                  </a:cubicBezTo>
                  <a:cubicBezTo>
                    <a:pt x="14902" y="6733"/>
                    <a:pt x="15060" y="6832"/>
                    <a:pt x="15252" y="6832"/>
                  </a:cubicBezTo>
                  <a:cubicBezTo>
                    <a:pt x="15444" y="6832"/>
                    <a:pt x="15598" y="6733"/>
                    <a:pt x="15598" y="6610"/>
                  </a:cubicBezTo>
                  <a:cubicBezTo>
                    <a:pt x="15598" y="6486"/>
                    <a:pt x="15444" y="6385"/>
                    <a:pt x="15252" y="6385"/>
                  </a:cubicBezTo>
                  <a:close/>
                  <a:moveTo>
                    <a:pt x="16287" y="6385"/>
                  </a:moveTo>
                  <a:cubicBezTo>
                    <a:pt x="16094" y="6385"/>
                    <a:pt x="15937" y="6486"/>
                    <a:pt x="15937" y="6610"/>
                  </a:cubicBezTo>
                  <a:cubicBezTo>
                    <a:pt x="15937" y="6733"/>
                    <a:pt x="16094" y="6832"/>
                    <a:pt x="16287" y="6832"/>
                  </a:cubicBezTo>
                  <a:cubicBezTo>
                    <a:pt x="16479" y="6832"/>
                    <a:pt x="16633" y="6733"/>
                    <a:pt x="16633" y="6610"/>
                  </a:cubicBezTo>
                  <a:cubicBezTo>
                    <a:pt x="16633" y="6486"/>
                    <a:pt x="16479" y="6385"/>
                    <a:pt x="16287" y="6385"/>
                  </a:cubicBezTo>
                  <a:close/>
                  <a:moveTo>
                    <a:pt x="17218" y="6385"/>
                  </a:moveTo>
                  <a:cubicBezTo>
                    <a:pt x="17026" y="6385"/>
                    <a:pt x="16869" y="6486"/>
                    <a:pt x="16869" y="6610"/>
                  </a:cubicBezTo>
                  <a:cubicBezTo>
                    <a:pt x="16869" y="6733"/>
                    <a:pt x="17026" y="6832"/>
                    <a:pt x="17218" y="6832"/>
                  </a:cubicBezTo>
                  <a:cubicBezTo>
                    <a:pt x="17410" y="6832"/>
                    <a:pt x="17564" y="6733"/>
                    <a:pt x="17564" y="6610"/>
                  </a:cubicBezTo>
                  <a:cubicBezTo>
                    <a:pt x="17564" y="6486"/>
                    <a:pt x="17410" y="6385"/>
                    <a:pt x="17218" y="6385"/>
                  </a:cubicBezTo>
                  <a:close/>
                  <a:moveTo>
                    <a:pt x="18253" y="6385"/>
                  </a:moveTo>
                  <a:cubicBezTo>
                    <a:pt x="18061" y="6385"/>
                    <a:pt x="17904" y="6486"/>
                    <a:pt x="17904" y="6610"/>
                  </a:cubicBezTo>
                  <a:cubicBezTo>
                    <a:pt x="17904" y="6733"/>
                    <a:pt x="18061" y="6832"/>
                    <a:pt x="18253" y="6832"/>
                  </a:cubicBezTo>
                  <a:cubicBezTo>
                    <a:pt x="18445" y="6832"/>
                    <a:pt x="18599" y="6733"/>
                    <a:pt x="18599" y="6610"/>
                  </a:cubicBezTo>
                  <a:cubicBezTo>
                    <a:pt x="18599" y="6486"/>
                    <a:pt x="18445" y="6385"/>
                    <a:pt x="18253" y="6385"/>
                  </a:cubicBezTo>
                  <a:close/>
                  <a:moveTo>
                    <a:pt x="19288" y="6385"/>
                  </a:moveTo>
                  <a:cubicBezTo>
                    <a:pt x="19095" y="6385"/>
                    <a:pt x="18938" y="6486"/>
                    <a:pt x="18938" y="6610"/>
                  </a:cubicBezTo>
                  <a:cubicBezTo>
                    <a:pt x="18938" y="6733"/>
                    <a:pt x="19095" y="6832"/>
                    <a:pt x="19288" y="6832"/>
                  </a:cubicBezTo>
                  <a:cubicBezTo>
                    <a:pt x="19480" y="6832"/>
                    <a:pt x="19634" y="6733"/>
                    <a:pt x="19634" y="6610"/>
                  </a:cubicBezTo>
                  <a:cubicBezTo>
                    <a:pt x="19634" y="6486"/>
                    <a:pt x="19480" y="6385"/>
                    <a:pt x="19288" y="6385"/>
                  </a:cubicBezTo>
                  <a:close/>
                  <a:moveTo>
                    <a:pt x="20116" y="6385"/>
                  </a:moveTo>
                  <a:cubicBezTo>
                    <a:pt x="19923" y="6385"/>
                    <a:pt x="19766" y="6486"/>
                    <a:pt x="19766" y="6610"/>
                  </a:cubicBezTo>
                  <a:cubicBezTo>
                    <a:pt x="19766" y="6733"/>
                    <a:pt x="19923" y="6832"/>
                    <a:pt x="20116" y="6832"/>
                  </a:cubicBezTo>
                  <a:cubicBezTo>
                    <a:pt x="20308" y="6832"/>
                    <a:pt x="20462" y="6733"/>
                    <a:pt x="20462" y="6610"/>
                  </a:cubicBezTo>
                  <a:cubicBezTo>
                    <a:pt x="20462" y="6486"/>
                    <a:pt x="20308" y="6385"/>
                    <a:pt x="20116" y="6385"/>
                  </a:cubicBezTo>
                  <a:close/>
                  <a:moveTo>
                    <a:pt x="21254" y="6385"/>
                  </a:moveTo>
                  <a:cubicBezTo>
                    <a:pt x="21062" y="6385"/>
                    <a:pt x="20905" y="6486"/>
                    <a:pt x="20905" y="6610"/>
                  </a:cubicBezTo>
                  <a:cubicBezTo>
                    <a:pt x="20905" y="6733"/>
                    <a:pt x="21062" y="6832"/>
                    <a:pt x="21254" y="6832"/>
                  </a:cubicBezTo>
                  <a:cubicBezTo>
                    <a:pt x="21446" y="6832"/>
                    <a:pt x="21600" y="6733"/>
                    <a:pt x="21600" y="6610"/>
                  </a:cubicBezTo>
                  <a:cubicBezTo>
                    <a:pt x="21600" y="6486"/>
                    <a:pt x="21446" y="6385"/>
                    <a:pt x="21254" y="6385"/>
                  </a:cubicBezTo>
                  <a:close/>
                  <a:moveTo>
                    <a:pt x="2316" y="7050"/>
                  </a:moveTo>
                  <a:cubicBezTo>
                    <a:pt x="2123" y="7050"/>
                    <a:pt x="1966" y="7151"/>
                    <a:pt x="1966" y="7275"/>
                  </a:cubicBezTo>
                  <a:cubicBezTo>
                    <a:pt x="1966" y="7398"/>
                    <a:pt x="2123" y="7497"/>
                    <a:pt x="2316" y="7497"/>
                  </a:cubicBezTo>
                  <a:cubicBezTo>
                    <a:pt x="2508" y="7497"/>
                    <a:pt x="2662" y="7398"/>
                    <a:pt x="2662" y="7275"/>
                  </a:cubicBezTo>
                  <a:cubicBezTo>
                    <a:pt x="2662" y="7151"/>
                    <a:pt x="2508" y="7050"/>
                    <a:pt x="2316" y="7050"/>
                  </a:cubicBezTo>
                  <a:close/>
                  <a:moveTo>
                    <a:pt x="3247" y="7050"/>
                  </a:moveTo>
                  <a:cubicBezTo>
                    <a:pt x="3055" y="7050"/>
                    <a:pt x="2898" y="7151"/>
                    <a:pt x="2898" y="7275"/>
                  </a:cubicBezTo>
                  <a:cubicBezTo>
                    <a:pt x="2898" y="7398"/>
                    <a:pt x="3055" y="7497"/>
                    <a:pt x="3247" y="7497"/>
                  </a:cubicBezTo>
                  <a:cubicBezTo>
                    <a:pt x="3439" y="7497"/>
                    <a:pt x="3593" y="7398"/>
                    <a:pt x="3593" y="7275"/>
                  </a:cubicBezTo>
                  <a:cubicBezTo>
                    <a:pt x="3593" y="7151"/>
                    <a:pt x="3439" y="7050"/>
                    <a:pt x="3247" y="7050"/>
                  </a:cubicBezTo>
                  <a:close/>
                  <a:moveTo>
                    <a:pt x="4282" y="7050"/>
                  </a:moveTo>
                  <a:cubicBezTo>
                    <a:pt x="4090" y="7050"/>
                    <a:pt x="3933" y="7151"/>
                    <a:pt x="3933" y="7275"/>
                  </a:cubicBezTo>
                  <a:cubicBezTo>
                    <a:pt x="3933" y="7398"/>
                    <a:pt x="4090" y="7497"/>
                    <a:pt x="4282" y="7497"/>
                  </a:cubicBezTo>
                  <a:cubicBezTo>
                    <a:pt x="4474" y="7497"/>
                    <a:pt x="4628" y="7398"/>
                    <a:pt x="4628" y="7275"/>
                  </a:cubicBezTo>
                  <a:cubicBezTo>
                    <a:pt x="4628" y="7151"/>
                    <a:pt x="4474" y="7050"/>
                    <a:pt x="4282" y="7050"/>
                  </a:cubicBezTo>
                  <a:close/>
                  <a:moveTo>
                    <a:pt x="5317" y="7050"/>
                  </a:moveTo>
                  <a:cubicBezTo>
                    <a:pt x="5125" y="7050"/>
                    <a:pt x="4967" y="7151"/>
                    <a:pt x="4967" y="7275"/>
                  </a:cubicBezTo>
                  <a:cubicBezTo>
                    <a:pt x="4967" y="7398"/>
                    <a:pt x="5125" y="7497"/>
                    <a:pt x="5317" y="7497"/>
                  </a:cubicBezTo>
                  <a:cubicBezTo>
                    <a:pt x="5509" y="7497"/>
                    <a:pt x="5663" y="7398"/>
                    <a:pt x="5663" y="7275"/>
                  </a:cubicBezTo>
                  <a:cubicBezTo>
                    <a:pt x="5663" y="7151"/>
                    <a:pt x="5509" y="7050"/>
                    <a:pt x="5317" y="7050"/>
                  </a:cubicBezTo>
                  <a:close/>
                  <a:moveTo>
                    <a:pt x="6352" y="7050"/>
                  </a:moveTo>
                  <a:cubicBezTo>
                    <a:pt x="6160" y="7050"/>
                    <a:pt x="6002" y="7151"/>
                    <a:pt x="6002" y="7275"/>
                  </a:cubicBezTo>
                  <a:cubicBezTo>
                    <a:pt x="6002" y="7398"/>
                    <a:pt x="6160" y="7497"/>
                    <a:pt x="6352" y="7497"/>
                  </a:cubicBezTo>
                  <a:cubicBezTo>
                    <a:pt x="6544" y="7497"/>
                    <a:pt x="6698" y="7398"/>
                    <a:pt x="6698" y="7275"/>
                  </a:cubicBezTo>
                  <a:cubicBezTo>
                    <a:pt x="6698" y="7151"/>
                    <a:pt x="6544" y="7050"/>
                    <a:pt x="6352" y="7050"/>
                  </a:cubicBezTo>
                  <a:close/>
                  <a:moveTo>
                    <a:pt x="7283" y="7050"/>
                  </a:moveTo>
                  <a:cubicBezTo>
                    <a:pt x="7091" y="7050"/>
                    <a:pt x="6934" y="7151"/>
                    <a:pt x="6934" y="7275"/>
                  </a:cubicBezTo>
                  <a:cubicBezTo>
                    <a:pt x="6934" y="7398"/>
                    <a:pt x="7091" y="7497"/>
                    <a:pt x="7283" y="7497"/>
                  </a:cubicBezTo>
                  <a:cubicBezTo>
                    <a:pt x="7475" y="7497"/>
                    <a:pt x="7629" y="7398"/>
                    <a:pt x="7629" y="7275"/>
                  </a:cubicBezTo>
                  <a:cubicBezTo>
                    <a:pt x="7629" y="7151"/>
                    <a:pt x="7475" y="7050"/>
                    <a:pt x="7283" y="7050"/>
                  </a:cubicBezTo>
                  <a:close/>
                  <a:moveTo>
                    <a:pt x="8318" y="7050"/>
                  </a:moveTo>
                  <a:cubicBezTo>
                    <a:pt x="8126" y="7050"/>
                    <a:pt x="7969" y="7151"/>
                    <a:pt x="7969" y="7275"/>
                  </a:cubicBezTo>
                  <a:cubicBezTo>
                    <a:pt x="7969" y="7398"/>
                    <a:pt x="8126" y="7497"/>
                    <a:pt x="8318" y="7497"/>
                  </a:cubicBezTo>
                  <a:cubicBezTo>
                    <a:pt x="8510" y="7497"/>
                    <a:pt x="8664" y="7398"/>
                    <a:pt x="8664" y="7275"/>
                  </a:cubicBezTo>
                  <a:cubicBezTo>
                    <a:pt x="8664" y="7151"/>
                    <a:pt x="8510" y="7050"/>
                    <a:pt x="8318" y="7050"/>
                  </a:cubicBezTo>
                  <a:close/>
                  <a:moveTo>
                    <a:pt x="9249" y="7050"/>
                  </a:moveTo>
                  <a:cubicBezTo>
                    <a:pt x="9057" y="7050"/>
                    <a:pt x="8900" y="7151"/>
                    <a:pt x="8900" y="7275"/>
                  </a:cubicBezTo>
                  <a:cubicBezTo>
                    <a:pt x="8900" y="7398"/>
                    <a:pt x="9057" y="7497"/>
                    <a:pt x="9249" y="7497"/>
                  </a:cubicBezTo>
                  <a:cubicBezTo>
                    <a:pt x="9441" y="7497"/>
                    <a:pt x="9595" y="7398"/>
                    <a:pt x="9595" y="7275"/>
                  </a:cubicBezTo>
                  <a:cubicBezTo>
                    <a:pt x="9595" y="7151"/>
                    <a:pt x="9441" y="7050"/>
                    <a:pt x="9249" y="7050"/>
                  </a:cubicBezTo>
                  <a:close/>
                  <a:moveTo>
                    <a:pt x="10284" y="7050"/>
                  </a:moveTo>
                  <a:cubicBezTo>
                    <a:pt x="10092" y="7050"/>
                    <a:pt x="9935" y="7151"/>
                    <a:pt x="9935" y="7275"/>
                  </a:cubicBezTo>
                  <a:cubicBezTo>
                    <a:pt x="9935" y="7398"/>
                    <a:pt x="10092" y="7497"/>
                    <a:pt x="10284" y="7497"/>
                  </a:cubicBezTo>
                  <a:cubicBezTo>
                    <a:pt x="10477" y="7497"/>
                    <a:pt x="10630" y="7398"/>
                    <a:pt x="10630" y="7275"/>
                  </a:cubicBezTo>
                  <a:cubicBezTo>
                    <a:pt x="10630" y="7151"/>
                    <a:pt x="10477" y="7050"/>
                    <a:pt x="10284" y="7050"/>
                  </a:cubicBezTo>
                  <a:close/>
                  <a:moveTo>
                    <a:pt x="11319" y="7050"/>
                  </a:moveTo>
                  <a:cubicBezTo>
                    <a:pt x="11127" y="7050"/>
                    <a:pt x="10970" y="7151"/>
                    <a:pt x="10970" y="7275"/>
                  </a:cubicBezTo>
                  <a:cubicBezTo>
                    <a:pt x="10970" y="7398"/>
                    <a:pt x="11127" y="7497"/>
                    <a:pt x="11319" y="7497"/>
                  </a:cubicBezTo>
                  <a:cubicBezTo>
                    <a:pt x="11511" y="7497"/>
                    <a:pt x="11665" y="7398"/>
                    <a:pt x="11665" y="7275"/>
                  </a:cubicBezTo>
                  <a:cubicBezTo>
                    <a:pt x="11665" y="7151"/>
                    <a:pt x="11511" y="7050"/>
                    <a:pt x="11319" y="7050"/>
                  </a:cubicBezTo>
                  <a:close/>
                  <a:moveTo>
                    <a:pt x="12250" y="7050"/>
                  </a:moveTo>
                  <a:cubicBezTo>
                    <a:pt x="12058" y="7050"/>
                    <a:pt x="11901" y="7151"/>
                    <a:pt x="11901" y="7275"/>
                  </a:cubicBezTo>
                  <a:cubicBezTo>
                    <a:pt x="11901" y="7398"/>
                    <a:pt x="12058" y="7497"/>
                    <a:pt x="12250" y="7497"/>
                  </a:cubicBezTo>
                  <a:cubicBezTo>
                    <a:pt x="12443" y="7497"/>
                    <a:pt x="12597" y="7398"/>
                    <a:pt x="12596" y="7275"/>
                  </a:cubicBezTo>
                  <a:cubicBezTo>
                    <a:pt x="12596" y="7151"/>
                    <a:pt x="12443" y="7050"/>
                    <a:pt x="12250" y="7050"/>
                  </a:cubicBezTo>
                  <a:close/>
                  <a:moveTo>
                    <a:pt x="13285" y="7050"/>
                  </a:moveTo>
                  <a:cubicBezTo>
                    <a:pt x="13093" y="7050"/>
                    <a:pt x="12936" y="7151"/>
                    <a:pt x="12936" y="7275"/>
                  </a:cubicBezTo>
                  <a:cubicBezTo>
                    <a:pt x="12936" y="7398"/>
                    <a:pt x="13093" y="7497"/>
                    <a:pt x="13285" y="7497"/>
                  </a:cubicBezTo>
                  <a:cubicBezTo>
                    <a:pt x="13477" y="7497"/>
                    <a:pt x="13631" y="7398"/>
                    <a:pt x="13631" y="7275"/>
                  </a:cubicBezTo>
                  <a:cubicBezTo>
                    <a:pt x="13631" y="7151"/>
                    <a:pt x="13477" y="7050"/>
                    <a:pt x="13285" y="7050"/>
                  </a:cubicBezTo>
                  <a:close/>
                  <a:moveTo>
                    <a:pt x="14320" y="7050"/>
                  </a:moveTo>
                  <a:cubicBezTo>
                    <a:pt x="14128" y="7050"/>
                    <a:pt x="13971" y="7151"/>
                    <a:pt x="13971" y="7275"/>
                  </a:cubicBezTo>
                  <a:cubicBezTo>
                    <a:pt x="13971" y="7398"/>
                    <a:pt x="14128" y="7497"/>
                    <a:pt x="14320" y="7497"/>
                  </a:cubicBezTo>
                  <a:cubicBezTo>
                    <a:pt x="14512" y="7497"/>
                    <a:pt x="14666" y="7398"/>
                    <a:pt x="14666" y="7275"/>
                  </a:cubicBezTo>
                  <a:cubicBezTo>
                    <a:pt x="14666" y="7151"/>
                    <a:pt x="14512" y="7050"/>
                    <a:pt x="14320" y="7050"/>
                  </a:cubicBezTo>
                  <a:close/>
                  <a:moveTo>
                    <a:pt x="15252" y="7050"/>
                  </a:moveTo>
                  <a:cubicBezTo>
                    <a:pt x="15060" y="7050"/>
                    <a:pt x="14902" y="7151"/>
                    <a:pt x="14902" y="7275"/>
                  </a:cubicBezTo>
                  <a:cubicBezTo>
                    <a:pt x="14902" y="7398"/>
                    <a:pt x="15060" y="7497"/>
                    <a:pt x="15252" y="7497"/>
                  </a:cubicBezTo>
                  <a:cubicBezTo>
                    <a:pt x="15444" y="7497"/>
                    <a:pt x="15598" y="7398"/>
                    <a:pt x="15598" y="7275"/>
                  </a:cubicBezTo>
                  <a:cubicBezTo>
                    <a:pt x="15598" y="7151"/>
                    <a:pt x="15444" y="7050"/>
                    <a:pt x="15252" y="7050"/>
                  </a:cubicBezTo>
                  <a:close/>
                  <a:moveTo>
                    <a:pt x="16287" y="7050"/>
                  </a:moveTo>
                  <a:cubicBezTo>
                    <a:pt x="16094" y="7050"/>
                    <a:pt x="15937" y="7151"/>
                    <a:pt x="15937" y="7275"/>
                  </a:cubicBezTo>
                  <a:cubicBezTo>
                    <a:pt x="15937" y="7398"/>
                    <a:pt x="16094" y="7497"/>
                    <a:pt x="16287" y="7497"/>
                  </a:cubicBezTo>
                  <a:cubicBezTo>
                    <a:pt x="16479" y="7497"/>
                    <a:pt x="16633" y="7398"/>
                    <a:pt x="16633" y="7275"/>
                  </a:cubicBezTo>
                  <a:cubicBezTo>
                    <a:pt x="16633" y="7151"/>
                    <a:pt x="16479" y="7050"/>
                    <a:pt x="16287" y="7050"/>
                  </a:cubicBezTo>
                  <a:close/>
                  <a:moveTo>
                    <a:pt x="17218" y="7050"/>
                  </a:moveTo>
                  <a:cubicBezTo>
                    <a:pt x="17026" y="7050"/>
                    <a:pt x="16869" y="7151"/>
                    <a:pt x="16869" y="7275"/>
                  </a:cubicBezTo>
                  <a:cubicBezTo>
                    <a:pt x="16869" y="7398"/>
                    <a:pt x="17026" y="7497"/>
                    <a:pt x="17218" y="7497"/>
                  </a:cubicBezTo>
                  <a:cubicBezTo>
                    <a:pt x="17410" y="7497"/>
                    <a:pt x="17564" y="7398"/>
                    <a:pt x="17564" y="7275"/>
                  </a:cubicBezTo>
                  <a:cubicBezTo>
                    <a:pt x="17564" y="7151"/>
                    <a:pt x="17410" y="7050"/>
                    <a:pt x="17218" y="7050"/>
                  </a:cubicBezTo>
                  <a:close/>
                  <a:moveTo>
                    <a:pt x="18253" y="7050"/>
                  </a:moveTo>
                  <a:cubicBezTo>
                    <a:pt x="18061" y="7050"/>
                    <a:pt x="17904" y="7151"/>
                    <a:pt x="17904" y="7275"/>
                  </a:cubicBezTo>
                  <a:cubicBezTo>
                    <a:pt x="17904" y="7398"/>
                    <a:pt x="18061" y="7497"/>
                    <a:pt x="18253" y="7497"/>
                  </a:cubicBezTo>
                  <a:cubicBezTo>
                    <a:pt x="18445" y="7497"/>
                    <a:pt x="18599" y="7398"/>
                    <a:pt x="18599" y="7275"/>
                  </a:cubicBezTo>
                  <a:cubicBezTo>
                    <a:pt x="18599" y="7151"/>
                    <a:pt x="18445" y="7050"/>
                    <a:pt x="18253" y="7050"/>
                  </a:cubicBezTo>
                  <a:close/>
                  <a:moveTo>
                    <a:pt x="19288" y="7050"/>
                  </a:moveTo>
                  <a:cubicBezTo>
                    <a:pt x="19095" y="7050"/>
                    <a:pt x="18938" y="7151"/>
                    <a:pt x="18938" y="7275"/>
                  </a:cubicBezTo>
                  <a:cubicBezTo>
                    <a:pt x="18938" y="7398"/>
                    <a:pt x="19095" y="7497"/>
                    <a:pt x="19288" y="7497"/>
                  </a:cubicBezTo>
                  <a:cubicBezTo>
                    <a:pt x="19480" y="7497"/>
                    <a:pt x="19634" y="7398"/>
                    <a:pt x="19634" y="7275"/>
                  </a:cubicBezTo>
                  <a:cubicBezTo>
                    <a:pt x="19634" y="7151"/>
                    <a:pt x="19480" y="7050"/>
                    <a:pt x="19288" y="7050"/>
                  </a:cubicBezTo>
                  <a:close/>
                  <a:moveTo>
                    <a:pt x="20116" y="7050"/>
                  </a:moveTo>
                  <a:cubicBezTo>
                    <a:pt x="19923" y="7050"/>
                    <a:pt x="19766" y="7151"/>
                    <a:pt x="19766" y="7275"/>
                  </a:cubicBezTo>
                  <a:cubicBezTo>
                    <a:pt x="19766" y="7398"/>
                    <a:pt x="19923" y="7497"/>
                    <a:pt x="20116" y="7497"/>
                  </a:cubicBezTo>
                  <a:cubicBezTo>
                    <a:pt x="20308" y="7497"/>
                    <a:pt x="20462" y="7398"/>
                    <a:pt x="20462" y="7275"/>
                  </a:cubicBezTo>
                  <a:cubicBezTo>
                    <a:pt x="20462" y="7151"/>
                    <a:pt x="20308" y="7050"/>
                    <a:pt x="20116" y="7050"/>
                  </a:cubicBezTo>
                  <a:close/>
                  <a:moveTo>
                    <a:pt x="21254" y="7050"/>
                  </a:moveTo>
                  <a:cubicBezTo>
                    <a:pt x="21062" y="7050"/>
                    <a:pt x="20905" y="7151"/>
                    <a:pt x="20905" y="7275"/>
                  </a:cubicBezTo>
                  <a:cubicBezTo>
                    <a:pt x="20905" y="7398"/>
                    <a:pt x="21062" y="7497"/>
                    <a:pt x="21254" y="7497"/>
                  </a:cubicBezTo>
                  <a:cubicBezTo>
                    <a:pt x="21446" y="7497"/>
                    <a:pt x="21600" y="7398"/>
                    <a:pt x="21600" y="7275"/>
                  </a:cubicBezTo>
                  <a:cubicBezTo>
                    <a:pt x="21600" y="7151"/>
                    <a:pt x="21446" y="7050"/>
                    <a:pt x="21254" y="7050"/>
                  </a:cubicBezTo>
                  <a:close/>
                  <a:moveTo>
                    <a:pt x="3247" y="7715"/>
                  </a:moveTo>
                  <a:cubicBezTo>
                    <a:pt x="3055" y="7715"/>
                    <a:pt x="2898" y="7817"/>
                    <a:pt x="2898" y="7940"/>
                  </a:cubicBezTo>
                  <a:cubicBezTo>
                    <a:pt x="2898" y="8064"/>
                    <a:pt x="3055" y="8164"/>
                    <a:pt x="3247" y="8164"/>
                  </a:cubicBezTo>
                  <a:cubicBezTo>
                    <a:pt x="3439" y="8164"/>
                    <a:pt x="3593" y="8064"/>
                    <a:pt x="3593" y="7940"/>
                  </a:cubicBezTo>
                  <a:cubicBezTo>
                    <a:pt x="3593" y="7817"/>
                    <a:pt x="3439" y="7715"/>
                    <a:pt x="3247" y="7715"/>
                  </a:cubicBezTo>
                  <a:close/>
                  <a:moveTo>
                    <a:pt x="4282" y="7715"/>
                  </a:moveTo>
                  <a:cubicBezTo>
                    <a:pt x="4090" y="7715"/>
                    <a:pt x="3933" y="7817"/>
                    <a:pt x="3933" y="7940"/>
                  </a:cubicBezTo>
                  <a:cubicBezTo>
                    <a:pt x="3933" y="8064"/>
                    <a:pt x="4090" y="8164"/>
                    <a:pt x="4282" y="8164"/>
                  </a:cubicBezTo>
                  <a:cubicBezTo>
                    <a:pt x="4474" y="8164"/>
                    <a:pt x="4628" y="8064"/>
                    <a:pt x="4628" y="7940"/>
                  </a:cubicBezTo>
                  <a:cubicBezTo>
                    <a:pt x="4628" y="7817"/>
                    <a:pt x="4474" y="7715"/>
                    <a:pt x="4282" y="7715"/>
                  </a:cubicBezTo>
                  <a:close/>
                  <a:moveTo>
                    <a:pt x="5317" y="7715"/>
                  </a:moveTo>
                  <a:cubicBezTo>
                    <a:pt x="5125" y="7715"/>
                    <a:pt x="4967" y="7817"/>
                    <a:pt x="4967" y="7940"/>
                  </a:cubicBezTo>
                  <a:cubicBezTo>
                    <a:pt x="4967" y="8064"/>
                    <a:pt x="5125" y="8164"/>
                    <a:pt x="5317" y="8164"/>
                  </a:cubicBezTo>
                  <a:cubicBezTo>
                    <a:pt x="5509" y="8164"/>
                    <a:pt x="5663" y="8064"/>
                    <a:pt x="5663" y="7940"/>
                  </a:cubicBezTo>
                  <a:cubicBezTo>
                    <a:pt x="5663" y="7817"/>
                    <a:pt x="5509" y="7715"/>
                    <a:pt x="5317" y="7715"/>
                  </a:cubicBezTo>
                  <a:close/>
                  <a:moveTo>
                    <a:pt x="6352" y="7715"/>
                  </a:moveTo>
                  <a:cubicBezTo>
                    <a:pt x="6160" y="7715"/>
                    <a:pt x="6002" y="7817"/>
                    <a:pt x="6002" y="7940"/>
                  </a:cubicBezTo>
                  <a:cubicBezTo>
                    <a:pt x="6002" y="8064"/>
                    <a:pt x="6160" y="8164"/>
                    <a:pt x="6352" y="8164"/>
                  </a:cubicBezTo>
                  <a:cubicBezTo>
                    <a:pt x="6544" y="8164"/>
                    <a:pt x="6698" y="8064"/>
                    <a:pt x="6698" y="7940"/>
                  </a:cubicBezTo>
                  <a:cubicBezTo>
                    <a:pt x="6698" y="7817"/>
                    <a:pt x="6544" y="7715"/>
                    <a:pt x="6352" y="7715"/>
                  </a:cubicBezTo>
                  <a:close/>
                  <a:moveTo>
                    <a:pt x="7283" y="7715"/>
                  </a:moveTo>
                  <a:cubicBezTo>
                    <a:pt x="7091" y="7715"/>
                    <a:pt x="6934" y="7817"/>
                    <a:pt x="6934" y="7940"/>
                  </a:cubicBezTo>
                  <a:cubicBezTo>
                    <a:pt x="6934" y="8064"/>
                    <a:pt x="7091" y="8164"/>
                    <a:pt x="7283" y="8164"/>
                  </a:cubicBezTo>
                  <a:cubicBezTo>
                    <a:pt x="7475" y="8164"/>
                    <a:pt x="7629" y="8064"/>
                    <a:pt x="7629" y="7940"/>
                  </a:cubicBezTo>
                  <a:cubicBezTo>
                    <a:pt x="7629" y="7817"/>
                    <a:pt x="7475" y="7715"/>
                    <a:pt x="7283" y="7715"/>
                  </a:cubicBezTo>
                  <a:close/>
                  <a:moveTo>
                    <a:pt x="8318" y="7715"/>
                  </a:moveTo>
                  <a:cubicBezTo>
                    <a:pt x="8126" y="7715"/>
                    <a:pt x="7969" y="7817"/>
                    <a:pt x="7969" y="7940"/>
                  </a:cubicBezTo>
                  <a:cubicBezTo>
                    <a:pt x="7969" y="8064"/>
                    <a:pt x="8126" y="8164"/>
                    <a:pt x="8318" y="8164"/>
                  </a:cubicBezTo>
                  <a:cubicBezTo>
                    <a:pt x="8510" y="8164"/>
                    <a:pt x="8664" y="8064"/>
                    <a:pt x="8664" y="7940"/>
                  </a:cubicBezTo>
                  <a:cubicBezTo>
                    <a:pt x="8664" y="7817"/>
                    <a:pt x="8510" y="7715"/>
                    <a:pt x="8318" y="7715"/>
                  </a:cubicBezTo>
                  <a:close/>
                  <a:moveTo>
                    <a:pt x="9249" y="7715"/>
                  </a:moveTo>
                  <a:cubicBezTo>
                    <a:pt x="9057" y="7715"/>
                    <a:pt x="8900" y="7817"/>
                    <a:pt x="8900" y="7940"/>
                  </a:cubicBezTo>
                  <a:cubicBezTo>
                    <a:pt x="8900" y="8064"/>
                    <a:pt x="9057" y="8164"/>
                    <a:pt x="9249" y="8164"/>
                  </a:cubicBezTo>
                  <a:cubicBezTo>
                    <a:pt x="9441" y="8164"/>
                    <a:pt x="9595" y="8064"/>
                    <a:pt x="9595" y="7940"/>
                  </a:cubicBezTo>
                  <a:cubicBezTo>
                    <a:pt x="9595" y="7817"/>
                    <a:pt x="9441" y="7715"/>
                    <a:pt x="9249" y="7715"/>
                  </a:cubicBezTo>
                  <a:close/>
                  <a:moveTo>
                    <a:pt x="10284" y="7715"/>
                  </a:moveTo>
                  <a:cubicBezTo>
                    <a:pt x="10092" y="7715"/>
                    <a:pt x="9935" y="7817"/>
                    <a:pt x="9935" y="7940"/>
                  </a:cubicBezTo>
                  <a:cubicBezTo>
                    <a:pt x="9935" y="8064"/>
                    <a:pt x="10092" y="8164"/>
                    <a:pt x="10284" y="8164"/>
                  </a:cubicBezTo>
                  <a:cubicBezTo>
                    <a:pt x="10477" y="8164"/>
                    <a:pt x="10630" y="8064"/>
                    <a:pt x="10630" y="7940"/>
                  </a:cubicBezTo>
                  <a:cubicBezTo>
                    <a:pt x="10630" y="7817"/>
                    <a:pt x="10477" y="7715"/>
                    <a:pt x="10284" y="7715"/>
                  </a:cubicBezTo>
                  <a:close/>
                  <a:moveTo>
                    <a:pt x="11319" y="7715"/>
                  </a:moveTo>
                  <a:cubicBezTo>
                    <a:pt x="11127" y="7715"/>
                    <a:pt x="10970" y="7817"/>
                    <a:pt x="10970" y="7940"/>
                  </a:cubicBezTo>
                  <a:cubicBezTo>
                    <a:pt x="10970" y="8064"/>
                    <a:pt x="11127" y="8164"/>
                    <a:pt x="11319" y="8164"/>
                  </a:cubicBezTo>
                  <a:cubicBezTo>
                    <a:pt x="11511" y="8164"/>
                    <a:pt x="11665" y="8064"/>
                    <a:pt x="11665" y="7940"/>
                  </a:cubicBezTo>
                  <a:cubicBezTo>
                    <a:pt x="11665" y="7817"/>
                    <a:pt x="11511" y="7715"/>
                    <a:pt x="11319" y="7715"/>
                  </a:cubicBezTo>
                  <a:close/>
                  <a:moveTo>
                    <a:pt x="12250" y="7715"/>
                  </a:moveTo>
                  <a:cubicBezTo>
                    <a:pt x="12058" y="7715"/>
                    <a:pt x="11901" y="7817"/>
                    <a:pt x="11901" y="7940"/>
                  </a:cubicBezTo>
                  <a:cubicBezTo>
                    <a:pt x="11901" y="8064"/>
                    <a:pt x="12058" y="8164"/>
                    <a:pt x="12250" y="8164"/>
                  </a:cubicBezTo>
                  <a:cubicBezTo>
                    <a:pt x="12443" y="8164"/>
                    <a:pt x="12597" y="8064"/>
                    <a:pt x="12596" y="7940"/>
                  </a:cubicBezTo>
                  <a:cubicBezTo>
                    <a:pt x="12596" y="7817"/>
                    <a:pt x="12443" y="7715"/>
                    <a:pt x="12250" y="7715"/>
                  </a:cubicBezTo>
                  <a:close/>
                  <a:moveTo>
                    <a:pt x="13285" y="7715"/>
                  </a:moveTo>
                  <a:cubicBezTo>
                    <a:pt x="13093" y="7715"/>
                    <a:pt x="12936" y="7817"/>
                    <a:pt x="12936" y="7940"/>
                  </a:cubicBezTo>
                  <a:cubicBezTo>
                    <a:pt x="12936" y="8064"/>
                    <a:pt x="13093" y="8164"/>
                    <a:pt x="13285" y="8164"/>
                  </a:cubicBezTo>
                  <a:cubicBezTo>
                    <a:pt x="13477" y="8164"/>
                    <a:pt x="13631" y="8064"/>
                    <a:pt x="13631" y="7940"/>
                  </a:cubicBezTo>
                  <a:cubicBezTo>
                    <a:pt x="13631" y="7817"/>
                    <a:pt x="13477" y="7715"/>
                    <a:pt x="13285" y="7715"/>
                  </a:cubicBezTo>
                  <a:close/>
                  <a:moveTo>
                    <a:pt x="14320" y="7715"/>
                  </a:moveTo>
                  <a:cubicBezTo>
                    <a:pt x="14128" y="7715"/>
                    <a:pt x="13971" y="7817"/>
                    <a:pt x="13971" y="7940"/>
                  </a:cubicBezTo>
                  <a:cubicBezTo>
                    <a:pt x="13971" y="8064"/>
                    <a:pt x="14128" y="8164"/>
                    <a:pt x="14320" y="8164"/>
                  </a:cubicBezTo>
                  <a:cubicBezTo>
                    <a:pt x="14512" y="8164"/>
                    <a:pt x="14666" y="8064"/>
                    <a:pt x="14666" y="7940"/>
                  </a:cubicBezTo>
                  <a:cubicBezTo>
                    <a:pt x="14666" y="7817"/>
                    <a:pt x="14512" y="7715"/>
                    <a:pt x="14320" y="7715"/>
                  </a:cubicBezTo>
                  <a:close/>
                  <a:moveTo>
                    <a:pt x="15252" y="7715"/>
                  </a:moveTo>
                  <a:cubicBezTo>
                    <a:pt x="15060" y="7715"/>
                    <a:pt x="14902" y="7817"/>
                    <a:pt x="14902" y="7940"/>
                  </a:cubicBezTo>
                  <a:cubicBezTo>
                    <a:pt x="14902" y="8064"/>
                    <a:pt x="15060" y="8164"/>
                    <a:pt x="15252" y="8164"/>
                  </a:cubicBezTo>
                  <a:cubicBezTo>
                    <a:pt x="15444" y="8164"/>
                    <a:pt x="15598" y="8064"/>
                    <a:pt x="15598" y="7940"/>
                  </a:cubicBezTo>
                  <a:cubicBezTo>
                    <a:pt x="15598" y="7817"/>
                    <a:pt x="15444" y="7715"/>
                    <a:pt x="15252" y="7715"/>
                  </a:cubicBezTo>
                  <a:close/>
                  <a:moveTo>
                    <a:pt x="16287" y="7715"/>
                  </a:moveTo>
                  <a:cubicBezTo>
                    <a:pt x="16094" y="7715"/>
                    <a:pt x="15937" y="7817"/>
                    <a:pt x="15937" y="7940"/>
                  </a:cubicBezTo>
                  <a:cubicBezTo>
                    <a:pt x="15937" y="8064"/>
                    <a:pt x="16094" y="8164"/>
                    <a:pt x="16287" y="8164"/>
                  </a:cubicBezTo>
                  <a:cubicBezTo>
                    <a:pt x="16479" y="8164"/>
                    <a:pt x="16633" y="8064"/>
                    <a:pt x="16633" y="7940"/>
                  </a:cubicBezTo>
                  <a:cubicBezTo>
                    <a:pt x="16633" y="7817"/>
                    <a:pt x="16479" y="7715"/>
                    <a:pt x="16287" y="7715"/>
                  </a:cubicBezTo>
                  <a:close/>
                  <a:moveTo>
                    <a:pt x="17218" y="7715"/>
                  </a:moveTo>
                  <a:cubicBezTo>
                    <a:pt x="17026" y="7715"/>
                    <a:pt x="16869" y="7817"/>
                    <a:pt x="16869" y="7940"/>
                  </a:cubicBezTo>
                  <a:cubicBezTo>
                    <a:pt x="16869" y="8064"/>
                    <a:pt x="17026" y="8164"/>
                    <a:pt x="17218" y="8164"/>
                  </a:cubicBezTo>
                  <a:cubicBezTo>
                    <a:pt x="17410" y="8164"/>
                    <a:pt x="17564" y="8064"/>
                    <a:pt x="17564" y="7940"/>
                  </a:cubicBezTo>
                  <a:cubicBezTo>
                    <a:pt x="17564" y="7817"/>
                    <a:pt x="17410" y="7715"/>
                    <a:pt x="17218" y="7715"/>
                  </a:cubicBezTo>
                  <a:close/>
                  <a:moveTo>
                    <a:pt x="18253" y="7715"/>
                  </a:moveTo>
                  <a:cubicBezTo>
                    <a:pt x="18061" y="7715"/>
                    <a:pt x="17904" y="7817"/>
                    <a:pt x="17904" y="7940"/>
                  </a:cubicBezTo>
                  <a:cubicBezTo>
                    <a:pt x="17904" y="8064"/>
                    <a:pt x="18061" y="8164"/>
                    <a:pt x="18253" y="8164"/>
                  </a:cubicBezTo>
                  <a:cubicBezTo>
                    <a:pt x="18445" y="8164"/>
                    <a:pt x="18599" y="8064"/>
                    <a:pt x="18599" y="7940"/>
                  </a:cubicBezTo>
                  <a:cubicBezTo>
                    <a:pt x="18599" y="7817"/>
                    <a:pt x="18445" y="7715"/>
                    <a:pt x="18253" y="7715"/>
                  </a:cubicBezTo>
                  <a:close/>
                  <a:moveTo>
                    <a:pt x="19288" y="7715"/>
                  </a:moveTo>
                  <a:cubicBezTo>
                    <a:pt x="19095" y="7715"/>
                    <a:pt x="18938" y="7817"/>
                    <a:pt x="18938" y="7940"/>
                  </a:cubicBezTo>
                  <a:cubicBezTo>
                    <a:pt x="18938" y="8064"/>
                    <a:pt x="19095" y="8164"/>
                    <a:pt x="19288" y="8164"/>
                  </a:cubicBezTo>
                  <a:cubicBezTo>
                    <a:pt x="19480" y="8164"/>
                    <a:pt x="19634" y="8064"/>
                    <a:pt x="19634" y="7940"/>
                  </a:cubicBezTo>
                  <a:cubicBezTo>
                    <a:pt x="19634" y="7817"/>
                    <a:pt x="19480" y="7715"/>
                    <a:pt x="19288" y="7715"/>
                  </a:cubicBezTo>
                  <a:close/>
                  <a:moveTo>
                    <a:pt x="20116" y="7715"/>
                  </a:moveTo>
                  <a:cubicBezTo>
                    <a:pt x="19923" y="7715"/>
                    <a:pt x="19766" y="7817"/>
                    <a:pt x="19766" y="7940"/>
                  </a:cubicBezTo>
                  <a:cubicBezTo>
                    <a:pt x="19766" y="8064"/>
                    <a:pt x="19923" y="8164"/>
                    <a:pt x="20116" y="8164"/>
                  </a:cubicBezTo>
                  <a:cubicBezTo>
                    <a:pt x="20308" y="8164"/>
                    <a:pt x="20462" y="8064"/>
                    <a:pt x="20462" y="7940"/>
                  </a:cubicBezTo>
                  <a:cubicBezTo>
                    <a:pt x="20462" y="7817"/>
                    <a:pt x="20308" y="7715"/>
                    <a:pt x="20116" y="7715"/>
                  </a:cubicBezTo>
                  <a:close/>
                  <a:moveTo>
                    <a:pt x="3247" y="8314"/>
                  </a:moveTo>
                  <a:cubicBezTo>
                    <a:pt x="3055" y="8314"/>
                    <a:pt x="2898" y="8415"/>
                    <a:pt x="2898" y="8539"/>
                  </a:cubicBezTo>
                  <a:cubicBezTo>
                    <a:pt x="2898" y="8662"/>
                    <a:pt x="3055" y="8763"/>
                    <a:pt x="3247" y="8763"/>
                  </a:cubicBezTo>
                  <a:cubicBezTo>
                    <a:pt x="3439" y="8763"/>
                    <a:pt x="3593" y="8662"/>
                    <a:pt x="3593" y="8539"/>
                  </a:cubicBezTo>
                  <a:cubicBezTo>
                    <a:pt x="3593" y="8415"/>
                    <a:pt x="3439" y="8314"/>
                    <a:pt x="3247" y="8314"/>
                  </a:cubicBezTo>
                  <a:close/>
                  <a:moveTo>
                    <a:pt x="4282" y="8314"/>
                  </a:moveTo>
                  <a:cubicBezTo>
                    <a:pt x="4090" y="8314"/>
                    <a:pt x="3933" y="8415"/>
                    <a:pt x="3933" y="8539"/>
                  </a:cubicBezTo>
                  <a:cubicBezTo>
                    <a:pt x="3933" y="8662"/>
                    <a:pt x="4090" y="8763"/>
                    <a:pt x="4282" y="8763"/>
                  </a:cubicBezTo>
                  <a:cubicBezTo>
                    <a:pt x="4474" y="8763"/>
                    <a:pt x="4628" y="8662"/>
                    <a:pt x="4628" y="8539"/>
                  </a:cubicBezTo>
                  <a:cubicBezTo>
                    <a:pt x="4628" y="8415"/>
                    <a:pt x="4474" y="8314"/>
                    <a:pt x="4282" y="8314"/>
                  </a:cubicBezTo>
                  <a:close/>
                  <a:moveTo>
                    <a:pt x="5317" y="8314"/>
                  </a:moveTo>
                  <a:cubicBezTo>
                    <a:pt x="5125" y="8314"/>
                    <a:pt x="4967" y="8415"/>
                    <a:pt x="4967" y="8539"/>
                  </a:cubicBezTo>
                  <a:cubicBezTo>
                    <a:pt x="4967" y="8662"/>
                    <a:pt x="5125" y="8763"/>
                    <a:pt x="5317" y="8763"/>
                  </a:cubicBezTo>
                  <a:cubicBezTo>
                    <a:pt x="5509" y="8763"/>
                    <a:pt x="5663" y="8662"/>
                    <a:pt x="5663" y="8539"/>
                  </a:cubicBezTo>
                  <a:cubicBezTo>
                    <a:pt x="5663" y="8415"/>
                    <a:pt x="5509" y="8314"/>
                    <a:pt x="5317" y="8314"/>
                  </a:cubicBezTo>
                  <a:close/>
                  <a:moveTo>
                    <a:pt x="6352" y="8314"/>
                  </a:moveTo>
                  <a:cubicBezTo>
                    <a:pt x="6160" y="8314"/>
                    <a:pt x="6002" y="8415"/>
                    <a:pt x="6002" y="8539"/>
                  </a:cubicBezTo>
                  <a:cubicBezTo>
                    <a:pt x="6002" y="8662"/>
                    <a:pt x="6160" y="8763"/>
                    <a:pt x="6352" y="8763"/>
                  </a:cubicBezTo>
                  <a:cubicBezTo>
                    <a:pt x="6544" y="8763"/>
                    <a:pt x="6698" y="8662"/>
                    <a:pt x="6698" y="8539"/>
                  </a:cubicBezTo>
                  <a:cubicBezTo>
                    <a:pt x="6698" y="8415"/>
                    <a:pt x="6544" y="8314"/>
                    <a:pt x="6352" y="8314"/>
                  </a:cubicBezTo>
                  <a:close/>
                  <a:moveTo>
                    <a:pt x="7283" y="8314"/>
                  </a:moveTo>
                  <a:cubicBezTo>
                    <a:pt x="7091" y="8314"/>
                    <a:pt x="6934" y="8415"/>
                    <a:pt x="6934" y="8539"/>
                  </a:cubicBezTo>
                  <a:cubicBezTo>
                    <a:pt x="6934" y="8662"/>
                    <a:pt x="7091" y="8763"/>
                    <a:pt x="7283" y="8763"/>
                  </a:cubicBezTo>
                  <a:cubicBezTo>
                    <a:pt x="7475" y="8763"/>
                    <a:pt x="7629" y="8662"/>
                    <a:pt x="7629" y="8539"/>
                  </a:cubicBezTo>
                  <a:cubicBezTo>
                    <a:pt x="7629" y="8415"/>
                    <a:pt x="7475" y="8314"/>
                    <a:pt x="7283" y="8314"/>
                  </a:cubicBezTo>
                  <a:close/>
                  <a:moveTo>
                    <a:pt x="8318" y="8314"/>
                  </a:moveTo>
                  <a:cubicBezTo>
                    <a:pt x="8126" y="8314"/>
                    <a:pt x="7969" y="8415"/>
                    <a:pt x="7969" y="8539"/>
                  </a:cubicBezTo>
                  <a:cubicBezTo>
                    <a:pt x="7969" y="8662"/>
                    <a:pt x="8126" y="8763"/>
                    <a:pt x="8318" y="8763"/>
                  </a:cubicBezTo>
                  <a:cubicBezTo>
                    <a:pt x="8510" y="8763"/>
                    <a:pt x="8664" y="8662"/>
                    <a:pt x="8664" y="8539"/>
                  </a:cubicBezTo>
                  <a:cubicBezTo>
                    <a:pt x="8664" y="8415"/>
                    <a:pt x="8510" y="8314"/>
                    <a:pt x="8318" y="8314"/>
                  </a:cubicBezTo>
                  <a:close/>
                  <a:moveTo>
                    <a:pt x="9249" y="8314"/>
                  </a:moveTo>
                  <a:cubicBezTo>
                    <a:pt x="9057" y="8314"/>
                    <a:pt x="8900" y="8415"/>
                    <a:pt x="8900" y="8539"/>
                  </a:cubicBezTo>
                  <a:cubicBezTo>
                    <a:pt x="8900" y="8662"/>
                    <a:pt x="9057" y="8763"/>
                    <a:pt x="9249" y="8763"/>
                  </a:cubicBezTo>
                  <a:cubicBezTo>
                    <a:pt x="9441" y="8763"/>
                    <a:pt x="9595" y="8662"/>
                    <a:pt x="9595" y="8539"/>
                  </a:cubicBezTo>
                  <a:cubicBezTo>
                    <a:pt x="9595" y="8415"/>
                    <a:pt x="9441" y="8314"/>
                    <a:pt x="9249" y="8314"/>
                  </a:cubicBezTo>
                  <a:close/>
                  <a:moveTo>
                    <a:pt x="10284" y="8314"/>
                  </a:moveTo>
                  <a:cubicBezTo>
                    <a:pt x="10092" y="8314"/>
                    <a:pt x="9935" y="8415"/>
                    <a:pt x="9935" y="8539"/>
                  </a:cubicBezTo>
                  <a:cubicBezTo>
                    <a:pt x="9935" y="8662"/>
                    <a:pt x="10092" y="8763"/>
                    <a:pt x="10284" y="8763"/>
                  </a:cubicBezTo>
                  <a:cubicBezTo>
                    <a:pt x="10477" y="8763"/>
                    <a:pt x="10630" y="8662"/>
                    <a:pt x="10630" y="8539"/>
                  </a:cubicBezTo>
                  <a:cubicBezTo>
                    <a:pt x="10630" y="8415"/>
                    <a:pt x="10477" y="8314"/>
                    <a:pt x="10284" y="8314"/>
                  </a:cubicBezTo>
                  <a:close/>
                  <a:moveTo>
                    <a:pt x="11319" y="8314"/>
                  </a:moveTo>
                  <a:cubicBezTo>
                    <a:pt x="11127" y="8314"/>
                    <a:pt x="10970" y="8415"/>
                    <a:pt x="10970" y="8539"/>
                  </a:cubicBezTo>
                  <a:cubicBezTo>
                    <a:pt x="10970" y="8662"/>
                    <a:pt x="11127" y="8763"/>
                    <a:pt x="11319" y="8763"/>
                  </a:cubicBezTo>
                  <a:cubicBezTo>
                    <a:pt x="11511" y="8763"/>
                    <a:pt x="11665" y="8662"/>
                    <a:pt x="11665" y="8539"/>
                  </a:cubicBezTo>
                  <a:cubicBezTo>
                    <a:pt x="11665" y="8415"/>
                    <a:pt x="11511" y="8314"/>
                    <a:pt x="11319" y="8314"/>
                  </a:cubicBezTo>
                  <a:close/>
                  <a:moveTo>
                    <a:pt x="12250" y="8314"/>
                  </a:moveTo>
                  <a:cubicBezTo>
                    <a:pt x="12058" y="8314"/>
                    <a:pt x="11901" y="8415"/>
                    <a:pt x="11901" y="8539"/>
                  </a:cubicBezTo>
                  <a:cubicBezTo>
                    <a:pt x="11901" y="8662"/>
                    <a:pt x="12058" y="8763"/>
                    <a:pt x="12250" y="8763"/>
                  </a:cubicBezTo>
                  <a:cubicBezTo>
                    <a:pt x="12443" y="8763"/>
                    <a:pt x="12597" y="8662"/>
                    <a:pt x="12596" y="8539"/>
                  </a:cubicBezTo>
                  <a:cubicBezTo>
                    <a:pt x="12596" y="8415"/>
                    <a:pt x="12443" y="8314"/>
                    <a:pt x="12250" y="8314"/>
                  </a:cubicBezTo>
                  <a:close/>
                  <a:moveTo>
                    <a:pt x="13285" y="8314"/>
                  </a:moveTo>
                  <a:cubicBezTo>
                    <a:pt x="13093" y="8314"/>
                    <a:pt x="12936" y="8415"/>
                    <a:pt x="12936" y="8539"/>
                  </a:cubicBezTo>
                  <a:cubicBezTo>
                    <a:pt x="12936" y="8662"/>
                    <a:pt x="13093" y="8763"/>
                    <a:pt x="13285" y="8763"/>
                  </a:cubicBezTo>
                  <a:cubicBezTo>
                    <a:pt x="13477" y="8763"/>
                    <a:pt x="13631" y="8662"/>
                    <a:pt x="13631" y="8539"/>
                  </a:cubicBezTo>
                  <a:cubicBezTo>
                    <a:pt x="13631" y="8415"/>
                    <a:pt x="13477" y="8314"/>
                    <a:pt x="13285" y="8314"/>
                  </a:cubicBezTo>
                  <a:close/>
                  <a:moveTo>
                    <a:pt x="14320" y="8314"/>
                  </a:moveTo>
                  <a:cubicBezTo>
                    <a:pt x="14128" y="8314"/>
                    <a:pt x="13971" y="8415"/>
                    <a:pt x="13971" y="8539"/>
                  </a:cubicBezTo>
                  <a:cubicBezTo>
                    <a:pt x="13971" y="8662"/>
                    <a:pt x="14128" y="8763"/>
                    <a:pt x="14320" y="8763"/>
                  </a:cubicBezTo>
                  <a:cubicBezTo>
                    <a:pt x="14512" y="8763"/>
                    <a:pt x="14666" y="8662"/>
                    <a:pt x="14666" y="8539"/>
                  </a:cubicBezTo>
                  <a:cubicBezTo>
                    <a:pt x="14666" y="8415"/>
                    <a:pt x="14512" y="8314"/>
                    <a:pt x="14320" y="8314"/>
                  </a:cubicBezTo>
                  <a:close/>
                  <a:moveTo>
                    <a:pt x="15252" y="8314"/>
                  </a:moveTo>
                  <a:cubicBezTo>
                    <a:pt x="15060" y="8314"/>
                    <a:pt x="14902" y="8415"/>
                    <a:pt x="14902" y="8539"/>
                  </a:cubicBezTo>
                  <a:cubicBezTo>
                    <a:pt x="14902" y="8662"/>
                    <a:pt x="15060" y="8763"/>
                    <a:pt x="15252" y="8763"/>
                  </a:cubicBezTo>
                  <a:cubicBezTo>
                    <a:pt x="15444" y="8763"/>
                    <a:pt x="15598" y="8662"/>
                    <a:pt x="15598" y="8539"/>
                  </a:cubicBezTo>
                  <a:cubicBezTo>
                    <a:pt x="15598" y="8415"/>
                    <a:pt x="15444" y="8314"/>
                    <a:pt x="15252" y="8314"/>
                  </a:cubicBezTo>
                  <a:close/>
                  <a:moveTo>
                    <a:pt x="16287" y="8314"/>
                  </a:moveTo>
                  <a:cubicBezTo>
                    <a:pt x="16094" y="8314"/>
                    <a:pt x="15937" y="8415"/>
                    <a:pt x="15937" y="8539"/>
                  </a:cubicBezTo>
                  <a:cubicBezTo>
                    <a:pt x="15937" y="8662"/>
                    <a:pt x="16094" y="8763"/>
                    <a:pt x="16287" y="8763"/>
                  </a:cubicBezTo>
                  <a:cubicBezTo>
                    <a:pt x="16479" y="8763"/>
                    <a:pt x="16633" y="8662"/>
                    <a:pt x="16633" y="8539"/>
                  </a:cubicBezTo>
                  <a:cubicBezTo>
                    <a:pt x="16633" y="8415"/>
                    <a:pt x="16479" y="8314"/>
                    <a:pt x="16287" y="8314"/>
                  </a:cubicBezTo>
                  <a:close/>
                  <a:moveTo>
                    <a:pt x="17218" y="8314"/>
                  </a:moveTo>
                  <a:cubicBezTo>
                    <a:pt x="17026" y="8314"/>
                    <a:pt x="16869" y="8415"/>
                    <a:pt x="16869" y="8539"/>
                  </a:cubicBezTo>
                  <a:cubicBezTo>
                    <a:pt x="16869" y="8662"/>
                    <a:pt x="17026" y="8763"/>
                    <a:pt x="17218" y="8763"/>
                  </a:cubicBezTo>
                  <a:cubicBezTo>
                    <a:pt x="17410" y="8763"/>
                    <a:pt x="17564" y="8662"/>
                    <a:pt x="17564" y="8539"/>
                  </a:cubicBezTo>
                  <a:cubicBezTo>
                    <a:pt x="17564" y="8415"/>
                    <a:pt x="17410" y="8314"/>
                    <a:pt x="17218" y="8314"/>
                  </a:cubicBezTo>
                  <a:close/>
                  <a:moveTo>
                    <a:pt x="18253" y="8314"/>
                  </a:moveTo>
                  <a:cubicBezTo>
                    <a:pt x="18061" y="8314"/>
                    <a:pt x="17904" y="8415"/>
                    <a:pt x="17904" y="8539"/>
                  </a:cubicBezTo>
                  <a:cubicBezTo>
                    <a:pt x="17904" y="8662"/>
                    <a:pt x="18061" y="8763"/>
                    <a:pt x="18253" y="8763"/>
                  </a:cubicBezTo>
                  <a:cubicBezTo>
                    <a:pt x="18445" y="8763"/>
                    <a:pt x="18599" y="8662"/>
                    <a:pt x="18599" y="8539"/>
                  </a:cubicBezTo>
                  <a:cubicBezTo>
                    <a:pt x="18599" y="8415"/>
                    <a:pt x="18445" y="8314"/>
                    <a:pt x="18253" y="8314"/>
                  </a:cubicBezTo>
                  <a:close/>
                  <a:moveTo>
                    <a:pt x="19288" y="8314"/>
                  </a:moveTo>
                  <a:cubicBezTo>
                    <a:pt x="19095" y="8314"/>
                    <a:pt x="18938" y="8415"/>
                    <a:pt x="18938" y="8539"/>
                  </a:cubicBezTo>
                  <a:cubicBezTo>
                    <a:pt x="18938" y="8662"/>
                    <a:pt x="19095" y="8763"/>
                    <a:pt x="19288" y="8763"/>
                  </a:cubicBezTo>
                  <a:cubicBezTo>
                    <a:pt x="19480" y="8763"/>
                    <a:pt x="19634" y="8662"/>
                    <a:pt x="19634" y="8539"/>
                  </a:cubicBezTo>
                  <a:cubicBezTo>
                    <a:pt x="19634" y="8415"/>
                    <a:pt x="19480" y="8314"/>
                    <a:pt x="19288" y="8314"/>
                  </a:cubicBezTo>
                  <a:close/>
                  <a:moveTo>
                    <a:pt x="4282" y="8979"/>
                  </a:moveTo>
                  <a:cubicBezTo>
                    <a:pt x="4090" y="8979"/>
                    <a:pt x="3933" y="9080"/>
                    <a:pt x="3933" y="9204"/>
                  </a:cubicBezTo>
                  <a:cubicBezTo>
                    <a:pt x="3933" y="9327"/>
                    <a:pt x="4090" y="9428"/>
                    <a:pt x="4282" y="9428"/>
                  </a:cubicBezTo>
                  <a:cubicBezTo>
                    <a:pt x="4474" y="9428"/>
                    <a:pt x="4628" y="9327"/>
                    <a:pt x="4628" y="9204"/>
                  </a:cubicBezTo>
                  <a:cubicBezTo>
                    <a:pt x="4628" y="9080"/>
                    <a:pt x="4474" y="8979"/>
                    <a:pt x="4282" y="8979"/>
                  </a:cubicBezTo>
                  <a:close/>
                  <a:moveTo>
                    <a:pt x="5317" y="8979"/>
                  </a:moveTo>
                  <a:cubicBezTo>
                    <a:pt x="5125" y="8979"/>
                    <a:pt x="4967" y="9080"/>
                    <a:pt x="4967" y="9204"/>
                  </a:cubicBezTo>
                  <a:cubicBezTo>
                    <a:pt x="4967" y="9327"/>
                    <a:pt x="5125" y="9428"/>
                    <a:pt x="5317" y="9428"/>
                  </a:cubicBezTo>
                  <a:cubicBezTo>
                    <a:pt x="5509" y="9428"/>
                    <a:pt x="5663" y="9327"/>
                    <a:pt x="5663" y="9204"/>
                  </a:cubicBezTo>
                  <a:cubicBezTo>
                    <a:pt x="5663" y="9080"/>
                    <a:pt x="5509" y="8979"/>
                    <a:pt x="5317" y="8979"/>
                  </a:cubicBezTo>
                  <a:close/>
                  <a:moveTo>
                    <a:pt x="6352" y="8979"/>
                  </a:moveTo>
                  <a:cubicBezTo>
                    <a:pt x="6160" y="8979"/>
                    <a:pt x="6002" y="9080"/>
                    <a:pt x="6002" y="9204"/>
                  </a:cubicBezTo>
                  <a:cubicBezTo>
                    <a:pt x="6002" y="9327"/>
                    <a:pt x="6160" y="9428"/>
                    <a:pt x="6352" y="9428"/>
                  </a:cubicBezTo>
                  <a:cubicBezTo>
                    <a:pt x="6544" y="9428"/>
                    <a:pt x="6698" y="9327"/>
                    <a:pt x="6698" y="9204"/>
                  </a:cubicBezTo>
                  <a:cubicBezTo>
                    <a:pt x="6698" y="9080"/>
                    <a:pt x="6544" y="8979"/>
                    <a:pt x="6352" y="8979"/>
                  </a:cubicBezTo>
                  <a:close/>
                  <a:moveTo>
                    <a:pt x="7283" y="8979"/>
                  </a:moveTo>
                  <a:cubicBezTo>
                    <a:pt x="7091" y="8979"/>
                    <a:pt x="6934" y="9080"/>
                    <a:pt x="6934" y="9204"/>
                  </a:cubicBezTo>
                  <a:cubicBezTo>
                    <a:pt x="6934" y="9327"/>
                    <a:pt x="7091" y="9428"/>
                    <a:pt x="7283" y="9428"/>
                  </a:cubicBezTo>
                  <a:cubicBezTo>
                    <a:pt x="7475" y="9428"/>
                    <a:pt x="7629" y="9327"/>
                    <a:pt x="7629" y="9204"/>
                  </a:cubicBezTo>
                  <a:cubicBezTo>
                    <a:pt x="7629" y="9080"/>
                    <a:pt x="7475" y="8979"/>
                    <a:pt x="7283" y="8979"/>
                  </a:cubicBezTo>
                  <a:close/>
                  <a:moveTo>
                    <a:pt x="8318" y="8979"/>
                  </a:moveTo>
                  <a:cubicBezTo>
                    <a:pt x="8126" y="8979"/>
                    <a:pt x="7969" y="9080"/>
                    <a:pt x="7969" y="9204"/>
                  </a:cubicBezTo>
                  <a:cubicBezTo>
                    <a:pt x="7969" y="9327"/>
                    <a:pt x="8126" y="9428"/>
                    <a:pt x="8318" y="9428"/>
                  </a:cubicBezTo>
                  <a:cubicBezTo>
                    <a:pt x="8510" y="9428"/>
                    <a:pt x="8664" y="9327"/>
                    <a:pt x="8664" y="9204"/>
                  </a:cubicBezTo>
                  <a:cubicBezTo>
                    <a:pt x="8664" y="9080"/>
                    <a:pt x="8510" y="8979"/>
                    <a:pt x="8318" y="8979"/>
                  </a:cubicBezTo>
                  <a:close/>
                  <a:moveTo>
                    <a:pt x="9249" y="8979"/>
                  </a:moveTo>
                  <a:cubicBezTo>
                    <a:pt x="9057" y="8979"/>
                    <a:pt x="8900" y="9080"/>
                    <a:pt x="8900" y="9204"/>
                  </a:cubicBezTo>
                  <a:cubicBezTo>
                    <a:pt x="8900" y="9327"/>
                    <a:pt x="9057" y="9428"/>
                    <a:pt x="9249" y="9428"/>
                  </a:cubicBezTo>
                  <a:cubicBezTo>
                    <a:pt x="9441" y="9428"/>
                    <a:pt x="9595" y="9327"/>
                    <a:pt x="9595" y="9204"/>
                  </a:cubicBezTo>
                  <a:cubicBezTo>
                    <a:pt x="9595" y="9080"/>
                    <a:pt x="9441" y="8979"/>
                    <a:pt x="9249" y="8979"/>
                  </a:cubicBezTo>
                  <a:close/>
                  <a:moveTo>
                    <a:pt x="10284" y="8979"/>
                  </a:moveTo>
                  <a:cubicBezTo>
                    <a:pt x="10092" y="8979"/>
                    <a:pt x="9935" y="9080"/>
                    <a:pt x="9935" y="9204"/>
                  </a:cubicBezTo>
                  <a:cubicBezTo>
                    <a:pt x="9935" y="9327"/>
                    <a:pt x="10092" y="9428"/>
                    <a:pt x="10284" y="9428"/>
                  </a:cubicBezTo>
                  <a:cubicBezTo>
                    <a:pt x="10477" y="9428"/>
                    <a:pt x="10630" y="9327"/>
                    <a:pt x="10630" y="9204"/>
                  </a:cubicBezTo>
                  <a:cubicBezTo>
                    <a:pt x="10630" y="9080"/>
                    <a:pt x="10477" y="8979"/>
                    <a:pt x="10284" y="8979"/>
                  </a:cubicBezTo>
                  <a:close/>
                  <a:moveTo>
                    <a:pt x="11319" y="8979"/>
                  </a:moveTo>
                  <a:cubicBezTo>
                    <a:pt x="11127" y="8979"/>
                    <a:pt x="10970" y="9080"/>
                    <a:pt x="10970" y="9204"/>
                  </a:cubicBezTo>
                  <a:cubicBezTo>
                    <a:pt x="10970" y="9327"/>
                    <a:pt x="11127" y="9428"/>
                    <a:pt x="11319" y="9428"/>
                  </a:cubicBezTo>
                  <a:cubicBezTo>
                    <a:pt x="11511" y="9428"/>
                    <a:pt x="11665" y="9327"/>
                    <a:pt x="11665" y="9204"/>
                  </a:cubicBezTo>
                  <a:cubicBezTo>
                    <a:pt x="11665" y="9080"/>
                    <a:pt x="11511" y="8979"/>
                    <a:pt x="11319" y="8979"/>
                  </a:cubicBezTo>
                  <a:close/>
                  <a:moveTo>
                    <a:pt x="12250" y="8979"/>
                  </a:moveTo>
                  <a:cubicBezTo>
                    <a:pt x="12058" y="8979"/>
                    <a:pt x="11901" y="9080"/>
                    <a:pt x="11901" y="9204"/>
                  </a:cubicBezTo>
                  <a:cubicBezTo>
                    <a:pt x="11901" y="9327"/>
                    <a:pt x="12058" y="9428"/>
                    <a:pt x="12250" y="9428"/>
                  </a:cubicBezTo>
                  <a:cubicBezTo>
                    <a:pt x="12443" y="9428"/>
                    <a:pt x="12597" y="9327"/>
                    <a:pt x="12596" y="9204"/>
                  </a:cubicBezTo>
                  <a:cubicBezTo>
                    <a:pt x="12596" y="9080"/>
                    <a:pt x="12443" y="8979"/>
                    <a:pt x="12250" y="8979"/>
                  </a:cubicBezTo>
                  <a:close/>
                  <a:moveTo>
                    <a:pt x="13285" y="8979"/>
                  </a:moveTo>
                  <a:cubicBezTo>
                    <a:pt x="13093" y="8979"/>
                    <a:pt x="12936" y="9080"/>
                    <a:pt x="12936" y="9204"/>
                  </a:cubicBezTo>
                  <a:cubicBezTo>
                    <a:pt x="12936" y="9327"/>
                    <a:pt x="13093" y="9428"/>
                    <a:pt x="13285" y="9428"/>
                  </a:cubicBezTo>
                  <a:cubicBezTo>
                    <a:pt x="13477" y="9428"/>
                    <a:pt x="13631" y="9327"/>
                    <a:pt x="13631" y="9204"/>
                  </a:cubicBezTo>
                  <a:cubicBezTo>
                    <a:pt x="13631" y="9080"/>
                    <a:pt x="13477" y="8979"/>
                    <a:pt x="13285" y="8979"/>
                  </a:cubicBezTo>
                  <a:close/>
                  <a:moveTo>
                    <a:pt x="14320" y="8979"/>
                  </a:moveTo>
                  <a:cubicBezTo>
                    <a:pt x="14128" y="8979"/>
                    <a:pt x="13971" y="9080"/>
                    <a:pt x="13971" y="9204"/>
                  </a:cubicBezTo>
                  <a:cubicBezTo>
                    <a:pt x="13971" y="9327"/>
                    <a:pt x="14128" y="9428"/>
                    <a:pt x="14320" y="9428"/>
                  </a:cubicBezTo>
                  <a:cubicBezTo>
                    <a:pt x="14512" y="9428"/>
                    <a:pt x="14666" y="9327"/>
                    <a:pt x="14666" y="9204"/>
                  </a:cubicBezTo>
                  <a:cubicBezTo>
                    <a:pt x="14666" y="9080"/>
                    <a:pt x="14512" y="8979"/>
                    <a:pt x="14320" y="8979"/>
                  </a:cubicBezTo>
                  <a:close/>
                  <a:moveTo>
                    <a:pt x="15252" y="8979"/>
                  </a:moveTo>
                  <a:cubicBezTo>
                    <a:pt x="15060" y="8979"/>
                    <a:pt x="14902" y="9080"/>
                    <a:pt x="14902" y="9204"/>
                  </a:cubicBezTo>
                  <a:cubicBezTo>
                    <a:pt x="14902" y="9327"/>
                    <a:pt x="15060" y="9428"/>
                    <a:pt x="15252" y="9428"/>
                  </a:cubicBezTo>
                  <a:cubicBezTo>
                    <a:pt x="15444" y="9428"/>
                    <a:pt x="15598" y="9327"/>
                    <a:pt x="15598" y="9204"/>
                  </a:cubicBezTo>
                  <a:cubicBezTo>
                    <a:pt x="15598" y="9080"/>
                    <a:pt x="15444" y="8979"/>
                    <a:pt x="15252" y="8979"/>
                  </a:cubicBezTo>
                  <a:close/>
                  <a:moveTo>
                    <a:pt x="16287" y="8979"/>
                  </a:moveTo>
                  <a:cubicBezTo>
                    <a:pt x="16094" y="8979"/>
                    <a:pt x="15937" y="9080"/>
                    <a:pt x="15937" y="9204"/>
                  </a:cubicBezTo>
                  <a:cubicBezTo>
                    <a:pt x="15937" y="9327"/>
                    <a:pt x="16094" y="9428"/>
                    <a:pt x="16287" y="9428"/>
                  </a:cubicBezTo>
                  <a:cubicBezTo>
                    <a:pt x="16479" y="9428"/>
                    <a:pt x="16633" y="9327"/>
                    <a:pt x="16633" y="9204"/>
                  </a:cubicBezTo>
                  <a:cubicBezTo>
                    <a:pt x="16633" y="9080"/>
                    <a:pt x="16479" y="8979"/>
                    <a:pt x="16287" y="8979"/>
                  </a:cubicBezTo>
                  <a:close/>
                  <a:moveTo>
                    <a:pt x="17218" y="8979"/>
                  </a:moveTo>
                  <a:cubicBezTo>
                    <a:pt x="17026" y="8979"/>
                    <a:pt x="16869" y="9080"/>
                    <a:pt x="16869" y="9204"/>
                  </a:cubicBezTo>
                  <a:cubicBezTo>
                    <a:pt x="16869" y="9327"/>
                    <a:pt x="17026" y="9428"/>
                    <a:pt x="17218" y="9428"/>
                  </a:cubicBezTo>
                  <a:cubicBezTo>
                    <a:pt x="17410" y="9428"/>
                    <a:pt x="17564" y="9327"/>
                    <a:pt x="17564" y="9204"/>
                  </a:cubicBezTo>
                  <a:cubicBezTo>
                    <a:pt x="17564" y="9080"/>
                    <a:pt x="17410" y="8979"/>
                    <a:pt x="17218" y="8979"/>
                  </a:cubicBezTo>
                  <a:close/>
                  <a:moveTo>
                    <a:pt x="18253" y="8979"/>
                  </a:moveTo>
                  <a:cubicBezTo>
                    <a:pt x="18061" y="8979"/>
                    <a:pt x="17904" y="9080"/>
                    <a:pt x="17904" y="9204"/>
                  </a:cubicBezTo>
                  <a:cubicBezTo>
                    <a:pt x="17904" y="9327"/>
                    <a:pt x="18061" y="9428"/>
                    <a:pt x="18253" y="9428"/>
                  </a:cubicBezTo>
                  <a:cubicBezTo>
                    <a:pt x="18445" y="9428"/>
                    <a:pt x="18599" y="9327"/>
                    <a:pt x="18599" y="9204"/>
                  </a:cubicBezTo>
                  <a:cubicBezTo>
                    <a:pt x="18599" y="9080"/>
                    <a:pt x="18445" y="8979"/>
                    <a:pt x="18253" y="8979"/>
                  </a:cubicBezTo>
                  <a:close/>
                  <a:moveTo>
                    <a:pt x="19288" y="8979"/>
                  </a:moveTo>
                  <a:cubicBezTo>
                    <a:pt x="19095" y="8979"/>
                    <a:pt x="18938" y="9080"/>
                    <a:pt x="18938" y="9204"/>
                  </a:cubicBezTo>
                  <a:cubicBezTo>
                    <a:pt x="18938" y="9327"/>
                    <a:pt x="19095" y="9428"/>
                    <a:pt x="19288" y="9428"/>
                  </a:cubicBezTo>
                  <a:cubicBezTo>
                    <a:pt x="19480" y="9428"/>
                    <a:pt x="19634" y="9327"/>
                    <a:pt x="19634" y="9204"/>
                  </a:cubicBezTo>
                  <a:cubicBezTo>
                    <a:pt x="19634" y="9080"/>
                    <a:pt x="19480" y="8979"/>
                    <a:pt x="19288" y="8979"/>
                  </a:cubicBezTo>
                  <a:close/>
                  <a:moveTo>
                    <a:pt x="6352" y="9578"/>
                  </a:moveTo>
                  <a:cubicBezTo>
                    <a:pt x="6160" y="9578"/>
                    <a:pt x="6002" y="9678"/>
                    <a:pt x="6002" y="9802"/>
                  </a:cubicBezTo>
                  <a:cubicBezTo>
                    <a:pt x="6002" y="9925"/>
                    <a:pt x="6160" y="10025"/>
                    <a:pt x="6352" y="10025"/>
                  </a:cubicBezTo>
                  <a:cubicBezTo>
                    <a:pt x="6544" y="10025"/>
                    <a:pt x="6698" y="9925"/>
                    <a:pt x="6698" y="9802"/>
                  </a:cubicBezTo>
                  <a:cubicBezTo>
                    <a:pt x="6698" y="9678"/>
                    <a:pt x="6544" y="9578"/>
                    <a:pt x="6352" y="9578"/>
                  </a:cubicBezTo>
                  <a:close/>
                  <a:moveTo>
                    <a:pt x="7283" y="9578"/>
                  </a:moveTo>
                  <a:cubicBezTo>
                    <a:pt x="7091" y="9578"/>
                    <a:pt x="6934" y="9678"/>
                    <a:pt x="6934" y="9802"/>
                  </a:cubicBezTo>
                  <a:cubicBezTo>
                    <a:pt x="6934" y="9925"/>
                    <a:pt x="7091" y="10025"/>
                    <a:pt x="7283" y="10025"/>
                  </a:cubicBezTo>
                  <a:cubicBezTo>
                    <a:pt x="7475" y="10025"/>
                    <a:pt x="7629" y="9925"/>
                    <a:pt x="7629" y="9802"/>
                  </a:cubicBezTo>
                  <a:cubicBezTo>
                    <a:pt x="7629" y="9678"/>
                    <a:pt x="7475" y="9578"/>
                    <a:pt x="7283" y="9578"/>
                  </a:cubicBezTo>
                  <a:close/>
                  <a:moveTo>
                    <a:pt x="8318" y="9578"/>
                  </a:moveTo>
                  <a:cubicBezTo>
                    <a:pt x="8126" y="9578"/>
                    <a:pt x="7969" y="9678"/>
                    <a:pt x="7969" y="9802"/>
                  </a:cubicBezTo>
                  <a:cubicBezTo>
                    <a:pt x="7969" y="9925"/>
                    <a:pt x="8126" y="10025"/>
                    <a:pt x="8318" y="10025"/>
                  </a:cubicBezTo>
                  <a:cubicBezTo>
                    <a:pt x="8510" y="10025"/>
                    <a:pt x="8664" y="9925"/>
                    <a:pt x="8664" y="9802"/>
                  </a:cubicBezTo>
                  <a:cubicBezTo>
                    <a:pt x="8664" y="9678"/>
                    <a:pt x="8510" y="9578"/>
                    <a:pt x="8318" y="9578"/>
                  </a:cubicBezTo>
                  <a:close/>
                  <a:moveTo>
                    <a:pt x="9249" y="9578"/>
                  </a:moveTo>
                  <a:cubicBezTo>
                    <a:pt x="9057" y="9578"/>
                    <a:pt x="8900" y="9678"/>
                    <a:pt x="8900" y="9802"/>
                  </a:cubicBezTo>
                  <a:cubicBezTo>
                    <a:pt x="8900" y="9925"/>
                    <a:pt x="9057" y="10025"/>
                    <a:pt x="9249" y="10025"/>
                  </a:cubicBezTo>
                  <a:cubicBezTo>
                    <a:pt x="9441" y="10025"/>
                    <a:pt x="9595" y="9925"/>
                    <a:pt x="9595" y="9802"/>
                  </a:cubicBezTo>
                  <a:cubicBezTo>
                    <a:pt x="9595" y="9678"/>
                    <a:pt x="9441" y="9578"/>
                    <a:pt x="9249" y="9578"/>
                  </a:cubicBezTo>
                  <a:close/>
                  <a:moveTo>
                    <a:pt x="10284" y="9578"/>
                  </a:moveTo>
                  <a:cubicBezTo>
                    <a:pt x="10092" y="9578"/>
                    <a:pt x="9935" y="9678"/>
                    <a:pt x="9935" y="9802"/>
                  </a:cubicBezTo>
                  <a:cubicBezTo>
                    <a:pt x="9935" y="9925"/>
                    <a:pt x="10092" y="10025"/>
                    <a:pt x="10284" y="10025"/>
                  </a:cubicBezTo>
                  <a:cubicBezTo>
                    <a:pt x="10477" y="10025"/>
                    <a:pt x="10630" y="9925"/>
                    <a:pt x="10630" y="9802"/>
                  </a:cubicBezTo>
                  <a:cubicBezTo>
                    <a:pt x="10630" y="9678"/>
                    <a:pt x="10477" y="9578"/>
                    <a:pt x="10284" y="9578"/>
                  </a:cubicBezTo>
                  <a:close/>
                  <a:moveTo>
                    <a:pt x="11319" y="9578"/>
                  </a:moveTo>
                  <a:cubicBezTo>
                    <a:pt x="11127" y="9578"/>
                    <a:pt x="10970" y="9678"/>
                    <a:pt x="10970" y="9802"/>
                  </a:cubicBezTo>
                  <a:cubicBezTo>
                    <a:pt x="10970" y="9925"/>
                    <a:pt x="11127" y="10025"/>
                    <a:pt x="11319" y="10025"/>
                  </a:cubicBezTo>
                  <a:cubicBezTo>
                    <a:pt x="11511" y="10025"/>
                    <a:pt x="11665" y="9925"/>
                    <a:pt x="11665" y="9802"/>
                  </a:cubicBezTo>
                  <a:cubicBezTo>
                    <a:pt x="11665" y="9678"/>
                    <a:pt x="11511" y="9578"/>
                    <a:pt x="11319" y="9578"/>
                  </a:cubicBezTo>
                  <a:close/>
                  <a:moveTo>
                    <a:pt x="12250" y="9578"/>
                  </a:moveTo>
                  <a:cubicBezTo>
                    <a:pt x="12058" y="9578"/>
                    <a:pt x="11901" y="9678"/>
                    <a:pt x="11901" y="9802"/>
                  </a:cubicBezTo>
                  <a:cubicBezTo>
                    <a:pt x="11901" y="9925"/>
                    <a:pt x="12058" y="10025"/>
                    <a:pt x="12250" y="10025"/>
                  </a:cubicBezTo>
                  <a:cubicBezTo>
                    <a:pt x="12443" y="10025"/>
                    <a:pt x="12597" y="9925"/>
                    <a:pt x="12596" y="9802"/>
                  </a:cubicBezTo>
                  <a:cubicBezTo>
                    <a:pt x="12596" y="9678"/>
                    <a:pt x="12443" y="9578"/>
                    <a:pt x="12250" y="9578"/>
                  </a:cubicBezTo>
                  <a:close/>
                  <a:moveTo>
                    <a:pt x="13285" y="9578"/>
                  </a:moveTo>
                  <a:cubicBezTo>
                    <a:pt x="13093" y="9578"/>
                    <a:pt x="12936" y="9678"/>
                    <a:pt x="12936" y="9802"/>
                  </a:cubicBezTo>
                  <a:cubicBezTo>
                    <a:pt x="12936" y="9925"/>
                    <a:pt x="13093" y="10025"/>
                    <a:pt x="13285" y="10025"/>
                  </a:cubicBezTo>
                  <a:cubicBezTo>
                    <a:pt x="13477" y="10025"/>
                    <a:pt x="13631" y="9925"/>
                    <a:pt x="13631" y="9802"/>
                  </a:cubicBezTo>
                  <a:cubicBezTo>
                    <a:pt x="13631" y="9678"/>
                    <a:pt x="13477" y="9578"/>
                    <a:pt x="13285" y="9578"/>
                  </a:cubicBezTo>
                  <a:close/>
                  <a:moveTo>
                    <a:pt x="14320" y="9578"/>
                  </a:moveTo>
                  <a:cubicBezTo>
                    <a:pt x="14128" y="9578"/>
                    <a:pt x="13971" y="9678"/>
                    <a:pt x="13971" y="9802"/>
                  </a:cubicBezTo>
                  <a:cubicBezTo>
                    <a:pt x="13971" y="9925"/>
                    <a:pt x="14128" y="10025"/>
                    <a:pt x="14320" y="10025"/>
                  </a:cubicBezTo>
                  <a:cubicBezTo>
                    <a:pt x="14512" y="10025"/>
                    <a:pt x="14666" y="9925"/>
                    <a:pt x="14666" y="9802"/>
                  </a:cubicBezTo>
                  <a:cubicBezTo>
                    <a:pt x="14666" y="9678"/>
                    <a:pt x="14512" y="9578"/>
                    <a:pt x="14320" y="9578"/>
                  </a:cubicBezTo>
                  <a:close/>
                  <a:moveTo>
                    <a:pt x="15252" y="9578"/>
                  </a:moveTo>
                  <a:cubicBezTo>
                    <a:pt x="15060" y="9578"/>
                    <a:pt x="14902" y="9678"/>
                    <a:pt x="14902" y="9802"/>
                  </a:cubicBezTo>
                  <a:cubicBezTo>
                    <a:pt x="14902" y="9925"/>
                    <a:pt x="15060" y="10025"/>
                    <a:pt x="15252" y="10025"/>
                  </a:cubicBezTo>
                  <a:cubicBezTo>
                    <a:pt x="15444" y="10025"/>
                    <a:pt x="15598" y="9925"/>
                    <a:pt x="15598" y="9802"/>
                  </a:cubicBezTo>
                  <a:cubicBezTo>
                    <a:pt x="15598" y="9678"/>
                    <a:pt x="15444" y="9578"/>
                    <a:pt x="15252" y="9578"/>
                  </a:cubicBezTo>
                  <a:close/>
                  <a:moveTo>
                    <a:pt x="16287" y="9578"/>
                  </a:moveTo>
                  <a:cubicBezTo>
                    <a:pt x="16094" y="9578"/>
                    <a:pt x="15937" y="9678"/>
                    <a:pt x="15937" y="9802"/>
                  </a:cubicBezTo>
                  <a:cubicBezTo>
                    <a:pt x="15937" y="9925"/>
                    <a:pt x="16094" y="10025"/>
                    <a:pt x="16287" y="10025"/>
                  </a:cubicBezTo>
                  <a:cubicBezTo>
                    <a:pt x="16479" y="10025"/>
                    <a:pt x="16633" y="9925"/>
                    <a:pt x="16633" y="9802"/>
                  </a:cubicBezTo>
                  <a:cubicBezTo>
                    <a:pt x="16633" y="9678"/>
                    <a:pt x="16479" y="9578"/>
                    <a:pt x="16287" y="9578"/>
                  </a:cubicBezTo>
                  <a:close/>
                  <a:moveTo>
                    <a:pt x="17218" y="9578"/>
                  </a:moveTo>
                  <a:cubicBezTo>
                    <a:pt x="17026" y="9578"/>
                    <a:pt x="16869" y="9678"/>
                    <a:pt x="16869" y="9802"/>
                  </a:cubicBezTo>
                  <a:cubicBezTo>
                    <a:pt x="16869" y="9925"/>
                    <a:pt x="17026" y="10025"/>
                    <a:pt x="17218" y="10025"/>
                  </a:cubicBezTo>
                  <a:cubicBezTo>
                    <a:pt x="17410" y="10025"/>
                    <a:pt x="17564" y="9925"/>
                    <a:pt x="17564" y="9802"/>
                  </a:cubicBezTo>
                  <a:cubicBezTo>
                    <a:pt x="17564" y="9678"/>
                    <a:pt x="17410" y="9578"/>
                    <a:pt x="17218" y="9578"/>
                  </a:cubicBezTo>
                  <a:close/>
                  <a:moveTo>
                    <a:pt x="18253" y="9578"/>
                  </a:moveTo>
                  <a:cubicBezTo>
                    <a:pt x="18061" y="9578"/>
                    <a:pt x="17904" y="9678"/>
                    <a:pt x="17904" y="9802"/>
                  </a:cubicBezTo>
                  <a:cubicBezTo>
                    <a:pt x="17904" y="9925"/>
                    <a:pt x="18061" y="10025"/>
                    <a:pt x="18253" y="10025"/>
                  </a:cubicBezTo>
                  <a:cubicBezTo>
                    <a:pt x="18445" y="10025"/>
                    <a:pt x="18599" y="9925"/>
                    <a:pt x="18599" y="9802"/>
                  </a:cubicBezTo>
                  <a:cubicBezTo>
                    <a:pt x="18599" y="9678"/>
                    <a:pt x="18445" y="9578"/>
                    <a:pt x="18253" y="9578"/>
                  </a:cubicBezTo>
                  <a:close/>
                  <a:moveTo>
                    <a:pt x="19288" y="9578"/>
                  </a:moveTo>
                  <a:cubicBezTo>
                    <a:pt x="19095" y="9578"/>
                    <a:pt x="18938" y="9678"/>
                    <a:pt x="18938" y="9802"/>
                  </a:cubicBezTo>
                  <a:cubicBezTo>
                    <a:pt x="18938" y="9925"/>
                    <a:pt x="19095" y="10025"/>
                    <a:pt x="19288" y="10025"/>
                  </a:cubicBezTo>
                  <a:cubicBezTo>
                    <a:pt x="19480" y="10025"/>
                    <a:pt x="19634" y="9925"/>
                    <a:pt x="19634" y="9802"/>
                  </a:cubicBezTo>
                  <a:cubicBezTo>
                    <a:pt x="19634" y="9678"/>
                    <a:pt x="19480" y="9578"/>
                    <a:pt x="19288" y="9578"/>
                  </a:cubicBezTo>
                  <a:close/>
                  <a:moveTo>
                    <a:pt x="6352" y="10243"/>
                  </a:moveTo>
                  <a:cubicBezTo>
                    <a:pt x="6160" y="10243"/>
                    <a:pt x="6002" y="10344"/>
                    <a:pt x="6002" y="10467"/>
                  </a:cubicBezTo>
                  <a:cubicBezTo>
                    <a:pt x="6002" y="10591"/>
                    <a:pt x="6160" y="10690"/>
                    <a:pt x="6352" y="10690"/>
                  </a:cubicBezTo>
                  <a:cubicBezTo>
                    <a:pt x="6544" y="10690"/>
                    <a:pt x="6698" y="10591"/>
                    <a:pt x="6698" y="10467"/>
                  </a:cubicBezTo>
                  <a:cubicBezTo>
                    <a:pt x="6698" y="10344"/>
                    <a:pt x="6544" y="10243"/>
                    <a:pt x="6352" y="10243"/>
                  </a:cubicBezTo>
                  <a:close/>
                  <a:moveTo>
                    <a:pt x="7283" y="10243"/>
                  </a:moveTo>
                  <a:cubicBezTo>
                    <a:pt x="7091" y="10243"/>
                    <a:pt x="6934" y="10344"/>
                    <a:pt x="6934" y="10467"/>
                  </a:cubicBezTo>
                  <a:cubicBezTo>
                    <a:pt x="6934" y="10591"/>
                    <a:pt x="7091" y="10690"/>
                    <a:pt x="7283" y="10690"/>
                  </a:cubicBezTo>
                  <a:cubicBezTo>
                    <a:pt x="7475" y="10690"/>
                    <a:pt x="7629" y="10591"/>
                    <a:pt x="7629" y="10467"/>
                  </a:cubicBezTo>
                  <a:cubicBezTo>
                    <a:pt x="7629" y="10344"/>
                    <a:pt x="7475" y="10243"/>
                    <a:pt x="7283" y="10243"/>
                  </a:cubicBezTo>
                  <a:close/>
                  <a:moveTo>
                    <a:pt x="8318" y="10243"/>
                  </a:moveTo>
                  <a:cubicBezTo>
                    <a:pt x="8126" y="10243"/>
                    <a:pt x="7969" y="10344"/>
                    <a:pt x="7969" y="10467"/>
                  </a:cubicBezTo>
                  <a:cubicBezTo>
                    <a:pt x="7969" y="10591"/>
                    <a:pt x="8126" y="10690"/>
                    <a:pt x="8318" y="10690"/>
                  </a:cubicBezTo>
                  <a:cubicBezTo>
                    <a:pt x="8510" y="10690"/>
                    <a:pt x="8664" y="10591"/>
                    <a:pt x="8664" y="10467"/>
                  </a:cubicBezTo>
                  <a:cubicBezTo>
                    <a:pt x="8664" y="10344"/>
                    <a:pt x="8510" y="10243"/>
                    <a:pt x="8318" y="10243"/>
                  </a:cubicBezTo>
                  <a:close/>
                  <a:moveTo>
                    <a:pt x="9249" y="10243"/>
                  </a:moveTo>
                  <a:cubicBezTo>
                    <a:pt x="9057" y="10243"/>
                    <a:pt x="8900" y="10344"/>
                    <a:pt x="8900" y="10467"/>
                  </a:cubicBezTo>
                  <a:cubicBezTo>
                    <a:pt x="8900" y="10591"/>
                    <a:pt x="9057" y="10690"/>
                    <a:pt x="9249" y="10690"/>
                  </a:cubicBezTo>
                  <a:cubicBezTo>
                    <a:pt x="9441" y="10690"/>
                    <a:pt x="9595" y="10591"/>
                    <a:pt x="9595" y="10467"/>
                  </a:cubicBezTo>
                  <a:cubicBezTo>
                    <a:pt x="9595" y="10344"/>
                    <a:pt x="9441" y="10243"/>
                    <a:pt x="9249" y="10243"/>
                  </a:cubicBezTo>
                  <a:close/>
                  <a:moveTo>
                    <a:pt x="10284" y="10243"/>
                  </a:moveTo>
                  <a:cubicBezTo>
                    <a:pt x="10092" y="10243"/>
                    <a:pt x="9935" y="10344"/>
                    <a:pt x="9935" y="10467"/>
                  </a:cubicBezTo>
                  <a:cubicBezTo>
                    <a:pt x="9935" y="10591"/>
                    <a:pt x="10092" y="10690"/>
                    <a:pt x="10284" y="10690"/>
                  </a:cubicBezTo>
                  <a:cubicBezTo>
                    <a:pt x="10477" y="10690"/>
                    <a:pt x="10630" y="10591"/>
                    <a:pt x="10630" y="10467"/>
                  </a:cubicBezTo>
                  <a:cubicBezTo>
                    <a:pt x="10630" y="10344"/>
                    <a:pt x="10477" y="10243"/>
                    <a:pt x="10284" y="10243"/>
                  </a:cubicBezTo>
                  <a:close/>
                  <a:moveTo>
                    <a:pt x="11319" y="10243"/>
                  </a:moveTo>
                  <a:cubicBezTo>
                    <a:pt x="11127" y="10243"/>
                    <a:pt x="10970" y="10344"/>
                    <a:pt x="10970" y="10467"/>
                  </a:cubicBezTo>
                  <a:cubicBezTo>
                    <a:pt x="10970" y="10591"/>
                    <a:pt x="11127" y="10690"/>
                    <a:pt x="11319" y="10690"/>
                  </a:cubicBezTo>
                  <a:cubicBezTo>
                    <a:pt x="11511" y="10690"/>
                    <a:pt x="11665" y="10591"/>
                    <a:pt x="11665" y="10467"/>
                  </a:cubicBezTo>
                  <a:cubicBezTo>
                    <a:pt x="11665" y="10344"/>
                    <a:pt x="11511" y="10243"/>
                    <a:pt x="11319" y="10243"/>
                  </a:cubicBezTo>
                  <a:close/>
                  <a:moveTo>
                    <a:pt x="12250" y="10243"/>
                  </a:moveTo>
                  <a:cubicBezTo>
                    <a:pt x="12058" y="10243"/>
                    <a:pt x="11901" y="10344"/>
                    <a:pt x="11901" y="10467"/>
                  </a:cubicBezTo>
                  <a:cubicBezTo>
                    <a:pt x="11901" y="10591"/>
                    <a:pt x="12058" y="10690"/>
                    <a:pt x="12250" y="10690"/>
                  </a:cubicBezTo>
                  <a:cubicBezTo>
                    <a:pt x="12443" y="10690"/>
                    <a:pt x="12597" y="10591"/>
                    <a:pt x="12596" y="10467"/>
                  </a:cubicBezTo>
                  <a:cubicBezTo>
                    <a:pt x="12596" y="10344"/>
                    <a:pt x="12443" y="10243"/>
                    <a:pt x="12250" y="10243"/>
                  </a:cubicBezTo>
                  <a:close/>
                  <a:moveTo>
                    <a:pt x="13285" y="10243"/>
                  </a:moveTo>
                  <a:cubicBezTo>
                    <a:pt x="13093" y="10243"/>
                    <a:pt x="12936" y="10344"/>
                    <a:pt x="12936" y="10467"/>
                  </a:cubicBezTo>
                  <a:cubicBezTo>
                    <a:pt x="12936" y="10591"/>
                    <a:pt x="13093" y="10690"/>
                    <a:pt x="13285" y="10690"/>
                  </a:cubicBezTo>
                  <a:cubicBezTo>
                    <a:pt x="13477" y="10690"/>
                    <a:pt x="13631" y="10591"/>
                    <a:pt x="13631" y="10467"/>
                  </a:cubicBezTo>
                  <a:cubicBezTo>
                    <a:pt x="13631" y="10344"/>
                    <a:pt x="13477" y="10243"/>
                    <a:pt x="13285" y="10243"/>
                  </a:cubicBezTo>
                  <a:close/>
                  <a:moveTo>
                    <a:pt x="14320" y="10243"/>
                  </a:moveTo>
                  <a:cubicBezTo>
                    <a:pt x="14128" y="10243"/>
                    <a:pt x="13971" y="10344"/>
                    <a:pt x="13971" y="10467"/>
                  </a:cubicBezTo>
                  <a:cubicBezTo>
                    <a:pt x="13971" y="10591"/>
                    <a:pt x="14128" y="10690"/>
                    <a:pt x="14320" y="10690"/>
                  </a:cubicBezTo>
                  <a:cubicBezTo>
                    <a:pt x="14512" y="10690"/>
                    <a:pt x="14666" y="10591"/>
                    <a:pt x="14666" y="10467"/>
                  </a:cubicBezTo>
                  <a:cubicBezTo>
                    <a:pt x="14666" y="10344"/>
                    <a:pt x="14512" y="10243"/>
                    <a:pt x="14320" y="10243"/>
                  </a:cubicBezTo>
                  <a:close/>
                  <a:moveTo>
                    <a:pt x="15252" y="10243"/>
                  </a:moveTo>
                  <a:cubicBezTo>
                    <a:pt x="15060" y="10243"/>
                    <a:pt x="14902" y="10344"/>
                    <a:pt x="14902" y="10467"/>
                  </a:cubicBezTo>
                  <a:cubicBezTo>
                    <a:pt x="14902" y="10591"/>
                    <a:pt x="15060" y="10690"/>
                    <a:pt x="15252" y="10690"/>
                  </a:cubicBezTo>
                  <a:cubicBezTo>
                    <a:pt x="15444" y="10690"/>
                    <a:pt x="15598" y="10591"/>
                    <a:pt x="15598" y="10467"/>
                  </a:cubicBezTo>
                  <a:cubicBezTo>
                    <a:pt x="15598" y="10344"/>
                    <a:pt x="15444" y="10243"/>
                    <a:pt x="15252" y="10243"/>
                  </a:cubicBezTo>
                  <a:close/>
                  <a:moveTo>
                    <a:pt x="16287" y="10243"/>
                  </a:moveTo>
                  <a:cubicBezTo>
                    <a:pt x="16094" y="10243"/>
                    <a:pt x="15937" y="10344"/>
                    <a:pt x="15937" y="10467"/>
                  </a:cubicBezTo>
                  <a:cubicBezTo>
                    <a:pt x="15937" y="10591"/>
                    <a:pt x="16094" y="10690"/>
                    <a:pt x="16287" y="10690"/>
                  </a:cubicBezTo>
                  <a:cubicBezTo>
                    <a:pt x="16479" y="10690"/>
                    <a:pt x="16633" y="10591"/>
                    <a:pt x="16633" y="10467"/>
                  </a:cubicBezTo>
                  <a:cubicBezTo>
                    <a:pt x="16633" y="10344"/>
                    <a:pt x="16479" y="10243"/>
                    <a:pt x="16287" y="10243"/>
                  </a:cubicBezTo>
                  <a:close/>
                  <a:moveTo>
                    <a:pt x="17218" y="10243"/>
                  </a:moveTo>
                  <a:cubicBezTo>
                    <a:pt x="17026" y="10243"/>
                    <a:pt x="16869" y="10344"/>
                    <a:pt x="16869" y="10467"/>
                  </a:cubicBezTo>
                  <a:cubicBezTo>
                    <a:pt x="16869" y="10591"/>
                    <a:pt x="17026" y="10690"/>
                    <a:pt x="17218" y="10690"/>
                  </a:cubicBezTo>
                  <a:cubicBezTo>
                    <a:pt x="17410" y="10690"/>
                    <a:pt x="17564" y="10591"/>
                    <a:pt x="17564" y="10467"/>
                  </a:cubicBezTo>
                  <a:cubicBezTo>
                    <a:pt x="17564" y="10344"/>
                    <a:pt x="17410" y="10243"/>
                    <a:pt x="17218" y="10243"/>
                  </a:cubicBezTo>
                  <a:close/>
                  <a:moveTo>
                    <a:pt x="18253" y="10243"/>
                  </a:moveTo>
                  <a:cubicBezTo>
                    <a:pt x="18061" y="10243"/>
                    <a:pt x="17904" y="10344"/>
                    <a:pt x="17904" y="10467"/>
                  </a:cubicBezTo>
                  <a:cubicBezTo>
                    <a:pt x="17904" y="10591"/>
                    <a:pt x="18061" y="10690"/>
                    <a:pt x="18253" y="10690"/>
                  </a:cubicBezTo>
                  <a:cubicBezTo>
                    <a:pt x="18445" y="10690"/>
                    <a:pt x="18599" y="10591"/>
                    <a:pt x="18599" y="10467"/>
                  </a:cubicBezTo>
                  <a:cubicBezTo>
                    <a:pt x="18599" y="10344"/>
                    <a:pt x="18445" y="10243"/>
                    <a:pt x="18253" y="10243"/>
                  </a:cubicBezTo>
                  <a:close/>
                  <a:moveTo>
                    <a:pt x="19288" y="10243"/>
                  </a:moveTo>
                  <a:cubicBezTo>
                    <a:pt x="19095" y="10243"/>
                    <a:pt x="18938" y="10344"/>
                    <a:pt x="18938" y="10467"/>
                  </a:cubicBezTo>
                  <a:cubicBezTo>
                    <a:pt x="18938" y="10591"/>
                    <a:pt x="19095" y="10690"/>
                    <a:pt x="19288" y="10690"/>
                  </a:cubicBezTo>
                  <a:cubicBezTo>
                    <a:pt x="19480" y="10690"/>
                    <a:pt x="19634" y="10591"/>
                    <a:pt x="19634" y="10467"/>
                  </a:cubicBezTo>
                  <a:cubicBezTo>
                    <a:pt x="19634" y="10344"/>
                    <a:pt x="19480" y="10243"/>
                    <a:pt x="19288" y="10243"/>
                  </a:cubicBezTo>
                  <a:close/>
                  <a:moveTo>
                    <a:pt x="6248" y="10908"/>
                  </a:moveTo>
                  <a:cubicBezTo>
                    <a:pt x="6056" y="10908"/>
                    <a:pt x="5899" y="11009"/>
                    <a:pt x="5899" y="11133"/>
                  </a:cubicBezTo>
                  <a:cubicBezTo>
                    <a:pt x="5899" y="11256"/>
                    <a:pt x="6056" y="11357"/>
                    <a:pt x="6248" y="11357"/>
                  </a:cubicBezTo>
                  <a:cubicBezTo>
                    <a:pt x="6440" y="11357"/>
                    <a:pt x="6594" y="11256"/>
                    <a:pt x="6594" y="11133"/>
                  </a:cubicBezTo>
                  <a:cubicBezTo>
                    <a:pt x="6594" y="11009"/>
                    <a:pt x="6440" y="10908"/>
                    <a:pt x="6248" y="10908"/>
                  </a:cubicBezTo>
                  <a:close/>
                  <a:moveTo>
                    <a:pt x="7283" y="10908"/>
                  </a:moveTo>
                  <a:cubicBezTo>
                    <a:pt x="7091" y="10908"/>
                    <a:pt x="6934" y="11009"/>
                    <a:pt x="6934" y="11133"/>
                  </a:cubicBezTo>
                  <a:cubicBezTo>
                    <a:pt x="6934" y="11256"/>
                    <a:pt x="7091" y="11357"/>
                    <a:pt x="7283" y="11357"/>
                  </a:cubicBezTo>
                  <a:cubicBezTo>
                    <a:pt x="7475" y="11357"/>
                    <a:pt x="7629" y="11256"/>
                    <a:pt x="7629" y="11133"/>
                  </a:cubicBezTo>
                  <a:cubicBezTo>
                    <a:pt x="7629" y="11009"/>
                    <a:pt x="7475" y="10908"/>
                    <a:pt x="7283" y="10908"/>
                  </a:cubicBezTo>
                  <a:close/>
                  <a:moveTo>
                    <a:pt x="8318" y="10908"/>
                  </a:moveTo>
                  <a:cubicBezTo>
                    <a:pt x="8126" y="10908"/>
                    <a:pt x="7969" y="11009"/>
                    <a:pt x="7969" y="11133"/>
                  </a:cubicBezTo>
                  <a:cubicBezTo>
                    <a:pt x="7969" y="11256"/>
                    <a:pt x="8126" y="11357"/>
                    <a:pt x="8318" y="11357"/>
                  </a:cubicBezTo>
                  <a:cubicBezTo>
                    <a:pt x="8510" y="11357"/>
                    <a:pt x="8664" y="11256"/>
                    <a:pt x="8664" y="11133"/>
                  </a:cubicBezTo>
                  <a:cubicBezTo>
                    <a:pt x="8664" y="11009"/>
                    <a:pt x="8510" y="10908"/>
                    <a:pt x="8318" y="10908"/>
                  </a:cubicBezTo>
                  <a:close/>
                  <a:moveTo>
                    <a:pt x="9249" y="10908"/>
                  </a:moveTo>
                  <a:cubicBezTo>
                    <a:pt x="9057" y="10908"/>
                    <a:pt x="8900" y="11009"/>
                    <a:pt x="8900" y="11133"/>
                  </a:cubicBezTo>
                  <a:cubicBezTo>
                    <a:pt x="8900" y="11256"/>
                    <a:pt x="9057" y="11357"/>
                    <a:pt x="9249" y="11357"/>
                  </a:cubicBezTo>
                  <a:cubicBezTo>
                    <a:pt x="9441" y="11357"/>
                    <a:pt x="9595" y="11256"/>
                    <a:pt x="9595" y="11133"/>
                  </a:cubicBezTo>
                  <a:cubicBezTo>
                    <a:pt x="9595" y="11009"/>
                    <a:pt x="9441" y="10908"/>
                    <a:pt x="9249" y="10908"/>
                  </a:cubicBezTo>
                  <a:close/>
                  <a:moveTo>
                    <a:pt x="10284" y="10908"/>
                  </a:moveTo>
                  <a:cubicBezTo>
                    <a:pt x="10092" y="10908"/>
                    <a:pt x="9935" y="11009"/>
                    <a:pt x="9935" y="11133"/>
                  </a:cubicBezTo>
                  <a:cubicBezTo>
                    <a:pt x="9935" y="11256"/>
                    <a:pt x="10092" y="11357"/>
                    <a:pt x="10284" y="11357"/>
                  </a:cubicBezTo>
                  <a:cubicBezTo>
                    <a:pt x="10477" y="11357"/>
                    <a:pt x="10630" y="11256"/>
                    <a:pt x="10630" y="11133"/>
                  </a:cubicBezTo>
                  <a:cubicBezTo>
                    <a:pt x="10630" y="11009"/>
                    <a:pt x="10477" y="10908"/>
                    <a:pt x="10284" y="10908"/>
                  </a:cubicBezTo>
                  <a:close/>
                  <a:moveTo>
                    <a:pt x="11319" y="10908"/>
                  </a:moveTo>
                  <a:cubicBezTo>
                    <a:pt x="11127" y="10908"/>
                    <a:pt x="10970" y="11009"/>
                    <a:pt x="10970" y="11133"/>
                  </a:cubicBezTo>
                  <a:cubicBezTo>
                    <a:pt x="10970" y="11256"/>
                    <a:pt x="11127" y="11357"/>
                    <a:pt x="11319" y="11357"/>
                  </a:cubicBezTo>
                  <a:cubicBezTo>
                    <a:pt x="11511" y="11357"/>
                    <a:pt x="11665" y="11256"/>
                    <a:pt x="11665" y="11133"/>
                  </a:cubicBezTo>
                  <a:cubicBezTo>
                    <a:pt x="11665" y="11009"/>
                    <a:pt x="11511" y="10908"/>
                    <a:pt x="11319" y="10908"/>
                  </a:cubicBezTo>
                  <a:close/>
                  <a:moveTo>
                    <a:pt x="12250" y="10908"/>
                  </a:moveTo>
                  <a:cubicBezTo>
                    <a:pt x="12058" y="10908"/>
                    <a:pt x="11901" y="11009"/>
                    <a:pt x="11901" y="11133"/>
                  </a:cubicBezTo>
                  <a:cubicBezTo>
                    <a:pt x="11901" y="11256"/>
                    <a:pt x="12058" y="11357"/>
                    <a:pt x="12250" y="11357"/>
                  </a:cubicBezTo>
                  <a:cubicBezTo>
                    <a:pt x="12443" y="11357"/>
                    <a:pt x="12597" y="11256"/>
                    <a:pt x="12596" y="11133"/>
                  </a:cubicBezTo>
                  <a:cubicBezTo>
                    <a:pt x="12596" y="11009"/>
                    <a:pt x="12443" y="10908"/>
                    <a:pt x="12250" y="10908"/>
                  </a:cubicBezTo>
                  <a:close/>
                  <a:moveTo>
                    <a:pt x="13285" y="10908"/>
                  </a:moveTo>
                  <a:cubicBezTo>
                    <a:pt x="13093" y="10908"/>
                    <a:pt x="12936" y="11009"/>
                    <a:pt x="12936" y="11133"/>
                  </a:cubicBezTo>
                  <a:cubicBezTo>
                    <a:pt x="12936" y="11256"/>
                    <a:pt x="13093" y="11357"/>
                    <a:pt x="13285" y="11357"/>
                  </a:cubicBezTo>
                  <a:cubicBezTo>
                    <a:pt x="13477" y="11357"/>
                    <a:pt x="13631" y="11256"/>
                    <a:pt x="13631" y="11133"/>
                  </a:cubicBezTo>
                  <a:cubicBezTo>
                    <a:pt x="13631" y="11009"/>
                    <a:pt x="13477" y="10908"/>
                    <a:pt x="13285" y="10908"/>
                  </a:cubicBezTo>
                  <a:close/>
                  <a:moveTo>
                    <a:pt x="14320" y="10908"/>
                  </a:moveTo>
                  <a:cubicBezTo>
                    <a:pt x="14128" y="10908"/>
                    <a:pt x="13971" y="11009"/>
                    <a:pt x="13971" y="11133"/>
                  </a:cubicBezTo>
                  <a:cubicBezTo>
                    <a:pt x="13971" y="11256"/>
                    <a:pt x="14128" y="11357"/>
                    <a:pt x="14320" y="11357"/>
                  </a:cubicBezTo>
                  <a:cubicBezTo>
                    <a:pt x="14512" y="11357"/>
                    <a:pt x="14666" y="11256"/>
                    <a:pt x="14666" y="11133"/>
                  </a:cubicBezTo>
                  <a:cubicBezTo>
                    <a:pt x="14666" y="11009"/>
                    <a:pt x="14512" y="10908"/>
                    <a:pt x="14320" y="10908"/>
                  </a:cubicBezTo>
                  <a:close/>
                  <a:moveTo>
                    <a:pt x="15252" y="10908"/>
                  </a:moveTo>
                  <a:cubicBezTo>
                    <a:pt x="15060" y="10908"/>
                    <a:pt x="14902" y="11009"/>
                    <a:pt x="14902" y="11133"/>
                  </a:cubicBezTo>
                  <a:cubicBezTo>
                    <a:pt x="14902" y="11256"/>
                    <a:pt x="15060" y="11357"/>
                    <a:pt x="15252" y="11357"/>
                  </a:cubicBezTo>
                  <a:cubicBezTo>
                    <a:pt x="15444" y="11357"/>
                    <a:pt x="15598" y="11256"/>
                    <a:pt x="15598" y="11133"/>
                  </a:cubicBezTo>
                  <a:cubicBezTo>
                    <a:pt x="15598" y="11009"/>
                    <a:pt x="15444" y="10908"/>
                    <a:pt x="15252" y="10908"/>
                  </a:cubicBezTo>
                  <a:close/>
                  <a:moveTo>
                    <a:pt x="16287" y="10908"/>
                  </a:moveTo>
                  <a:cubicBezTo>
                    <a:pt x="16094" y="10908"/>
                    <a:pt x="15937" y="11009"/>
                    <a:pt x="15937" y="11133"/>
                  </a:cubicBezTo>
                  <a:cubicBezTo>
                    <a:pt x="15937" y="11256"/>
                    <a:pt x="16094" y="11357"/>
                    <a:pt x="16287" y="11357"/>
                  </a:cubicBezTo>
                  <a:cubicBezTo>
                    <a:pt x="16479" y="11357"/>
                    <a:pt x="16633" y="11256"/>
                    <a:pt x="16633" y="11133"/>
                  </a:cubicBezTo>
                  <a:cubicBezTo>
                    <a:pt x="16633" y="11009"/>
                    <a:pt x="16479" y="10908"/>
                    <a:pt x="16287" y="10908"/>
                  </a:cubicBezTo>
                  <a:close/>
                  <a:moveTo>
                    <a:pt x="17218" y="10908"/>
                  </a:moveTo>
                  <a:cubicBezTo>
                    <a:pt x="17026" y="10908"/>
                    <a:pt x="16869" y="11009"/>
                    <a:pt x="16869" y="11133"/>
                  </a:cubicBezTo>
                  <a:cubicBezTo>
                    <a:pt x="16869" y="11256"/>
                    <a:pt x="17026" y="11357"/>
                    <a:pt x="17218" y="11357"/>
                  </a:cubicBezTo>
                  <a:cubicBezTo>
                    <a:pt x="17410" y="11357"/>
                    <a:pt x="17564" y="11256"/>
                    <a:pt x="17564" y="11133"/>
                  </a:cubicBezTo>
                  <a:cubicBezTo>
                    <a:pt x="17564" y="11009"/>
                    <a:pt x="17410" y="10908"/>
                    <a:pt x="17218" y="10908"/>
                  </a:cubicBezTo>
                  <a:close/>
                  <a:moveTo>
                    <a:pt x="18253" y="10908"/>
                  </a:moveTo>
                  <a:cubicBezTo>
                    <a:pt x="18061" y="10908"/>
                    <a:pt x="17904" y="11009"/>
                    <a:pt x="17904" y="11133"/>
                  </a:cubicBezTo>
                  <a:cubicBezTo>
                    <a:pt x="17904" y="11256"/>
                    <a:pt x="18061" y="11357"/>
                    <a:pt x="18253" y="11357"/>
                  </a:cubicBezTo>
                  <a:cubicBezTo>
                    <a:pt x="18445" y="11357"/>
                    <a:pt x="18599" y="11256"/>
                    <a:pt x="18599" y="11133"/>
                  </a:cubicBezTo>
                  <a:cubicBezTo>
                    <a:pt x="18599" y="11009"/>
                    <a:pt x="18445" y="10908"/>
                    <a:pt x="18253" y="10908"/>
                  </a:cubicBezTo>
                  <a:close/>
                  <a:moveTo>
                    <a:pt x="19288" y="10908"/>
                  </a:moveTo>
                  <a:cubicBezTo>
                    <a:pt x="19095" y="10908"/>
                    <a:pt x="18938" y="11009"/>
                    <a:pt x="18938" y="11133"/>
                  </a:cubicBezTo>
                  <a:cubicBezTo>
                    <a:pt x="18938" y="11256"/>
                    <a:pt x="19095" y="11357"/>
                    <a:pt x="19288" y="11357"/>
                  </a:cubicBezTo>
                  <a:cubicBezTo>
                    <a:pt x="19480" y="11357"/>
                    <a:pt x="19634" y="11256"/>
                    <a:pt x="19634" y="11133"/>
                  </a:cubicBezTo>
                  <a:cubicBezTo>
                    <a:pt x="19634" y="11009"/>
                    <a:pt x="19480" y="10908"/>
                    <a:pt x="19288" y="10908"/>
                  </a:cubicBezTo>
                  <a:close/>
                  <a:moveTo>
                    <a:pt x="6248" y="11507"/>
                  </a:moveTo>
                  <a:cubicBezTo>
                    <a:pt x="6056" y="11507"/>
                    <a:pt x="5899" y="11608"/>
                    <a:pt x="5899" y="11731"/>
                  </a:cubicBezTo>
                  <a:cubicBezTo>
                    <a:pt x="5899" y="11855"/>
                    <a:pt x="6056" y="11954"/>
                    <a:pt x="6248" y="11954"/>
                  </a:cubicBezTo>
                  <a:cubicBezTo>
                    <a:pt x="6440" y="11954"/>
                    <a:pt x="6594" y="11855"/>
                    <a:pt x="6594" y="11731"/>
                  </a:cubicBezTo>
                  <a:cubicBezTo>
                    <a:pt x="6594" y="11608"/>
                    <a:pt x="6440" y="11507"/>
                    <a:pt x="6248" y="11507"/>
                  </a:cubicBezTo>
                  <a:close/>
                  <a:moveTo>
                    <a:pt x="7283" y="11507"/>
                  </a:moveTo>
                  <a:cubicBezTo>
                    <a:pt x="7091" y="11507"/>
                    <a:pt x="6934" y="11608"/>
                    <a:pt x="6934" y="11731"/>
                  </a:cubicBezTo>
                  <a:cubicBezTo>
                    <a:pt x="6934" y="11855"/>
                    <a:pt x="7091" y="11954"/>
                    <a:pt x="7283" y="11954"/>
                  </a:cubicBezTo>
                  <a:cubicBezTo>
                    <a:pt x="7475" y="11954"/>
                    <a:pt x="7629" y="11855"/>
                    <a:pt x="7629" y="11731"/>
                  </a:cubicBezTo>
                  <a:cubicBezTo>
                    <a:pt x="7629" y="11608"/>
                    <a:pt x="7475" y="11507"/>
                    <a:pt x="7283" y="11507"/>
                  </a:cubicBezTo>
                  <a:close/>
                  <a:moveTo>
                    <a:pt x="8318" y="11507"/>
                  </a:moveTo>
                  <a:cubicBezTo>
                    <a:pt x="8125" y="11507"/>
                    <a:pt x="7969" y="11608"/>
                    <a:pt x="7969" y="11731"/>
                  </a:cubicBezTo>
                  <a:cubicBezTo>
                    <a:pt x="7969" y="11855"/>
                    <a:pt x="8125" y="11954"/>
                    <a:pt x="8318" y="11954"/>
                  </a:cubicBezTo>
                  <a:cubicBezTo>
                    <a:pt x="8510" y="11954"/>
                    <a:pt x="8664" y="11855"/>
                    <a:pt x="8664" y="11731"/>
                  </a:cubicBezTo>
                  <a:cubicBezTo>
                    <a:pt x="8664" y="11608"/>
                    <a:pt x="8510" y="11507"/>
                    <a:pt x="8318" y="11507"/>
                  </a:cubicBezTo>
                  <a:close/>
                  <a:moveTo>
                    <a:pt x="9249" y="11507"/>
                  </a:moveTo>
                  <a:cubicBezTo>
                    <a:pt x="9057" y="11507"/>
                    <a:pt x="8900" y="11608"/>
                    <a:pt x="8900" y="11731"/>
                  </a:cubicBezTo>
                  <a:cubicBezTo>
                    <a:pt x="8900" y="11855"/>
                    <a:pt x="9057" y="11954"/>
                    <a:pt x="9249" y="11954"/>
                  </a:cubicBezTo>
                  <a:cubicBezTo>
                    <a:pt x="9442" y="11954"/>
                    <a:pt x="9595" y="11855"/>
                    <a:pt x="9595" y="11731"/>
                  </a:cubicBezTo>
                  <a:cubicBezTo>
                    <a:pt x="9595" y="11608"/>
                    <a:pt x="9442" y="11507"/>
                    <a:pt x="9249" y="11507"/>
                  </a:cubicBezTo>
                  <a:close/>
                  <a:moveTo>
                    <a:pt x="10284" y="11507"/>
                  </a:moveTo>
                  <a:cubicBezTo>
                    <a:pt x="10092" y="11507"/>
                    <a:pt x="9935" y="11608"/>
                    <a:pt x="9935" y="11731"/>
                  </a:cubicBezTo>
                  <a:cubicBezTo>
                    <a:pt x="9935" y="11855"/>
                    <a:pt x="10092" y="11954"/>
                    <a:pt x="10284" y="11954"/>
                  </a:cubicBezTo>
                  <a:cubicBezTo>
                    <a:pt x="10476" y="11954"/>
                    <a:pt x="10630" y="11855"/>
                    <a:pt x="10630" y="11731"/>
                  </a:cubicBezTo>
                  <a:cubicBezTo>
                    <a:pt x="10630" y="11608"/>
                    <a:pt x="10476" y="11507"/>
                    <a:pt x="10284" y="11507"/>
                  </a:cubicBezTo>
                  <a:close/>
                  <a:moveTo>
                    <a:pt x="11319" y="11507"/>
                  </a:moveTo>
                  <a:cubicBezTo>
                    <a:pt x="11127" y="11507"/>
                    <a:pt x="10970" y="11608"/>
                    <a:pt x="10970" y="11731"/>
                  </a:cubicBezTo>
                  <a:cubicBezTo>
                    <a:pt x="10970" y="11855"/>
                    <a:pt x="11127" y="11954"/>
                    <a:pt x="11319" y="11954"/>
                  </a:cubicBezTo>
                  <a:cubicBezTo>
                    <a:pt x="11511" y="11954"/>
                    <a:pt x="11665" y="11855"/>
                    <a:pt x="11665" y="11731"/>
                  </a:cubicBezTo>
                  <a:cubicBezTo>
                    <a:pt x="11665" y="11608"/>
                    <a:pt x="11511" y="11507"/>
                    <a:pt x="11319" y="11507"/>
                  </a:cubicBezTo>
                  <a:close/>
                  <a:moveTo>
                    <a:pt x="12250" y="11507"/>
                  </a:moveTo>
                  <a:cubicBezTo>
                    <a:pt x="12058" y="11507"/>
                    <a:pt x="11901" y="11608"/>
                    <a:pt x="11901" y="11731"/>
                  </a:cubicBezTo>
                  <a:cubicBezTo>
                    <a:pt x="11901" y="11855"/>
                    <a:pt x="12058" y="11954"/>
                    <a:pt x="12250" y="11954"/>
                  </a:cubicBezTo>
                  <a:cubicBezTo>
                    <a:pt x="12443" y="11954"/>
                    <a:pt x="12597" y="11855"/>
                    <a:pt x="12596" y="11731"/>
                  </a:cubicBezTo>
                  <a:cubicBezTo>
                    <a:pt x="12596" y="11608"/>
                    <a:pt x="12443" y="11507"/>
                    <a:pt x="12250" y="11507"/>
                  </a:cubicBezTo>
                  <a:close/>
                  <a:moveTo>
                    <a:pt x="13285" y="11507"/>
                  </a:moveTo>
                  <a:cubicBezTo>
                    <a:pt x="13093" y="11507"/>
                    <a:pt x="12936" y="11608"/>
                    <a:pt x="12936" y="11731"/>
                  </a:cubicBezTo>
                  <a:cubicBezTo>
                    <a:pt x="12936" y="11855"/>
                    <a:pt x="13093" y="11954"/>
                    <a:pt x="13285" y="11954"/>
                  </a:cubicBezTo>
                  <a:cubicBezTo>
                    <a:pt x="13477" y="11954"/>
                    <a:pt x="13631" y="11855"/>
                    <a:pt x="13631" y="11731"/>
                  </a:cubicBezTo>
                  <a:cubicBezTo>
                    <a:pt x="13631" y="11608"/>
                    <a:pt x="13477" y="11507"/>
                    <a:pt x="13285" y="11507"/>
                  </a:cubicBezTo>
                  <a:close/>
                  <a:moveTo>
                    <a:pt x="14320" y="11507"/>
                  </a:moveTo>
                  <a:cubicBezTo>
                    <a:pt x="14128" y="11507"/>
                    <a:pt x="13971" y="11608"/>
                    <a:pt x="13971" y="11731"/>
                  </a:cubicBezTo>
                  <a:cubicBezTo>
                    <a:pt x="13971" y="11855"/>
                    <a:pt x="14128" y="11954"/>
                    <a:pt x="14320" y="11954"/>
                  </a:cubicBezTo>
                  <a:cubicBezTo>
                    <a:pt x="14512" y="11954"/>
                    <a:pt x="14666" y="11855"/>
                    <a:pt x="14666" y="11731"/>
                  </a:cubicBezTo>
                  <a:cubicBezTo>
                    <a:pt x="14666" y="11608"/>
                    <a:pt x="14512" y="11507"/>
                    <a:pt x="14320" y="11507"/>
                  </a:cubicBezTo>
                  <a:close/>
                  <a:moveTo>
                    <a:pt x="15252" y="11507"/>
                  </a:moveTo>
                  <a:cubicBezTo>
                    <a:pt x="15060" y="11507"/>
                    <a:pt x="14902" y="11608"/>
                    <a:pt x="14902" y="11731"/>
                  </a:cubicBezTo>
                  <a:cubicBezTo>
                    <a:pt x="14902" y="11855"/>
                    <a:pt x="15060" y="11954"/>
                    <a:pt x="15252" y="11954"/>
                  </a:cubicBezTo>
                  <a:cubicBezTo>
                    <a:pt x="15444" y="11954"/>
                    <a:pt x="15598" y="11855"/>
                    <a:pt x="15598" y="11731"/>
                  </a:cubicBezTo>
                  <a:cubicBezTo>
                    <a:pt x="15598" y="11608"/>
                    <a:pt x="15444" y="11507"/>
                    <a:pt x="15252" y="11507"/>
                  </a:cubicBezTo>
                  <a:close/>
                  <a:moveTo>
                    <a:pt x="16287" y="11507"/>
                  </a:moveTo>
                  <a:cubicBezTo>
                    <a:pt x="16094" y="11507"/>
                    <a:pt x="15937" y="11608"/>
                    <a:pt x="15937" y="11731"/>
                  </a:cubicBezTo>
                  <a:cubicBezTo>
                    <a:pt x="15937" y="11855"/>
                    <a:pt x="16094" y="11954"/>
                    <a:pt x="16287" y="11954"/>
                  </a:cubicBezTo>
                  <a:cubicBezTo>
                    <a:pt x="16479" y="11954"/>
                    <a:pt x="16633" y="11855"/>
                    <a:pt x="16633" y="11731"/>
                  </a:cubicBezTo>
                  <a:cubicBezTo>
                    <a:pt x="16633" y="11608"/>
                    <a:pt x="16479" y="11507"/>
                    <a:pt x="16287" y="11507"/>
                  </a:cubicBezTo>
                  <a:close/>
                  <a:moveTo>
                    <a:pt x="6248" y="12172"/>
                  </a:moveTo>
                  <a:cubicBezTo>
                    <a:pt x="6056" y="12172"/>
                    <a:pt x="5899" y="12273"/>
                    <a:pt x="5899" y="12396"/>
                  </a:cubicBezTo>
                  <a:cubicBezTo>
                    <a:pt x="5899" y="12520"/>
                    <a:pt x="6056" y="12619"/>
                    <a:pt x="6248" y="12619"/>
                  </a:cubicBezTo>
                  <a:cubicBezTo>
                    <a:pt x="6440" y="12619"/>
                    <a:pt x="6594" y="12520"/>
                    <a:pt x="6594" y="12396"/>
                  </a:cubicBezTo>
                  <a:cubicBezTo>
                    <a:pt x="6594" y="12273"/>
                    <a:pt x="6440" y="12172"/>
                    <a:pt x="6248" y="12172"/>
                  </a:cubicBezTo>
                  <a:close/>
                  <a:moveTo>
                    <a:pt x="7386" y="12172"/>
                  </a:moveTo>
                  <a:cubicBezTo>
                    <a:pt x="7194" y="12172"/>
                    <a:pt x="7037" y="12273"/>
                    <a:pt x="7037" y="12396"/>
                  </a:cubicBezTo>
                  <a:cubicBezTo>
                    <a:pt x="7037" y="12520"/>
                    <a:pt x="7194" y="12619"/>
                    <a:pt x="7386" y="12619"/>
                  </a:cubicBezTo>
                  <a:cubicBezTo>
                    <a:pt x="7578" y="12619"/>
                    <a:pt x="7733" y="12520"/>
                    <a:pt x="7733" y="12396"/>
                  </a:cubicBezTo>
                  <a:cubicBezTo>
                    <a:pt x="7733" y="12273"/>
                    <a:pt x="7578" y="12172"/>
                    <a:pt x="7386" y="12172"/>
                  </a:cubicBezTo>
                  <a:close/>
                  <a:moveTo>
                    <a:pt x="8318" y="12172"/>
                  </a:moveTo>
                  <a:cubicBezTo>
                    <a:pt x="8126" y="12172"/>
                    <a:pt x="7969" y="12273"/>
                    <a:pt x="7969" y="12396"/>
                  </a:cubicBezTo>
                  <a:cubicBezTo>
                    <a:pt x="7969" y="12520"/>
                    <a:pt x="8126" y="12619"/>
                    <a:pt x="8318" y="12619"/>
                  </a:cubicBezTo>
                  <a:cubicBezTo>
                    <a:pt x="8510" y="12619"/>
                    <a:pt x="8664" y="12520"/>
                    <a:pt x="8664" y="12396"/>
                  </a:cubicBezTo>
                  <a:cubicBezTo>
                    <a:pt x="8664" y="12273"/>
                    <a:pt x="8510" y="12172"/>
                    <a:pt x="8318" y="12172"/>
                  </a:cubicBezTo>
                  <a:close/>
                  <a:moveTo>
                    <a:pt x="9249" y="12172"/>
                  </a:moveTo>
                  <a:cubicBezTo>
                    <a:pt x="9057" y="12172"/>
                    <a:pt x="8900" y="12273"/>
                    <a:pt x="8900" y="12396"/>
                  </a:cubicBezTo>
                  <a:cubicBezTo>
                    <a:pt x="8900" y="12520"/>
                    <a:pt x="9057" y="12619"/>
                    <a:pt x="9249" y="12619"/>
                  </a:cubicBezTo>
                  <a:cubicBezTo>
                    <a:pt x="9442" y="12619"/>
                    <a:pt x="9595" y="12520"/>
                    <a:pt x="9595" y="12396"/>
                  </a:cubicBezTo>
                  <a:cubicBezTo>
                    <a:pt x="9595" y="12273"/>
                    <a:pt x="9442" y="12172"/>
                    <a:pt x="9249" y="12172"/>
                  </a:cubicBezTo>
                  <a:close/>
                  <a:moveTo>
                    <a:pt x="10284" y="12172"/>
                  </a:moveTo>
                  <a:cubicBezTo>
                    <a:pt x="10092" y="12172"/>
                    <a:pt x="9935" y="12273"/>
                    <a:pt x="9935" y="12396"/>
                  </a:cubicBezTo>
                  <a:cubicBezTo>
                    <a:pt x="9935" y="12520"/>
                    <a:pt x="10092" y="12619"/>
                    <a:pt x="10284" y="12619"/>
                  </a:cubicBezTo>
                  <a:cubicBezTo>
                    <a:pt x="10476" y="12619"/>
                    <a:pt x="10630" y="12520"/>
                    <a:pt x="10630" y="12396"/>
                  </a:cubicBezTo>
                  <a:cubicBezTo>
                    <a:pt x="10630" y="12273"/>
                    <a:pt x="10476" y="12172"/>
                    <a:pt x="10284" y="12172"/>
                  </a:cubicBezTo>
                  <a:close/>
                  <a:moveTo>
                    <a:pt x="11319" y="12172"/>
                  </a:moveTo>
                  <a:cubicBezTo>
                    <a:pt x="11127" y="12172"/>
                    <a:pt x="10970" y="12273"/>
                    <a:pt x="10970" y="12396"/>
                  </a:cubicBezTo>
                  <a:cubicBezTo>
                    <a:pt x="10970" y="12520"/>
                    <a:pt x="11127" y="12619"/>
                    <a:pt x="11319" y="12619"/>
                  </a:cubicBezTo>
                  <a:cubicBezTo>
                    <a:pt x="11511" y="12619"/>
                    <a:pt x="11665" y="12520"/>
                    <a:pt x="11665" y="12396"/>
                  </a:cubicBezTo>
                  <a:cubicBezTo>
                    <a:pt x="11665" y="12273"/>
                    <a:pt x="11511" y="12172"/>
                    <a:pt x="11319" y="12172"/>
                  </a:cubicBezTo>
                  <a:close/>
                  <a:moveTo>
                    <a:pt x="12250" y="12172"/>
                  </a:moveTo>
                  <a:cubicBezTo>
                    <a:pt x="12058" y="12172"/>
                    <a:pt x="11901" y="12273"/>
                    <a:pt x="11901" y="12396"/>
                  </a:cubicBezTo>
                  <a:cubicBezTo>
                    <a:pt x="11901" y="12520"/>
                    <a:pt x="12058" y="12619"/>
                    <a:pt x="12250" y="12619"/>
                  </a:cubicBezTo>
                  <a:cubicBezTo>
                    <a:pt x="12443" y="12619"/>
                    <a:pt x="12597" y="12520"/>
                    <a:pt x="12596" y="12396"/>
                  </a:cubicBezTo>
                  <a:cubicBezTo>
                    <a:pt x="12596" y="12273"/>
                    <a:pt x="12443" y="12172"/>
                    <a:pt x="12250" y="12172"/>
                  </a:cubicBezTo>
                  <a:close/>
                  <a:moveTo>
                    <a:pt x="13285" y="12172"/>
                  </a:moveTo>
                  <a:cubicBezTo>
                    <a:pt x="13093" y="12172"/>
                    <a:pt x="12936" y="12273"/>
                    <a:pt x="12936" y="12396"/>
                  </a:cubicBezTo>
                  <a:cubicBezTo>
                    <a:pt x="12936" y="12520"/>
                    <a:pt x="13093" y="12619"/>
                    <a:pt x="13285" y="12619"/>
                  </a:cubicBezTo>
                  <a:cubicBezTo>
                    <a:pt x="13477" y="12619"/>
                    <a:pt x="13631" y="12520"/>
                    <a:pt x="13631" y="12396"/>
                  </a:cubicBezTo>
                  <a:cubicBezTo>
                    <a:pt x="13631" y="12273"/>
                    <a:pt x="13477" y="12172"/>
                    <a:pt x="13285" y="12172"/>
                  </a:cubicBezTo>
                  <a:close/>
                  <a:moveTo>
                    <a:pt x="14320" y="12172"/>
                  </a:moveTo>
                  <a:cubicBezTo>
                    <a:pt x="14128" y="12172"/>
                    <a:pt x="13971" y="12273"/>
                    <a:pt x="13971" y="12396"/>
                  </a:cubicBezTo>
                  <a:cubicBezTo>
                    <a:pt x="13971" y="12520"/>
                    <a:pt x="14128" y="12619"/>
                    <a:pt x="14320" y="12619"/>
                  </a:cubicBezTo>
                  <a:cubicBezTo>
                    <a:pt x="14512" y="12619"/>
                    <a:pt x="14666" y="12520"/>
                    <a:pt x="14666" y="12396"/>
                  </a:cubicBezTo>
                  <a:cubicBezTo>
                    <a:pt x="14666" y="12273"/>
                    <a:pt x="14512" y="12172"/>
                    <a:pt x="14320" y="12172"/>
                  </a:cubicBezTo>
                  <a:close/>
                  <a:moveTo>
                    <a:pt x="15252" y="12172"/>
                  </a:moveTo>
                  <a:cubicBezTo>
                    <a:pt x="15060" y="12172"/>
                    <a:pt x="14902" y="12273"/>
                    <a:pt x="14902" y="12396"/>
                  </a:cubicBezTo>
                  <a:cubicBezTo>
                    <a:pt x="14902" y="12520"/>
                    <a:pt x="15060" y="12619"/>
                    <a:pt x="15252" y="12619"/>
                  </a:cubicBezTo>
                  <a:cubicBezTo>
                    <a:pt x="15444" y="12619"/>
                    <a:pt x="15598" y="12520"/>
                    <a:pt x="15598" y="12396"/>
                  </a:cubicBezTo>
                  <a:cubicBezTo>
                    <a:pt x="15598" y="12273"/>
                    <a:pt x="15444" y="12172"/>
                    <a:pt x="15252" y="12172"/>
                  </a:cubicBezTo>
                  <a:close/>
                  <a:moveTo>
                    <a:pt x="16287" y="12172"/>
                  </a:moveTo>
                  <a:cubicBezTo>
                    <a:pt x="16094" y="12172"/>
                    <a:pt x="15937" y="12273"/>
                    <a:pt x="15937" y="12396"/>
                  </a:cubicBezTo>
                  <a:cubicBezTo>
                    <a:pt x="15937" y="12520"/>
                    <a:pt x="16094" y="12619"/>
                    <a:pt x="16287" y="12619"/>
                  </a:cubicBezTo>
                  <a:cubicBezTo>
                    <a:pt x="16479" y="12619"/>
                    <a:pt x="16633" y="12520"/>
                    <a:pt x="16633" y="12396"/>
                  </a:cubicBezTo>
                  <a:cubicBezTo>
                    <a:pt x="16633" y="12273"/>
                    <a:pt x="16479" y="12172"/>
                    <a:pt x="16287" y="12172"/>
                  </a:cubicBezTo>
                  <a:close/>
                  <a:moveTo>
                    <a:pt x="6248" y="12837"/>
                  </a:moveTo>
                  <a:cubicBezTo>
                    <a:pt x="6056" y="12837"/>
                    <a:pt x="5899" y="12938"/>
                    <a:pt x="5899" y="13061"/>
                  </a:cubicBezTo>
                  <a:cubicBezTo>
                    <a:pt x="5899" y="13185"/>
                    <a:pt x="6056" y="13284"/>
                    <a:pt x="6248" y="13284"/>
                  </a:cubicBezTo>
                  <a:cubicBezTo>
                    <a:pt x="6440" y="13284"/>
                    <a:pt x="6594" y="13185"/>
                    <a:pt x="6594" y="13061"/>
                  </a:cubicBezTo>
                  <a:cubicBezTo>
                    <a:pt x="6594" y="12938"/>
                    <a:pt x="6440" y="12837"/>
                    <a:pt x="6248" y="12837"/>
                  </a:cubicBezTo>
                  <a:close/>
                  <a:moveTo>
                    <a:pt x="7283" y="12837"/>
                  </a:moveTo>
                  <a:cubicBezTo>
                    <a:pt x="7091" y="12837"/>
                    <a:pt x="6934" y="12938"/>
                    <a:pt x="6934" y="13061"/>
                  </a:cubicBezTo>
                  <a:cubicBezTo>
                    <a:pt x="6934" y="13185"/>
                    <a:pt x="7091" y="13284"/>
                    <a:pt x="7283" y="13284"/>
                  </a:cubicBezTo>
                  <a:cubicBezTo>
                    <a:pt x="7475" y="13284"/>
                    <a:pt x="7629" y="13185"/>
                    <a:pt x="7629" y="13061"/>
                  </a:cubicBezTo>
                  <a:cubicBezTo>
                    <a:pt x="7629" y="12938"/>
                    <a:pt x="7475" y="12837"/>
                    <a:pt x="7283" y="12837"/>
                  </a:cubicBezTo>
                  <a:close/>
                  <a:moveTo>
                    <a:pt x="8318" y="12837"/>
                  </a:moveTo>
                  <a:cubicBezTo>
                    <a:pt x="8126" y="12837"/>
                    <a:pt x="7969" y="12938"/>
                    <a:pt x="7969" y="13061"/>
                  </a:cubicBezTo>
                  <a:cubicBezTo>
                    <a:pt x="7969" y="13185"/>
                    <a:pt x="8126" y="13284"/>
                    <a:pt x="8318" y="13284"/>
                  </a:cubicBezTo>
                  <a:cubicBezTo>
                    <a:pt x="8510" y="13284"/>
                    <a:pt x="8664" y="13185"/>
                    <a:pt x="8664" y="13061"/>
                  </a:cubicBezTo>
                  <a:cubicBezTo>
                    <a:pt x="8664" y="12938"/>
                    <a:pt x="8510" y="12837"/>
                    <a:pt x="8318" y="12837"/>
                  </a:cubicBezTo>
                  <a:close/>
                  <a:moveTo>
                    <a:pt x="9249" y="12837"/>
                  </a:moveTo>
                  <a:cubicBezTo>
                    <a:pt x="9057" y="12837"/>
                    <a:pt x="8900" y="12938"/>
                    <a:pt x="8900" y="13061"/>
                  </a:cubicBezTo>
                  <a:cubicBezTo>
                    <a:pt x="8900" y="13185"/>
                    <a:pt x="9057" y="13284"/>
                    <a:pt x="9249" y="13284"/>
                  </a:cubicBezTo>
                  <a:cubicBezTo>
                    <a:pt x="9442" y="13284"/>
                    <a:pt x="9595" y="13185"/>
                    <a:pt x="9595" y="13061"/>
                  </a:cubicBezTo>
                  <a:cubicBezTo>
                    <a:pt x="9595" y="12938"/>
                    <a:pt x="9442" y="12837"/>
                    <a:pt x="9249" y="12837"/>
                  </a:cubicBezTo>
                  <a:close/>
                  <a:moveTo>
                    <a:pt x="10284" y="12837"/>
                  </a:moveTo>
                  <a:cubicBezTo>
                    <a:pt x="10092" y="12837"/>
                    <a:pt x="9935" y="12938"/>
                    <a:pt x="9935" y="13061"/>
                  </a:cubicBezTo>
                  <a:cubicBezTo>
                    <a:pt x="9935" y="13185"/>
                    <a:pt x="10092" y="13284"/>
                    <a:pt x="10284" y="13284"/>
                  </a:cubicBezTo>
                  <a:cubicBezTo>
                    <a:pt x="10476" y="13284"/>
                    <a:pt x="10630" y="13185"/>
                    <a:pt x="10630" y="13061"/>
                  </a:cubicBezTo>
                  <a:cubicBezTo>
                    <a:pt x="10630" y="12938"/>
                    <a:pt x="10476" y="12837"/>
                    <a:pt x="10284" y="12837"/>
                  </a:cubicBezTo>
                  <a:close/>
                  <a:moveTo>
                    <a:pt x="11319" y="12837"/>
                  </a:moveTo>
                  <a:cubicBezTo>
                    <a:pt x="11127" y="12837"/>
                    <a:pt x="10970" y="12938"/>
                    <a:pt x="10970" y="13061"/>
                  </a:cubicBezTo>
                  <a:cubicBezTo>
                    <a:pt x="10970" y="13185"/>
                    <a:pt x="11127" y="13284"/>
                    <a:pt x="11319" y="13284"/>
                  </a:cubicBezTo>
                  <a:cubicBezTo>
                    <a:pt x="11511" y="13284"/>
                    <a:pt x="11665" y="13185"/>
                    <a:pt x="11665" y="13061"/>
                  </a:cubicBezTo>
                  <a:cubicBezTo>
                    <a:pt x="11665" y="12938"/>
                    <a:pt x="11511" y="12837"/>
                    <a:pt x="11319" y="12837"/>
                  </a:cubicBezTo>
                  <a:close/>
                  <a:moveTo>
                    <a:pt x="12250" y="12837"/>
                  </a:moveTo>
                  <a:cubicBezTo>
                    <a:pt x="12058" y="12837"/>
                    <a:pt x="11901" y="12938"/>
                    <a:pt x="11901" y="13061"/>
                  </a:cubicBezTo>
                  <a:cubicBezTo>
                    <a:pt x="11901" y="13185"/>
                    <a:pt x="12058" y="13284"/>
                    <a:pt x="12250" y="13284"/>
                  </a:cubicBezTo>
                  <a:cubicBezTo>
                    <a:pt x="12443" y="13284"/>
                    <a:pt x="12597" y="13185"/>
                    <a:pt x="12596" y="13061"/>
                  </a:cubicBezTo>
                  <a:cubicBezTo>
                    <a:pt x="12596" y="12938"/>
                    <a:pt x="12443" y="12837"/>
                    <a:pt x="12250" y="12837"/>
                  </a:cubicBezTo>
                  <a:close/>
                  <a:moveTo>
                    <a:pt x="13285" y="12837"/>
                  </a:moveTo>
                  <a:cubicBezTo>
                    <a:pt x="13093" y="12837"/>
                    <a:pt x="12936" y="12938"/>
                    <a:pt x="12936" y="13061"/>
                  </a:cubicBezTo>
                  <a:cubicBezTo>
                    <a:pt x="12936" y="13185"/>
                    <a:pt x="13093" y="13284"/>
                    <a:pt x="13285" y="13284"/>
                  </a:cubicBezTo>
                  <a:cubicBezTo>
                    <a:pt x="13477" y="13284"/>
                    <a:pt x="13631" y="13185"/>
                    <a:pt x="13631" y="13061"/>
                  </a:cubicBezTo>
                  <a:cubicBezTo>
                    <a:pt x="13631" y="12938"/>
                    <a:pt x="13477" y="12837"/>
                    <a:pt x="13285" y="12837"/>
                  </a:cubicBezTo>
                  <a:close/>
                  <a:moveTo>
                    <a:pt x="14320" y="12837"/>
                  </a:moveTo>
                  <a:cubicBezTo>
                    <a:pt x="14128" y="12837"/>
                    <a:pt x="13971" y="12938"/>
                    <a:pt x="13971" y="13061"/>
                  </a:cubicBezTo>
                  <a:cubicBezTo>
                    <a:pt x="13971" y="13185"/>
                    <a:pt x="14128" y="13284"/>
                    <a:pt x="14320" y="13284"/>
                  </a:cubicBezTo>
                  <a:cubicBezTo>
                    <a:pt x="14512" y="13284"/>
                    <a:pt x="14666" y="13185"/>
                    <a:pt x="14666" y="13061"/>
                  </a:cubicBezTo>
                  <a:cubicBezTo>
                    <a:pt x="14666" y="12938"/>
                    <a:pt x="14512" y="12837"/>
                    <a:pt x="14320" y="12837"/>
                  </a:cubicBezTo>
                  <a:close/>
                  <a:moveTo>
                    <a:pt x="15252" y="12837"/>
                  </a:moveTo>
                  <a:cubicBezTo>
                    <a:pt x="15060" y="12837"/>
                    <a:pt x="14902" y="12938"/>
                    <a:pt x="14902" y="13061"/>
                  </a:cubicBezTo>
                  <a:cubicBezTo>
                    <a:pt x="14902" y="13185"/>
                    <a:pt x="15060" y="13284"/>
                    <a:pt x="15252" y="13284"/>
                  </a:cubicBezTo>
                  <a:cubicBezTo>
                    <a:pt x="15444" y="13284"/>
                    <a:pt x="15598" y="13185"/>
                    <a:pt x="15598" y="13061"/>
                  </a:cubicBezTo>
                  <a:cubicBezTo>
                    <a:pt x="15598" y="12938"/>
                    <a:pt x="15444" y="12837"/>
                    <a:pt x="15252" y="12837"/>
                  </a:cubicBezTo>
                  <a:close/>
                  <a:moveTo>
                    <a:pt x="16287" y="12837"/>
                  </a:moveTo>
                  <a:cubicBezTo>
                    <a:pt x="16094" y="12837"/>
                    <a:pt x="15937" y="12938"/>
                    <a:pt x="15937" y="13061"/>
                  </a:cubicBezTo>
                  <a:cubicBezTo>
                    <a:pt x="15937" y="13185"/>
                    <a:pt x="16094" y="13284"/>
                    <a:pt x="16287" y="13284"/>
                  </a:cubicBezTo>
                  <a:cubicBezTo>
                    <a:pt x="16479" y="13284"/>
                    <a:pt x="16633" y="13185"/>
                    <a:pt x="16633" y="13061"/>
                  </a:cubicBezTo>
                  <a:cubicBezTo>
                    <a:pt x="16633" y="12938"/>
                    <a:pt x="16479" y="12837"/>
                    <a:pt x="16287" y="12837"/>
                  </a:cubicBezTo>
                  <a:close/>
                  <a:moveTo>
                    <a:pt x="6248" y="13436"/>
                  </a:moveTo>
                  <a:cubicBezTo>
                    <a:pt x="6056" y="13436"/>
                    <a:pt x="5899" y="13537"/>
                    <a:pt x="5899" y="13660"/>
                  </a:cubicBezTo>
                  <a:cubicBezTo>
                    <a:pt x="5899" y="13784"/>
                    <a:pt x="6056" y="13885"/>
                    <a:pt x="6248" y="13885"/>
                  </a:cubicBezTo>
                  <a:cubicBezTo>
                    <a:pt x="6440" y="13885"/>
                    <a:pt x="6594" y="13784"/>
                    <a:pt x="6594" y="13660"/>
                  </a:cubicBezTo>
                  <a:cubicBezTo>
                    <a:pt x="6594" y="13537"/>
                    <a:pt x="6440" y="13436"/>
                    <a:pt x="6248" y="13436"/>
                  </a:cubicBezTo>
                  <a:close/>
                  <a:moveTo>
                    <a:pt x="7283" y="13436"/>
                  </a:moveTo>
                  <a:cubicBezTo>
                    <a:pt x="7091" y="13436"/>
                    <a:pt x="6934" y="13537"/>
                    <a:pt x="6934" y="13660"/>
                  </a:cubicBezTo>
                  <a:cubicBezTo>
                    <a:pt x="6934" y="13784"/>
                    <a:pt x="7091" y="13885"/>
                    <a:pt x="7283" y="13885"/>
                  </a:cubicBezTo>
                  <a:cubicBezTo>
                    <a:pt x="7475" y="13885"/>
                    <a:pt x="7629" y="13784"/>
                    <a:pt x="7629" y="13660"/>
                  </a:cubicBezTo>
                  <a:cubicBezTo>
                    <a:pt x="7629" y="13537"/>
                    <a:pt x="7475" y="13436"/>
                    <a:pt x="7283" y="13436"/>
                  </a:cubicBezTo>
                  <a:close/>
                  <a:moveTo>
                    <a:pt x="8214" y="13436"/>
                  </a:moveTo>
                  <a:cubicBezTo>
                    <a:pt x="8022" y="13436"/>
                    <a:pt x="7865" y="13537"/>
                    <a:pt x="7865" y="13660"/>
                  </a:cubicBezTo>
                  <a:cubicBezTo>
                    <a:pt x="7865" y="13784"/>
                    <a:pt x="8022" y="13885"/>
                    <a:pt x="8214" y="13885"/>
                  </a:cubicBezTo>
                  <a:cubicBezTo>
                    <a:pt x="8406" y="13885"/>
                    <a:pt x="8560" y="13784"/>
                    <a:pt x="8560" y="13660"/>
                  </a:cubicBezTo>
                  <a:cubicBezTo>
                    <a:pt x="8560" y="13537"/>
                    <a:pt x="8406" y="13436"/>
                    <a:pt x="8214" y="13436"/>
                  </a:cubicBezTo>
                  <a:close/>
                  <a:moveTo>
                    <a:pt x="9249" y="13436"/>
                  </a:moveTo>
                  <a:cubicBezTo>
                    <a:pt x="9057" y="13436"/>
                    <a:pt x="8900" y="13537"/>
                    <a:pt x="8900" y="13660"/>
                  </a:cubicBezTo>
                  <a:cubicBezTo>
                    <a:pt x="8900" y="13784"/>
                    <a:pt x="9057" y="13885"/>
                    <a:pt x="9249" y="13885"/>
                  </a:cubicBezTo>
                  <a:cubicBezTo>
                    <a:pt x="9442" y="13885"/>
                    <a:pt x="9595" y="13784"/>
                    <a:pt x="9595" y="13660"/>
                  </a:cubicBezTo>
                  <a:cubicBezTo>
                    <a:pt x="9595" y="13537"/>
                    <a:pt x="9442" y="13436"/>
                    <a:pt x="9249" y="13436"/>
                  </a:cubicBezTo>
                  <a:close/>
                  <a:moveTo>
                    <a:pt x="10284" y="13436"/>
                  </a:moveTo>
                  <a:cubicBezTo>
                    <a:pt x="10092" y="13436"/>
                    <a:pt x="9935" y="13537"/>
                    <a:pt x="9935" y="13660"/>
                  </a:cubicBezTo>
                  <a:cubicBezTo>
                    <a:pt x="9935" y="13784"/>
                    <a:pt x="10092" y="13885"/>
                    <a:pt x="10284" y="13885"/>
                  </a:cubicBezTo>
                  <a:cubicBezTo>
                    <a:pt x="10476" y="13885"/>
                    <a:pt x="10630" y="13784"/>
                    <a:pt x="10630" y="13660"/>
                  </a:cubicBezTo>
                  <a:cubicBezTo>
                    <a:pt x="10630" y="13537"/>
                    <a:pt x="10476" y="13436"/>
                    <a:pt x="10284" y="13436"/>
                  </a:cubicBezTo>
                  <a:close/>
                  <a:moveTo>
                    <a:pt x="11319" y="13436"/>
                  </a:moveTo>
                  <a:cubicBezTo>
                    <a:pt x="11127" y="13436"/>
                    <a:pt x="10970" y="13537"/>
                    <a:pt x="10970" y="13660"/>
                  </a:cubicBezTo>
                  <a:cubicBezTo>
                    <a:pt x="10970" y="13784"/>
                    <a:pt x="11127" y="13885"/>
                    <a:pt x="11319" y="13885"/>
                  </a:cubicBezTo>
                  <a:cubicBezTo>
                    <a:pt x="11511" y="13885"/>
                    <a:pt x="11665" y="13784"/>
                    <a:pt x="11665" y="13660"/>
                  </a:cubicBezTo>
                  <a:cubicBezTo>
                    <a:pt x="11665" y="13537"/>
                    <a:pt x="11511" y="13436"/>
                    <a:pt x="11319" y="13436"/>
                  </a:cubicBezTo>
                  <a:close/>
                  <a:moveTo>
                    <a:pt x="12250" y="13436"/>
                  </a:moveTo>
                  <a:cubicBezTo>
                    <a:pt x="12058" y="13436"/>
                    <a:pt x="11901" y="13537"/>
                    <a:pt x="11901" y="13660"/>
                  </a:cubicBezTo>
                  <a:cubicBezTo>
                    <a:pt x="11901" y="13784"/>
                    <a:pt x="12058" y="13885"/>
                    <a:pt x="12250" y="13885"/>
                  </a:cubicBezTo>
                  <a:cubicBezTo>
                    <a:pt x="12443" y="13885"/>
                    <a:pt x="12597" y="13784"/>
                    <a:pt x="12596" y="13660"/>
                  </a:cubicBezTo>
                  <a:cubicBezTo>
                    <a:pt x="12596" y="13537"/>
                    <a:pt x="12443" y="13436"/>
                    <a:pt x="12250" y="13436"/>
                  </a:cubicBezTo>
                  <a:close/>
                  <a:moveTo>
                    <a:pt x="13285" y="13436"/>
                  </a:moveTo>
                  <a:cubicBezTo>
                    <a:pt x="13093" y="13436"/>
                    <a:pt x="12936" y="13537"/>
                    <a:pt x="12936" y="13660"/>
                  </a:cubicBezTo>
                  <a:cubicBezTo>
                    <a:pt x="12936" y="13784"/>
                    <a:pt x="13093" y="13885"/>
                    <a:pt x="13285" y="13885"/>
                  </a:cubicBezTo>
                  <a:cubicBezTo>
                    <a:pt x="13477" y="13885"/>
                    <a:pt x="13631" y="13784"/>
                    <a:pt x="13631" y="13660"/>
                  </a:cubicBezTo>
                  <a:cubicBezTo>
                    <a:pt x="13631" y="13537"/>
                    <a:pt x="13477" y="13436"/>
                    <a:pt x="13285" y="13436"/>
                  </a:cubicBezTo>
                  <a:close/>
                  <a:moveTo>
                    <a:pt x="14320" y="13436"/>
                  </a:moveTo>
                  <a:cubicBezTo>
                    <a:pt x="14128" y="13436"/>
                    <a:pt x="13971" y="13537"/>
                    <a:pt x="13971" y="13660"/>
                  </a:cubicBezTo>
                  <a:cubicBezTo>
                    <a:pt x="13971" y="13784"/>
                    <a:pt x="14128" y="13885"/>
                    <a:pt x="14320" y="13885"/>
                  </a:cubicBezTo>
                  <a:cubicBezTo>
                    <a:pt x="14512" y="13885"/>
                    <a:pt x="14666" y="13784"/>
                    <a:pt x="14666" y="13660"/>
                  </a:cubicBezTo>
                  <a:cubicBezTo>
                    <a:pt x="14666" y="13537"/>
                    <a:pt x="14512" y="13436"/>
                    <a:pt x="14320" y="13436"/>
                  </a:cubicBezTo>
                  <a:close/>
                  <a:moveTo>
                    <a:pt x="15252" y="13436"/>
                  </a:moveTo>
                  <a:cubicBezTo>
                    <a:pt x="15060" y="13436"/>
                    <a:pt x="14902" y="13537"/>
                    <a:pt x="14902" y="13660"/>
                  </a:cubicBezTo>
                  <a:cubicBezTo>
                    <a:pt x="14902" y="13784"/>
                    <a:pt x="15060" y="13885"/>
                    <a:pt x="15252" y="13885"/>
                  </a:cubicBezTo>
                  <a:cubicBezTo>
                    <a:pt x="15444" y="13885"/>
                    <a:pt x="15598" y="13784"/>
                    <a:pt x="15598" y="13660"/>
                  </a:cubicBezTo>
                  <a:cubicBezTo>
                    <a:pt x="15598" y="13537"/>
                    <a:pt x="15444" y="13436"/>
                    <a:pt x="15252" y="13436"/>
                  </a:cubicBezTo>
                  <a:close/>
                  <a:moveTo>
                    <a:pt x="7283" y="14101"/>
                  </a:moveTo>
                  <a:cubicBezTo>
                    <a:pt x="7091" y="14101"/>
                    <a:pt x="6934" y="14202"/>
                    <a:pt x="6934" y="14325"/>
                  </a:cubicBezTo>
                  <a:cubicBezTo>
                    <a:pt x="6934" y="14449"/>
                    <a:pt x="7091" y="14548"/>
                    <a:pt x="7283" y="14548"/>
                  </a:cubicBezTo>
                  <a:cubicBezTo>
                    <a:pt x="7475" y="14548"/>
                    <a:pt x="7629" y="14449"/>
                    <a:pt x="7629" y="14325"/>
                  </a:cubicBezTo>
                  <a:cubicBezTo>
                    <a:pt x="7629" y="14202"/>
                    <a:pt x="7475" y="14101"/>
                    <a:pt x="7283" y="14101"/>
                  </a:cubicBezTo>
                  <a:close/>
                  <a:moveTo>
                    <a:pt x="8214" y="14101"/>
                  </a:moveTo>
                  <a:cubicBezTo>
                    <a:pt x="8022" y="14101"/>
                    <a:pt x="7865" y="14202"/>
                    <a:pt x="7865" y="14325"/>
                  </a:cubicBezTo>
                  <a:cubicBezTo>
                    <a:pt x="7865" y="14449"/>
                    <a:pt x="8022" y="14548"/>
                    <a:pt x="8214" y="14548"/>
                  </a:cubicBezTo>
                  <a:cubicBezTo>
                    <a:pt x="8407" y="14548"/>
                    <a:pt x="8560" y="14449"/>
                    <a:pt x="8560" y="14325"/>
                  </a:cubicBezTo>
                  <a:cubicBezTo>
                    <a:pt x="8560" y="14202"/>
                    <a:pt x="8407" y="14101"/>
                    <a:pt x="8214" y="14101"/>
                  </a:cubicBezTo>
                  <a:close/>
                  <a:moveTo>
                    <a:pt x="9249" y="14101"/>
                  </a:moveTo>
                  <a:cubicBezTo>
                    <a:pt x="9057" y="14101"/>
                    <a:pt x="8900" y="14202"/>
                    <a:pt x="8900" y="14325"/>
                  </a:cubicBezTo>
                  <a:cubicBezTo>
                    <a:pt x="8900" y="14449"/>
                    <a:pt x="9057" y="14548"/>
                    <a:pt x="9249" y="14548"/>
                  </a:cubicBezTo>
                  <a:cubicBezTo>
                    <a:pt x="9442" y="14548"/>
                    <a:pt x="9595" y="14449"/>
                    <a:pt x="9595" y="14325"/>
                  </a:cubicBezTo>
                  <a:cubicBezTo>
                    <a:pt x="9595" y="14202"/>
                    <a:pt x="9442" y="14101"/>
                    <a:pt x="9249" y="14101"/>
                  </a:cubicBezTo>
                  <a:close/>
                  <a:moveTo>
                    <a:pt x="10284" y="14101"/>
                  </a:moveTo>
                  <a:cubicBezTo>
                    <a:pt x="10092" y="14101"/>
                    <a:pt x="9935" y="14202"/>
                    <a:pt x="9935" y="14325"/>
                  </a:cubicBezTo>
                  <a:cubicBezTo>
                    <a:pt x="9935" y="14449"/>
                    <a:pt x="10092" y="14548"/>
                    <a:pt x="10284" y="14548"/>
                  </a:cubicBezTo>
                  <a:cubicBezTo>
                    <a:pt x="10476" y="14548"/>
                    <a:pt x="10630" y="14449"/>
                    <a:pt x="10630" y="14325"/>
                  </a:cubicBezTo>
                  <a:cubicBezTo>
                    <a:pt x="10630" y="14202"/>
                    <a:pt x="10476" y="14101"/>
                    <a:pt x="10284" y="14101"/>
                  </a:cubicBezTo>
                  <a:close/>
                  <a:moveTo>
                    <a:pt x="11216" y="14101"/>
                  </a:moveTo>
                  <a:cubicBezTo>
                    <a:pt x="11023" y="14101"/>
                    <a:pt x="10866" y="14202"/>
                    <a:pt x="10866" y="14325"/>
                  </a:cubicBezTo>
                  <a:cubicBezTo>
                    <a:pt x="10866" y="14449"/>
                    <a:pt x="11023" y="14548"/>
                    <a:pt x="11216" y="14548"/>
                  </a:cubicBezTo>
                  <a:cubicBezTo>
                    <a:pt x="11408" y="14548"/>
                    <a:pt x="11562" y="14449"/>
                    <a:pt x="11562" y="14325"/>
                  </a:cubicBezTo>
                  <a:cubicBezTo>
                    <a:pt x="11562" y="14202"/>
                    <a:pt x="11408" y="14101"/>
                    <a:pt x="11216" y="14101"/>
                  </a:cubicBezTo>
                  <a:close/>
                  <a:moveTo>
                    <a:pt x="12250" y="14101"/>
                  </a:moveTo>
                  <a:cubicBezTo>
                    <a:pt x="12058" y="14101"/>
                    <a:pt x="11901" y="14202"/>
                    <a:pt x="11901" y="14325"/>
                  </a:cubicBezTo>
                  <a:cubicBezTo>
                    <a:pt x="11901" y="14449"/>
                    <a:pt x="12058" y="14548"/>
                    <a:pt x="12250" y="14548"/>
                  </a:cubicBezTo>
                  <a:cubicBezTo>
                    <a:pt x="12443" y="14548"/>
                    <a:pt x="12597" y="14449"/>
                    <a:pt x="12596" y="14325"/>
                  </a:cubicBezTo>
                  <a:cubicBezTo>
                    <a:pt x="12596" y="14202"/>
                    <a:pt x="12443" y="14101"/>
                    <a:pt x="12250" y="14101"/>
                  </a:cubicBezTo>
                  <a:close/>
                  <a:moveTo>
                    <a:pt x="13285" y="14101"/>
                  </a:moveTo>
                  <a:cubicBezTo>
                    <a:pt x="13093" y="14101"/>
                    <a:pt x="12936" y="14202"/>
                    <a:pt x="12936" y="14325"/>
                  </a:cubicBezTo>
                  <a:cubicBezTo>
                    <a:pt x="12936" y="14449"/>
                    <a:pt x="13093" y="14548"/>
                    <a:pt x="13285" y="14548"/>
                  </a:cubicBezTo>
                  <a:cubicBezTo>
                    <a:pt x="13478" y="14548"/>
                    <a:pt x="13631" y="14449"/>
                    <a:pt x="13631" y="14325"/>
                  </a:cubicBezTo>
                  <a:cubicBezTo>
                    <a:pt x="13631" y="14202"/>
                    <a:pt x="13478" y="14101"/>
                    <a:pt x="13285" y="14101"/>
                  </a:cubicBezTo>
                  <a:close/>
                  <a:moveTo>
                    <a:pt x="14217" y="14101"/>
                  </a:moveTo>
                  <a:cubicBezTo>
                    <a:pt x="14025" y="14101"/>
                    <a:pt x="13867" y="14202"/>
                    <a:pt x="13867" y="14325"/>
                  </a:cubicBezTo>
                  <a:cubicBezTo>
                    <a:pt x="13867" y="14449"/>
                    <a:pt x="14025" y="14548"/>
                    <a:pt x="14217" y="14548"/>
                  </a:cubicBezTo>
                  <a:cubicBezTo>
                    <a:pt x="14409" y="14548"/>
                    <a:pt x="14563" y="14449"/>
                    <a:pt x="14563" y="14325"/>
                  </a:cubicBezTo>
                  <a:cubicBezTo>
                    <a:pt x="14563" y="14202"/>
                    <a:pt x="14409" y="14101"/>
                    <a:pt x="14217" y="14101"/>
                  </a:cubicBezTo>
                  <a:close/>
                  <a:moveTo>
                    <a:pt x="15252" y="14101"/>
                  </a:moveTo>
                  <a:cubicBezTo>
                    <a:pt x="15059" y="14101"/>
                    <a:pt x="14902" y="14202"/>
                    <a:pt x="14902" y="14325"/>
                  </a:cubicBezTo>
                  <a:cubicBezTo>
                    <a:pt x="14902" y="14449"/>
                    <a:pt x="15059" y="14548"/>
                    <a:pt x="15252" y="14548"/>
                  </a:cubicBezTo>
                  <a:cubicBezTo>
                    <a:pt x="15444" y="14548"/>
                    <a:pt x="15598" y="14449"/>
                    <a:pt x="15598" y="14325"/>
                  </a:cubicBezTo>
                  <a:cubicBezTo>
                    <a:pt x="15598" y="14202"/>
                    <a:pt x="15444" y="14101"/>
                    <a:pt x="15252" y="14101"/>
                  </a:cubicBezTo>
                  <a:close/>
                  <a:moveTo>
                    <a:pt x="7283" y="14766"/>
                  </a:moveTo>
                  <a:cubicBezTo>
                    <a:pt x="7091" y="14766"/>
                    <a:pt x="6934" y="14867"/>
                    <a:pt x="6934" y="14990"/>
                  </a:cubicBezTo>
                  <a:cubicBezTo>
                    <a:pt x="6934" y="15114"/>
                    <a:pt x="7091" y="15215"/>
                    <a:pt x="7283" y="15215"/>
                  </a:cubicBezTo>
                  <a:cubicBezTo>
                    <a:pt x="7475" y="15215"/>
                    <a:pt x="7629" y="15114"/>
                    <a:pt x="7629" y="14990"/>
                  </a:cubicBezTo>
                  <a:cubicBezTo>
                    <a:pt x="7629" y="14867"/>
                    <a:pt x="7475" y="14766"/>
                    <a:pt x="7283" y="14766"/>
                  </a:cubicBezTo>
                  <a:close/>
                  <a:moveTo>
                    <a:pt x="8214" y="14766"/>
                  </a:moveTo>
                  <a:cubicBezTo>
                    <a:pt x="8022" y="14766"/>
                    <a:pt x="7865" y="14867"/>
                    <a:pt x="7865" y="14990"/>
                  </a:cubicBezTo>
                  <a:cubicBezTo>
                    <a:pt x="7865" y="15114"/>
                    <a:pt x="8022" y="15215"/>
                    <a:pt x="8214" y="15215"/>
                  </a:cubicBezTo>
                  <a:cubicBezTo>
                    <a:pt x="8407" y="15215"/>
                    <a:pt x="8560" y="15114"/>
                    <a:pt x="8560" y="14990"/>
                  </a:cubicBezTo>
                  <a:cubicBezTo>
                    <a:pt x="8560" y="14867"/>
                    <a:pt x="8407" y="14766"/>
                    <a:pt x="8214" y="14766"/>
                  </a:cubicBezTo>
                  <a:close/>
                  <a:moveTo>
                    <a:pt x="9249" y="14766"/>
                  </a:moveTo>
                  <a:cubicBezTo>
                    <a:pt x="9057" y="14766"/>
                    <a:pt x="8900" y="14867"/>
                    <a:pt x="8900" y="14990"/>
                  </a:cubicBezTo>
                  <a:cubicBezTo>
                    <a:pt x="8900" y="15114"/>
                    <a:pt x="9057" y="15215"/>
                    <a:pt x="9249" y="15215"/>
                  </a:cubicBezTo>
                  <a:cubicBezTo>
                    <a:pt x="9441" y="15215"/>
                    <a:pt x="9595" y="15114"/>
                    <a:pt x="9595" y="14990"/>
                  </a:cubicBezTo>
                  <a:cubicBezTo>
                    <a:pt x="9595" y="14867"/>
                    <a:pt x="9441" y="14766"/>
                    <a:pt x="9249" y="14766"/>
                  </a:cubicBezTo>
                  <a:close/>
                  <a:moveTo>
                    <a:pt x="10284" y="14766"/>
                  </a:moveTo>
                  <a:cubicBezTo>
                    <a:pt x="10092" y="14766"/>
                    <a:pt x="9935" y="14867"/>
                    <a:pt x="9935" y="14990"/>
                  </a:cubicBezTo>
                  <a:cubicBezTo>
                    <a:pt x="9935" y="15114"/>
                    <a:pt x="10092" y="15215"/>
                    <a:pt x="10284" y="15215"/>
                  </a:cubicBezTo>
                  <a:cubicBezTo>
                    <a:pt x="10476" y="15215"/>
                    <a:pt x="10630" y="15114"/>
                    <a:pt x="10630" y="14990"/>
                  </a:cubicBezTo>
                  <a:cubicBezTo>
                    <a:pt x="10630" y="14867"/>
                    <a:pt x="10476" y="14766"/>
                    <a:pt x="10284" y="14766"/>
                  </a:cubicBezTo>
                  <a:close/>
                  <a:moveTo>
                    <a:pt x="11216" y="14766"/>
                  </a:moveTo>
                  <a:cubicBezTo>
                    <a:pt x="11024" y="14766"/>
                    <a:pt x="10866" y="14867"/>
                    <a:pt x="10866" y="14990"/>
                  </a:cubicBezTo>
                  <a:cubicBezTo>
                    <a:pt x="10866" y="15114"/>
                    <a:pt x="11024" y="15215"/>
                    <a:pt x="11216" y="15215"/>
                  </a:cubicBezTo>
                  <a:cubicBezTo>
                    <a:pt x="11408" y="15215"/>
                    <a:pt x="11562" y="15114"/>
                    <a:pt x="11562" y="14990"/>
                  </a:cubicBezTo>
                  <a:cubicBezTo>
                    <a:pt x="11562" y="14867"/>
                    <a:pt x="11408" y="14766"/>
                    <a:pt x="11216" y="14766"/>
                  </a:cubicBezTo>
                  <a:close/>
                  <a:moveTo>
                    <a:pt x="12250" y="14766"/>
                  </a:moveTo>
                  <a:cubicBezTo>
                    <a:pt x="12059" y="14766"/>
                    <a:pt x="11901" y="14867"/>
                    <a:pt x="11901" y="14990"/>
                  </a:cubicBezTo>
                  <a:cubicBezTo>
                    <a:pt x="11901" y="15114"/>
                    <a:pt x="12059" y="15215"/>
                    <a:pt x="12250" y="15215"/>
                  </a:cubicBezTo>
                  <a:cubicBezTo>
                    <a:pt x="12443" y="15215"/>
                    <a:pt x="12596" y="15114"/>
                    <a:pt x="12596" y="14990"/>
                  </a:cubicBezTo>
                  <a:cubicBezTo>
                    <a:pt x="12596" y="14867"/>
                    <a:pt x="12443" y="14766"/>
                    <a:pt x="12250" y="14766"/>
                  </a:cubicBezTo>
                  <a:close/>
                  <a:moveTo>
                    <a:pt x="13285" y="14766"/>
                  </a:moveTo>
                  <a:cubicBezTo>
                    <a:pt x="13093" y="14766"/>
                    <a:pt x="12936" y="14867"/>
                    <a:pt x="12936" y="14990"/>
                  </a:cubicBezTo>
                  <a:cubicBezTo>
                    <a:pt x="12936" y="15114"/>
                    <a:pt x="13093" y="15215"/>
                    <a:pt x="13285" y="15215"/>
                  </a:cubicBezTo>
                  <a:cubicBezTo>
                    <a:pt x="13478" y="15215"/>
                    <a:pt x="13631" y="15114"/>
                    <a:pt x="13631" y="14990"/>
                  </a:cubicBezTo>
                  <a:cubicBezTo>
                    <a:pt x="13631" y="14867"/>
                    <a:pt x="13478" y="14766"/>
                    <a:pt x="13285" y="14766"/>
                  </a:cubicBezTo>
                  <a:close/>
                  <a:moveTo>
                    <a:pt x="14217" y="14766"/>
                  </a:moveTo>
                  <a:cubicBezTo>
                    <a:pt x="14025" y="14766"/>
                    <a:pt x="13867" y="14867"/>
                    <a:pt x="13867" y="14990"/>
                  </a:cubicBezTo>
                  <a:cubicBezTo>
                    <a:pt x="13867" y="15114"/>
                    <a:pt x="14025" y="15215"/>
                    <a:pt x="14217" y="15215"/>
                  </a:cubicBezTo>
                  <a:cubicBezTo>
                    <a:pt x="14409" y="15215"/>
                    <a:pt x="14563" y="15114"/>
                    <a:pt x="14563" y="14990"/>
                  </a:cubicBezTo>
                  <a:cubicBezTo>
                    <a:pt x="14563" y="14867"/>
                    <a:pt x="14409" y="14766"/>
                    <a:pt x="14217" y="14766"/>
                  </a:cubicBezTo>
                  <a:close/>
                  <a:moveTo>
                    <a:pt x="7283" y="15431"/>
                  </a:moveTo>
                  <a:cubicBezTo>
                    <a:pt x="7091" y="15431"/>
                    <a:pt x="6934" y="15532"/>
                    <a:pt x="6934" y="15655"/>
                  </a:cubicBezTo>
                  <a:cubicBezTo>
                    <a:pt x="6934" y="15779"/>
                    <a:pt x="7091" y="15878"/>
                    <a:pt x="7283" y="15878"/>
                  </a:cubicBezTo>
                  <a:cubicBezTo>
                    <a:pt x="7475" y="15878"/>
                    <a:pt x="7629" y="15779"/>
                    <a:pt x="7629" y="15655"/>
                  </a:cubicBezTo>
                  <a:cubicBezTo>
                    <a:pt x="7629" y="15532"/>
                    <a:pt x="7475" y="15431"/>
                    <a:pt x="7283" y="15431"/>
                  </a:cubicBezTo>
                  <a:close/>
                  <a:moveTo>
                    <a:pt x="8214" y="15431"/>
                  </a:moveTo>
                  <a:cubicBezTo>
                    <a:pt x="8022" y="15431"/>
                    <a:pt x="7865" y="15532"/>
                    <a:pt x="7865" y="15655"/>
                  </a:cubicBezTo>
                  <a:cubicBezTo>
                    <a:pt x="7865" y="15779"/>
                    <a:pt x="8022" y="15878"/>
                    <a:pt x="8214" y="15878"/>
                  </a:cubicBezTo>
                  <a:cubicBezTo>
                    <a:pt x="8407" y="15878"/>
                    <a:pt x="8560" y="15779"/>
                    <a:pt x="8560" y="15655"/>
                  </a:cubicBezTo>
                  <a:cubicBezTo>
                    <a:pt x="8560" y="15532"/>
                    <a:pt x="8407" y="15431"/>
                    <a:pt x="8214" y="15431"/>
                  </a:cubicBezTo>
                  <a:close/>
                  <a:moveTo>
                    <a:pt x="9249" y="15431"/>
                  </a:moveTo>
                  <a:cubicBezTo>
                    <a:pt x="9057" y="15431"/>
                    <a:pt x="8900" y="15532"/>
                    <a:pt x="8900" y="15655"/>
                  </a:cubicBezTo>
                  <a:cubicBezTo>
                    <a:pt x="8900" y="15779"/>
                    <a:pt x="9057" y="15878"/>
                    <a:pt x="9249" y="15878"/>
                  </a:cubicBezTo>
                  <a:cubicBezTo>
                    <a:pt x="9441" y="15878"/>
                    <a:pt x="9595" y="15779"/>
                    <a:pt x="9595" y="15655"/>
                  </a:cubicBezTo>
                  <a:cubicBezTo>
                    <a:pt x="9595" y="15532"/>
                    <a:pt x="9441" y="15431"/>
                    <a:pt x="9249" y="15431"/>
                  </a:cubicBezTo>
                  <a:close/>
                  <a:moveTo>
                    <a:pt x="10284" y="15431"/>
                  </a:moveTo>
                  <a:cubicBezTo>
                    <a:pt x="10092" y="15431"/>
                    <a:pt x="9935" y="15532"/>
                    <a:pt x="9935" y="15655"/>
                  </a:cubicBezTo>
                  <a:cubicBezTo>
                    <a:pt x="9935" y="15779"/>
                    <a:pt x="10092" y="15878"/>
                    <a:pt x="10284" y="15878"/>
                  </a:cubicBezTo>
                  <a:cubicBezTo>
                    <a:pt x="10476" y="15878"/>
                    <a:pt x="10630" y="15779"/>
                    <a:pt x="10630" y="15655"/>
                  </a:cubicBezTo>
                  <a:cubicBezTo>
                    <a:pt x="10630" y="15532"/>
                    <a:pt x="10476" y="15431"/>
                    <a:pt x="10284" y="15431"/>
                  </a:cubicBezTo>
                  <a:close/>
                  <a:moveTo>
                    <a:pt x="11216" y="15431"/>
                  </a:moveTo>
                  <a:cubicBezTo>
                    <a:pt x="11024" y="15431"/>
                    <a:pt x="10866" y="15532"/>
                    <a:pt x="10866" y="15655"/>
                  </a:cubicBezTo>
                  <a:cubicBezTo>
                    <a:pt x="10866" y="15779"/>
                    <a:pt x="11024" y="15878"/>
                    <a:pt x="11216" y="15878"/>
                  </a:cubicBezTo>
                  <a:cubicBezTo>
                    <a:pt x="11408" y="15878"/>
                    <a:pt x="11562" y="15779"/>
                    <a:pt x="11562" y="15655"/>
                  </a:cubicBezTo>
                  <a:cubicBezTo>
                    <a:pt x="11562" y="15532"/>
                    <a:pt x="11408" y="15431"/>
                    <a:pt x="11216" y="15431"/>
                  </a:cubicBezTo>
                  <a:close/>
                  <a:moveTo>
                    <a:pt x="12250" y="15431"/>
                  </a:moveTo>
                  <a:cubicBezTo>
                    <a:pt x="12059" y="15431"/>
                    <a:pt x="11901" y="15532"/>
                    <a:pt x="11901" y="15655"/>
                  </a:cubicBezTo>
                  <a:cubicBezTo>
                    <a:pt x="11901" y="15779"/>
                    <a:pt x="12059" y="15878"/>
                    <a:pt x="12250" y="15878"/>
                  </a:cubicBezTo>
                  <a:cubicBezTo>
                    <a:pt x="12443" y="15878"/>
                    <a:pt x="12596" y="15779"/>
                    <a:pt x="12596" y="15655"/>
                  </a:cubicBezTo>
                  <a:cubicBezTo>
                    <a:pt x="12596" y="15532"/>
                    <a:pt x="12443" y="15431"/>
                    <a:pt x="12250" y="15431"/>
                  </a:cubicBezTo>
                  <a:close/>
                  <a:moveTo>
                    <a:pt x="13285" y="15431"/>
                  </a:moveTo>
                  <a:cubicBezTo>
                    <a:pt x="13093" y="15431"/>
                    <a:pt x="12936" y="15532"/>
                    <a:pt x="12936" y="15655"/>
                  </a:cubicBezTo>
                  <a:cubicBezTo>
                    <a:pt x="12936" y="15779"/>
                    <a:pt x="13093" y="15878"/>
                    <a:pt x="13285" y="15878"/>
                  </a:cubicBezTo>
                  <a:cubicBezTo>
                    <a:pt x="13478" y="15878"/>
                    <a:pt x="13631" y="15779"/>
                    <a:pt x="13631" y="15655"/>
                  </a:cubicBezTo>
                  <a:cubicBezTo>
                    <a:pt x="13631" y="15532"/>
                    <a:pt x="13478" y="15431"/>
                    <a:pt x="13285" y="15431"/>
                  </a:cubicBezTo>
                  <a:close/>
                  <a:moveTo>
                    <a:pt x="7283" y="16030"/>
                  </a:moveTo>
                  <a:cubicBezTo>
                    <a:pt x="7091" y="16030"/>
                    <a:pt x="6934" y="16130"/>
                    <a:pt x="6934" y="16254"/>
                  </a:cubicBezTo>
                  <a:cubicBezTo>
                    <a:pt x="6934" y="16377"/>
                    <a:pt x="7091" y="16479"/>
                    <a:pt x="7283" y="16479"/>
                  </a:cubicBezTo>
                  <a:cubicBezTo>
                    <a:pt x="7475" y="16479"/>
                    <a:pt x="7629" y="16377"/>
                    <a:pt x="7629" y="16254"/>
                  </a:cubicBezTo>
                  <a:cubicBezTo>
                    <a:pt x="7629" y="16130"/>
                    <a:pt x="7475" y="16030"/>
                    <a:pt x="7283" y="16030"/>
                  </a:cubicBezTo>
                  <a:close/>
                  <a:moveTo>
                    <a:pt x="8214" y="16030"/>
                  </a:moveTo>
                  <a:cubicBezTo>
                    <a:pt x="8022" y="16030"/>
                    <a:pt x="7865" y="16130"/>
                    <a:pt x="7865" y="16254"/>
                  </a:cubicBezTo>
                  <a:cubicBezTo>
                    <a:pt x="7865" y="16377"/>
                    <a:pt x="8022" y="16476"/>
                    <a:pt x="8214" y="16476"/>
                  </a:cubicBezTo>
                  <a:cubicBezTo>
                    <a:pt x="8406" y="16476"/>
                    <a:pt x="8560" y="16377"/>
                    <a:pt x="8560" y="16254"/>
                  </a:cubicBezTo>
                  <a:cubicBezTo>
                    <a:pt x="8560" y="16130"/>
                    <a:pt x="8406" y="16030"/>
                    <a:pt x="8214" y="16030"/>
                  </a:cubicBezTo>
                  <a:close/>
                  <a:moveTo>
                    <a:pt x="9249" y="16030"/>
                  </a:moveTo>
                  <a:cubicBezTo>
                    <a:pt x="9057" y="16030"/>
                    <a:pt x="8900" y="16130"/>
                    <a:pt x="8900" y="16254"/>
                  </a:cubicBezTo>
                  <a:cubicBezTo>
                    <a:pt x="8900" y="16377"/>
                    <a:pt x="9057" y="16476"/>
                    <a:pt x="9249" y="16476"/>
                  </a:cubicBezTo>
                  <a:cubicBezTo>
                    <a:pt x="9442" y="16476"/>
                    <a:pt x="9595" y="16377"/>
                    <a:pt x="9595" y="16254"/>
                  </a:cubicBezTo>
                  <a:cubicBezTo>
                    <a:pt x="9595" y="16130"/>
                    <a:pt x="9442" y="16030"/>
                    <a:pt x="9249" y="16030"/>
                  </a:cubicBezTo>
                  <a:close/>
                  <a:moveTo>
                    <a:pt x="10284" y="16030"/>
                  </a:moveTo>
                  <a:cubicBezTo>
                    <a:pt x="10092" y="16030"/>
                    <a:pt x="9935" y="16130"/>
                    <a:pt x="9935" y="16254"/>
                  </a:cubicBezTo>
                  <a:cubicBezTo>
                    <a:pt x="9935" y="16377"/>
                    <a:pt x="10092" y="16476"/>
                    <a:pt x="10284" y="16476"/>
                  </a:cubicBezTo>
                  <a:cubicBezTo>
                    <a:pt x="10476" y="16476"/>
                    <a:pt x="10630" y="16377"/>
                    <a:pt x="10630" y="16254"/>
                  </a:cubicBezTo>
                  <a:cubicBezTo>
                    <a:pt x="10630" y="16130"/>
                    <a:pt x="10476" y="16030"/>
                    <a:pt x="10284" y="16030"/>
                  </a:cubicBezTo>
                  <a:close/>
                  <a:moveTo>
                    <a:pt x="11216" y="16030"/>
                  </a:moveTo>
                  <a:cubicBezTo>
                    <a:pt x="11024" y="16030"/>
                    <a:pt x="10866" y="16130"/>
                    <a:pt x="10866" y="16254"/>
                  </a:cubicBezTo>
                  <a:cubicBezTo>
                    <a:pt x="10866" y="16377"/>
                    <a:pt x="11024" y="16476"/>
                    <a:pt x="11216" y="16476"/>
                  </a:cubicBezTo>
                  <a:cubicBezTo>
                    <a:pt x="11408" y="16476"/>
                    <a:pt x="11562" y="16377"/>
                    <a:pt x="11562" y="16254"/>
                  </a:cubicBezTo>
                  <a:cubicBezTo>
                    <a:pt x="11562" y="16130"/>
                    <a:pt x="11408" y="16030"/>
                    <a:pt x="11216" y="16030"/>
                  </a:cubicBezTo>
                  <a:close/>
                  <a:moveTo>
                    <a:pt x="12250" y="16030"/>
                  </a:moveTo>
                  <a:cubicBezTo>
                    <a:pt x="12059" y="16030"/>
                    <a:pt x="11901" y="16130"/>
                    <a:pt x="11901" y="16254"/>
                  </a:cubicBezTo>
                  <a:cubicBezTo>
                    <a:pt x="11901" y="16377"/>
                    <a:pt x="12059" y="16476"/>
                    <a:pt x="12250" y="16476"/>
                  </a:cubicBezTo>
                  <a:cubicBezTo>
                    <a:pt x="12443" y="16476"/>
                    <a:pt x="12596" y="16377"/>
                    <a:pt x="12596" y="16254"/>
                  </a:cubicBezTo>
                  <a:cubicBezTo>
                    <a:pt x="12596" y="16130"/>
                    <a:pt x="12443" y="16030"/>
                    <a:pt x="12250" y="16030"/>
                  </a:cubicBezTo>
                  <a:close/>
                  <a:moveTo>
                    <a:pt x="13285" y="16030"/>
                  </a:moveTo>
                  <a:cubicBezTo>
                    <a:pt x="13093" y="16030"/>
                    <a:pt x="12936" y="16130"/>
                    <a:pt x="12936" y="16254"/>
                  </a:cubicBezTo>
                  <a:cubicBezTo>
                    <a:pt x="12936" y="16377"/>
                    <a:pt x="13093" y="16476"/>
                    <a:pt x="13285" y="16476"/>
                  </a:cubicBezTo>
                  <a:cubicBezTo>
                    <a:pt x="13478" y="16476"/>
                    <a:pt x="13631" y="16377"/>
                    <a:pt x="13631" y="16254"/>
                  </a:cubicBezTo>
                  <a:cubicBezTo>
                    <a:pt x="13631" y="16130"/>
                    <a:pt x="13478" y="16030"/>
                    <a:pt x="13285" y="16030"/>
                  </a:cubicBezTo>
                  <a:close/>
                  <a:moveTo>
                    <a:pt x="7283" y="16628"/>
                  </a:moveTo>
                  <a:cubicBezTo>
                    <a:pt x="7091" y="16628"/>
                    <a:pt x="6934" y="16729"/>
                    <a:pt x="6934" y="16853"/>
                  </a:cubicBezTo>
                  <a:cubicBezTo>
                    <a:pt x="6934" y="16976"/>
                    <a:pt x="7091" y="17075"/>
                    <a:pt x="7283" y="17075"/>
                  </a:cubicBezTo>
                  <a:cubicBezTo>
                    <a:pt x="7475" y="17075"/>
                    <a:pt x="7629" y="16976"/>
                    <a:pt x="7629" y="16853"/>
                  </a:cubicBezTo>
                  <a:cubicBezTo>
                    <a:pt x="7629" y="16729"/>
                    <a:pt x="7475" y="16628"/>
                    <a:pt x="7283" y="16628"/>
                  </a:cubicBezTo>
                  <a:close/>
                  <a:moveTo>
                    <a:pt x="8214" y="16628"/>
                  </a:moveTo>
                  <a:cubicBezTo>
                    <a:pt x="8022" y="16628"/>
                    <a:pt x="7865" y="16729"/>
                    <a:pt x="7865" y="16853"/>
                  </a:cubicBezTo>
                  <a:cubicBezTo>
                    <a:pt x="7865" y="16976"/>
                    <a:pt x="8022" y="17075"/>
                    <a:pt x="8214" y="17075"/>
                  </a:cubicBezTo>
                  <a:cubicBezTo>
                    <a:pt x="8406" y="17075"/>
                    <a:pt x="8560" y="16976"/>
                    <a:pt x="8560" y="16853"/>
                  </a:cubicBezTo>
                  <a:cubicBezTo>
                    <a:pt x="8560" y="16729"/>
                    <a:pt x="8406" y="16628"/>
                    <a:pt x="8214" y="16628"/>
                  </a:cubicBezTo>
                  <a:close/>
                  <a:moveTo>
                    <a:pt x="9249" y="16628"/>
                  </a:moveTo>
                  <a:cubicBezTo>
                    <a:pt x="9057" y="16628"/>
                    <a:pt x="8900" y="16729"/>
                    <a:pt x="8900" y="16853"/>
                  </a:cubicBezTo>
                  <a:cubicBezTo>
                    <a:pt x="8900" y="16976"/>
                    <a:pt x="9057" y="17075"/>
                    <a:pt x="9249" y="17075"/>
                  </a:cubicBezTo>
                  <a:cubicBezTo>
                    <a:pt x="9441" y="17075"/>
                    <a:pt x="9595" y="16976"/>
                    <a:pt x="9595" y="16853"/>
                  </a:cubicBezTo>
                  <a:cubicBezTo>
                    <a:pt x="9595" y="16729"/>
                    <a:pt x="9441" y="16628"/>
                    <a:pt x="9249" y="16628"/>
                  </a:cubicBezTo>
                  <a:close/>
                  <a:moveTo>
                    <a:pt x="10284" y="16628"/>
                  </a:moveTo>
                  <a:cubicBezTo>
                    <a:pt x="10092" y="16628"/>
                    <a:pt x="9935" y="16729"/>
                    <a:pt x="9935" y="16853"/>
                  </a:cubicBezTo>
                  <a:cubicBezTo>
                    <a:pt x="9935" y="16976"/>
                    <a:pt x="10092" y="17075"/>
                    <a:pt x="10284" y="17075"/>
                  </a:cubicBezTo>
                  <a:cubicBezTo>
                    <a:pt x="10476" y="17075"/>
                    <a:pt x="10630" y="16976"/>
                    <a:pt x="10630" y="16853"/>
                  </a:cubicBezTo>
                  <a:cubicBezTo>
                    <a:pt x="10630" y="16729"/>
                    <a:pt x="10476" y="16628"/>
                    <a:pt x="10284" y="16628"/>
                  </a:cubicBezTo>
                  <a:close/>
                  <a:moveTo>
                    <a:pt x="11319" y="16628"/>
                  </a:moveTo>
                  <a:cubicBezTo>
                    <a:pt x="11127" y="16628"/>
                    <a:pt x="10970" y="16729"/>
                    <a:pt x="10970" y="16853"/>
                  </a:cubicBezTo>
                  <a:cubicBezTo>
                    <a:pt x="10970" y="16976"/>
                    <a:pt x="11127" y="17075"/>
                    <a:pt x="11319" y="17075"/>
                  </a:cubicBezTo>
                  <a:cubicBezTo>
                    <a:pt x="11511" y="17075"/>
                    <a:pt x="11665" y="16976"/>
                    <a:pt x="11665" y="16853"/>
                  </a:cubicBezTo>
                  <a:cubicBezTo>
                    <a:pt x="11665" y="16729"/>
                    <a:pt x="11511" y="16628"/>
                    <a:pt x="11319" y="16628"/>
                  </a:cubicBezTo>
                  <a:close/>
                  <a:moveTo>
                    <a:pt x="8214" y="17293"/>
                  </a:moveTo>
                  <a:cubicBezTo>
                    <a:pt x="8022" y="17293"/>
                    <a:pt x="7865" y="17394"/>
                    <a:pt x="7865" y="17518"/>
                  </a:cubicBezTo>
                  <a:cubicBezTo>
                    <a:pt x="7865" y="17641"/>
                    <a:pt x="8022" y="17740"/>
                    <a:pt x="8214" y="17740"/>
                  </a:cubicBezTo>
                  <a:cubicBezTo>
                    <a:pt x="8407" y="17740"/>
                    <a:pt x="8560" y="17641"/>
                    <a:pt x="8560" y="17518"/>
                  </a:cubicBezTo>
                  <a:cubicBezTo>
                    <a:pt x="8560" y="17394"/>
                    <a:pt x="8407" y="17293"/>
                    <a:pt x="8214" y="17293"/>
                  </a:cubicBezTo>
                  <a:close/>
                  <a:moveTo>
                    <a:pt x="9353" y="17293"/>
                  </a:moveTo>
                  <a:cubicBezTo>
                    <a:pt x="9161" y="17293"/>
                    <a:pt x="9004" y="17394"/>
                    <a:pt x="9004" y="17518"/>
                  </a:cubicBezTo>
                  <a:cubicBezTo>
                    <a:pt x="9004" y="17641"/>
                    <a:pt x="9161" y="17740"/>
                    <a:pt x="9353" y="17740"/>
                  </a:cubicBezTo>
                  <a:cubicBezTo>
                    <a:pt x="9545" y="17740"/>
                    <a:pt x="9699" y="17641"/>
                    <a:pt x="9699" y="17518"/>
                  </a:cubicBezTo>
                  <a:cubicBezTo>
                    <a:pt x="9699" y="17394"/>
                    <a:pt x="9545" y="17293"/>
                    <a:pt x="9353" y="17293"/>
                  </a:cubicBezTo>
                  <a:close/>
                  <a:moveTo>
                    <a:pt x="10284" y="17293"/>
                  </a:moveTo>
                  <a:cubicBezTo>
                    <a:pt x="10092" y="17293"/>
                    <a:pt x="9935" y="17394"/>
                    <a:pt x="9935" y="17518"/>
                  </a:cubicBezTo>
                  <a:cubicBezTo>
                    <a:pt x="9935" y="17641"/>
                    <a:pt x="10092" y="17740"/>
                    <a:pt x="10284" y="17740"/>
                  </a:cubicBezTo>
                  <a:cubicBezTo>
                    <a:pt x="10476" y="17740"/>
                    <a:pt x="10630" y="17641"/>
                    <a:pt x="10630" y="17518"/>
                  </a:cubicBezTo>
                  <a:cubicBezTo>
                    <a:pt x="10630" y="17394"/>
                    <a:pt x="10476" y="17293"/>
                    <a:pt x="10284" y="17293"/>
                  </a:cubicBezTo>
                  <a:close/>
                  <a:moveTo>
                    <a:pt x="8214" y="17892"/>
                  </a:moveTo>
                  <a:cubicBezTo>
                    <a:pt x="8022" y="17892"/>
                    <a:pt x="7865" y="17993"/>
                    <a:pt x="7865" y="18116"/>
                  </a:cubicBezTo>
                  <a:cubicBezTo>
                    <a:pt x="7865" y="18240"/>
                    <a:pt x="8022" y="18339"/>
                    <a:pt x="8214" y="18339"/>
                  </a:cubicBezTo>
                  <a:cubicBezTo>
                    <a:pt x="8407" y="18339"/>
                    <a:pt x="8560" y="18240"/>
                    <a:pt x="8560" y="18116"/>
                  </a:cubicBezTo>
                  <a:cubicBezTo>
                    <a:pt x="8560" y="17993"/>
                    <a:pt x="8407" y="17892"/>
                    <a:pt x="8214" y="17892"/>
                  </a:cubicBezTo>
                  <a:close/>
                  <a:moveTo>
                    <a:pt x="9249" y="17892"/>
                  </a:moveTo>
                  <a:cubicBezTo>
                    <a:pt x="9057" y="17892"/>
                    <a:pt x="8900" y="17993"/>
                    <a:pt x="8900" y="18116"/>
                  </a:cubicBezTo>
                  <a:cubicBezTo>
                    <a:pt x="8900" y="18240"/>
                    <a:pt x="9057" y="18339"/>
                    <a:pt x="9249" y="18339"/>
                  </a:cubicBezTo>
                  <a:cubicBezTo>
                    <a:pt x="9442" y="18339"/>
                    <a:pt x="9595" y="18240"/>
                    <a:pt x="9595" y="18116"/>
                  </a:cubicBezTo>
                  <a:cubicBezTo>
                    <a:pt x="9595" y="17993"/>
                    <a:pt x="9442" y="17892"/>
                    <a:pt x="9249" y="17892"/>
                  </a:cubicBezTo>
                  <a:close/>
                  <a:moveTo>
                    <a:pt x="10284" y="17958"/>
                  </a:moveTo>
                  <a:cubicBezTo>
                    <a:pt x="10092" y="17958"/>
                    <a:pt x="9935" y="18060"/>
                    <a:pt x="9935" y="18183"/>
                  </a:cubicBezTo>
                  <a:cubicBezTo>
                    <a:pt x="9935" y="18307"/>
                    <a:pt x="10092" y="18405"/>
                    <a:pt x="10284" y="18405"/>
                  </a:cubicBezTo>
                  <a:cubicBezTo>
                    <a:pt x="10476" y="18405"/>
                    <a:pt x="10630" y="18307"/>
                    <a:pt x="10630" y="18183"/>
                  </a:cubicBezTo>
                  <a:cubicBezTo>
                    <a:pt x="10630" y="18060"/>
                    <a:pt x="10476" y="17958"/>
                    <a:pt x="10284" y="17958"/>
                  </a:cubicBezTo>
                  <a:close/>
                  <a:moveTo>
                    <a:pt x="8214" y="18557"/>
                  </a:moveTo>
                  <a:cubicBezTo>
                    <a:pt x="8022" y="18557"/>
                    <a:pt x="7865" y="18658"/>
                    <a:pt x="7865" y="18782"/>
                  </a:cubicBezTo>
                  <a:cubicBezTo>
                    <a:pt x="7865" y="18905"/>
                    <a:pt x="8022" y="19006"/>
                    <a:pt x="8214" y="19006"/>
                  </a:cubicBezTo>
                  <a:cubicBezTo>
                    <a:pt x="8406" y="19006"/>
                    <a:pt x="8560" y="18905"/>
                    <a:pt x="8560" y="18782"/>
                  </a:cubicBezTo>
                  <a:cubicBezTo>
                    <a:pt x="8560" y="18658"/>
                    <a:pt x="8406" y="18557"/>
                    <a:pt x="8214" y="18557"/>
                  </a:cubicBezTo>
                  <a:close/>
                  <a:moveTo>
                    <a:pt x="9249" y="18557"/>
                  </a:moveTo>
                  <a:cubicBezTo>
                    <a:pt x="9057" y="18557"/>
                    <a:pt x="8900" y="18658"/>
                    <a:pt x="8900" y="18782"/>
                  </a:cubicBezTo>
                  <a:cubicBezTo>
                    <a:pt x="8900" y="18905"/>
                    <a:pt x="9057" y="19006"/>
                    <a:pt x="9249" y="19006"/>
                  </a:cubicBezTo>
                  <a:cubicBezTo>
                    <a:pt x="9441" y="19006"/>
                    <a:pt x="9595" y="18905"/>
                    <a:pt x="9595" y="18782"/>
                  </a:cubicBezTo>
                  <a:cubicBezTo>
                    <a:pt x="9595" y="18658"/>
                    <a:pt x="9441" y="18557"/>
                    <a:pt x="9249" y="18557"/>
                  </a:cubicBezTo>
                  <a:close/>
                  <a:moveTo>
                    <a:pt x="10284" y="18624"/>
                  </a:moveTo>
                  <a:cubicBezTo>
                    <a:pt x="10092" y="18624"/>
                    <a:pt x="9935" y="18724"/>
                    <a:pt x="9935" y="18848"/>
                  </a:cubicBezTo>
                  <a:cubicBezTo>
                    <a:pt x="9935" y="18972"/>
                    <a:pt x="10092" y="19070"/>
                    <a:pt x="10284" y="19070"/>
                  </a:cubicBezTo>
                  <a:cubicBezTo>
                    <a:pt x="10476" y="19070"/>
                    <a:pt x="10630" y="18972"/>
                    <a:pt x="10630" y="18848"/>
                  </a:cubicBezTo>
                  <a:cubicBezTo>
                    <a:pt x="10630" y="18724"/>
                    <a:pt x="10476" y="18624"/>
                    <a:pt x="10284" y="18624"/>
                  </a:cubicBezTo>
                  <a:close/>
                  <a:moveTo>
                    <a:pt x="8214" y="19156"/>
                  </a:moveTo>
                  <a:cubicBezTo>
                    <a:pt x="8022" y="19156"/>
                    <a:pt x="7865" y="19257"/>
                    <a:pt x="7865" y="19380"/>
                  </a:cubicBezTo>
                  <a:cubicBezTo>
                    <a:pt x="7865" y="19504"/>
                    <a:pt x="8022" y="19603"/>
                    <a:pt x="8214" y="19603"/>
                  </a:cubicBezTo>
                  <a:cubicBezTo>
                    <a:pt x="8406" y="19603"/>
                    <a:pt x="8560" y="19504"/>
                    <a:pt x="8560" y="19380"/>
                  </a:cubicBezTo>
                  <a:cubicBezTo>
                    <a:pt x="8560" y="19257"/>
                    <a:pt x="8406" y="19156"/>
                    <a:pt x="8214" y="19156"/>
                  </a:cubicBezTo>
                  <a:close/>
                  <a:moveTo>
                    <a:pt x="9249" y="19156"/>
                  </a:moveTo>
                  <a:cubicBezTo>
                    <a:pt x="9057" y="19156"/>
                    <a:pt x="8900" y="19257"/>
                    <a:pt x="8900" y="19380"/>
                  </a:cubicBezTo>
                  <a:cubicBezTo>
                    <a:pt x="8900" y="19504"/>
                    <a:pt x="9057" y="19603"/>
                    <a:pt x="9249" y="19603"/>
                  </a:cubicBezTo>
                  <a:cubicBezTo>
                    <a:pt x="9442" y="19603"/>
                    <a:pt x="9595" y="19504"/>
                    <a:pt x="9595" y="19380"/>
                  </a:cubicBezTo>
                  <a:cubicBezTo>
                    <a:pt x="9595" y="19257"/>
                    <a:pt x="9442" y="19156"/>
                    <a:pt x="9249" y="19156"/>
                  </a:cubicBezTo>
                  <a:close/>
                  <a:moveTo>
                    <a:pt x="10284" y="19222"/>
                  </a:moveTo>
                  <a:cubicBezTo>
                    <a:pt x="10092" y="19222"/>
                    <a:pt x="9935" y="19323"/>
                    <a:pt x="9935" y="19447"/>
                  </a:cubicBezTo>
                  <a:cubicBezTo>
                    <a:pt x="9935" y="19570"/>
                    <a:pt x="10092" y="19671"/>
                    <a:pt x="10284" y="19671"/>
                  </a:cubicBezTo>
                  <a:cubicBezTo>
                    <a:pt x="10476" y="19671"/>
                    <a:pt x="10630" y="19570"/>
                    <a:pt x="10630" y="19447"/>
                  </a:cubicBezTo>
                  <a:cubicBezTo>
                    <a:pt x="10630" y="19323"/>
                    <a:pt x="10476" y="19222"/>
                    <a:pt x="10284" y="19222"/>
                  </a:cubicBezTo>
                  <a:close/>
                  <a:moveTo>
                    <a:pt x="11216" y="19222"/>
                  </a:moveTo>
                  <a:cubicBezTo>
                    <a:pt x="11024" y="19222"/>
                    <a:pt x="10866" y="19323"/>
                    <a:pt x="10866" y="19447"/>
                  </a:cubicBezTo>
                  <a:cubicBezTo>
                    <a:pt x="10866" y="19570"/>
                    <a:pt x="11024" y="19669"/>
                    <a:pt x="11216" y="19669"/>
                  </a:cubicBezTo>
                  <a:cubicBezTo>
                    <a:pt x="11408" y="19669"/>
                    <a:pt x="11562" y="19570"/>
                    <a:pt x="11562" y="19447"/>
                  </a:cubicBezTo>
                  <a:cubicBezTo>
                    <a:pt x="11562" y="19323"/>
                    <a:pt x="11408" y="19222"/>
                    <a:pt x="11216" y="19222"/>
                  </a:cubicBezTo>
                  <a:close/>
                  <a:moveTo>
                    <a:pt x="9249" y="19821"/>
                  </a:moveTo>
                  <a:cubicBezTo>
                    <a:pt x="9057" y="19821"/>
                    <a:pt x="8900" y="19922"/>
                    <a:pt x="8900" y="20045"/>
                  </a:cubicBezTo>
                  <a:cubicBezTo>
                    <a:pt x="8900" y="20169"/>
                    <a:pt x="9057" y="20268"/>
                    <a:pt x="9249" y="20268"/>
                  </a:cubicBezTo>
                  <a:cubicBezTo>
                    <a:pt x="9441" y="20268"/>
                    <a:pt x="9595" y="20169"/>
                    <a:pt x="9595" y="20045"/>
                  </a:cubicBezTo>
                  <a:cubicBezTo>
                    <a:pt x="9595" y="19922"/>
                    <a:pt x="9441" y="19821"/>
                    <a:pt x="9249" y="19821"/>
                  </a:cubicBezTo>
                  <a:close/>
                  <a:moveTo>
                    <a:pt x="10284" y="19821"/>
                  </a:moveTo>
                  <a:cubicBezTo>
                    <a:pt x="10092" y="19821"/>
                    <a:pt x="9935" y="19922"/>
                    <a:pt x="9935" y="20045"/>
                  </a:cubicBezTo>
                  <a:cubicBezTo>
                    <a:pt x="9935" y="20169"/>
                    <a:pt x="10092" y="20270"/>
                    <a:pt x="10284" y="20270"/>
                  </a:cubicBezTo>
                  <a:cubicBezTo>
                    <a:pt x="10476" y="20270"/>
                    <a:pt x="10630" y="20169"/>
                    <a:pt x="10630" y="20045"/>
                  </a:cubicBezTo>
                  <a:cubicBezTo>
                    <a:pt x="10630" y="19922"/>
                    <a:pt x="10476" y="19821"/>
                    <a:pt x="10284" y="19821"/>
                  </a:cubicBezTo>
                  <a:close/>
                  <a:moveTo>
                    <a:pt x="10284" y="20419"/>
                  </a:moveTo>
                  <a:cubicBezTo>
                    <a:pt x="10092" y="20419"/>
                    <a:pt x="9935" y="20520"/>
                    <a:pt x="9935" y="20644"/>
                  </a:cubicBezTo>
                  <a:cubicBezTo>
                    <a:pt x="9935" y="20767"/>
                    <a:pt x="10092" y="20868"/>
                    <a:pt x="10284" y="20868"/>
                  </a:cubicBezTo>
                  <a:cubicBezTo>
                    <a:pt x="10476" y="20868"/>
                    <a:pt x="10630" y="20767"/>
                    <a:pt x="10630" y="20644"/>
                  </a:cubicBezTo>
                  <a:cubicBezTo>
                    <a:pt x="10630" y="20520"/>
                    <a:pt x="10476" y="20419"/>
                    <a:pt x="10284" y="20419"/>
                  </a:cubicBezTo>
                  <a:close/>
                  <a:moveTo>
                    <a:pt x="14217" y="20552"/>
                  </a:moveTo>
                  <a:cubicBezTo>
                    <a:pt x="14025" y="20552"/>
                    <a:pt x="13867" y="20654"/>
                    <a:pt x="13867" y="20777"/>
                  </a:cubicBezTo>
                  <a:cubicBezTo>
                    <a:pt x="13867" y="20900"/>
                    <a:pt x="14025" y="21001"/>
                    <a:pt x="14217" y="21001"/>
                  </a:cubicBezTo>
                  <a:cubicBezTo>
                    <a:pt x="14409" y="21001"/>
                    <a:pt x="14563" y="20900"/>
                    <a:pt x="14563" y="20777"/>
                  </a:cubicBezTo>
                  <a:cubicBezTo>
                    <a:pt x="14563" y="20654"/>
                    <a:pt x="14409" y="20552"/>
                    <a:pt x="14217" y="20552"/>
                  </a:cubicBezTo>
                  <a:close/>
                  <a:moveTo>
                    <a:pt x="11216" y="21151"/>
                  </a:moveTo>
                  <a:cubicBezTo>
                    <a:pt x="11024" y="21151"/>
                    <a:pt x="10866" y="21252"/>
                    <a:pt x="10866" y="21376"/>
                  </a:cubicBezTo>
                  <a:cubicBezTo>
                    <a:pt x="10866" y="21499"/>
                    <a:pt x="11024" y="21600"/>
                    <a:pt x="11216" y="21600"/>
                  </a:cubicBezTo>
                  <a:cubicBezTo>
                    <a:pt x="11408" y="21600"/>
                    <a:pt x="11562" y="21499"/>
                    <a:pt x="11562" y="21376"/>
                  </a:cubicBezTo>
                  <a:cubicBezTo>
                    <a:pt x="11562" y="21252"/>
                    <a:pt x="11408" y="21151"/>
                    <a:pt x="11216" y="21151"/>
                  </a:cubicBezTo>
                  <a:close/>
                  <a:moveTo>
                    <a:pt x="12250" y="21151"/>
                  </a:moveTo>
                  <a:cubicBezTo>
                    <a:pt x="12059" y="21151"/>
                    <a:pt x="11901" y="21252"/>
                    <a:pt x="11901" y="21376"/>
                  </a:cubicBezTo>
                  <a:cubicBezTo>
                    <a:pt x="11901" y="21499"/>
                    <a:pt x="12059" y="21600"/>
                    <a:pt x="12250" y="21600"/>
                  </a:cubicBezTo>
                  <a:cubicBezTo>
                    <a:pt x="12443" y="21600"/>
                    <a:pt x="12596" y="21499"/>
                    <a:pt x="12596" y="21376"/>
                  </a:cubicBezTo>
                  <a:cubicBezTo>
                    <a:pt x="12596" y="21252"/>
                    <a:pt x="12443" y="21151"/>
                    <a:pt x="12250" y="21151"/>
                  </a:cubicBezTo>
                  <a:close/>
                </a:path>
              </a:pathLst>
            </a:custGeom>
            <a:grp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ptos" panose="020B0004020202020204" pitchFamily="34" charset="0"/>
                <a:ea typeface="Open Sans" panose="020B0606030504020204" pitchFamily="34" charset="0"/>
                <a:cs typeface="Arial" panose="020B0604020202020204" pitchFamily="34" charset="0"/>
              </a:endParaRPr>
            </a:p>
          </p:txBody>
        </p:sp>
      </p:grpSp>
      <p:sp>
        <p:nvSpPr>
          <p:cNvPr id="12" name="Rectangle 11">
            <a:extLst>
              <a:ext uri="{FF2B5EF4-FFF2-40B4-BE49-F238E27FC236}">
                <a16:creationId xmlns:a16="http://schemas.microsoft.com/office/drawing/2014/main" id="{BE642640-8F4D-A2AB-0DF8-755B0FD55D53}"/>
              </a:ext>
            </a:extLst>
          </p:cNvPr>
          <p:cNvSpPr/>
          <p:nvPr userDrawn="1"/>
        </p:nvSpPr>
        <p:spPr>
          <a:xfrm>
            <a:off x="10131853" y="2353743"/>
            <a:ext cx="1688672" cy="859652"/>
          </a:xfrm>
          <a:prstGeom prst="rect">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ptos" panose="020B00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BE5F67EF-12B9-9FE6-779B-52226861535D}"/>
              </a:ext>
            </a:extLst>
          </p:cNvPr>
          <p:cNvSpPr/>
          <p:nvPr userDrawn="1"/>
        </p:nvSpPr>
        <p:spPr>
          <a:xfrm>
            <a:off x="10131853" y="2358908"/>
            <a:ext cx="1688672" cy="255809"/>
          </a:xfrm>
          <a:prstGeom prst="rect">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latin typeface="Aptos" panose="020B0004020202020204" pitchFamily="34" charset="0"/>
                <a:cs typeface="Arial" panose="020B0604020202020204" pitchFamily="34" charset="0"/>
              </a:rPr>
              <a:t>Singapore</a:t>
            </a:r>
          </a:p>
        </p:txBody>
      </p:sp>
      <p:sp>
        <p:nvSpPr>
          <p:cNvPr id="15" name="Rectangle 14">
            <a:extLst>
              <a:ext uri="{FF2B5EF4-FFF2-40B4-BE49-F238E27FC236}">
                <a16:creationId xmlns:a16="http://schemas.microsoft.com/office/drawing/2014/main" id="{8FAD06AA-5CEC-EB07-AF2E-A1E4E6CD3762}"/>
              </a:ext>
            </a:extLst>
          </p:cNvPr>
          <p:cNvSpPr/>
          <p:nvPr userDrawn="1"/>
        </p:nvSpPr>
        <p:spPr>
          <a:xfrm>
            <a:off x="7070661" y="3686440"/>
            <a:ext cx="1578331" cy="728019"/>
          </a:xfrm>
          <a:prstGeom prst="rect">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ptos" panose="020B00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58C55697-893C-0A9A-842F-32AD68388BD5}"/>
              </a:ext>
            </a:extLst>
          </p:cNvPr>
          <p:cNvSpPr/>
          <p:nvPr userDrawn="1"/>
        </p:nvSpPr>
        <p:spPr>
          <a:xfrm>
            <a:off x="7070661" y="3676630"/>
            <a:ext cx="1578331" cy="255809"/>
          </a:xfrm>
          <a:prstGeom prst="rect">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latin typeface="Aptos" panose="020B0004020202020204" pitchFamily="34" charset="0"/>
                <a:cs typeface="Arial" panose="020B0604020202020204" pitchFamily="34" charset="0"/>
              </a:rPr>
              <a:t>Africa(1)</a:t>
            </a:r>
          </a:p>
        </p:txBody>
      </p:sp>
      <p:sp>
        <p:nvSpPr>
          <p:cNvPr id="18" name="Rectangle 17">
            <a:extLst>
              <a:ext uri="{FF2B5EF4-FFF2-40B4-BE49-F238E27FC236}">
                <a16:creationId xmlns:a16="http://schemas.microsoft.com/office/drawing/2014/main" id="{9A2D178A-F419-7DE0-E7EC-0F1C70A6A743}"/>
              </a:ext>
            </a:extLst>
          </p:cNvPr>
          <p:cNvSpPr/>
          <p:nvPr userDrawn="1"/>
        </p:nvSpPr>
        <p:spPr>
          <a:xfrm>
            <a:off x="4345869" y="2767893"/>
            <a:ext cx="2010485" cy="989069"/>
          </a:xfrm>
          <a:prstGeom prst="rect">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ptos" panose="020B00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D4DF295F-01A1-B97C-6B62-CA735CCB4A38}"/>
              </a:ext>
            </a:extLst>
          </p:cNvPr>
          <p:cNvSpPr/>
          <p:nvPr userDrawn="1"/>
        </p:nvSpPr>
        <p:spPr>
          <a:xfrm>
            <a:off x="4345869" y="2769691"/>
            <a:ext cx="2010485" cy="215307"/>
          </a:xfrm>
          <a:prstGeom prst="rect">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latin typeface="Aptos" panose="020B0004020202020204" pitchFamily="34" charset="0"/>
                <a:cs typeface="Arial" panose="020B0604020202020204" pitchFamily="34" charset="0"/>
              </a:rPr>
              <a:t>Americas(3)</a:t>
            </a:r>
          </a:p>
        </p:txBody>
      </p:sp>
      <p:sp>
        <p:nvSpPr>
          <p:cNvPr id="21" name="Rectangle 20">
            <a:extLst>
              <a:ext uri="{FF2B5EF4-FFF2-40B4-BE49-F238E27FC236}">
                <a16:creationId xmlns:a16="http://schemas.microsoft.com/office/drawing/2014/main" id="{62E875D3-FE59-1C7C-50A7-90FBBD728BEF}"/>
              </a:ext>
            </a:extLst>
          </p:cNvPr>
          <p:cNvSpPr/>
          <p:nvPr userDrawn="1"/>
        </p:nvSpPr>
        <p:spPr>
          <a:xfrm>
            <a:off x="7362210" y="1785901"/>
            <a:ext cx="2010485" cy="981993"/>
          </a:xfrm>
          <a:prstGeom prst="rect">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ptos" panose="020B00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D9714D82-240B-60BE-EFF7-75487ABEA6B8}"/>
              </a:ext>
            </a:extLst>
          </p:cNvPr>
          <p:cNvSpPr/>
          <p:nvPr userDrawn="1"/>
        </p:nvSpPr>
        <p:spPr>
          <a:xfrm>
            <a:off x="7362213" y="1793425"/>
            <a:ext cx="2010485" cy="240536"/>
          </a:xfrm>
          <a:prstGeom prst="rect">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latin typeface="Aptos" panose="020B0004020202020204" pitchFamily="34" charset="0"/>
                <a:cs typeface="Arial" panose="020B0604020202020204" pitchFamily="34" charset="0"/>
              </a:rPr>
              <a:t>Europe(2)</a:t>
            </a:r>
          </a:p>
        </p:txBody>
      </p:sp>
      <p:sp>
        <p:nvSpPr>
          <p:cNvPr id="23" name="Rectangle 22">
            <a:extLst>
              <a:ext uri="{FF2B5EF4-FFF2-40B4-BE49-F238E27FC236}">
                <a16:creationId xmlns:a16="http://schemas.microsoft.com/office/drawing/2014/main" id="{C738C16A-B2BE-3D5E-A325-7C1C7B8C33E5}"/>
              </a:ext>
            </a:extLst>
          </p:cNvPr>
          <p:cNvSpPr/>
          <p:nvPr userDrawn="1"/>
        </p:nvSpPr>
        <p:spPr>
          <a:xfrm>
            <a:off x="8880566" y="3389928"/>
            <a:ext cx="1942064" cy="859652"/>
          </a:xfrm>
          <a:prstGeom prst="rect">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ptos" panose="020B00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3DCE45A1-7B3B-E44C-54B5-8EE4B6C2285E}"/>
              </a:ext>
            </a:extLst>
          </p:cNvPr>
          <p:cNvSpPr/>
          <p:nvPr userDrawn="1"/>
        </p:nvSpPr>
        <p:spPr>
          <a:xfrm>
            <a:off x="8880566" y="3395093"/>
            <a:ext cx="1942064" cy="255809"/>
          </a:xfrm>
          <a:prstGeom prst="rect">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latin typeface="Aptos" panose="020B0004020202020204" pitchFamily="34" charset="0"/>
                <a:cs typeface="Arial" panose="020B0604020202020204" pitchFamily="34" charset="0"/>
              </a:rPr>
              <a:t>Asia(18)</a:t>
            </a:r>
          </a:p>
        </p:txBody>
      </p:sp>
      <p:sp>
        <p:nvSpPr>
          <p:cNvPr id="28" name="Text Placeholder 27">
            <a:extLst>
              <a:ext uri="{FF2B5EF4-FFF2-40B4-BE49-F238E27FC236}">
                <a16:creationId xmlns:a16="http://schemas.microsoft.com/office/drawing/2014/main" id="{F8808AC7-BCE6-6F61-C8BF-A116DB3B9CDD}"/>
              </a:ext>
            </a:extLst>
          </p:cNvPr>
          <p:cNvSpPr>
            <a:spLocks noGrp="1"/>
          </p:cNvSpPr>
          <p:nvPr>
            <p:ph type="body" sz="quarter" idx="10" hasCustomPrompt="1"/>
          </p:nvPr>
        </p:nvSpPr>
        <p:spPr>
          <a:xfrm>
            <a:off x="4439863" y="3101325"/>
            <a:ext cx="1822495" cy="681037"/>
          </a:xfrm>
          <a:prstGeom prst="rect">
            <a:avLst/>
          </a:prstGeom>
        </p:spPr>
        <p:txBody>
          <a:bodyPr lIns="0" tIns="0" rIns="0" bIns="0">
            <a:noAutofit/>
          </a:bodyPr>
          <a:lstStyle>
            <a:lvl1pPr marL="0" indent="0" algn="ctr">
              <a:spcBef>
                <a:spcPts val="0"/>
              </a:spcBef>
              <a:buNone/>
              <a:defRPr sz="900"/>
            </a:lvl1pPr>
            <a:lvl2pPr marL="457200" indent="0" algn="ctr">
              <a:spcBef>
                <a:spcPts val="0"/>
              </a:spcBef>
              <a:buNone/>
              <a:defRPr sz="1050"/>
            </a:lvl2pPr>
            <a:lvl3pPr marL="914400" indent="0" algn="ctr">
              <a:spcBef>
                <a:spcPts val="0"/>
              </a:spcBef>
              <a:buNone/>
              <a:defRPr sz="1000"/>
            </a:lvl3pPr>
            <a:lvl4pPr marL="1371600" indent="0" algn="ctr">
              <a:spcBef>
                <a:spcPts val="0"/>
              </a:spcBef>
              <a:buNone/>
              <a:defRPr sz="900"/>
            </a:lvl4pPr>
            <a:lvl5pPr marL="1828800" indent="0" algn="ctr">
              <a:spcBef>
                <a:spcPts val="0"/>
              </a:spcBef>
              <a:buNone/>
              <a:defRPr sz="900"/>
            </a:lvl5pPr>
          </a:lstStyle>
          <a:p>
            <a:pPr lvl="0"/>
            <a:r>
              <a:rPr lang="en-GB"/>
              <a:t>USFDA approved manufacturing facility in Chestnut Ridge, pure-play mAbs facility &amp; platform technology facility at New Jersey</a:t>
            </a:r>
          </a:p>
          <a:p>
            <a:pPr lvl="0"/>
            <a:endParaRPr lang="en-GB"/>
          </a:p>
        </p:txBody>
      </p:sp>
      <p:sp>
        <p:nvSpPr>
          <p:cNvPr id="29" name="Text Placeholder 27">
            <a:extLst>
              <a:ext uri="{FF2B5EF4-FFF2-40B4-BE49-F238E27FC236}">
                <a16:creationId xmlns:a16="http://schemas.microsoft.com/office/drawing/2014/main" id="{042328A1-7DF2-21F9-FC55-72F0CA8D1272}"/>
              </a:ext>
            </a:extLst>
          </p:cNvPr>
          <p:cNvSpPr>
            <a:spLocks noGrp="1"/>
          </p:cNvSpPr>
          <p:nvPr>
            <p:ph type="body" sz="quarter" idx="11" hasCustomPrompt="1"/>
          </p:nvPr>
        </p:nvSpPr>
        <p:spPr>
          <a:xfrm>
            <a:off x="7512248" y="2174733"/>
            <a:ext cx="1688672" cy="493417"/>
          </a:xfrm>
          <a:prstGeom prst="rect">
            <a:avLst/>
          </a:prstGeom>
        </p:spPr>
        <p:txBody>
          <a:bodyPr lIns="0" tIns="0" rIns="0" bIns="0">
            <a:noAutofit/>
          </a:bodyPr>
          <a:lstStyle>
            <a:lvl1pPr marL="0" indent="0" algn="ctr">
              <a:spcBef>
                <a:spcPts val="0"/>
              </a:spcBef>
              <a:buNone/>
              <a:defRPr sz="900"/>
            </a:lvl1pPr>
            <a:lvl2pPr marL="457200" indent="0" algn="ctr">
              <a:spcBef>
                <a:spcPts val="0"/>
              </a:spcBef>
              <a:buNone/>
              <a:defRPr sz="1050"/>
            </a:lvl2pPr>
            <a:lvl3pPr marL="914400" indent="0" algn="ctr">
              <a:spcBef>
                <a:spcPts val="0"/>
              </a:spcBef>
              <a:buNone/>
              <a:defRPr sz="1000"/>
            </a:lvl3pPr>
            <a:lvl4pPr marL="1371600" indent="0" algn="ctr">
              <a:spcBef>
                <a:spcPts val="0"/>
              </a:spcBef>
              <a:buNone/>
              <a:defRPr sz="900"/>
            </a:lvl4pPr>
            <a:lvl5pPr marL="1828800" indent="0" algn="ctr">
              <a:spcBef>
                <a:spcPts val="0"/>
              </a:spcBef>
              <a:buNone/>
              <a:defRPr sz="900"/>
            </a:lvl5pPr>
          </a:lstStyle>
          <a:p>
            <a:pPr lvl="0"/>
            <a:r>
              <a:rPr lang="en-GB"/>
              <a:t>WHO Approved formulations Facility at Nairobi, Kenya</a:t>
            </a:r>
          </a:p>
        </p:txBody>
      </p:sp>
      <p:sp>
        <p:nvSpPr>
          <p:cNvPr id="30" name="Text Placeholder 27">
            <a:extLst>
              <a:ext uri="{FF2B5EF4-FFF2-40B4-BE49-F238E27FC236}">
                <a16:creationId xmlns:a16="http://schemas.microsoft.com/office/drawing/2014/main" id="{FFDC16AC-F54B-FF27-09B8-93435F3B3007}"/>
              </a:ext>
            </a:extLst>
          </p:cNvPr>
          <p:cNvSpPr>
            <a:spLocks noGrp="1"/>
          </p:cNvSpPr>
          <p:nvPr>
            <p:ph type="body" sz="quarter" idx="12" hasCustomPrompt="1"/>
          </p:nvPr>
        </p:nvSpPr>
        <p:spPr>
          <a:xfrm>
            <a:off x="7158679" y="4015725"/>
            <a:ext cx="1412297" cy="681037"/>
          </a:xfrm>
          <a:prstGeom prst="rect">
            <a:avLst/>
          </a:prstGeom>
        </p:spPr>
        <p:txBody>
          <a:bodyPr lIns="0" tIns="0" rIns="0" bIns="0">
            <a:noAutofit/>
          </a:bodyPr>
          <a:lstStyle>
            <a:lvl1pPr marL="0" indent="0" algn="ctr">
              <a:spcBef>
                <a:spcPts val="0"/>
              </a:spcBef>
              <a:buNone/>
              <a:defRPr sz="900"/>
            </a:lvl1pPr>
            <a:lvl2pPr marL="457200" indent="0" algn="ctr">
              <a:spcBef>
                <a:spcPts val="0"/>
              </a:spcBef>
              <a:buNone/>
              <a:defRPr sz="1050"/>
            </a:lvl2pPr>
            <a:lvl3pPr marL="914400" indent="0" algn="ctr">
              <a:spcBef>
                <a:spcPts val="0"/>
              </a:spcBef>
              <a:buNone/>
              <a:defRPr sz="1000"/>
            </a:lvl3pPr>
            <a:lvl4pPr marL="1371600" indent="0" algn="ctr">
              <a:spcBef>
                <a:spcPts val="0"/>
              </a:spcBef>
              <a:buNone/>
              <a:defRPr sz="900"/>
            </a:lvl4pPr>
            <a:lvl5pPr marL="1828800" indent="0" algn="ctr">
              <a:spcBef>
                <a:spcPts val="0"/>
              </a:spcBef>
              <a:buNone/>
              <a:defRPr sz="900"/>
            </a:lvl5pPr>
          </a:lstStyle>
          <a:p>
            <a:pPr lvl="0"/>
            <a:r>
              <a:rPr lang="en-GB"/>
              <a:t>WHO Approved formulations Facility at Nairobi, Kenya</a:t>
            </a:r>
          </a:p>
          <a:p>
            <a:pPr lvl="0"/>
            <a:endParaRPr lang="en-GB"/>
          </a:p>
        </p:txBody>
      </p:sp>
      <p:sp>
        <p:nvSpPr>
          <p:cNvPr id="31" name="Text Placeholder 27">
            <a:extLst>
              <a:ext uri="{FF2B5EF4-FFF2-40B4-BE49-F238E27FC236}">
                <a16:creationId xmlns:a16="http://schemas.microsoft.com/office/drawing/2014/main" id="{1F548CB5-571D-D449-A7B7-B39E1CB66597}"/>
              </a:ext>
            </a:extLst>
          </p:cNvPr>
          <p:cNvSpPr>
            <a:spLocks noGrp="1"/>
          </p:cNvSpPr>
          <p:nvPr>
            <p:ph type="body" sz="quarter" idx="13" hasCustomPrompt="1"/>
          </p:nvPr>
        </p:nvSpPr>
        <p:spPr>
          <a:xfrm>
            <a:off x="8950903" y="3747501"/>
            <a:ext cx="1803325" cy="681037"/>
          </a:xfrm>
          <a:prstGeom prst="rect">
            <a:avLst/>
          </a:prstGeom>
        </p:spPr>
        <p:txBody>
          <a:bodyPr lIns="0" tIns="0" rIns="0" bIns="0">
            <a:noAutofit/>
          </a:bodyPr>
          <a:lstStyle>
            <a:lvl1pPr marL="0" indent="0" algn="ctr">
              <a:spcBef>
                <a:spcPts val="0"/>
              </a:spcBef>
              <a:buNone/>
              <a:defRPr sz="900"/>
            </a:lvl1pPr>
            <a:lvl2pPr marL="457200" indent="0" algn="ctr">
              <a:spcBef>
                <a:spcPts val="0"/>
              </a:spcBef>
              <a:buNone/>
              <a:defRPr sz="1050"/>
            </a:lvl2pPr>
            <a:lvl3pPr marL="914400" indent="0" algn="ctr">
              <a:spcBef>
                <a:spcPts val="0"/>
              </a:spcBef>
              <a:buNone/>
              <a:defRPr sz="1000"/>
            </a:lvl3pPr>
            <a:lvl4pPr marL="1371600" indent="0" algn="ctr">
              <a:spcBef>
                <a:spcPts val="0"/>
              </a:spcBef>
              <a:buNone/>
              <a:defRPr sz="900"/>
            </a:lvl4pPr>
            <a:lvl5pPr marL="1828800" indent="0" algn="ctr">
              <a:spcBef>
                <a:spcPts val="0"/>
              </a:spcBef>
              <a:buNone/>
              <a:defRPr sz="900"/>
            </a:lvl5pPr>
          </a:lstStyle>
          <a:p>
            <a:pPr lvl="0"/>
            <a:r>
              <a:rPr lang="en-GB"/>
              <a:t>Multiple API and Formulation sites for pharmaceutical, biopharma products and dry powder injectables</a:t>
            </a:r>
          </a:p>
          <a:p>
            <a:pPr lvl="0"/>
            <a:endParaRPr lang="en-GB"/>
          </a:p>
        </p:txBody>
      </p:sp>
      <p:sp>
        <p:nvSpPr>
          <p:cNvPr id="32" name="Text Placeholder 27">
            <a:extLst>
              <a:ext uri="{FF2B5EF4-FFF2-40B4-BE49-F238E27FC236}">
                <a16:creationId xmlns:a16="http://schemas.microsoft.com/office/drawing/2014/main" id="{EDFB6713-D6C0-A98A-D7DC-F8BB85F07486}"/>
              </a:ext>
            </a:extLst>
          </p:cNvPr>
          <p:cNvSpPr>
            <a:spLocks noGrp="1"/>
          </p:cNvSpPr>
          <p:nvPr>
            <p:ph type="body" sz="quarter" idx="14" hasCustomPrompt="1"/>
          </p:nvPr>
        </p:nvSpPr>
        <p:spPr>
          <a:xfrm>
            <a:off x="10292973" y="2723373"/>
            <a:ext cx="1342833" cy="493417"/>
          </a:xfrm>
          <a:prstGeom prst="rect">
            <a:avLst/>
          </a:prstGeom>
        </p:spPr>
        <p:txBody>
          <a:bodyPr lIns="0" tIns="0" rIns="0" bIns="0">
            <a:noAutofit/>
          </a:bodyPr>
          <a:lstStyle>
            <a:lvl1pPr marL="0" indent="0" algn="ctr">
              <a:spcBef>
                <a:spcPts val="0"/>
              </a:spcBef>
              <a:buNone/>
              <a:defRPr sz="900"/>
            </a:lvl1pPr>
            <a:lvl2pPr marL="457200" indent="0" algn="ctr">
              <a:spcBef>
                <a:spcPts val="0"/>
              </a:spcBef>
              <a:buNone/>
              <a:defRPr sz="1050"/>
            </a:lvl2pPr>
            <a:lvl3pPr marL="914400" indent="0" algn="ctr">
              <a:spcBef>
                <a:spcPts val="0"/>
              </a:spcBef>
              <a:buNone/>
              <a:defRPr sz="1000"/>
            </a:lvl3pPr>
            <a:lvl4pPr marL="1371600" indent="0" algn="ctr">
              <a:spcBef>
                <a:spcPts val="0"/>
              </a:spcBef>
              <a:buNone/>
              <a:defRPr sz="900"/>
            </a:lvl4pPr>
            <a:lvl5pPr marL="1828800" indent="0" algn="ctr">
              <a:spcBef>
                <a:spcPts val="0"/>
              </a:spcBef>
              <a:buNone/>
              <a:defRPr sz="900"/>
            </a:lvl5pPr>
          </a:lstStyle>
          <a:p>
            <a:pPr lvl="0"/>
            <a:r>
              <a:rPr lang="en-GB"/>
              <a:t>FDA approved FDF facility at Singapore </a:t>
            </a:r>
          </a:p>
        </p:txBody>
      </p:sp>
      <p:sp>
        <p:nvSpPr>
          <p:cNvPr id="35" name="TextBox 34">
            <a:extLst>
              <a:ext uri="{FF2B5EF4-FFF2-40B4-BE49-F238E27FC236}">
                <a16:creationId xmlns:a16="http://schemas.microsoft.com/office/drawing/2014/main" id="{8576464F-7EB1-2285-233B-009AD959EECD}"/>
              </a:ext>
            </a:extLst>
          </p:cNvPr>
          <p:cNvSpPr txBox="1"/>
          <p:nvPr userDrawn="1"/>
        </p:nvSpPr>
        <p:spPr>
          <a:xfrm>
            <a:off x="383971" y="1711297"/>
            <a:ext cx="1657377" cy="215444"/>
          </a:xfrm>
          <a:prstGeom prst="rect">
            <a:avLst/>
          </a:prstGeom>
          <a:noFill/>
        </p:spPr>
        <p:txBody>
          <a:bodyPr wrap="square" lIns="0" tIns="0" rIns="0" bIns="0" rtlCol="0">
            <a:noAutofit/>
          </a:bodyPr>
          <a:lstStyle/>
          <a:p>
            <a:r>
              <a:rPr lang="en-GB" sz="1400" b="1">
                <a:latin typeface="Aptos" panose="020B0004020202020204" pitchFamily="34" charset="0"/>
                <a:cs typeface="Arial" panose="020B0604020202020204" pitchFamily="34" charset="0"/>
              </a:rPr>
              <a:t>By Business Domain</a:t>
            </a:r>
          </a:p>
        </p:txBody>
      </p:sp>
      <p:sp>
        <p:nvSpPr>
          <p:cNvPr id="36" name="TextBox 35">
            <a:extLst>
              <a:ext uri="{FF2B5EF4-FFF2-40B4-BE49-F238E27FC236}">
                <a16:creationId xmlns:a16="http://schemas.microsoft.com/office/drawing/2014/main" id="{5740BF52-C8D3-FAE5-B1DC-19523DD8C653}"/>
              </a:ext>
            </a:extLst>
          </p:cNvPr>
          <p:cNvSpPr txBox="1"/>
          <p:nvPr userDrawn="1"/>
        </p:nvSpPr>
        <p:spPr>
          <a:xfrm>
            <a:off x="382361" y="4331778"/>
            <a:ext cx="1863128" cy="284345"/>
          </a:xfrm>
          <a:prstGeom prst="rect">
            <a:avLst/>
          </a:prstGeom>
          <a:noFill/>
        </p:spPr>
        <p:txBody>
          <a:bodyPr wrap="square" lIns="0" tIns="0" rIns="0" bIns="0" rtlCol="0">
            <a:noAutofit/>
          </a:bodyPr>
          <a:lstStyle/>
          <a:p>
            <a:r>
              <a:rPr lang="en-GB" sz="1400" b="1">
                <a:latin typeface="Aptos" panose="020B0004020202020204" pitchFamily="34" charset="0"/>
                <a:cs typeface="Arial" panose="020B0604020202020204" pitchFamily="34" charset="0"/>
              </a:rPr>
              <a:t>By Regulatory Status</a:t>
            </a:r>
          </a:p>
        </p:txBody>
      </p:sp>
      <p:graphicFrame>
        <p:nvGraphicFramePr>
          <p:cNvPr id="37" name="Table 36">
            <a:extLst>
              <a:ext uri="{FF2B5EF4-FFF2-40B4-BE49-F238E27FC236}">
                <a16:creationId xmlns:a16="http://schemas.microsoft.com/office/drawing/2014/main" id="{C05E5BA9-9FD8-51B2-1F7E-8DD1C1678B36}"/>
              </a:ext>
            </a:extLst>
          </p:cNvPr>
          <p:cNvGraphicFramePr>
            <a:graphicFrameLocks noGrp="1"/>
          </p:cNvGraphicFramePr>
          <p:nvPr userDrawn="1">
            <p:extLst>
              <p:ext uri="{D42A27DB-BD31-4B8C-83A1-F6EECF244321}">
                <p14:modId xmlns:p14="http://schemas.microsoft.com/office/powerpoint/2010/main" val="2907994924"/>
              </p:ext>
            </p:extLst>
          </p:nvPr>
        </p:nvGraphicFramePr>
        <p:xfrm>
          <a:off x="386063" y="4616124"/>
          <a:ext cx="3102174" cy="731520"/>
        </p:xfrm>
        <a:graphic>
          <a:graphicData uri="http://schemas.openxmlformats.org/drawingml/2006/table">
            <a:tbl>
              <a:tblPr firstRow="1" bandRow="1">
                <a:tableStyleId>{68D230F3-CF80-4859-8CE7-A43EE81993B5}</a:tableStyleId>
              </a:tblPr>
              <a:tblGrid>
                <a:gridCol w="2370549">
                  <a:extLst>
                    <a:ext uri="{9D8B030D-6E8A-4147-A177-3AD203B41FA5}">
                      <a16:colId xmlns:a16="http://schemas.microsoft.com/office/drawing/2014/main" val="26742261"/>
                    </a:ext>
                  </a:extLst>
                </a:gridCol>
                <a:gridCol w="731625">
                  <a:extLst>
                    <a:ext uri="{9D8B030D-6E8A-4147-A177-3AD203B41FA5}">
                      <a16:colId xmlns:a16="http://schemas.microsoft.com/office/drawing/2014/main" val="328979599"/>
                    </a:ext>
                  </a:extLst>
                </a:gridCol>
              </a:tblGrid>
              <a:tr h="0">
                <a:tc>
                  <a:txBody>
                    <a:bodyPr/>
                    <a:lstStyle/>
                    <a:p>
                      <a:pPr algn="ctr"/>
                      <a:r>
                        <a:rPr lang="en-GB" sz="1000" b="1" i="0">
                          <a:latin typeface="Aptos" panose="020B0004020202020204" pitchFamily="34" charset="0"/>
                        </a:rPr>
                        <a:t>Domain</a:t>
                      </a:r>
                    </a:p>
                  </a:txBody>
                  <a:tcPr>
                    <a:lnL>
                      <a:noFill/>
                    </a:lnL>
                    <a:lnR w="38100" cap="flat" cmpd="sng" algn="ctr">
                      <a:solidFill>
                        <a:schemeClr val="bg1"/>
                      </a:solidFill>
                      <a:prstDash val="solid"/>
                      <a:round/>
                      <a:headEnd type="none" w="med" len="med"/>
                      <a:tailEnd type="none" w="med" len="med"/>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GB" sz="1000" b="1" i="0">
                          <a:latin typeface="Aptos" panose="020B0004020202020204" pitchFamily="34" charset="0"/>
                        </a:rPr>
                        <a:t>#sites</a:t>
                      </a:r>
                    </a:p>
                  </a:txBody>
                  <a:tcPr>
                    <a:lnL w="38100" cap="flat" cmpd="sng" algn="ctr">
                      <a:solidFill>
                        <a:schemeClr val="bg1"/>
                      </a:solidFill>
                      <a:prstDash val="solid"/>
                      <a:round/>
                      <a:headEnd type="none" w="med" len="med"/>
                      <a:tailEnd type="none" w="med" len="med"/>
                    </a:lnL>
                    <a:lnR>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118995944"/>
                  </a:ext>
                </a:extLst>
              </a:tr>
              <a:tr h="0">
                <a:tc>
                  <a:txBody>
                    <a:bodyPr/>
                    <a:lstStyle/>
                    <a:p>
                      <a:r>
                        <a:rPr lang="en-GB" sz="1000" b="0" i="0">
                          <a:latin typeface="Aptos" panose="020B0004020202020204" pitchFamily="34" charset="0"/>
                        </a:rPr>
                        <a:t>USFDA,MHRA, TGA, HC amongst others </a:t>
                      </a:r>
                      <a:endParaRPr lang="en-GB" sz="1000" baseline="30000">
                        <a:latin typeface="Aptos" panose="020B0004020202020204" pitchFamily="34" charset="0"/>
                      </a:endParaRPr>
                    </a:p>
                  </a:txBody>
                  <a:tcPr>
                    <a:lnL>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8E6"/>
                    </a:solidFill>
                  </a:tcPr>
                </a:tc>
                <a:tc>
                  <a:txBody>
                    <a:bodyPr/>
                    <a:lstStyle/>
                    <a:p>
                      <a:pPr algn="ctr"/>
                      <a:r>
                        <a:rPr lang="en-GB" sz="1000" b="0" i="0">
                          <a:latin typeface="Aptos" panose="020B0004020202020204" pitchFamily="34" charset="0"/>
                        </a:rPr>
                        <a:t>20+</a:t>
                      </a:r>
                    </a:p>
                  </a:txBody>
                  <a:tcPr>
                    <a:lnL w="38100" cap="flat" cmpd="sng" algn="ctr">
                      <a:solidFill>
                        <a:schemeClr val="bg1"/>
                      </a:solidFill>
                      <a:prstDash val="solid"/>
                      <a:round/>
                      <a:headEnd type="none" w="med" len="med"/>
                      <a:tailEnd type="none" w="med" len="med"/>
                    </a:lnL>
                    <a:lnR>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8E6"/>
                    </a:solidFill>
                  </a:tcPr>
                </a:tc>
                <a:extLst>
                  <a:ext uri="{0D108BD9-81ED-4DB2-BD59-A6C34878D82A}">
                    <a16:rowId xmlns:a16="http://schemas.microsoft.com/office/drawing/2014/main" val="1662928970"/>
                  </a:ext>
                </a:extLst>
              </a:tr>
              <a:tr h="0">
                <a:tc>
                  <a:txBody>
                    <a:bodyPr/>
                    <a:lstStyle/>
                    <a:p>
                      <a:r>
                        <a:rPr lang="en-GB" sz="1000" b="0" i="0">
                          <a:latin typeface="Aptos" panose="020B0004020202020204" pitchFamily="34" charset="0"/>
                        </a:rPr>
                        <a:t>WHO / Emerging markets </a:t>
                      </a:r>
                    </a:p>
                  </a:txBody>
                  <a:tcPr>
                    <a:lnL>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DAD7D4"/>
                    </a:solidFill>
                  </a:tcPr>
                </a:tc>
                <a:tc>
                  <a:txBody>
                    <a:bodyPr/>
                    <a:lstStyle/>
                    <a:p>
                      <a:pPr algn="ctr"/>
                      <a:r>
                        <a:rPr lang="en-GB" sz="1000" b="0" i="0">
                          <a:latin typeface="Aptos" panose="020B0004020202020204" pitchFamily="34" charset="0"/>
                        </a:rPr>
                        <a:t>5+</a:t>
                      </a:r>
                    </a:p>
                  </a:txBody>
                  <a:tcPr>
                    <a:lnL w="38100" cap="flat" cmpd="sng" algn="ctr">
                      <a:solidFill>
                        <a:schemeClr val="bg1"/>
                      </a:solidFill>
                      <a:prstDash val="solid"/>
                      <a:round/>
                      <a:headEnd type="none" w="med" len="med"/>
                      <a:tailEnd type="none" w="med" len="med"/>
                    </a:lnL>
                    <a:lnR>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DAD7D4"/>
                    </a:solidFill>
                  </a:tcPr>
                </a:tc>
                <a:extLst>
                  <a:ext uri="{0D108BD9-81ED-4DB2-BD59-A6C34878D82A}">
                    <a16:rowId xmlns:a16="http://schemas.microsoft.com/office/drawing/2014/main" val="2631079477"/>
                  </a:ext>
                </a:extLst>
              </a:tr>
            </a:tbl>
          </a:graphicData>
        </a:graphic>
      </p:graphicFrame>
      <p:graphicFrame>
        <p:nvGraphicFramePr>
          <p:cNvPr id="38" name="Table 37">
            <a:extLst>
              <a:ext uri="{FF2B5EF4-FFF2-40B4-BE49-F238E27FC236}">
                <a16:creationId xmlns:a16="http://schemas.microsoft.com/office/drawing/2014/main" id="{8A5ADE58-A157-BCEB-1D00-CFA4F76C1861}"/>
              </a:ext>
            </a:extLst>
          </p:cNvPr>
          <p:cNvGraphicFramePr>
            <a:graphicFrameLocks noGrp="1"/>
          </p:cNvGraphicFramePr>
          <p:nvPr userDrawn="1">
            <p:extLst>
              <p:ext uri="{D42A27DB-BD31-4B8C-83A1-F6EECF244321}">
                <p14:modId xmlns:p14="http://schemas.microsoft.com/office/powerpoint/2010/main" val="2450702389"/>
              </p:ext>
            </p:extLst>
          </p:nvPr>
        </p:nvGraphicFramePr>
        <p:xfrm>
          <a:off x="382361" y="1990018"/>
          <a:ext cx="3102174" cy="1520880"/>
        </p:xfrm>
        <a:graphic>
          <a:graphicData uri="http://schemas.openxmlformats.org/drawingml/2006/table">
            <a:tbl>
              <a:tblPr firstRow="1" bandRow="1">
                <a:tableStyleId>{68D230F3-CF80-4859-8CE7-A43EE81993B5}</a:tableStyleId>
              </a:tblPr>
              <a:tblGrid>
                <a:gridCol w="2377753">
                  <a:extLst>
                    <a:ext uri="{9D8B030D-6E8A-4147-A177-3AD203B41FA5}">
                      <a16:colId xmlns:a16="http://schemas.microsoft.com/office/drawing/2014/main" val="26742261"/>
                    </a:ext>
                  </a:extLst>
                </a:gridCol>
                <a:gridCol w="724421">
                  <a:extLst>
                    <a:ext uri="{9D8B030D-6E8A-4147-A177-3AD203B41FA5}">
                      <a16:colId xmlns:a16="http://schemas.microsoft.com/office/drawing/2014/main" val="328979599"/>
                    </a:ext>
                  </a:extLst>
                </a:gridCol>
              </a:tblGrid>
              <a:tr h="253480">
                <a:tc>
                  <a:txBody>
                    <a:bodyPr/>
                    <a:lstStyle/>
                    <a:p>
                      <a:pPr algn="ctr"/>
                      <a:r>
                        <a:rPr lang="en-GB" sz="1000" b="1" i="0">
                          <a:latin typeface="Aptos" panose="020B0004020202020204" pitchFamily="34" charset="0"/>
                        </a:rPr>
                        <a:t>Domain</a:t>
                      </a:r>
                    </a:p>
                  </a:txBody>
                  <a:tcPr>
                    <a:lnL>
                      <a:noFill/>
                    </a:lnL>
                    <a:lnR w="38100" cap="flat" cmpd="sng" algn="ctr">
                      <a:solidFill>
                        <a:schemeClr val="bg1"/>
                      </a:solidFill>
                      <a:prstDash val="solid"/>
                      <a:round/>
                      <a:headEnd type="none" w="med" len="med"/>
                      <a:tailEnd type="none" w="med" len="med"/>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GB" sz="1000" b="1" i="0">
                          <a:latin typeface="Aptos" panose="020B0004020202020204" pitchFamily="34" charset="0"/>
                        </a:rPr>
                        <a:t>#sites</a:t>
                      </a:r>
                    </a:p>
                  </a:txBody>
                  <a:tcPr>
                    <a:lnL w="38100" cap="flat" cmpd="sng" algn="ctr">
                      <a:solidFill>
                        <a:schemeClr val="bg1"/>
                      </a:solidFill>
                      <a:prstDash val="solid"/>
                      <a:round/>
                      <a:headEnd type="none" w="med" len="med"/>
                      <a:tailEnd type="none" w="med" len="med"/>
                    </a:lnL>
                    <a:lnR>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118995944"/>
                  </a:ext>
                </a:extLst>
              </a:tr>
              <a:tr h="253480">
                <a:tc>
                  <a:txBody>
                    <a:bodyPr/>
                    <a:lstStyle/>
                    <a:p>
                      <a:r>
                        <a:rPr lang="en-GB" sz="1000" b="0" i="0">
                          <a:latin typeface="Aptos" panose="020B0004020202020204" pitchFamily="34" charset="0"/>
                        </a:rPr>
                        <a:t>Generics formulations </a:t>
                      </a:r>
                    </a:p>
                  </a:txBody>
                  <a:tcPr>
                    <a:lnL>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8E6"/>
                    </a:solidFill>
                  </a:tcPr>
                </a:tc>
                <a:tc>
                  <a:txBody>
                    <a:bodyPr/>
                    <a:lstStyle/>
                    <a:p>
                      <a:pPr algn="ctr" rtl="0" fontAlgn="ctr"/>
                      <a:r>
                        <a:rPr lang="en-IN" sz="1000" b="0" i="0" u="none" strike="noStrike">
                          <a:effectLst/>
                          <a:latin typeface="Aptos" panose="020B0004020202020204" pitchFamily="34" charset="0"/>
                        </a:rPr>
                        <a:t>8</a:t>
                      </a:r>
                      <a:endParaRPr lang="en-IN" sz="1000" b="0" i="0" u="none" strike="noStrike">
                        <a:solidFill>
                          <a:schemeClr val="tx1"/>
                        </a:solidFill>
                        <a:effectLst/>
                        <a:latin typeface="Aptos" panose="020B0004020202020204" pitchFamily="34" charset="0"/>
                      </a:endParaRPr>
                    </a:p>
                  </a:txBody>
                  <a:tcPr marL="4763" marR="4763" marT="4763" marB="0" anchor="ctr">
                    <a:lnL w="38100" cap="flat" cmpd="sng" algn="ctr">
                      <a:solidFill>
                        <a:schemeClr val="bg1"/>
                      </a:solidFill>
                      <a:prstDash val="solid"/>
                      <a:round/>
                      <a:headEnd type="none" w="med" len="med"/>
                      <a:tailEnd type="none" w="med" len="med"/>
                    </a:lnL>
                    <a:lnR>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8E6"/>
                    </a:solidFill>
                  </a:tcPr>
                </a:tc>
                <a:extLst>
                  <a:ext uri="{0D108BD9-81ED-4DB2-BD59-A6C34878D82A}">
                    <a16:rowId xmlns:a16="http://schemas.microsoft.com/office/drawing/2014/main" val="1662928970"/>
                  </a:ext>
                </a:extLst>
              </a:tr>
              <a:tr h="253480">
                <a:tc>
                  <a:txBody>
                    <a:bodyPr/>
                    <a:lstStyle/>
                    <a:p>
                      <a:r>
                        <a:rPr lang="en-GB" sz="1000" b="0" i="0">
                          <a:latin typeface="Aptos" panose="020B0004020202020204" pitchFamily="34" charset="0"/>
                        </a:rPr>
                        <a:t>Active Pharma Ingredients</a:t>
                      </a:r>
                    </a:p>
                  </a:txBody>
                  <a:tcPr>
                    <a:lnL>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AD7D4"/>
                    </a:solidFill>
                  </a:tcPr>
                </a:tc>
                <a:tc>
                  <a:txBody>
                    <a:bodyPr/>
                    <a:lstStyle/>
                    <a:p>
                      <a:pPr algn="ctr" rtl="0" fontAlgn="ctr"/>
                      <a:r>
                        <a:rPr lang="en-IN" sz="1000" b="0" i="0" u="none" strike="noStrike">
                          <a:solidFill>
                            <a:schemeClr val="tx1"/>
                          </a:solidFill>
                          <a:effectLst/>
                          <a:latin typeface="Aptos" panose="020B0004020202020204" pitchFamily="34" charset="0"/>
                        </a:rPr>
                        <a:t>8</a:t>
                      </a:r>
                    </a:p>
                  </a:txBody>
                  <a:tcPr marL="4763" marR="4763" marT="4763" marB="0" anchor="ctr">
                    <a:lnL w="38100" cap="flat" cmpd="sng" algn="ctr">
                      <a:solidFill>
                        <a:schemeClr val="bg1"/>
                      </a:solidFill>
                      <a:prstDash val="solid"/>
                      <a:round/>
                      <a:headEnd type="none" w="med" len="med"/>
                      <a:tailEnd type="none" w="med" len="med"/>
                    </a:lnL>
                    <a:lnR>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AD7D4"/>
                    </a:solidFill>
                  </a:tcPr>
                </a:tc>
                <a:extLst>
                  <a:ext uri="{0D108BD9-81ED-4DB2-BD59-A6C34878D82A}">
                    <a16:rowId xmlns:a16="http://schemas.microsoft.com/office/drawing/2014/main" val="2645364483"/>
                  </a:ext>
                </a:extLst>
              </a:tr>
              <a:tr h="253480">
                <a:tc>
                  <a:txBody>
                    <a:bodyPr/>
                    <a:lstStyle/>
                    <a:p>
                      <a:r>
                        <a:rPr lang="en-GB" sz="1000" b="0" i="0">
                          <a:latin typeface="Aptos" panose="020B0004020202020204" pitchFamily="34" charset="0"/>
                        </a:rPr>
                        <a:t>Biopharma/ Injectables </a:t>
                      </a:r>
                    </a:p>
                  </a:txBody>
                  <a:tcPr>
                    <a:lnL>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8E6"/>
                    </a:solidFill>
                  </a:tcPr>
                </a:tc>
                <a:tc>
                  <a:txBody>
                    <a:bodyPr/>
                    <a:lstStyle/>
                    <a:p>
                      <a:pPr algn="ctr" rtl="0" fontAlgn="ctr"/>
                      <a:r>
                        <a:rPr lang="en-US" sz="1000" b="0" i="0" u="none" strike="noStrike">
                          <a:solidFill>
                            <a:schemeClr val="tx1"/>
                          </a:solidFill>
                          <a:effectLst/>
                          <a:latin typeface="Aptos" panose="020B0004020202020204" pitchFamily="34" charset="0"/>
                        </a:rPr>
                        <a:t>9</a:t>
                      </a:r>
                      <a:endParaRPr lang="en-IN" sz="1000" b="0" i="0" u="none" strike="noStrike">
                        <a:solidFill>
                          <a:schemeClr val="tx1"/>
                        </a:solidFill>
                        <a:effectLst/>
                        <a:latin typeface="Aptos" panose="020B0004020202020204" pitchFamily="34" charset="0"/>
                      </a:endParaRPr>
                    </a:p>
                  </a:txBody>
                  <a:tcPr marL="4763" marR="4763" marT="4763" marB="0" anchor="ctr">
                    <a:lnL w="38100" cap="flat" cmpd="sng" algn="ctr">
                      <a:solidFill>
                        <a:schemeClr val="bg1"/>
                      </a:solidFill>
                      <a:prstDash val="solid"/>
                      <a:round/>
                      <a:headEnd type="none" w="med" len="med"/>
                      <a:tailEnd type="none" w="med" len="med"/>
                    </a:lnL>
                    <a:lnR>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8E6"/>
                    </a:solidFill>
                  </a:tcPr>
                </a:tc>
                <a:extLst>
                  <a:ext uri="{0D108BD9-81ED-4DB2-BD59-A6C34878D82A}">
                    <a16:rowId xmlns:a16="http://schemas.microsoft.com/office/drawing/2014/main" val="3407934633"/>
                  </a:ext>
                </a:extLst>
              </a:tr>
              <a:tr h="253480">
                <a:tc>
                  <a:txBody>
                    <a:bodyPr/>
                    <a:lstStyle/>
                    <a:p>
                      <a:r>
                        <a:rPr lang="en-GB" sz="1000" b="0" i="0">
                          <a:latin typeface="Aptos" panose="020B0004020202020204" pitchFamily="34" charset="0"/>
                        </a:rPr>
                        <a:t>Specialty generics</a:t>
                      </a:r>
                    </a:p>
                  </a:txBody>
                  <a:tcPr>
                    <a:lnL>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AD7D4"/>
                    </a:solidFill>
                  </a:tcPr>
                </a:tc>
                <a:tc>
                  <a:txBody>
                    <a:bodyPr/>
                    <a:lstStyle/>
                    <a:p>
                      <a:pPr algn="ctr" rtl="0" fontAlgn="ctr"/>
                      <a:r>
                        <a:rPr lang="en-IN" sz="1000" b="0" i="0" u="none" strike="noStrike">
                          <a:effectLst/>
                          <a:latin typeface="Aptos" panose="020B0004020202020204" pitchFamily="34" charset="0"/>
                        </a:rPr>
                        <a:t>2</a:t>
                      </a:r>
                      <a:endParaRPr lang="en-IN" sz="1000" b="0" i="0" u="none" strike="noStrike">
                        <a:solidFill>
                          <a:schemeClr val="tx1"/>
                        </a:solidFill>
                        <a:effectLst/>
                        <a:latin typeface="Aptos" panose="020B0004020202020204" pitchFamily="34" charset="0"/>
                      </a:endParaRPr>
                    </a:p>
                  </a:txBody>
                  <a:tcPr marL="4763" marR="4763" marT="4763" marB="0" anchor="ctr">
                    <a:lnL w="38100" cap="flat" cmpd="sng" algn="ctr">
                      <a:solidFill>
                        <a:schemeClr val="bg1"/>
                      </a:solidFill>
                      <a:prstDash val="solid"/>
                      <a:round/>
                      <a:headEnd type="none" w="med" len="med"/>
                      <a:tailEnd type="none" w="med" len="med"/>
                    </a:lnL>
                    <a:lnR>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AD7D4"/>
                    </a:solidFill>
                  </a:tcPr>
                </a:tc>
                <a:extLst>
                  <a:ext uri="{0D108BD9-81ED-4DB2-BD59-A6C34878D82A}">
                    <a16:rowId xmlns:a16="http://schemas.microsoft.com/office/drawing/2014/main" val="1727302531"/>
                  </a:ext>
                </a:extLst>
              </a:tr>
              <a:tr h="253480">
                <a:tc>
                  <a:txBody>
                    <a:bodyPr/>
                    <a:lstStyle/>
                    <a:p>
                      <a:r>
                        <a:rPr lang="en-GB" sz="1000" b="0" i="0">
                          <a:latin typeface="Aptos" panose="020B0004020202020204" pitchFamily="34" charset="0"/>
                        </a:rPr>
                        <a:t>Women’s health</a:t>
                      </a:r>
                    </a:p>
                  </a:txBody>
                  <a:tcPr>
                    <a:lnL>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9E8E6"/>
                    </a:solidFill>
                  </a:tcPr>
                </a:tc>
                <a:tc>
                  <a:txBody>
                    <a:bodyPr/>
                    <a:lstStyle/>
                    <a:p>
                      <a:pPr algn="ctr" rtl="0" fontAlgn="ctr"/>
                      <a:r>
                        <a:rPr lang="en-IN" sz="1000" b="0" i="0" u="none" strike="noStrike">
                          <a:effectLst/>
                          <a:latin typeface="Aptos" panose="020B0004020202020204" pitchFamily="34" charset="0"/>
                        </a:rPr>
                        <a:t>2</a:t>
                      </a:r>
                      <a:endParaRPr lang="en-IN" sz="1000" b="0" i="0" u="none" strike="noStrike">
                        <a:solidFill>
                          <a:schemeClr val="tx1"/>
                        </a:solidFill>
                        <a:effectLst/>
                        <a:latin typeface="Aptos" panose="020B0004020202020204" pitchFamily="34" charset="0"/>
                      </a:endParaRPr>
                    </a:p>
                  </a:txBody>
                  <a:tcPr marL="4763" marR="4763" marT="4763" marB="0" anchor="ctr">
                    <a:lnL w="38100" cap="flat" cmpd="sng" algn="ctr">
                      <a:solidFill>
                        <a:schemeClr val="bg1"/>
                      </a:solidFill>
                      <a:prstDash val="solid"/>
                      <a:round/>
                      <a:headEnd type="none" w="med" len="med"/>
                      <a:tailEnd type="none" w="med" len="med"/>
                    </a:lnL>
                    <a:lnR>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9E8E6"/>
                    </a:solidFill>
                  </a:tcPr>
                </a:tc>
                <a:extLst>
                  <a:ext uri="{0D108BD9-81ED-4DB2-BD59-A6C34878D82A}">
                    <a16:rowId xmlns:a16="http://schemas.microsoft.com/office/drawing/2014/main" val="2992574418"/>
                  </a:ext>
                </a:extLst>
              </a:tr>
            </a:tbl>
          </a:graphicData>
        </a:graphic>
      </p:graphicFrame>
      <p:grpSp>
        <p:nvGrpSpPr>
          <p:cNvPr id="39" name="Group 38">
            <a:extLst>
              <a:ext uri="{FF2B5EF4-FFF2-40B4-BE49-F238E27FC236}">
                <a16:creationId xmlns:a16="http://schemas.microsoft.com/office/drawing/2014/main" id="{A8B653D9-DADF-E014-FF0F-61C47AE6E8F8}"/>
              </a:ext>
            </a:extLst>
          </p:cNvPr>
          <p:cNvGrpSpPr>
            <a:grpSpLocks noChangeAspect="1"/>
          </p:cNvGrpSpPr>
          <p:nvPr userDrawn="1"/>
        </p:nvGrpSpPr>
        <p:grpSpPr>
          <a:xfrm>
            <a:off x="9983561" y="6480516"/>
            <a:ext cx="1828800" cy="187977"/>
            <a:chOff x="8552984" y="6221508"/>
            <a:chExt cx="2284420" cy="234809"/>
          </a:xfrm>
        </p:grpSpPr>
        <p:sp>
          <p:nvSpPr>
            <p:cNvPr id="40" name="Freeform: Shape 4">
              <a:extLst>
                <a:ext uri="{FF2B5EF4-FFF2-40B4-BE49-F238E27FC236}">
                  <a16:creationId xmlns:a16="http://schemas.microsoft.com/office/drawing/2014/main" id="{81072137-FA9B-6405-830E-43DCCA3157C2}"/>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41" name="Freeform: Shape 8">
              <a:extLst>
                <a:ext uri="{FF2B5EF4-FFF2-40B4-BE49-F238E27FC236}">
                  <a16:creationId xmlns:a16="http://schemas.microsoft.com/office/drawing/2014/main" id="{AB20FF6C-EBFF-063A-A86A-1ADDF5A4DEDB}"/>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42" name="Freeform: Shape 9">
              <a:extLst>
                <a:ext uri="{FF2B5EF4-FFF2-40B4-BE49-F238E27FC236}">
                  <a16:creationId xmlns:a16="http://schemas.microsoft.com/office/drawing/2014/main" id="{6CADF95C-D317-6569-5E74-37480BA34660}"/>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43" name="Freeform: Shape 11">
              <a:extLst>
                <a:ext uri="{FF2B5EF4-FFF2-40B4-BE49-F238E27FC236}">
                  <a16:creationId xmlns:a16="http://schemas.microsoft.com/office/drawing/2014/main" id="{1F028071-D9C9-974C-28B3-63803E9D6400}"/>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44" name="Freeform: Shape 12">
              <a:extLst>
                <a:ext uri="{FF2B5EF4-FFF2-40B4-BE49-F238E27FC236}">
                  <a16:creationId xmlns:a16="http://schemas.microsoft.com/office/drawing/2014/main" id="{B0A94108-710D-D4C5-C734-1DA44291CEB5}"/>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45" name="Freeform: Shape 13">
              <a:extLst>
                <a:ext uri="{FF2B5EF4-FFF2-40B4-BE49-F238E27FC236}">
                  <a16:creationId xmlns:a16="http://schemas.microsoft.com/office/drawing/2014/main" id="{974F07E9-4C1D-2065-C449-F7387E393EA9}"/>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46" name="Freeform: Shape 14">
              <a:extLst>
                <a:ext uri="{FF2B5EF4-FFF2-40B4-BE49-F238E27FC236}">
                  <a16:creationId xmlns:a16="http://schemas.microsoft.com/office/drawing/2014/main" id="{E7396E8B-BA5C-2640-16BF-261B520B4029}"/>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47" name="Freeform: Shape 16">
              <a:extLst>
                <a:ext uri="{FF2B5EF4-FFF2-40B4-BE49-F238E27FC236}">
                  <a16:creationId xmlns:a16="http://schemas.microsoft.com/office/drawing/2014/main" id="{28852FA6-1D17-DE10-F36B-C9C6E22C1254}"/>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48" name="Group 47">
              <a:extLst>
                <a:ext uri="{FF2B5EF4-FFF2-40B4-BE49-F238E27FC236}">
                  <a16:creationId xmlns:a16="http://schemas.microsoft.com/office/drawing/2014/main" id="{70DF149F-E8F6-DE40-C714-4487839695BC}"/>
                </a:ext>
              </a:extLst>
            </p:cNvPr>
            <p:cNvGrpSpPr/>
            <p:nvPr userDrawn="1"/>
          </p:nvGrpSpPr>
          <p:grpSpPr>
            <a:xfrm>
              <a:off x="8552984" y="6221552"/>
              <a:ext cx="228073" cy="234765"/>
              <a:chOff x="8552984" y="6221552"/>
              <a:chExt cx="228073" cy="234765"/>
            </a:xfrm>
          </p:grpSpPr>
          <p:grpSp>
            <p:nvGrpSpPr>
              <p:cNvPr id="49" name="Group 48">
                <a:extLst>
                  <a:ext uri="{FF2B5EF4-FFF2-40B4-BE49-F238E27FC236}">
                    <a16:creationId xmlns:a16="http://schemas.microsoft.com/office/drawing/2014/main" id="{6FBDB14A-AE74-ECBE-2E75-B9A4512CF288}"/>
                  </a:ext>
                </a:extLst>
              </p:cNvPr>
              <p:cNvGrpSpPr/>
              <p:nvPr userDrawn="1"/>
            </p:nvGrpSpPr>
            <p:grpSpPr>
              <a:xfrm>
                <a:off x="8663403" y="6284118"/>
                <a:ext cx="7215" cy="6863"/>
                <a:chOff x="8663403" y="6284118"/>
                <a:chExt cx="7215" cy="6863"/>
              </a:xfrm>
            </p:grpSpPr>
            <p:sp>
              <p:nvSpPr>
                <p:cNvPr id="52" name="Freeform: Shape 21">
                  <a:extLst>
                    <a:ext uri="{FF2B5EF4-FFF2-40B4-BE49-F238E27FC236}">
                      <a16:creationId xmlns:a16="http://schemas.microsoft.com/office/drawing/2014/main" id="{758B5C71-7BB1-82F0-068A-063F825CDCAC}"/>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53" name="Freeform: Shape 22">
                  <a:extLst>
                    <a:ext uri="{FF2B5EF4-FFF2-40B4-BE49-F238E27FC236}">
                      <a16:creationId xmlns:a16="http://schemas.microsoft.com/office/drawing/2014/main" id="{F98DF21A-0B05-73D0-63FD-19AB6A197EFB}"/>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54" name="Freeform: Shape 23">
                  <a:extLst>
                    <a:ext uri="{FF2B5EF4-FFF2-40B4-BE49-F238E27FC236}">
                      <a16:creationId xmlns:a16="http://schemas.microsoft.com/office/drawing/2014/main" id="{45867CA4-BA8B-1B10-3C71-EE53690CBDA3}"/>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50" name="Freeform: Shape 19">
                <a:extLst>
                  <a:ext uri="{FF2B5EF4-FFF2-40B4-BE49-F238E27FC236}">
                    <a16:creationId xmlns:a16="http://schemas.microsoft.com/office/drawing/2014/main" id="{132EFE4E-29AF-1BA7-E581-BE61FEAEC499}"/>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51" name="Freeform: Shape 20">
                <a:extLst>
                  <a:ext uri="{FF2B5EF4-FFF2-40B4-BE49-F238E27FC236}">
                    <a16:creationId xmlns:a16="http://schemas.microsoft.com/office/drawing/2014/main" id="{DFA22E42-DACC-7DF4-F4C4-C279586E6BF7}"/>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2" name="Slide Number Placeholder 8">
            <a:extLst>
              <a:ext uri="{FF2B5EF4-FFF2-40B4-BE49-F238E27FC236}">
                <a16:creationId xmlns:a16="http://schemas.microsoft.com/office/drawing/2014/main" id="{04F8C9E3-9C9F-5A28-2C81-B5CAA612C90E}"/>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a:latin typeface="Aptos" panose="020B0004020202020204" pitchFamily="34" charset="0"/>
            </a:endParaRPr>
          </a:p>
        </p:txBody>
      </p:sp>
    </p:spTree>
    <p:extLst>
      <p:ext uri="{BB962C8B-B14F-4D97-AF65-F5344CB8AC3E}">
        <p14:creationId xmlns:p14="http://schemas.microsoft.com/office/powerpoint/2010/main" val="34941117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Slide 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1EFBD09-C0EF-E657-6A12-72F31D440A42}"/>
              </a:ext>
            </a:extLst>
          </p:cNvPr>
          <p:cNvGrpSpPr>
            <a:grpSpLocks noChangeAspect="1"/>
          </p:cNvGrpSpPr>
          <p:nvPr userDrawn="1"/>
        </p:nvGrpSpPr>
        <p:grpSpPr>
          <a:xfrm>
            <a:off x="9983561" y="6480516"/>
            <a:ext cx="1828800" cy="187977"/>
            <a:chOff x="8552984" y="6221508"/>
            <a:chExt cx="2284420" cy="234809"/>
          </a:xfrm>
        </p:grpSpPr>
        <p:sp>
          <p:nvSpPr>
            <p:cNvPr id="4" name="Freeform: Shape 4">
              <a:extLst>
                <a:ext uri="{FF2B5EF4-FFF2-40B4-BE49-F238E27FC236}">
                  <a16:creationId xmlns:a16="http://schemas.microsoft.com/office/drawing/2014/main" id="{2F5792DA-11BA-D69E-D10E-FFC6B8111297}"/>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5" name="Freeform: Shape 8">
              <a:extLst>
                <a:ext uri="{FF2B5EF4-FFF2-40B4-BE49-F238E27FC236}">
                  <a16:creationId xmlns:a16="http://schemas.microsoft.com/office/drawing/2014/main" id="{B97FFFF2-62FE-CE18-8580-8CAFFABFC1F9}"/>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6" name="Freeform: Shape 9">
              <a:extLst>
                <a:ext uri="{FF2B5EF4-FFF2-40B4-BE49-F238E27FC236}">
                  <a16:creationId xmlns:a16="http://schemas.microsoft.com/office/drawing/2014/main" id="{48B0C946-F378-F738-D2E3-9B39CFE046FC}"/>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7" name="Freeform: Shape 11">
              <a:extLst>
                <a:ext uri="{FF2B5EF4-FFF2-40B4-BE49-F238E27FC236}">
                  <a16:creationId xmlns:a16="http://schemas.microsoft.com/office/drawing/2014/main" id="{3FA79256-E371-1B67-50A1-1CD660926C39}"/>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8" name="Freeform: Shape 12">
              <a:extLst>
                <a:ext uri="{FF2B5EF4-FFF2-40B4-BE49-F238E27FC236}">
                  <a16:creationId xmlns:a16="http://schemas.microsoft.com/office/drawing/2014/main" id="{2ABE5DC6-0594-FD00-0C1E-797B604B8269}"/>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9" name="Freeform: Shape 13">
              <a:extLst>
                <a:ext uri="{FF2B5EF4-FFF2-40B4-BE49-F238E27FC236}">
                  <a16:creationId xmlns:a16="http://schemas.microsoft.com/office/drawing/2014/main" id="{D55846FF-CEB8-AA6C-339F-995507ABD1E9}"/>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0" name="Freeform: Shape 14">
              <a:extLst>
                <a:ext uri="{FF2B5EF4-FFF2-40B4-BE49-F238E27FC236}">
                  <a16:creationId xmlns:a16="http://schemas.microsoft.com/office/drawing/2014/main" id="{64032270-983D-C389-02E4-02D3846EF137}"/>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1" name="Freeform: Shape 16">
              <a:extLst>
                <a:ext uri="{FF2B5EF4-FFF2-40B4-BE49-F238E27FC236}">
                  <a16:creationId xmlns:a16="http://schemas.microsoft.com/office/drawing/2014/main" id="{1DC7A5E6-50A9-55A7-D03C-3C724FB03DA1}"/>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12" name="Group 11">
              <a:extLst>
                <a:ext uri="{FF2B5EF4-FFF2-40B4-BE49-F238E27FC236}">
                  <a16:creationId xmlns:a16="http://schemas.microsoft.com/office/drawing/2014/main" id="{3143942E-1DD6-9339-464E-F75EEAC85D35}"/>
                </a:ext>
              </a:extLst>
            </p:cNvPr>
            <p:cNvGrpSpPr/>
            <p:nvPr userDrawn="1"/>
          </p:nvGrpSpPr>
          <p:grpSpPr>
            <a:xfrm>
              <a:off x="8552984" y="6221552"/>
              <a:ext cx="228073" cy="234765"/>
              <a:chOff x="8552984" y="6221552"/>
              <a:chExt cx="228073" cy="234765"/>
            </a:xfrm>
          </p:grpSpPr>
          <p:grpSp>
            <p:nvGrpSpPr>
              <p:cNvPr id="13" name="Group 12">
                <a:extLst>
                  <a:ext uri="{FF2B5EF4-FFF2-40B4-BE49-F238E27FC236}">
                    <a16:creationId xmlns:a16="http://schemas.microsoft.com/office/drawing/2014/main" id="{C53F41E9-FCC7-7F7D-9A1E-712DDEA8C417}"/>
                  </a:ext>
                </a:extLst>
              </p:cNvPr>
              <p:cNvGrpSpPr/>
              <p:nvPr userDrawn="1"/>
            </p:nvGrpSpPr>
            <p:grpSpPr>
              <a:xfrm>
                <a:off x="8663403" y="6284118"/>
                <a:ext cx="7215" cy="6863"/>
                <a:chOff x="8663403" y="6284118"/>
                <a:chExt cx="7215" cy="6863"/>
              </a:xfrm>
            </p:grpSpPr>
            <p:sp>
              <p:nvSpPr>
                <p:cNvPr id="16" name="Freeform: Shape 21">
                  <a:extLst>
                    <a:ext uri="{FF2B5EF4-FFF2-40B4-BE49-F238E27FC236}">
                      <a16:creationId xmlns:a16="http://schemas.microsoft.com/office/drawing/2014/main" id="{55D43F64-4215-20BE-8519-FD12D2C1346D}"/>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7" name="Freeform: Shape 22">
                  <a:extLst>
                    <a:ext uri="{FF2B5EF4-FFF2-40B4-BE49-F238E27FC236}">
                      <a16:creationId xmlns:a16="http://schemas.microsoft.com/office/drawing/2014/main" id="{0394D604-B4A6-BBB0-A9C5-4A269D0A45E1}"/>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8" name="Freeform: Shape 23">
                  <a:extLst>
                    <a:ext uri="{FF2B5EF4-FFF2-40B4-BE49-F238E27FC236}">
                      <a16:creationId xmlns:a16="http://schemas.microsoft.com/office/drawing/2014/main" id="{155AA7B7-C7B4-6947-C2FB-1C2E16BC39E4}"/>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14" name="Freeform: Shape 19">
                <a:extLst>
                  <a:ext uri="{FF2B5EF4-FFF2-40B4-BE49-F238E27FC236}">
                    <a16:creationId xmlns:a16="http://schemas.microsoft.com/office/drawing/2014/main" id="{4F2D68DC-F697-9DA7-4567-51160558FF54}"/>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15" name="Freeform: Shape 20">
                <a:extLst>
                  <a:ext uri="{FF2B5EF4-FFF2-40B4-BE49-F238E27FC236}">
                    <a16:creationId xmlns:a16="http://schemas.microsoft.com/office/drawing/2014/main" id="{3D8B2431-A719-3AD4-5DCA-728749576342}"/>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grpSp>
        <p:nvGrpSpPr>
          <p:cNvPr id="22" name="Group 21">
            <a:extLst>
              <a:ext uri="{FF2B5EF4-FFF2-40B4-BE49-F238E27FC236}">
                <a16:creationId xmlns:a16="http://schemas.microsoft.com/office/drawing/2014/main" id="{517FC143-B7AC-A004-EF6A-48805CD0A579}"/>
              </a:ext>
            </a:extLst>
          </p:cNvPr>
          <p:cNvGrpSpPr/>
          <p:nvPr userDrawn="1"/>
        </p:nvGrpSpPr>
        <p:grpSpPr>
          <a:xfrm>
            <a:off x="10566516" y="533199"/>
            <a:ext cx="1222959" cy="1307793"/>
            <a:chOff x="10102520" y="533199"/>
            <a:chExt cx="1686955" cy="1803976"/>
          </a:xfrm>
        </p:grpSpPr>
        <p:sp>
          <p:nvSpPr>
            <p:cNvPr id="20" name="object 20">
              <a:extLst>
                <a:ext uri="{FF2B5EF4-FFF2-40B4-BE49-F238E27FC236}">
                  <a16:creationId xmlns:a16="http://schemas.microsoft.com/office/drawing/2014/main" id="{7EBF876E-859F-EA67-B0B5-5A745362B187}"/>
                </a:ext>
              </a:extLst>
            </p:cNvPr>
            <p:cNvSpPr/>
            <p:nvPr userDrawn="1"/>
          </p:nvSpPr>
          <p:spPr>
            <a:xfrm>
              <a:off x="11050338" y="533253"/>
              <a:ext cx="739137" cy="1803922"/>
            </a:xfrm>
            <a:custGeom>
              <a:avLst/>
              <a:gdLst/>
              <a:ahLst/>
              <a:cxnLst/>
              <a:rect l="l" t="t" r="r" b="b"/>
              <a:pathLst>
                <a:path w="1186179" h="2894965">
                  <a:moveTo>
                    <a:pt x="1185691" y="0"/>
                  </a:moveTo>
                  <a:lnTo>
                    <a:pt x="1129807" y="986"/>
                  </a:lnTo>
                  <a:lnTo>
                    <a:pt x="1075395" y="3655"/>
                  </a:lnTo>
                  <a:lnTo>
                    <a:pt x="1022455" y="8006"/>
                  </a:lnTo>
                  <a:lnTo>
                    <a:pt x="970989" y="14040"/>
                  </a:lnTo>
                  <a:lnTo>
                    <a:pt x="920996" y="21757"/>
                  </a:lnTo>
                  <a:lnTo>
                    <a:pt x="872477" y="31158"/>
                  </a:lnTo>
                  <a:lnTo>
                    <a:pt x="825432" y="42243"/>
                  </a:lnTo>
                  <a:lnTo>
                    <a:pt x="779863" y="55013"/>
                  </a:lnTo>
                  <a:lnTo>
                    <a:pt x="735769" y="69467"/>
                  </a:lnTo>
                  <a:lnTo>
                    <a:pt x="693152" y="85606"/>
                  </a:lnTo>
                  <a:lnTo>
                    <a:pt x="652011" y="103431"/>
                  </a:lnTo>
                  <a:lnTo>
                    <a:pt x="603222" y="127506"/>
                  </a:lnTo>
                  <a:lnTo>
                    <a:pt x="556398" y="153720"/>
                  </a:lnTo>
                  <a:lnTo>
                    <a:pt x="511539" y="182074"/>
                  </a:lnTo>
                  <a:lnTo>
                    <a:pt x="468647" y="212566"/>
                  </a:lnTo>
                  <a:lnTo>
                    <a:pt x="427722" y="245195"/>
                  </a:lnTo>
                  <a:lnTo>
                    <a:pt x="388764" y="279960"/>
                  </a:lnTo>
                  <a:lnTo>
                    <a:pt x="351773" y="316861"/>
                  </a:lnTo>
                  <a:lnTo>
                    <a:pt x="316751" y="355897"/>
                  </a:lnTo>
                  <a:lnTo>
                    <a:pt x="283698" y="397066"/>
                  </a:lnTo>
                  <a:lnTo>
                    <a:pt x="255571" y="435868"/>
                  </a:lnTo>
                  <a:lnTo>
                    <a:pt x="228939" y="476200"/>
                  </a:lnTo>
                  <a:lnTo>
                    <a:pt x="203802" y="518062"/>
                  </a:lnTo>
                  <a:lnTo>
                    <a:pt x="180159" y="561455"/>
                  </a:lnTo>
                  <a:lnTo>
                    <a:pt x="158010" y="606379"/>
                  </a:lnTo>
                  <a:lnTo>
                    <a:pt x="137356" y="652835"/>
                  </a:lnTo>
                  <a:lnTo>
                    <a:pt x="118195" y="700822"/>
                  </a:lnTo>
                  <a:lnTo>
                    <a:pt x="100528" y="750343"/>
                  </a:lnTo>
                  <a:lnTo>
                    <a:pt x="84354" y="801397"/>
                  </a:lnTo>
                  <a:lnTo>
                    <a:pt x="69673" y="853984"/>
                  </a:lnTo>
                  <a:lnTo>
                    <a:pt x="58538" y="898865"/>
                  </a:lnTo>
                  <a:lnTo>
                    <a:pt x="48373" y="944575"/>
                  </a:lnTo>
                  <a:lnTo>
                    <a:pt x="39177" y="991113"/>
                  </a:lnTo>
                  <a:lnTo>
                    <a:pt x="30951" y="1038479"/>
                  </a:lnTo>
                  <a:lnTo>
                    <a:pt x="23694" y="1086675"/>
                  </a:lnTo>
                  <a:lnTo>
                    <a:pt x="17406" y="1135699"/>
                  </a:lnTo>
                  <a:lnTo>
                    <a:pt x="12086" y="1185553"/>
                  </a:lnTo>
                  <a:lnTo>
                    <a:pt x="7734" y="1236236"/>
                  </a:lnTo>
                  <a:lnTo>
                    <a:pt x="4350" y="1287748"/>
                  </a:lnTo>
                  <a:lnTo>
                    <a:pt x="1933" y="1340090"/>
                  </a:lnTo>
                  <a:lnTo>
                    <a:pt x="483" y="1393262"/>
                  </a:lnTo>
                  <a:lnTo>
                    <a:pt x="0" y="1447264"/>
                  </a:lnTo>
                  <a:lnTo>
                    <a:pt x="483" y="1501273"/>
                  </a:lnTo>
                  <a:lnTo>
                    <a:pt x="1933" y="1554451"/>
                  </a:lnTo>
                  <a:lnTo>
                    <a:pt x="4350" y="1606797"/>
                  </a:lnTo>
                  <a:lnTo>
                    <a:pt x="7734" y="1658312"/>
                  </a:lnTo>
                  <a:lnTo>
                    <a:pt x="12086" y="1708996"/>
                  </a:lnTo>
                  <a:lnTo>
                    <a:pt x="17406" y="1758849"/>
                  </a:lnTo>
                  <a:lnTo>
                    <a:pt x="23694" y="1807872"/>
                  </a:lnTo>
                  <a:lnTo>
                    <a:pt x="30951" y="1856066"/>
                  </a:lnTo>
                  <a:lnTo>
                    <a:pt x="39177" y="1903429"/>
                  </a:lnTo>
                  <a:lnTo>
                    <a:pt x="48373" y="1949963"/>
                  </a:lnTo>
                  <a:lnTo>
                    <a:pt x="58538" y="1995668"/>
                  </a:lnTo>
                  <a:lnTo>
                    <a:pt x="69673" y="2040545"/>
                  </a:lnTo>
                  <a:lnTo>
                    <a:pt x="84354" y="2093131"/>
                  </a:lnTo>
                  <a:lnTo>
                    <a:pt x="100528" y="2144163"/>
                  </a:lnTo>
                  <a:lnTo>
                    <a:pt x="118195" y="2193640"/>
                  </a:lnTo>
                  <a:lnTo>
                    <a:pt x="137356" y="2241562"/>
                  </a:lnTo>
                  <a:lnTo>
                    <a:pt x="158010" y="2287930"/>
                  </a:lnTo>
                  <a:lnTo>
                    <a:pt x="180159" y="2332743"/>
                  </a:lnTo>
                  <a:lnTo>
                    <a:pt x="203802" y="2376003"/>
                  </a:lnTo>
                  <a:lnTo>
                    <a:pt x="228939" y="2417708"/>
                  </a:lnTo>
                  <a:lnTo>
                    <a:pt x="255571" y="2457860"/>
                  </a:lnTo>
                  <a:lnTo>
                    <a:pt x="283698" y="2496458"/>
                  </a:lnTo>
                  <a:lnTo>
                    <a:pt x="316751" y="2537449"/>
                  </a:lnTo>
                  <a:lnTo>
                    <a:pt x="351773" y="2576349"/>
                  </a:lnTo>
                  <a:lnTo>
                    <a:pt x="388764" y="2613157"/>
                  </a:lnTo>
                  <a:lnTo>
                    <a:pt x="427722" y="2647875"/>
                  </a:lnTo>
                  <a:lnTo>
                    <a:pt x="468647" y="2680502"/>
                  </a:lnTo>
                  <a:lnTo>
                    <a:pt x="511539" y="2711039"/>
                  </a:lnTo>
                  <a:lnTo>
                    <a:pt x="556398" y="2739487"/>
                  </a:lnTo>
                  <a:lnTo>
                    <a:pt x="603222" y="2765845"/>
                  </a:lnTo>
                  <a:lnTo>
                    <a:pt x="652011" y="2790113"/>
                  </a:lnTo>
                  <a:lnTo>
                    <a:pt x="693152" y="2808117"/>
                  </a:lnTo>
                  <a:lnTo>
                    <a:pt x="735769" y="2824417"/>
                  </a:lnTo>
                  <a:lnTo>
                    <a:pt x="779863" y="2839013"/>
                  </a:lnTo>
                  <a:lnTo>
                    <a:pt x="825432" y="2851906"/>
                  </a:lnTo>
                  <a:lnTo>
                    <a:pt x="872477" y="2863097"/>
                  </a:lnTo>
                  <a:lnTo>
                    <a:pt x="920996" y="2872587"/>
                  </a:lnTo>
                  <a:lnTo>
                    <a:pt x="970989" y="2880377"/>
                  </a:lnTo>
                  <a:lnTo>
                    <a:pt x="1022455" y="2886468"/>
                  </a:lnTo>
                  <a:lnTo>
                    <a:pt x="1075395" y="2890859"/>
                  </a:lnTo>
                  <a:lnTo>
                    <a:pt x="1129807" y="2893553"/>
                  </a:lnTo>
                  <a:lnTo>
                    <a:pt x="1185691" y="2894550"/>
                  </a:lnTo>
                  <a:lnTo>
                    <a:pt x="1185691" y="2482259"/>
                  </a:lnTo>
                  <a:lnTo>
                    <a:pt x="1136646" y="2481047"/>
                  </a:lnTo>
                  <a:lnTo>
                    <a:pt x="1088691" y="2477409"/>
                  </a:lnTo>
                  <a:lnTo>
                    <a:pt x="1041824" y="2471343"/>
                  </a:lnTo>
                  <a:lnTo>
                    <a:pt x="996044" y="2462848"/>
                  </a:lnTo>
                  <a:lnTo>
                    <a:pt x="951350" y="2451923"/>
                  </a:lnTo>
                  <a:lnTo>
                    <a:pt x="907741" y="2438564"/>
                  </a:lnTo>
                  <a:lnTo>
                    <a:pt x="857308" y="2419495"/>
                  </a:lnTo>
                  <a:lnTo>
                    <a:pt x="809414" y="2397220"/>
                  </a:lnTo>
                  <a:lnTo>
                    <a:pt x="764054" y="2371742"/>
                  </a:lnTo>
                  <a:lnTo>
                    <a:pt x="721222" y="2343067"/>
                  </a:lnTo>
                  <a:lnTo>
                    <a:pt x="680911" y="2311196"/>
                  </a:lnTo>
                  <a:lnTo>
                    <a:pt x="643582" y="2276435"/>
                  </a:lnTo>
                  <a:lnTo>
                    <a:pt x="609667" y="2239070"/>
                  </a:lnTo>
                  <a:lnTo>
                    <a:pt x="579172" y="2199100"/>
                  </a:lnTo>
                  <a:lnTo>
                    <a:pt x="552103" y="2156524"/>
                  </a:lnTo>
                  <a:lnTo>
                    <a:pt x="528465" y="2111338"/>
                  </a:lnTo>
                  <a:lnTo>
                    <a:pt x="508711" y="2063568"/>
                  </a:lnTo>
                  <a:lnTo>
                    <a:pt x="493351" y="2013189"/>
                  </a:lnTo>
                  <a:lnTo>
                    <a:pt x="482381" y="1960201"/>
                  </a:lnTo>
                  <a:lnTo>
                    <a:pt x="475801" y="1904603"/>
                  </a:lnTo>
                  <a:lnTo>
                    <a:pt x="473608" y="1846394"/>
                  </a:lnTo>
                  <a:lnTo>
                    <a:pt x="473608" y="1046921"/>
                  </a:lnTo>
                  <a:lnTo>
                    <a:pt x="475801" y="988736"/>
                  </a:lnTo>
                  <a:lnTo>
                    <a:pt x="482381" y="933148"/>
                  </a:lnTo>
                  <a:lnTo>
                    <a:pt x="493351" y="880160"/>
                  </a:lnTo>
                  <a:lnTo>
                    <a:pt x="508711" y="829772"/>
                  </a:lnTo>
                  <a:lnTo>
                    <a:pt x="528465" y="781986"/>
                  </a:lnTo>
                  <a:lnTo>
                    <a:pt x="552103" y="736810"/>
                  </a:lnTo>
                  <a:lnTo>
                    <a:pt x="579172" y="694235"/>
                  </a:lnTo>
                  <a:lnTo>
                    <a:pt x="609667" y="654263"/>
                  </a:lnTo>
                  <a:lnTo>
                    <a:pt x="643582" y="616891"/>
                  </a:lnTo>
                  <a:lnTo>
                    <a:pt x="680911" y="582118"/>
                  </a:lnTo>
                  <a:lnTo>
                    <a:pt x="721222" y="550251"/>
                  </a:lnTo>
                  <a:lnTo>
                    <a:pt x="764054" y="521584"/>
                  </a:lnTo>
                  <a:lnTo>
                    <a:pt x="809414" y="496113"/>
                  </a:lnTo>
                  <a:lnTo>
                    <a:pt x="857308" y="473836"/>
                  </a:lnTo>
                  <a:lnTo>
                    <a:pt x="907741" y="454750"/>
                  </a:lnTo>
                  <a:lnTo>
                    <a:pt x="951350" y="441408"/>
                  </a:lnTo>
                  <a:lnTo>
                    <a:pt x="996044" y="430490"/>
                  </a:lnTo>
                  <a:lnTo>
                    <a:pt x="1041824" y="421997"/>
                  </a:lnTo>
                  <a:lnTo>
                    <a:pt x="1088691" y="415930"/>
                  </a:lnTo>
                  <a:lnTo>
                    <a:pt x="1136646" y="412290"/>
                  </a:lnTo>
                  <a:lnTo>
                    <a:pt x="1185691" y="411076"/>
                  </a:lnTo>
                  <a:lnTo>
                    <a:pt x="1185691" y="0"/>
                  </a:lnTo>
                  <a:close/>
                </a:path>
              </a:pathLst>
            </a:custGeom>
            <a:solidFill>
              <a:srgbClr val="FFD200"/>
            </a:solidFill>
          </p:spPr>
          <p:txBody>
            <a:bodyPr wrap="square" lIns="0" tIns="0" rIns="0" bIns="0" rtlCol="0"/>
            <a:lstStyle/>
            <a:p>
              <a:endParaRPr>
                <a:latin typeface="Aptos" panose="020B0004020202020204" pitchFamily="34" charset="0"/>
              </a:endParaRPr>
            </a:p>
          </p:txBody>
        </p:sp>
        <p:sp>
          <p:nvSpPr>
            <p:cNvPr id="21" name="object 22">
              <a:extLst>
                <a:ext uri="{FF2B5EF4-FFF2-40B4-BE49-F238E27FC236}">
                  <a16:creationId xmlns:a16="http://schemas.microsoft.com/office/drawing/2014/main" id="{B6A3B675-6FC4-EC77-6522-A524E47C5C7C}"/>
                </a:ext>
              </a:extLst>
            </p:cNvPr>
            <p:cNvSpPr/>
            <p:nvPr userDrawn="1"/>
          </p:nvSpPr>
          <p:spPr>
            <a:xfrm>
              <a:off x="10102520" y="533199"/>
              <a:ext cx="741907" cy="1803922"/>
            </a:xfrm>
            <a:custGeom>
              <a:avLst/>
              <a:gdLst/>
              <a:ahLst/>
              <a:cxnLst/>
              <a:rect l="l" t="t" r="r" b="b"/>
              <a:pathLst>
                <a:path w="1190625" h="2894965">
                  <a:moveTo>
                    <a:pt x="0" y="0"/>
                  </a:moveTo>
                  <a:lnTo>
                    <a:pt x="4837" y="412395"/>
                  </a:lnTo>
                  <a:lnTo>
                    <a:pt x="53882" y="413608"/>
                  </a:lnTo>
                  <a:lnTo>
                    <a:pt x="101837" y="417246"/>
                  </a:lnTo>
                  <a:lnTo>
                    <a:pt x="148704" y="423311"/>
                  </a:lnTo>
                  <a:lnTo>
                    <a:pt x="194484" y="431806"/>
                  </a:lnTo>
                  <a:lnTo>
                    <a:pt x="239178" y="442732"/>
                  </a:lnTo>
                  <a:lnTo>
                    <a:pt x="282787" y="456090"/>
                  </a:lnTo>
                  <a:lnTo>
                    <a:pt x="333220" y="475160"/>
                  </a:lnTo>
                  <a:lnTo>
                    <a:pt x="381114" y="497435"/>
                  </a:lnTo>
                  <a:lnTo>
                    <a:pt x="426474" y="522912"/>
                  </a:lnTo>
                  <a:lnTo>
                    <a:pt x="469307" y="551587"/>
                  </a:lnTo>
                  <a:lnTo>
                    <a:pt x="509617" y="583458"/>
                  </a:lnTo>
                  <a:lnTo>
                    <a:pt x="546946" y="618220"/>
                  </a:lnTo>
                  <a:lnTo>
                    <a:pt x="580861" y="655584"/>
                  </a:lnTo>
                  <a:lnTo>
                    <a:pt x="611356" y="695554"/>
                  </a:lnTo>
                  <a:lnTo>
                    <a:pt x="638425" y="738130"/>
                  </a:lnTo>
                  <a:lnTo>
                    <a:pt x="662063" y="783316"/>
                  </a:lnTo>
                  <a:lnTo>
                    <a:pt x="681817" y="831086"/>
                  </a:lnTo>
                  <a:lnTo>
                    <a:pt x="697178" y="881465"/>
                  </a:lnTo>
                  <a:lnTo>
                    <a:pt x="708147" y="934453"/>
                  </a:lnTo>
                  <a:lnTo>
                    <a:pt x="714727" y="990052"/>
                  </a:lnTo>
                  <a:lnTo>
                    <a:pt x="716920" y="1048261"/>
                  </a:lnTo>
                  <a:lnTo>
                    <a:pt x="716920" y="1847734"/>
                  </a:lnTo>
                  <a:lnTo>
                    <a:pt x="714727" y="1905918"/>
                  </a:lnTo>
                  <a:lnTo>
                    <a:pt x="708147" y="1961503"/>
                  </a:lnTo>
                  <a:lnTo>
                    <a:pt x="697178" y="2014490"/>
                  </a:lnTo>
                  <a:lnTo>
                    <a:pt x="681817" y="2064878"/>
                  </a:lnTo>
                  <a:lnTo>
                    <a:pt x="662063" y="2112668"/>
                  </a:lnTo>
                  <a:lnTo>
                    <a:pt x="638425" y="2157845"/>
                  </a:lnTo>
                  <a:lnTo>
                    <a:pt x="611356" y="2200418"/>
                  </a:lnTo>
                  <a:lnTo>
                    <a:pt x="580861" y="2240389"/>
                  </a:lnTo>
                  <a:lnTo>
                    <a:pt x="546946" y="2277758"/>
                  </a:lnTo>
                  <a:lnTo>
                    <a:pt x="509617" y="2312526"/>
                  </a:lnTo>
                  <a:lnTo>
                    <a:pt x="469307" y="2344398"/>
                  </a:lnTo>
                  <a:lnTo>
                    <a:pt x="426474" y="2373068"/>
                  </a:lnTo>
                  <a:lnTo>
                    <a:pt x="381114" y="2398541"/>
                  </a:lnTo>
                  <a:lnTo>
                    <a:pt x="333220" y="2420819"/>
                  </a:lnTo>
                  <a:lnTo>
                    <a:pt x="282787" y="2439904"/>
                  </a:lnTo>
                  <a:lnTo>
                    <a:pt x="239178" y="2453246"/>
                  </a:lnTo>
                  <a:lnTo>
                    <a:pt x="194484" y="2464162"/>
                  </a:lnTo>
                  <a:lnTo>
                    <a:pt x="148704" y="2472652"/>
                  </a:lnTo>
                  <a:lnTo>
                    <a:pt x="101837" y="2478716"/>
                  </a:lnTo>
                  <a:lnTo>
                    <a:pt x="53882" y="2482355"/>
                  </a:lnTo>
                  <a:lnTo>
                    <a:pt x="4837" y="2483568"/>
                  </a:lnTo>
                  <a:lnTo>
                    <a:pt x="0" y="2894749"/>
                  </a:lnTo>
                  <a:lnTo>
                    <a:pt x="56447" y="2893893"/>
                  </a:lnTo>
                  <a:lnTo>
                    <a:pt x="111395" y="2891325"/>
                  </a:lnTo>
                  <a:lnTo>
                    <a:pt x="164845" y="2887045"/>
                  </a:lnTo>
                  <a:lnTo>
                    <a:pt x="216797" y="2881054"/>
                  </a:lnTo>
                  <a:lnTo>
                    <a:pt x="267250" y="2873351"/>
                  </a:lnTo>
                  <a:lnTo>
                    <a:pt x="316205" y="2863938"/>
                  </a:lnTo>
                  <a:lnTo>
                    <a:pt x="363662" y="2852815"/>
                  </a:lnTo>
                  <a:lnTo>
                    <a:pt x="409622" y="2839981"/>
                  </a:lnTo>
                  <a:lnTo>
                    <a:pt x="454084" y="2825438"/>
                  </a:lnTo>
                  <a:lnTo>
                    <a:pt x="497049" y="2809185"/>
                  </a:lnTo>
                  <a:lnTo>
                    <a:pt x="538517" y="2791223"/>
                  </a:lnTo>
                  <a:lnTo>
                    <a:pt x="587306" y="2767149"/>
                  </a:lnTo>
                  <a:lnTo>
                    <a:pt x="634130" y="2740934"/>
                  </a:lnTo>
                  <a:lnTo>
                    <a:pt x="678989" y="2712580"/>
                  </a:lnTo>
                  <a:lnTo>
                    <a:pt x="721881" y="2682089"/>
                  </a:lnTo>
                  <a:lnTo>
                    <a:pt x="762806" y="2649460"/>
                  </a:lnTo>
                  <a:lnTo>
                    <a:pt x="801764" y="2614694"/>
                  </a:lnTo>
                  <a:lnTo>
                    <a:pt x="838755" y="2577793"/>
                  </a:lnTo>
                  <a:lnTo>
                    <a:pt x="873777" y="2538758"/>
                  </a:lnTo>
                  <a:lnTo>
                    <a:pt x="906831" y="2497588"/>
                  </a:lnTo>
                  <a:lnTo>
                    <a:pt x="934957" y="2458786"/>
                  </a:lnTo>
                  <a:lnTo>
                    <a:pt x="961589" y="2418454"/>
                  </a:lnTo>
                  <a:lnTo>
                    <a:pt x="986727" y="2376592"/>
                  </a:lnTo>
                  <a:lnTo>
                    <a:pt x="1010369" y="2333199"/>
                  </a:lnTo>
                  <a:lnTo>
                    <a:pt x="1032518" y="2288275"/>
                  </a:lnTo>
                  <a:lnTo>
                    <a:pt x="1053172" y="2241820"/>
                  </a:lnTo>
                  <a:lnTo>
                    <a:pt x="1072333" y="2193832"/>
                  </a:lnTo>
                  <a:lnTo>
                    <a:pt x="1090000" y="2144311"/>
                  </a:lnTo>
                  <a:lnTo>
                    <a:pt x="1106174" y="2093258"/>
                  </a:lnTo>
                  <a:lnTo>
                    <a:pt x="1120855" y="2040670"/>
                  </a:lnTo>
                  <a:lnTo>
                    <a:pt x="1131990" y="1995789"/>
                  </a:lnTo>
                  <a:lnTo>
                    <a:pt x="1142155" y="1950079"/>
                  </a:lnTo>
                  <a:lnTo>
                    <a:pt x="1151351" y="1903542"/>
                  </a:lnTo>
                  <a:lnTo>
                    <a:pt x="1159577" y="1856175"/>
                  </a:lnTo>
                  <a:lnTo>
                    <a:pt x="1166834" y="1807979"/>
                  </a:lnTo>
                  <a:lnTo>
                    <a:pt x="1173122" y="1758955"/>
                  </a:lnTo>
                  <a:lnTo>
                    <a:pt x="1178442" y="1709102"/>
                  </a:lnTo>
                  <a:lnTo>
                    <a:pt x="1182794" y="1658419"/>
                  </a:lnTo>
                  <a:lnTo>
                    <a:pt x="1186179" y="1606906"/>
                  </a:lnTo>
                  <a:lnTo>
                    <a:pt x="1188596" y="1554564"/>
                  </a:lnTo>
                  <a:lnTo>
                    <a:pt x="1190045" y="1501392"/>
                  </a:lnTo>
                  <a:lnTo>
                    <a:pt x="1190529" y="1447390"/>
                  </a:lnTo>
                  <a:lnTo>
                    <a:pt x="1190045" y="1393381"/>
                  </a:lnTo>
                  <a:lnTo>
                    <a:pt x="1188596" y="1340203"/>
                  </a:lnTo>
                  <a:lnTo>
                    <a:pt x="1186179" y="1287857"/>
                  </a:lnTo>
                  <a:lnTo>
                    <a:pt x="1182794" y="1236342"/>
                  </a:lnTo>
                  <a:lnTo>
                    <a:pt x="1178442" y="1185658"/>
                  </a:lnTo>
                  <a:lnTo>
                    <a:pt x="1173122" y="1135804"/>
                  </a:lnTo>
                  <a:lnTo>
                    <a:pt x="1166834" y="1086780"/>
                  </a:lnTo>
                  <a:lnTo>
                    <a:pt x="1159577" y="1038586"/>
                  </a:lnTo>
                  <a:lnTo>
                    <a:pt x="1151351" y="991221"/>
                  </a:lnTo>
                  <a:lnTo>
                    <a:pt x="1142155" y="944685"/>
                  </a:lnTo>
                  <a:lnTo>
                    <a:pt x="1131990" y="898978"/>
                  </a:lnTo>
                  <a:lnTo>
                    <a:pt x="1120855" y="854099"/>
                  </a:lnTo>
                  <a:lnTo>
                    <a:pt x="1106174" y="801516"/>
                  </a:lnTo>
                  <a:lnTo>
                    <a:pt x="1090000" y="750486"/>
                  </a:lnTo>
                  <a:lnTo>
                    <a:pt x="1072333" y="701011"/>
                  </a:lnTo>
                  <a:lnTo>
                    <a:pt x="1053172" y="653090"/>
                  </a:lnTo>
                  <a:lnTo>
                    <a:pt x="1032518" y="606723"/>
                  </a:lnTo>
                  <a:lnTo>
                    <a:pt x="1010369" y="561910"/>
                  </a:lnTo>
                  <a:lnTo>
                    <a:pt x="986727" y="518651"/>
                  </a:lnTo>
                  <a:lnTo>
                    <a:pt x="961589" y="476946"/>
                  </a:lnTo>
                  <a:lnTo>
                    <a:pt x="934957" y="436794"/>
                  </a:lnTo>
                  <a:lnTo>
                    <a:pt x="906831" y="398197"/>
                  </a:lnTo>
                  <a:lnTo>
                    <a:pt x="873777" y="357203"/>
                  </a:lnTo>
                  <a:lnTo>
                    <a:pt x="838755" y="318302"/>
                  </a:lnTo>
                  <a:lnTo>
                    <a:pt x="801764" y="281493"/>
                  </a:lnTo>
                  <a:lnTo>
                    <a:pt x="762806" y="246775"/>
                  </a:lnTo>
                  <a:lnTo>
                    <a:pt x="721881" y="214149"/>
                  </a:lnTo>
                  <a:lnTo>
                    <a:pt x="678989" y="183613"/>
                  </a:lnTo>
                  <a:lnTo>
                    <a:pt x="634130" y="155166"/>
                  </a:lnTo>
                  <a:lnTo>
                    <a:pt x="587306" y="128809"/>
                  </a:lnTo>
                  <a:lnTo>
                    <a:pt x="538517" y="104541"/>
                  </a:lnTo>
                  <a:lnTo>
                    <a:pt x="497049" y="86400"/>
                  </a:lnTo>
                  <a:lnTo>
                    <a:pt x="454084" y="69986"/>
                  </a:lnTo>
                  <a:lnTo>
                    <a:pt x="409622" y="55299"/>
                  </a:lnTo>
                  <a:lnTo>
                    <a:pt x="363662" y="42339"/>
                  </a:lnTo>
                  <a:lnTo>
                    <a:pt x="316205" y="31107"/>
                  </a:lnTo>
                  <a:lnTo>
                    <a:pt x="267250" y="21602"/>
                  </a:lnTo>
                  <a:lnTo>
                    <a:pt x="216797" y="13826"/>
                  </a:lnTo>
                  <a:lnTo>
                    <a:pt x="164845" y="7777"/>
                  </a:lnTo>
                  <a:lnTo>
                    <a:pt x="111395" y="3456"/>
                  </a:lnTo>
                  <a:lnTo>
                    <a:pt x="56447" y="864"/>
                  </a:lnTo>
                  <a:lnTo>
                    <a:pt x="0" y="0"/>
                  </a:lnTo>
                  <a:close/>
                </a:path>
              </a:pathLst>
            </a:custGeom>
            <a:solidFill>
              <a:srgbClr val="FFD200"/>
            </a:solidFill>
          </p:spPr>
          <p:txBody>
            <a:bodyPr wrap="square" lIns="0" tIns="0" rIns="0" bIns="0" rtlCol="0"/>
            <a:lstStyle/>
            <a:p>
              <a:endParaRPr>
                <a:latin typeface="Aptos" panose="020B0004020202020204" pitchFamily="34" charset="0"/>
              </a:endParaRPr>
            </a:p>
          </p:txBody>
        </p:sp>
      </p:grpSp>
      <p:sp>
        <p:nvSpPr>
          <p:cNvPr id="24" name="Text Placeholder 23">
            <a:extLst>
              <a:ext uri="{FF2B5EF4-FFF2-40B4-BE49-F238E27FC236}">
                <a16:creationId xmlns:a16="http://schemas.microsoft.com/office/drawing/2014/main" id="{2DA3AE73-7C4B-7B2E-4F10-5894C7C19C17}"/>
              </a:ext>
            </a:extLst>
          </p:cNvPr>
          <p:cNvSpPr>
            <a:spLocks noGrp="1"/>
          </p:cNvSpPr>
          <p:nvPr>
            <p:ph type="body" sz="quarter" idx="10" hasCustomPrompt="1"/>
          </p:nvPr>
        </p:nvSpPr>
        <p:spPr>
          <a:xfrm>
            <a:off x="402525" y="350739"/>
            <a:ext cx="1377950" cy="1076325"/>
          </a:xfrm>
          <a:prstGeom prst="rect">
            <a:avLst/>
          </a:prstGeom>
        </p:spPr>
        <p:txBody>
          <a:bodyPr lIns="0" tIns="0" rIns="0" bIns="360000">
            <a:noAutofit/>
          </a:bodyPr>
          <a:lstStyle>
            <a:lvl1pPr marL="0" indent="0">
              <a:buNone/>
              <a:defRPr sz="8800" b="0"/>
            </a:lvl1pPr>
            <a:lvl2pPr marL="457200" indent="0">
              <a:buNone/>
              <a:defRPr sz="4400"/>
            </a:lvl2pPr>
            <a:lvl3pPr marL="914400" indent="0">
              <a:buNone/>
              <a:defRPr sz="4400"/>
            </a:lvl3pPr>
            <a:lvl4pPr marL="1371600" indent="0">
              <a:buNone/>
              <a:defRPr sz="4400"/>
            </a:lvl4pPr>
            <a:lvl5pPr marL="1828800" indent="0">
              <a:buNone/>
              <a:defRPr sz="4400"/>
            </a:lvl5pPr>
          </a:lstStyle>
          <a:p>
            <a:pPr lvl="0"/>
            <a:r>
              <a:rPr lang="en-GB"/>
              <a:t>01</a:t>
            </a:r>
            <a:endParaRPr lang="en-US"/>
          </a:p>
        </p:txBody>
      </p:sp>
      <p:sp>
        <p:nvSpPr>
          <p:cNvPr id="26" name="Text Placeholder 25">
            <a:extLst>
              <a:ext uri="{FF2B5EF4-FFF2-40B4-BE49-F238E27FC236}">
                <a16:creationId xmlns:a16="http://schemas.microsoft.com/office/drawing/2014/main" id="{433DC112-C8AE-68AB-4BD7-91CE71853077}"/>
              </a:ext>
            </a:extLst>
          </p:cNvPr>
          <p:cNvSpPr>
            <a:spLocks noGrp="1"/>
          </p:cNvSpPr>
          <p:nvPr>
            <p:ph type="body" sz="quarter" idx="11" hasCustomPrompt="1"/>
          </p:nvPr>
        </p:nvSpPr>
        <p:spPr>
          <a:xfrm>
            <a:off x="403225" y="5267325"/>
            <a:ext cx="5059363" cy="1398588"/>
          </a:xfrm>
          <a:prstGeom prst="rect">
            <a:avLst/>
          </a:prstGeom>
        </p:spPr>
        <p:txBody>
          <a:bodyPr lIns="0" tIns="0" rIns="0" bIns="0">
            <a:noAutofit/>
          </a:bodyPr>
          <a:lstStyle>
            <a:lvl1pPr marL="0" indent="0">
              <a:lnSpc>
                <a:spcPct val="80000"/>
              </a:lnSpc>
              <a:spcBef>
                <a:spcPts val="0"/>
              </a:spcBef>
              <a:buNone/>
              <a:defRPr sz="4800" b="0"/>
            </a:lvl1pPr>
            <a:lvl2pPr marL="457200" indent="0">
              <a:buNone/>
              <a:defRPr sz="3600"/>
            </a:lvl2pPr>
            <a:lvl3pPr marL="914400" indent="0">
              <a:buNone/>
              <a:defRPr sz="3200"/>
            </a:lvl3pPr>
            <a:lvl4pPr marL="1371600" indent="0">
              <a:buNone/>
              <a:defRPr sz="2800"/>
            </a:lvl4pPr>
            <a:lvl5pPr marL="1828800" indent="0">
              <a:buNone/>
              <a:defRPr sz="2800"/>
            </a:lvl5pPr>
          </a:lstStyle>
          <a:p>
            <a:pPr lvl="0"/>
            <a:r>
              <a:rPr lang="en-GB"/>
              <a:t>Drug-Device</a:t>
            </a:r>
            <a:br>
              <a:rPr lang="en-GB"/>
            </a:br>
            <a:r>
              <a:rPr lang="en-GB"/>
              <a:t>Combinations</a:t>
            </a:r>
            <a:endParaRPr lang="en-US"/>
          </a:p>
        </p:txBody>
      </p:sp>
    </p:spTree>
    <p:extLst>
      <p:ext uri="{BB962C8B-B14F-4D97-AF65-F5344CB8AC3E}">
        <p14:creationId xmlns:p14="http://schemas.microsoft.com/office/powerpoint/2010/main" val="33916740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 Box Gri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259402C8-CBDA-79AD-AA5A-71E8124B8687}"/>
              </a:ext>
            </a:extLst>
          </p:cNvPr>
          <p:cNvSpPr/>
          <p:nvPr userDrawn="1"/>
        </p:nvSpPr>
        <p:spPr>
          <a:xfrm>
            <a:off x="0" y="1592263"/>
            <a:ext cx="12192000" cy="526573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3" name="Title 1">
            <a:extLst>
              <a:ext uri="{FF2B5EF4-FFF2-40B4-BE49-F238E27FC236}">
                <a16:creationId xmlns:a16="http://schemas.microsoft.com/office/drawing/2014/main" id="{FAEE0374-D624-9680-F1F9-042E0DE0F5F2}"/>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0">
                <a:solidFill>
                  <a:schemeClr val="tx1"/>
                </a:solidFill>
              </a:defRPr>
            </a:lvl1pPr>
          </a:lstStyle>
          <a:p>
            <a:r>
              <a:rPr lang="en-US"/>
              <a:t>OneSource is a pioneer DDC solution provider with full service</a:t>
            </a:r>
            <a:br>
              <a:rPr lang="en-US"/>
            </a:br>
            <a:r>
              <a:rPr lang="en-US"/>
              <a:t>offering and demonstrated capability via multiple projects</a:t>
            </a:r>
          </a:p>
        </p:txBody>
      </p:sp>
      <p:grpSp>
        <p:nvGrpSpPr>
          <p:cNvPr id="30" name="Group 29">
            <a:extLst>
              <a:ext uri="{FF2B5EF4-FFF2-40B4-BE49-F238E27FC236}">
                <a16:creationId xmlns:a16="http://schemas.microsoft.com/office/drawing/2014/main" id="{968A1FFB-72A1-957E-174D-031ABAF394F2}"/>
              </a:ext>
            </a:extLst>
          </p:cNvPr>
          <p:cNvGrpSpPr/>
          <p:nvPr userDrawn="1"/>
        </p:nvGrpSpPr>
        <p:grpSpPr>
          <a:xfrm>
            <a:off x="9983561" y="6480516"/>
            <a:ext cx="1828800" cy="187977"/>
            <a:chOff x="9983561" y="6480516"/>
            <a:chExt cx="1828800" cy="187977"/>
          </a:xfrm>
        </p:grpSpPr>
        <p:sp>
          <p:nvSpPr>
            <p:cNvPr id="5" name="Freeform: Shape 4">
              <a:extLst>
                <a:ext uri="{FF2B5EF4-FFF2-40B4-BE49-F238E27FC236}">
                  <a16:creationId xmlns:a16="http://schemas.microsoft.com/office/drawing/2014/main" id="{B1BBEB4A-45CB-5652-5659-E1BC2DDAF7FC}"/>
                </a:ext>
              </a:extLst>
            </p:cNvPr>
            <p:cNvSpPr/>
            <p:nvPr/>
          </p:nvSpPr>
          <p:spPr>
            <a:xfrm>
              <a:off x="10212758" y="6480516"/>
              <a:ext cx="161474" cy="185752"/>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6" name="Freeform: Shape 8">
              <a:extLst>
                <a:ext uri="{FF2B5EF4-FFF2-40B4-BE49-F238E27FC236}">
                  <a16:creationId xmlns:a16="http://schemas.microsoft.com/office/drawing/2014/main" id="{3F74E791-BB71-5935-E743-A4E8A17ACB26}"/>
                </a:ext>
              </a:extLst>
            </p:cNvPr>
            <p:cNvSpPr/>
            <p:nvPr/>
          </p:nvSpPr>
          <p:spPr>
            <a:xfrm>
              <a:off x="10417824" y="6480551"/>
              <a:ext cx="176087" cy="187873"/>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7" name="Freeform: Shape 9">
              <a:extLst>
                <a:ext uri="{FF2B5EF4-FFF2-40B4-BE49-F238E27FC236}">
                  <a16:creationId xmlns:a16="http://schemas.microsoft.com/office/drawing/2014/main" id="{2DA1719C-DCD0-F9C4-521F-9A84F02CBB25}"/>
                </a:ext>
              </a:extLst>
            </p:cNvPr>
            <p:cNvSpPr/>
            <p:nvPr/>
          </p:nvSpPr>
          <p:spPr>
            <a:xfrm>
              <a:off x="10636097" y="6480516"/>
              <a:ext cx="156029" cy="187907"/>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8" name="Freeform: Shape 11">
              <a:extLst>
                <a:ext uri="{FF2B5EF4-FFF2-40B4-BE49-F238E27FC236}">
                  <a16:creationId xmlns:a16="http://schemas.microsoft.com/office/drawing/2014/main" id="{3620FDBE-001E-ECBF-5382-81D6E6AA902D}"/>
                </a:ext>
              </a:extLst>
            </p:cNvPr>
            <p:cNvSpPr/>
            <p:nvPr/>
          </p:nvSpPr>
          <p:spPr>
            <a:xfrm>
              <a:off x="10827779" y="6480551"/>
              <a:ext cx="184060" cy="187838"/>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9" name="Freeform: Shape 12">
              <a:extLst>
                <a:ext uri="{FF2B5EF4-FFF2-40B4-BE49-F238E27FC236}">
                  <a16:creationId xmlns:a16="http://schemas.microsoft.com/office/drawing/2014/main" id="{5C369885-7465-D0A0-406A-67CC228D0E06}"/>
                </a:ext>
              </a:extLst>
            </p:cNvPr>
            <p:cNvSpPr/>
            <p:nvPr/>
          </p:nvSpPr>
          <p:spPr>
            <a:xfrm>
              <a:off x="11050338" y="6482706"/>
              <a:ext cx="159682" cy="185718"/>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10" name="Freeform: Shape 13">
              <a:extLst>
                <a:ext uri="{FF2B5EF4-FFF2-40B4-BE49-F238E27FC236}">
                  <a16:creationId xmlns:a16="http://schemas.microsoft.com/office/drawing/2014/main" id="{77B3541E-2D81-ADE2-A328-9354BCB1A01B}"/>
                </a:ext>
              </a:extLst>
            </p:cNvPr>
            <p:cNvSpPr/>
            <p:nvPr/>
          </p:nvSpPr>
          <p:spPr>
            <a:xfrm>
              <a:off x="11254806" y="6482706"/>
              <a:ext cx="151287" cy="183563"/>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11" name="Freeform: Shape 14">
              <a:extLst>
                <a:ext uri="{FF2B5EF4-FFF2-40B4-BE49-F238E27FC236}">
                  <a16:creationId xmlns:a16="http://schemas.microsoft.com/office/drawing/2014/main" id="{B6771C3D-C542-B225-0EC9-29BCE48671C2}"/>
                </a:ext>
              </a:extLst>
            </p:cNvPr>
            <p:cNvSpPr/>
            <p:nvPr/>
          </p:nvSpPr>
          <p:spPr>
            <a:xfrm>
              <a:off x="11427169" y="6480551"/>
              <a:ext cx="172398" cy="187838"/>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12" name="Freeform: Shape 16">
              <a:extLst>
                <a:ext uri="{FF2B5EF4-FFF2-40B4-BE49-F238E27FC236}">
                  <a16:creationId xmlns:a16="http://schemas.microsoft.com/office/drawing/2014/main" id="{DF3584A3-87A7-AB6C-A24C-269DBCC9E803}"/>
                </a:ext>
              </a:extLst>
            </p:cNvPr>
            <p:cNvSpPr/>
            <p:nvPr/>
          </p:nvSpPr>
          <p:spPr>
            <a:xfrm>
              <a:off x="11636274" y="6480551"/>
              <a:ext cx="176087" cy="187873"/>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grpSp>
          <p:nvGrpSpPr>
            <p:cNvPr id="13" name="Group 12">
              <a:extLst>
                <a:ext uri="{FF2B5EF4-FFF2-40B4-BE49-F238E27FC236}">
                  <a16:creationId xmlns:a16="http://schemas.microsoft.com/office/drawing/2014/main" id="{30B55500-AE91-4E07-0E66-6B3448B4B043}"/>
                </a:ext>
              </a:extLst>
            </p:cNvPr>
            <p:cNvGrpSpPr/>
            <p:nvPr userDrawn="1"/>
          </p:nvGrpSpPr>
          <p:grpSpPr>
            <a:xfrm>
              <a:off x="9983561" y="6480551"/>
              <a:ext cx="182585" cy="187942"/>
              <a:chOff x="8552984" y="6221552"/>
              <a:chExt cx="228073" cy="234765"/>
            </a:xfrm>
          </p:grpSpPr>
          <p:grpSp>
            <p:nvGrpSpPr>
              <p:cNvPr id="14" name="Group 13">
                <a:extLst>
                  <a:ext uri="{FF2B5EF4-FFF2-40B4-BE49-F238E27FC236}">
                    <a16:creationId xmlns:a16="http://schemas.microsoft.com/office/drawing/2014/main" id="{D4124495-6CF0-4908-BED0-EC7BFD0367DE}"/>
                  </a:ext>
                </a:extLst>
              </p:cNvPr>
              <p:cNvGrpSpPr/>
              <p:nvPr userDrawn="1"/>
            </p:nvGrpSpPr>
            <p:grpSpPr>
              <a:xfrm>
                <a:off x="8663403" y="6284118"/>
                <a:ext cx="7215" cy="6863"/>
                <a:chOff x="8663403" y="6284118"/>
                <a:chExt cx="7215" cy="6863"/>
              </a:xfrm>
            </p:grpSpPr>
            <p:sp>
              <p:nvSpPr>
                <p:cNvPr id="17" name="Freeform: Shape 21">
                  <a:extLst>
                    <a:ext uri="{FF2B5EF4-FFF2-40B4-BE49-F238E27FC236}">
                      <a16:creationId xmlns:a16="http://schemas.microsoft.com/office/drawing/2014/main" id="{38451A4E-AC4C-0C2E-56CB-FBF9128D9BF0}"/>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8" name="Freeform: Shape 22">
                  <a:extLst>
                    <a:ext uri="{FF2B5EF4-FFF2-40B4-BE49-F238E27FC236}">
                      <a16:creationId xmlns:a16="http://schemas.microsoft.com/office/drawing/2014/main" id="{B4832886-C4F6-3819-BD9C-1C016868F07A}"/>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9" name="Freeform: Shape 23">
                  <a:extLst>
                    <a:ext uri="{FF2B5EF4-FFF2-40B4-BE49-F238E27FC236}">
                      <a16:creationId xmlns:a16="http://schemas.microsoft.com/office/drawing/2014/main" id="{9987DFB5-48AD-C8A2-0D02-4E46FEE2A434}"/>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15" name="Freeform: Shape 19">
                <a:extLst>
                  <a:ext uri="{FF2B5EF4-FFF2-40B4-BE49-F238E27FC236}">
                    <a16:creationId xmlns:a16="http://schemas.microsoft.com/office/drawing/2014/main" id="{576ACB43-9AF9-B117-75EF-ED15232D30D8}"/>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16" name="Freeform: Shape 20">
                <a:extLst>
                  <a:ext uri="{FF2B5EF4-FFF2-40B4-BE49-F238E27FC236}">
                    <a16:creationId xmlns:a16="http://schemas.microsoft.com/office/drawing/2014/main" id="{CF7C100B-D7F3-4D38-20BF-80048EAC3ED9}"/>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2" name="Slide Number Placeholder 8">
            <a:extLst>
              <a:ext uri="{FF2B5EF4-FFF2-40B4-BE49-F238E27FC236}">
                <a16:creationId xmlns:a16="http://schemas.microsoft.com/office/drawing/2014/main" id="{72CC5349-5E39-2B95-9385-ACAE8944CB7A}"/>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solidFill>
                  <a:schemeClr val="bg1"/>
                </a:solidFill>
                <a:latin typeface="Aptos" panose="020B0004020202020204" pitchFamily="34" charset="0"/>
              </a:rPr>
              <a:pPr/>
              <a:t>‹#›</a:t>
            </a:fld>
            <a:endParaRPr lang="en-US">
              <a:solidFill>
                <a:schemeClr val="bg1"/>
              </a:solidFill>
              <a:latin typeface="Aptos" panose="020B0004020202020204" pitchFamily="34" charset="0"/>
            </a:endParaRPr>
          </a:p>
        </p:txBody>
      </p:sp>
    </p:spTree>
    <p:extLst>
      <p:ext uri="{BB962C8B-B14F-4D97-AF65-F5344CB8AC3E}">
        <p14:creationId xmlns:p14="http://schemas.microsoft.com/office/powerpoint/2010/main" val="41227105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evices Pag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62089C5-2631-4C80-3AB7-EA096CFF649F}"/>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0">
                <a:solidFill>
                  <a:schemeClr val="tx1"/>
                </a:solidFill>
              </a:defRPr>
            </a:lvl1pPr>
          </a:lstStyle>
          <a:p>
            <a:r>
              <a:rPr lang="en-US" sz="2400"/>
              <a:t>Experience across multiple device platforms</a:t>
            </a:r>
            <a:endParaRPr lang="en-US"/>
          </a:p>
        </p:txBody>
      </p:sp>
      <p:grpSp>
        <p:nvGrpSpPr>
          <p:cNvPr id="4" name="Group 3">
            <a:extLst>
              <a:ext uri="{FF2B5EF4-FFF2-40B4-BE49-F238E27FC236}">
                <a16:creationId xmlns:a16="http://schemas.microsoft.com/office/drawing/2014/main" id="{6E1CDA75-F459-BAB1-980C-7290F15F0174}"/>
              </a:ext>
            </a:extLst>
          </p:cNvPr>
          <p:cNvGrpSpPr>
            <a:grpSpLocks noChangeAspect="1"/>
          </p:cNvGrpSpPr>
          <p:nvPr userDrawn="1"/>
        </p:nvGrpSpPr>
        <p:grpSpPr>
          <a:xfrm>
            <a:off x="9983561" y="6480516"/>
            <a:ext cx="1828800" cy="187977"/>
            <a:chOff x="8552984" y="6221508"/>
            <a:chExt cx="2284420" cy="234809"/>
          </a:xfrm>
        </p:grpSpPr>
        <p:sp>
          <p:nvSpPr>
            <p:cNvPr id="5" name="Freeform: Shape 4">
              <a:extLst>
                <a:ext uri="{FF2B5EF4-FFF2-40B4-BE49-F238E27FC236}">
                  <a16:creationId xmlns:a16="http://schemas.microsoft.com/office/drawing/2014/main" id="{DB7B1A55-CBF4-E092-1146-045F5C2A84B1}"/>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6" name="Freeform: Shape 8">
              <a:extLst>
                <a:ext uri="{FF2B5EF4-FFF2-40B4-BE49-F238E27FC236}">
                  <a16:creationId xmlns:a16="http://schemas.microsoft.com/office/drawing/2014/main" id="{731894B2-FC32-49DD-5F42-88EB3CCCC8AD}"/>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7" name="Freeform: Shape 9">
              <a:extLst>
                <a:ext uri="{FF2B5EF4-FFF2-40B4-BE49-F238E27FC236}">
                  <a16:creationId xmlns:a16="http://schemas.microsoft.com/office/drawing/2014/main" id="{925CC588-0FCF-17BE-1B5C-EB1CD0184593}"/>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8" name="Freeform: Shape 11">
              <a:extLst>
                <a:ext uri="{FF2B5EF4-FFF2-40B4-BE49-F238E27FC236}">
                  <a16:creationId xmlns:a16="http://schemas.microsoft.com/office/drawing/2014/main" id="{C2191A37-9C06-D146-C1CC-6E92B4E65CBE}"/>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9" name="Freeform: Shape 12">
              <a:extLst>
                <a:ext uri="{FF2B5EF4-FFF2-40B4-BE49-F238E27FC236}">
                  <a16:creationId xmlns:a16="http://schemas.microsoft.com/office/drawing/2014/main" id="{CCBDA7B0-0F49-EAC6-9C00-266E80CD26F2}"/>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0" name="Freeform: Shape 13">
              <a:extLst>
                <a:ext uri="{FF2B5EF4-FFF2-40B4-BE49-F238E27FC236}">
                  <a16:creationId xmlns:a16="http://schemas.microsoft.com/office/drawing/2014/main" id="{B5A4AC59-FAFC-E013-D024-0203135BC8EF}"/>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1" name="Freeform: Shape 14">
              <a:extLst>
                <a:ext uri="{FF2B5EF4-FFF2-40B4-BE49-F238E27FC236}">
                  <a16:creationId xmlns:a16="http://schemas.microsoft.com/office/drawing/2014/main" id="{F7FA2C81-4AEF-4689-B3B4-8795C60D2CB9}"/>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2" name="Freeform: Shape 16">
              <a:extLst>
                <a:ext uri="{FF2B5EF4-FFF2-40B4-BE49-F238E27FC236}">
                  <a16:creationId xmlns:a16="http://schemas.microsoft.com/office/drawing/2014/main" id="{525CCD61-9F2A-BDA6-853E-71E9294BDAD0}"/>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13" name="Group 12">
              <a:extLst>
                <a:ext uri="{FF2B5EF4-FFF2-40B4-BE49-F238E27FC236}">
                  <a16:creationId xmlns:a16="http://schemas.microsoft.com/office/drawing/2014/main" id="{9E37C8F4-AFD2-D721-B9C1-1577C487BAC8}"/>
                </a:ext>
              </a:extLst>
            </p:cNvPr>
            <p:cNvGrpSpPr/>
            <p:nvPr userDrawn="1"/>
          </p:nvGrpSpPr>
          <p:grpSpPr>
            <a:xfrm>
              <a:off x="8552984" y="6221552"/>
              <a:ext cx="228073" cy="234765"/>
              <a:chOff x="8552984" y="6221552"/>
              <a:chExt cx="228073" cy="234765"/>
            </a:xfrm>
          </p:grpSpPr>
          <p:grpSp>
            <p:nvGrpSpPr>
              <p:cNvPr id="14" name="Group 13">
                <a:extLst>
                  <a:ext uri="{FF2B5EF4-FFF2-40B4-BE49-F238E27FC236}">
                    <a16:creationId xmlns:a16="http://schemas.microsoft.com/office/drawing/2014/main" id="{DA71D91A-ECF5-F2C2-C1CB-60E482AE4F73}"/>
                  </a:ext>
                </a:extLst>
              </p:cNvPr>
              <p:cNvGrpSpPr/>
              <p:nvPr userDrawn="1"/>
            </p:nvGrpSpPr>
            <p:grpSpPr>
              <a:xfrm>
                <a:off x="8663403" y="6284118"/>
                <a:ext cx="7215" cy="6863"/>
                <a:chOff x="8663403" y="6284118"/>
                <a:chExt cx="7215" cy="6863"/>
              </a:xfrm>
            </p:grpSpPr>
            <p:sp>
              <p:nvSpPr>
                <p:cNvPr id="17" name="Freeform: Shape 21">
                  <a:extLst>
                    <a:ext uri="{FF2B5EF4-FFF2-40B4-BE49-F238E27FC236}">
                      <a16:creationId xmlns:a16="http://schemas.microsoft.com/office/drawing/2014/main" id="{AFF5D8D5-83DB-604A-4D27-09AB2688F430}"/>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8" name="Freeform: Shape 22">
                  <a:extLst>
                    <a:ext uri="{FF2B5EF4-FFF2-40B4-BE49-F238E27FC236}">
                      <a16:creationId xmlns:a16="http://schemas.microsoft.com/office/drawing/2014/main" id="{CF438F8F-0463-05A2-32CD-6F6845B62DBC}"/>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9" name="Freeform: Shape 23">
                  <a:extLst>
                    <a:ext uri="{FF2B5EF4-FFF2-40B4-BE49-F238E27FC236}">
                      <a16:creationId xmlns:a16="http://schemas.microsoft.com/office/drawing/2014/main" id="{A27AFFD2-C194-AF1D-D3A0-D5A3DC956413}"/>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15" name="Freeform: Shape 19">
                <a:extLst>
                  <a:ext uri="{FF2B5EF4-FFF2-40B4-BE49-F238E27FC236}">
                    <a16:creationId xmlns:a16="http://schemas.microsoft.com/office/drawing/2014/main" id="{F4020462-897C-EF52-4B3C-5D9DD6D8A30D}"/>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16" name="Freeform: Shape 20">
                <a:extLst>
                  <a:ext uri="{FF2B5EF4-FFF2-40B4-BE49-F238E27FC236}">
                    <a16:creationId xmlns:a16="http://schemas.microsoft.com/office/drawing/2014/main" id="{DE070C31-56ED-0C1F-C97B-C92680DFF931}"/>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66" name="Rectangle 65">
            <a:extLst>
              <a:ext uri="{FF2B5EF4-FFF2-40B4-BE49-F238E27FC236}">
                <a16:creationId xmlns:a16="http://schemas.microsoft.com/office/drawing/2014/main" id="{8405F435-528A-AC54-DEFB-59EB2CF54254}"/>
              </a:ext>
            </a:extLst>
          </p:cNvPr>
          <p:cNvSpPr/>
          <p:nvPr userDrawn="1"/>
        </p:nvSpPr>
        <p:spPr>
          <a:xfrm>
            <a:off x="1827632" y="1190906"/>
            <a:ext cx="1256651" cy="5040312"/>
          </a:xfrm>
          <a:prstGeom prst="rect">
            <a:avLst/>
          </a:prstGeom>
          <a:noFill/>
          <a:ln w="12700">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sz="2800">
              <a:solidFill>
                <a:schemeClr val="tx1"/>
              </a:solidFill>
              <a:latin typeface="Aptos" panose="020B0004020202020204" pitchFamily="34" charset="0"/>
            </a:endParaRPr>
          </a:p>
        </p:txBody>
      </p:sp>
      <p:pic>
        <p:nvPicPr>
          <p:cNvPr id="67" name="Picture 66">
            <a:extLst>
              <a:ext uri="{FF2B5EF4-FFF2-40B4-BE49-F238E27FC236}">
                <a16:creationId xmlns:a16="http://schemas.microsoft.com/office/drawing/2014/main" id="{BAADC2AA-8250-9398-CF1D-EF8362939565}"/>
              </a:ext>
            </a:extLst>
          </p:cNvPr>
          <p:cNvPicPr>
            <a:picLocks noChangeAspect="1"/>
          </p:cNvPicPr>
          <p:nvPr userDrawn="1"/>
        </p:nvPicPr>
        <p:blipFill>
          <a:blip r:embed="rId2"/>
          <a:stretch>
            <a:fillRect/>
          </a:stretch>
        </p:blipFill>
        <p:spPr>
          <a:xfrm rot="16200000">
            <a:off x="592670" y="3086437"/>
            <a:ext cx="3726574" cy="992215"/>
          </a:xfrm>
          <a:prstGeom prst="rect">
            <a:avLst/>
          </a:prstGeom>
        </p:spPr>
      </p:pic>
      <p:pic>
        <p:nvPicPr>
          <p:cNvPr id="68" name="Picture 67">
            <a:extLst>
              <a:ext uri="{FF2B5EF4-FFF2-40B4-BE49-F238E27FC236}">
                <a16:creationId xmlns:a16="http://schemas.microsoft.com/office/drawing/2014/main" id="{6D835161-0E34-D09F-1E56-962F61FDA6FC}"/>
              </a:ext>
            </a:extLst>
          </p:cNvPr>
          <p:cNvPicPr>
            <a:picLocks noChangeAspect="1"/>
          </p:cNvPicPr>
          <p:nvPr userDrawn="1"/>
        </p:nvPicPr>
        <p:blipFill>
          <a:blip r:embed="rId3"/>
          <a:stretch>
            <a:fillRect/>
          </a:stretch>
        </p:blipFill>
        <p:spPr>
          <a:xfrm rot="5400000">
            <a:off x="1671256" y="3305338"/>
            <a:ext cx="3776383" cy="604221"/>
          </a:xfrm>
          <a:prstGeom prst="rect">
            <a:avLst/>
          </a:prstGeom>
        </p:spPr>
      </p:pic>
      <p:pic>
        <p:nvPicPr>
          <p:cNvPr id="69" name="Picture 68">
            <a:extLst>
              <a:ext uri="{FF2B5EF4-FFF2-40B4-BE49-F238E27FC236}">
                <a16:creationId xmlns:a16="http://schemas.microsoft.com/office/drawing/2014/main" id="{DCCF0322-9864-EA72-7CA3-ADDB441726CC}"/>
              </a:ext>
            </a:extLst>
          </p:cNvPr>
          <p:cNvPicPr>
            <a:picLocks noChangeAspect="1"/>
          </p:cNvPicPr>
          <p:nvPr userDrawn="1"/>
        </p:nvPicPr>
        <p:blipFill>
          <a:blip r:embed="rId4"/>
          <a:stretch>
            <a:fillRect/>
          </a:stretch>
        </p:blipFill>
        <p:spPr>
          <a:xfrm rot="5400000">
            <a:off x="2452086" y="3315565"/>
            <a:ext cx="3814767" cy="622151"/>
          </a:xfrm>
          <a:prstGeom prst="rect">
            <a:avLst/>
          </a:prstGeom>
        </p:spPr>
      </p:pic>
      <p:pic>
        <p:nvPicPr>
          <p:cNvPr id="70" name="Picture 69">
            <a:extLst>
              <a:ext uri="{FF2B5EF4-FFF2-40B4-BE49-F238E27FC236}">
                <a16:creationId xmlns:a16="http://schemas.microsoft.com/office/drawing/2014/main" id="{78CDDD08-905E-25E7-A9B4-15822FF7D3DA}"/>
              </a:ext>
            </a:extLst>
          </p:cNvPr>
          <p:cNvPicPr>
            <a:picLocks noChangeAspect="1"/>
          </p:cNvPicPr>
          <p:nvPr userDrawn="1"/>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10873656" y="1719258"/>
            <a:ext cx="714452" cy="3776382"/>
          </a:xfrm>
          <a:prstGeom prst="rect">
            <a:avLst/>
          </a:prstGeom>
        </p:spPr>
      </p:pic>
      <p:pic>
        <p:nvPicPr>
          <p:cNvPr id="71" name="Picture 70">
            <a:extLst>
              <a:ext uri="{FF2B5EF4-FFF2-40B4-BE49-F238E27FC236}">
                <a16:creationId xmlns:a16="http://schemas.microsoft.com/office/drawing/2014/main" id="{DDA7CE68-996F-210E-9662-B49FDF704F2A}"/>
              </a:ext>
            </a:extLst>
          </p:cNvPr>
          <p:cNvPicPr>
            <a:picLocks noChangeAspect="1"/>
          </p:cNvPicPr>
          <p:nvPr userDrawn="1"/>
        </p:nvPicPr>
        <p:blipFill>
          <a:blip r:embed="rId7"/>
          <a:stretch>
            <a:fillRect/>
          </a:stretch>
        </p:blipFill>
        <p:spPr>
          <a:xfrm rot="5400000">
            <a:off x="8122061" y="3282432"/>
            <a:ext cx="3776381" cy="650032"/>
          </a:xfrm>
          <a:prstGeom prst="rect">
            <a:avLst/>
          </a:prstGeom>
        </p:spPr>
      </p:pic>
      <p:pic>
        <p:nvPicPr>
          <p:cNvPr id="72" name="Picture 71">
            <a:extLst>
              <a:ext uri="{FF2B5EF4-FFF2-40B4-BE49-F238E27FC236}">
                <a16:creationId xmlns:a16="http://schemas.microsoft.com/office/drawing/2014/main" id="{6F91834B-A774-20F5-5D86-87AF2B785A9B}"/>
              </a:ext>
            </a:extLst>
          </p:cNvPr>
          <p:cNvPicPr>
            <a:picLocks noChangeAspect="1"/>
          </p:cNvPicPr>
          <p:nvPr userDrawn="1"/>
        </p:nvPicPr>
        <p:blipFill>
          <a:blip r:embed="rId8"/>
          <a:stretch>
            <a:fillRect/>
          </a:stretch>
        </p:blipFill>
        <p:spPr>
          <a:xfrm rot="5400000">
            <a:off x="4798080" y="3334043"/>
            <a:ext cx="3861554" cy="631982"/>
          </a:xfrm>
          <a:prstGeom prst="rect">
            <a:avLst/>
          </a:prstGeom>
        </p:spPr>
      </p:pic>
      <p:pic>
        <p:nvPicPr>
          <p:cNvPr id="73" name="Picture 72">
            <a:extLst>
              <a:ext uri="{FF2B5EF4-FFF2-40B4-BE49-F238E27FC236}">
                <a16:creationId xmlns:a16="http://schemas.microsoft.com/office/drawing/2014/main" id="{A5BB1F80-8752-A957-63DC-4BF24F4FBFE3}"/>
              </a:ext>
            </a:extLst>
          </p:cNvPr>
          <p:cNvPicPr>
            <a:picLocks noChangeAspect="1"/>
          </p:cNvPicPr>
          <p:nvPr userDrawn="1"/>
        </p:nvPicPr>
        <p:blipFill>
          <a:blip r:embed="rId9"/>
          <a:stretch>
            <a:fillRect/>
          </a:stretch>
        </p:blipFill>
        <p:spPr>
          <a:xfrm rot="5400000">
            <a:off x="6992352" y="3321287"/>
            <a:ext cx="3776383" cy="563192"/>
          </a:xfrm>
          <a:prstGeom prst="rect">
            <a:avLst/>
          </a:prstGeom>
        </p:spPr>
      </p:pic>
      <p:sp>
        <p:nvSpPr>
          <p:cNvPr id="74" name="Rectangle 73">
            <a:extLst>
              <a:ext uri="{FF2B5EF4-FFF2-40B4-BE49-F238E27FC236}">
                <a16:creationId xmlns:a16="http://schemas.microsoft.com/office/drawing/2014/main" id="{941FA372-4072-A945-3BE3-56DA669F2B4D}"/>
              </a:ext>
            </a:extLst>
          </p:cNvPr>
          <p:cNvSpPr/>
          <p:nvPr userDrawn="1"/>
        </p:nvSpPr>
        <p:spPr>
          <a:xfrm>
            <a:off x="3172579" y="1190905"/>
            <a:ext cx="6194923" cy="5040312"/>
          </a:xfrm>
          <a:prstGeom prst="rect">
            <a:avLst/>
          </a:prstGeom>
          <a:noFill/>
          <a:ln w="12700">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sz="2800">
              <a:solidFill>
                <a:schemeClr val="tx1"/>
              </a:solidFill>
              <a:latin typeface="Aptos" panose="020B0004020202020204" pitchFamily="34" charset="0"/>
            </a:endParaRPr>
          </a:p>
        </p:txBody>
      </p:sp>
      <p:sp>
        <p:nvSpPr>
          <p:cNvPr id="75" name="Rectangle 74">
            <a:extLst>
              <a:ext uri="{FF2B5EF4-FFF2-40B4-BE49-F238E27FC236}">
                <a16:creationId xmlns:a16="http://schemas.microsoft.com/office/drawing/2014/main" id="{360E3427-1513-8436-8078-2DFEFA10A889}"/>
              </a:ext>
            </a:extLst>
          </p:cNvPr>
          <p:cNvSpPr>
            <a:spLocks/>
          </p:cNvSpPr>
          <p:nvPr userDrawn="1"/>
        </p:nvSpPr>
        <p:spPr>
          <a:xfrm>
            <a:off x="10664446" y="1190903"/>
            <a:ext cx="1153643" cy="5040313"/>
          </a:xfrm>
          <a:prstGeom prst="rect">
            <a:avLst/>
          </a:prstGeom>
          <a:noFill/>
          <a:ln w="12700">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sz="2800">
              <a:solidFill>
                <a:schemeClr val="tx1"/>
              </a:solidFill>
              <a:latin typeface="Aptos" panose="020B0004020202020204" pitchFamily="34" charset="0"/>
            </a:endParaRPr>
          </a:p>
        </p:txBody>
      </p:sp>
      <p:sp>
        <p:nvSpPr>
          <p:cNvPr id="76" name="Rectangle 75">
            <a:extLst>
              <a:ext uri="{FF2B5EF4-FFF2-40B4-BE49-F238E27FC236}">
                <a16:creationId xmlns:a16="http://schemas.microsoft.com/office/drawing/2014/main" id="{CCB282E3-B84E-CBD6-136A-CB51229F6C87}"/>
              </a:ext>
            </a:extLst>
          </p:cNvPr>
          <p:cNvSpPr>
            <a:spLocks/>
          </p:cNvSpPr>
          <p:nvPr userDrawn="1"/>
        </p:nvSpPr>
        <p:spPr>
          <a:xfrm>
            <a:off x="9455800" y="1190906"/>
            <a:ext cx="1120347" cy="5040312"/>
          </a:xfrm>
          <a:prstGeom prst="rect">
            <a:avLst/>
          </a:prstGeom>
          <a:noFill/>
          <a:ln w="12700">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sz="2800">
              <a:solidFill>
                <a:schemeClr val="tx1"/>
              </a:solidFill>
              <a:latin typeface="Aptos" panose="020B0004020202020204" pitchFamily="34" charset="0"/>
            </a:endParaRPr>
          </a:p>
        </p:txBody>
      </p:sp>
      <p:sp>
        <p:nvSpPr>
          <p:cNvPr id="77" name="TextBox 76">
            <a:extLst>
              <a:ext uri="{FF2B5EF4-FFF2-40B4-BE49-F238E27FC236}">
                <a16:creationId xmlns:a16="http://schemas.microsoft.com/office/drawing/2014/main" id="{E167DD42-5D57-1D65-96F9-6872BF01BB23}"/>
              </a:ext>
            </a:extLst>
          </p:cNvPr>
          <p:cNvSpPr txBox="1"/>
          <p:nvPr userDrawn="1"/>
        </p:nvSpPr>
        <p:spPr>
          <a:xfrm>
            <a:off x="1976022" y="1290836"/>
            <a:ext cx="959869" cy="214297"/>
          </a:xfrm>
          <a:prstGeom prst="rect">
            <a:avLst/>
          </a:prstGeom>
          <a:noFill/>
        </p:spPr>
        <p:txBody>
          <a:bodyPr wrap="none" lIns="0" tIns="0" rIns="0" bIns="0" rtlCol="0">
            <a:noAutofit/>
          </a:bodyPr>
          <a:lstStyle/>
          <a:p>
            <a:pPr algn="ctr"/>
            <a:r>
              <a:rPr lang="en-US" sz="1200" b="1">
                <a:latin typeface="Aptos" panose="020B0004020202020204" pitchFamily="34" charset="0"/>
                <a:cs typeface="Arial" panose="020B0604020202020204" pitchFamily="34" charset="0"/>
              </a:rPr>
              <a:t>Product A</a:t>
            </a:r>
            <a:endParaRPr lang="en-IN" sz="1200" b="1">
              <a:latin typeface="Aptos" panose="020B0004020202020204" pitchFamily="34" charset="0"/>
              <a:cs typeface="Arial" panose="020B0604020202020204" pitchFamily="34" charset="0"/>
            </a:endParaRPr>
          </a:p>
        </p:txBody>
      </p:sp>
      <p:sp>
        <p:nvSpPr>
          <p:cNvPr id="78" name="TextBox 77">
            <a:extLst>
              <a:ext uri="{FF2B5EF4-FFF2-40B4-BE49-F238E27FC236}">
                <a16:creationId xmlns:a16="http://schemas.microsoft.com/office/drawing/2014/main" id="{E3CDB1DF-6C99-2DE6-F0A7-975CB52B31B8}"/>
              </a:ext>
            </a:extLst>
          </p:cNvPr>
          <p:cNvSpPr txBox="1"/>
          <p:nvPr userDrawn="1"/>
        </p:nvSpPr>
        <p:spPr>
          <a:xfrm>
            <a:off x="3784826" y="1290836"/>
            <a:ext cx="990163" cy="214297"/>
          </a:xfrm>
          <a:prstGeom prst="rect">
            <a:avLst/>
          </a:prstGeom>
          <a:noFill/>
        </p:spPr>
        <p:txBody>
          <a:bodyPr wrap="none" lIns="0" tIns="0" rIns="0" bIns="0" rtlCol="0">
            <a:noAutofit/>
          </a:bodyPr>
          <a:lstStyle/>
          <a:p>
            <a:pPr algn="ctr"/>
            <a:r>
              <a:rPr lang="en-US" sz="1200" b="1">
                <a:latin typeface="Aptos" panose="020B0004020202020204" pitchFamily="34" charset="0"/>
                <a:cs typeface="Arial" panose="020B0604020202020204" pitchFamily="34" charset="0"/>
              </a:rPr>
              <a:t>Product B</a:t>
            </a:r>
            <a:endParaRPr lang="en-IN" sz="1200" b="1">
              <a:latin typeface="Aptos" panose="020B0004020202020204" pitchFamily="34" charset="0"/>
              <a:cs typeface="Arial" panose="020B0604020202020204" pitchFamily="34" charset="0"/>
            </a:endParaRPr>
          </a:p>
        </p:txBody>
      </p:sp>
      <p:sp>
        <p:nvSpPr>
          <p:cNvPr id="79" name="TextBox 78">
            <a:extLst>
              <a:ext uri="{FF2B5EF4-FFF2-40B4-BE49-F238E27FC236}">
                <a16:creationId xmlns:a16="http://schemas.microsoft.com/office/drawing/2014/main" id="{C5EE9282-0C0A-9C4D-CD91-BAF3644784CC}"/>
              </a:ext>
            </a:extLst>
          </p:cNvPr>
          <p:cNvSpPr txBox="1"/>
          <p:nvPr userDrawn="1"/>
        </p:nvSpPr>
        <p:spPr>
          <a:xfrm>
            <a:off x="6519495" y="1290836"/>
            <a:ext cx="821149" cy="214297"/>
          </a:xfrm>
          <a:prstGeom prst="rect">
            <a:avLst/>
          </a:prstGeom>
          <a:noFill/>
        </p:spPr>
        <p:txBody>
          <a:bodyPr wrap="none" lIns="0" tIns="0" rIns="0" bIns="0" rtlCol="0">
            <a:noAutofit/>
          </a:bodyPr>
          <a:lstStyle/>
          <a:p>
            <a:pPr algn="ctr"/>
            <a:r>
              <a:rPr lang="en-US" sz="1200" b="1">
                <a:latin typeface="Aptos" panose="020B0004020202020204" pitchFamily="34" charset="0"/>
                <a:cs typeface="Arial" panose="020B0604020202020204" pitchFamily="34" charset="0"/>
              </a:rPr>
              <a:t>Product C</a:t>
            </a:r>
            <a:endParaRPr lang="en-IN" sz="1200" b="1">
              <a:latin typeface="Aptos" panose="020B000402020202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80081C87-2673-992B-4DDA-7536EFE99838}"/>
              </a:ext>
            </a:extLst>
          </p:cNvPr>
          <p:cNvSpPr txBox="1"/>
          <p:nvPr userDrawn="1"/>
        </p:nvSpPr>
        <p:spPr>
          <a:xfrm>
            <a:off x="8502400" y="1290836"/>
            <a:ext cx="690403" cy="183683"/>
          </a:xfrm>
          <a:prstGeom prst="rect">
            <a:avLst/>
          </a:prstGeom>
          <a:noFill/>
        </p:spPr>
        <p:txBody>
          <a:bodyPr wrap="none" lIns="0" tIns="0" rIns="0" bIns="0" rtlCol="0">
            <a:spAutoFit/>
          </a:bodyPr>
          <a:lstStyle/>
          <a:p>
            <a:pPr algn="ctr"/>
            <a:r>
              <a:rPr lang="en-US" sz="1200" b="1">
                <a:latin typeface="Aptos" panose="020B0004020202020204" pitchFamily="34" charset="0"/>
                <a:cs typeface="Arial" panose="020B0604020202020204" pitchFamily="34" charset="0"/>
              </a:rPr>
              <a:t>Product D</a:t>
            </a:r>
            <a:endParaRPr lang="en-IN" sz="1200" b="1">
              <a:latin typeface="Aptos" panose="020B0004020202020204" pitchFamily="34" charset="0"/>
              <a:cs typeface="Arial" panose="020B0604020202020204" pitchFamily="34" charset="0"/>
            </a:endParaRPr>
          </a:p>
        </p:txBody>
      </p:sp>
      <p:sp>
        <p:nvSpPr>
          <p:cNvPr id="81" name="TextBox 80">
            <a:extLst>
              <a:ext uri="{FF2B5EF4-FFF2-40B4-BE49-F238E27FC236}">
                <a16:creationId xmlns:a16="http://schemas.microsoft.com/office/drawing/2014/main" id="{1377B83C-E3F9-A038-901C-878D4B10A0CF}"/>
              </a:ext>
            </a:extLst>
          </p:cNvPr>
          <p:cNvSpPr txBox="1"/>
          <p:nvPr userDrawn="1"/>
        </p:nvSpPr>
        <p:spPr>
          <a:xfrm>
            <a:off x="9681136" y="1290836"/>
            <a:ext cx="669675" cy="183683"/>
          </a:xfrm>
          <a:prstGeom prst="rect">
            <a:avLst/>
          </a:prstGeom>
          <a:noFill/>
        </p:spPr>
        <p:txBody>
          <a:bodyPr wrap="none" lIns="0" tIns="0" rIns="0" bIns="0" rtlCol="0">
            <a:spAutoFit/>
          </a:bodyPr>
          <a:lstStyle/>
          <a:p>
            <a:pPr algn="ctr"/>
            <a:r>
              <a:rPr lang="en-US" sz="1200" b="1">
                <a:latin typeface="Aptos" panose="020B0004020202020204" pitchFamily="34" charset="0"/>
                <a:cs typeface="Arial" panose="020B0604020202020204" pitchFamily="34" charset="0"/>
              </a:rPr>
              <a:t>Product E</a:t>
            </a:r>
            <a:endParaRPr lang="en-IN" sz="1200" b="1">
              <a:latin typeface="Aptos" panose="020B0004020202020204" pitchFamily="34" charset="0"/>
              <a:cs typeface="Arial" panose="020B0604020202020204" pitchFamily="34" charset="0"/>
            </a:endParaRPr>
          </a:p>
        </p:txBody>
      </p:sp>
      <p:sp>
        <p:nvSpPr>
          <p:cNvPr id="82" name="TextBox 81">
            <a:extLst>
              <a:ext uri="{FF2B5EF4-FFF2-40B4-BE49-F238E27FC236}">
                <a16:creationId xmlns:a16="http://schemas.microsoft.com/office/drawing/2014/main" id="{BD5F1FB6-A7E7-2212-1729-42B2301CE14D}"/>
              </a:ext>
            </a:extLst>
          </p:cNvPr>
          <p:cNvSpPr txBox="1"/>
          <p:nvPr userDrawn="1"/>
        </p:nvSpPr>
        <p:spPr>
          <a:xfrm>
            <a:off x="10908822" y="1290836"/>
            <a:ext cx="664893" cy="183683"/>
          </a:xfrm>
          <a:prstGeom prst="rect">
            <a:avLst/>
          </a:prstGeom>
          <a:noFill/>
        </p:spPr>
        <p:txBody>
          <a:bodyPr wrap="none" lIns="0" tIns="0" rIns="0" bIns="0" rtlCol="0">
            <a:spAutoFit/>
          </a:bodyPr>
          <a:lstStyle/>
          <a:p>
            <a:pPr algn="ctr"/>
            <a:r>
              <a:rPr lang="en-US" sz="1200" b="1">
                <a:latin typeface="Aptos" panose="020B0004020202020204" pitchFamily="34" charset="0"/>
                <a:cs typeface="Arial" panose="020B0604020202020204" pitchFamily="34" charset="0"/>
              </a:rPr>
              <a:t>Product F</a:t>
            </a:r>
            <a:endParaRPr lang="en-IN" sz="1200" b="1">
              <a:latin typeface="Aptos" panose="020B0004020202020204" pitchFamily="34" charset="0"/>
              <a:cs typeface="Arial" panose="020B0604020202020204" pitchFamily="34" charset="0"/>
            </a:endParaRPr>
          </a:p>
        </p:txBody>
      </p:sp>
      <p:pic>
        <p:nvPicPr>
          <p:cNvPr id="83" name="Picture 2" descr="PLATFORM DEVICE - Alina: Shining the “Light” on the Benefits of a Platform  Approach to Treating Chronic Conditions">
            <a:extLst>
              <a:ext uri="{FF2B5EF4-FFF2-40B4-BE49-F238E27FC236}">
                <a16:creationId xmlns:a16="http://schemas.microsoft.com/office/drawing/2014/main" id="{79730021-82D3-9CA4-81E0-080C273A977A}"/>
              </a:ext>
            </a:extLst>
          </p:cNvPr>
          <p:cNvPicPr>
            <a:picLocks noChangeAspect="1" noChangeArrowheads="1"/>
          </p:cNvPicPr>
          <p:nvPr userDrawn="1"/>
        </p:nvPicPr>
        <p:blipFill rotWithShape="1">
          <a:blip r:embed="rId10" cstate="screen">
            <a:extLst>
              <a:ext uri="{28A0092B-C50C-407E-A947-70E740481C1C}">
                <a14:useLocalDpi xmlns:a14="http://schemas.microsoft.com/office/drawing/2010/main"/>
              </a:ext>
            </a:extLst>
          </a:blip>
          <a:srcRect/>
          <a:stretch/>
        </p:blipFill>
        <p:spPr bwMode="auto">
          <a:xfrm rot="5400000">
            <a:off x="5906525" y="3066789"/>
            <a:ext cx="3766539" cy="107147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83">
            <a:extLst>
              <a:ext uri="{FF2B5EF4-FFF2-40B4-BE49-F238E27FC236}">
                <a16:creationId xmlns:a16="http://schemas.microsoft.com/office/drawing/2014/main" id="{EE2E65FC-A660-8AA8-5551-6A00418BAC97}"/>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5603658" y="1719257"/>
            <a:ext cx="596719" cy="3766539"/>
          </a:xfrm>
          <a:prstGeom prst="rect">
            <a:avLst/>
          </a:prstGeom>
        </p:spPr>
      </p:pic>
      <p:pic>
        <p:nvPicPr>
          <p:cNvPr id="85" name="Picture 84">
            <a:extLst>
              <a:ext uri="{FF2B5EF4-FFF2-40B4-BE49-F238E27FC236}">
                <a16:creationId xmlns:a16="http://schemas.microsoft.com/office/drawing/2014/main" id="{068DD24D-E701-05B8-DF24-BFF82B97D5E3}"/>
              </a:ext>
            </a:extLst>
          </p:cNvPr>
          <p:cNvPicPr>
            <a:picLocks noChangeAspect="1"/>
          </p:cNvPicPr>
          <p:nvPr userDrawn="1"/>
        </p:nvPicPr>
        <p:blipFill>
          <a:blip r:embed="rId12"/>
          <a:stretch>
            <a:fillRect/>
          </a:stretch>
        </p:blipFill>
        <p:spPr>
          <a:xfrm>
            <a:off x="4914900" y="1719257"/>
            <a:ext cx="437793" cy="3776382"/>
          </a:xfrm>
          <a:prstGeom prst="rect">
            <a:avLst/>
          </a:prstGeom>
        </p:spPr>
      </p:pic>
      <p:sp>
        <p:nvSpPr>
          <p:cNvPr id="86" name="Rectangle 85">
            <a:extLst>
              <a:ext uri="{FF2B5EF4-FFF2-40B4-BE49-F238E27FC236}">
                <a16:creationId xmlns:a16="http://schemas.microsoft.com/office/drawing/2014/main" id="{08DD231F-E52F-F551-459C-C12FA2B4BC99}"/>
              </a:ext>
            </a:extLst>
          </p:cNvPr>
          <p:cNvSpPr/>
          <p:nvPr userDrawn="1"/>
        </p:nvSpPr>
        <p:spPr>
          <a:xfrm>
            <a:off x="390549" y="1182686"/>
            <a:ext cx="1348785" cy="4492423"/>
          </a:xfrm>
          <a:prstGeom prst="rect">
            <a:avLst/>
          </a:prstGeom>
          <a:noFill/>
          <a:ln w="12700">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050">
              <a:solidFill>
                <a:schemeClr val="tx1"/>
              </a:solidFill>
              <a:latin typeface="Aptos" panose="020B0004020202020204" pitchFamily="34" charset="0"/>
            </a:endParaRPr>
          </a:p>
        </p:txBody>
      </p:sp>
      <p:sp>
        <p:nvSpPr>
          <p:cNvPr id="87" name="Arrow: Pentagon 182">
            <a:extLst>
              <a:ext uri="{FF2B5EF4-FFF2-40B4-BE49-F238E27FC236}">
                <a16:creationId xmlns:a16="http://schemas.microsoft.com/office/drawing/2014/main" id="{576D3A83-C018-575B-5C0B-FDBCD5778361}"/>
              </a:ext>
            </a:extLst>
          </p:cNvPr>
          <p:cNvSpPr/>
          <p:nvPr userDrawn="1"/>
        </p:nvSpPr>
        <p:spPr bwMode="auto">
          <a:xfrm>
            <a:off x="540617" y="1292818"/>
            <a:ext cx="1048648" cy="183683"/>
          </a:xfrm>
          <a:prstGeom prst="homePlate">
            <a:avLst>
              <a:gd name="adj" fmla="val 0"/>
            </a:avLst>
          </a:prstGeom>
          <a:no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ctr"/>
            <a:r>
              <a:rPr lang="en-GB" sz="1200" b="1">
                <a:solidFill>
                  <a:schemeClr val="tx1"/>
                </a:solidFill>
                <a:latin typeface="Aptos" panose="020B0004020202020204" pitchFamily="34" charset="0"/>
              </a:rPr>
              <a:t>Device Makers </a:t>
            </a:r>
          </a:p>
        </p:txBody>
      </p:sp>
      <p:pic>
        <p:nvPicPr>
          <p:cNvPr id="88" name="Picture 465" descr="Nemera | We put patients first">
            <a:extLst>
              <a:ext uri="{FF2B5EF4-FFF2-40B4-BE49-F238E27FC236}">
                <a16:creationId xmlns:a16="http://schemas.microsoft.com/office/drawing/2014/main" id="{CB23DD56-FF52-5E62-18F9-AE9F159D2EEB}"/>
              </a:ext>
            </a:extLst>
          </p:cNvPr>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447654" y="1877306"/>
            <a:ext cx="1234575" cy="363812"/>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469" descr="Ypsomed - ONdrugDelivery">
            <a:extLst>
              <a:ext uri="{FF2B5EF4-FFF2-40B4-BE49-F238E27FC236}">
                <a16:creationId xmlns:a16="http://schemas.microsoft.com/office/drawing/2014/main" id="{DDFB04D7-A433-5895-493E-9195A5BE4D9A}"/>
              </a:ext>
            </a:extLst>
          </p:cNvPr>
          <p:cNvPicPr>
            <a:picLocks noChangeAspect="1" noChangeArrowheads="1"/>
          </p:cNvPicPr>
          <p:nvPr userDrawn="1"/>
        </p:nvPicPr>
        <p:blipFill rotWithShape="1">
          <a:blip r:embed="rId14" cstate="email">
            <a:extLst>
              <a:ext uri="{28A0092B-C50C-407E-A947-70E740481C1C}">
                <a14:useLocalDpi xmlns:a14="http://schemas.microsoft.com/office/drawing/2010/main"/>
              </a:ext>
            </a:extLst>
          </a:blip>
          <a:srcRect t="23138" b="21180"/>
          <a:stretch/>
        </p:blipFill>
        <p:spPr bwMode="auto">
          <a:xfrm>
            <a:off x="583270" y="2625504"/>
            <a:ext cx="963343" cy="389560"/>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471" descr="BD Logo Logo and symbol, meaning, history, PNG">
            <a:extLst>
              <a:ext uri="{FF2B5EF4-FFF2-40B4-BE49-F238E27FC236}">
                <a16:creationId xmlns:a16="http://schemas.microsoft.com/office/drawing/2014/main" id="{F5E53782-050D-6038-6F37-7E1355014A57}"/>
              </a:ext>
            </a:extLst>
          </p:cNvPr>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658901" y="3399450"/>
            <a:ext cx="812081" cy="454765"/>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473" descr="Shaily - CDMO for Global Pharma and Platform Devices">
            <a:extLst>
              <a:ext uri="{FF2B5EF4-FFF2-40B4-BE49-F238E27FC236}">
                <a16:creationId xmlns:a16="http://schemas.microsoft.com/office/drawing/2014/main" id="{CD3C0AE9-1829-65FD-E457-5D786EA4E494}"/>
              </a:ext>
            </a:extLst>
          </p:cNvPr>
          <p:cNvPicPr>
            <a:picLocks noChangeAspect="1" noChangeArrowheads="1"/>
          </p:cNvPicPr>
          <p:nvPr userDrawn="1"/>
        </p:nvPicPr>
        <p:blipFill>
          <a:blip r:embed="rId16" cstate="email">
            <a:extLst>
              <a:ext uri="{28A0092B-C50C-407E-A947-70E740481C1C}">
                <a14:useLocalDpi xmlns:a14="http://schemas.microsoft.com/office/drawing/2010/main"/>
              </a:ext>
            </a:extLst>
          </a:blip>
          <a:srcRect/>
          <a:stretch>
            <a:fillRect/>
          </a:stretch>
        </p:blipFill>
        <p:spPr bwMode="auto">
          <a:xfrm>
            <a:off x="492658" y="4238600"/>
            <a:ext cx="1144567" cy="271359"/>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2" descr="Our Brands - Stevanato Group">
            <a:extLst>
              <a:ext uri="{FF2B5EF4-FFF2-40B4-BE49-F238E27FC236}">
                <a16:creationId xmlns:a16="http://schemas.microsoft.com/office/drawing/2014/main" id="{EEC85F83-ACE8-CFEF-5D97-235F515012D3}"/>
              </a:ext>
            </a:extLst>
          </p:cNvPr>
          <p:cNvPicPr>
            <a:picLocks noChangeAspect="1" noChangeArrowheads="1"/>
          </p:cNvPicPr>
          <p:nvPr userDrawn="1"/>
        </p:nvPicPr>
        <p:blipFill rotWithShape="1">
          <a:blip r:embed="rId17" cstate="screen">
            <a:extLst>
              <a:ext uri="{28A0092B-C50C-407E-A947-70E740481C1C}">
                <a14:useLocalDpi xmlns:a14="http://schemas.microsoft.com/office/drawing/2010/main"/>
              </a:ext>
            </a:extLst>
          </a:blip>
          <a:srcRect t="13950" r="28444" b="13950"/>
          <a:stretch/>
        </p:blipFill>
        <p:spPr bwMode="auto">
          <a:xfrm>
            <a:off x="452461" y="4894344"/>
            <a:ext cx="1224962" cy="545718"/>
          </a:xfrm>
          <a:prstGeom prst="rect">
            <a:avLst/>
          </a:prstGeom>
          <a:noFill/>
          <a:extLst>
            <a:ext uri="{909E8E84-426E-40DD-AFC4-6F175D3DCCD1}">
              <a14:hiddenFill xmlns:a14="http://schemas.microsoft.com/office/drawing/2010/main">
                <a:solidFill>
                  <a:srgbClr val="FFFFFF"/>
                </a:solidFill>
              </a14:hiddenFill>
            </a:ext>
          </a:extLst>
        </p:spPr>
      </p:pic>
      <p:cxnSp>
        <p:nvCxnSpPr>
          <p:cNvPr id="93" name="Straight Connector 92">
            <a:extLst>
              <a:ext uri="{FF2B5EF4-FFF2-40B4-BE49-F238E27FC236}">
                <a16:creationId xmlns:a16="http://schemas.microsoft.com/office/drawing/2014/main" id="{0AF9E7FC-948A-AA99-B46E-F12B81026E5C}"/>
              </a:ext>
            </a:extLst>
          </p:cNvPr>
          <p:cNvCxnSpPr>
            <a:cxnSpLocks/>
          </p:cNvCxnSpPr>
          <p:nvPr userDrawn="1"/>
        </p:nvCxnSpPr>
        <p:spPr>
          <a:xfrm>
            <a:off x="382361" y="1563568"/>
            <a:ext cx="135697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B11709F6-9982-95A1-1874-1143AE98916B}"/>
              </a:ext>
            </a:extLst>
          </p:cNvPr>
          <p:cNvCxnSpPr>
            <a:cxnSpLocks/>
          </p:cNvCxnSpPr>
          <p:nvPr userDrawn="1"/>
        </p:nvCxnSpPr>
        <p:spPr>
          <a:xfrm>
            <a:off x="1827632" y="1563568"/>
            <a:ext cx="125665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1071CF39-0539-F477-F2DA-1ED0C7199F1B}"/>
              </a:ext>
            </a:extLst>
          </p:cNvPr>
          <p:cNvCxnSpPr>
            <a:cxnSpLocks/>
          </p:cNvCxnSpPr>
          <p:nvPr userDrawn="1"/>
        </p:nvCxnSpPr>
        <p:spPr>
          <a:xfrm>
            <a:off x="3154030" y="1563568"/>
            <a:ext cx="225175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E6524AF1-6C84-1557-F559-94BCBDE21AA3}"/>
              </a:ext>
            </a:extLst>
          </p:cNvPr>
          <p:cNvCxnSpPr>
            <a:cxnSpLocks/>
          </p:cNvCxnSpPr>
          <p:nvPr userDrawn="1"/>
        </p:nvCxnSpPr>
        <p:spPr>
          <a:xfrm>
            <a:off x="5595185" y="1563568"/>
            <a:ext cx="266977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01E4402D-B0FA-E251-8253-7AE8F00FE52A}"/>
              </a:ext>
            </a:extLst>
          </p:cNvPr>
          <p:cNvCxnSpPr>
            <a:cxnSpLocks/>
          </p:cNvCxnSpPr>
          <p:nvPr userDrawn="1"/>
        </p:nvCxnSpPr>
        <p:spPr>
          <a:xfrm>
            <a:off x="8440216" y="1563568"/>
            <a:ext cx="9065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39574AC2-A1BF-CD03-D610-C897D695052F}"/>
              </a:ext>
            </a:extLst>
          </p:cNvPr>
          <p:cNvCxnSpPr>
            <a:cxnSpLocks/>
          </p:cNvCxnSpPr>
          <p:nvPr userDrawn="1"/>
        </p:nvCxnSpPr>
        <p:spPr>
          <a:xfrm>
            <a:off x="9482386" y="1563568"/>
            <a:ext cx="109376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BB4E9F4A-FD37-542B-29F2-C1A16F9394D0}"/>
              </a:ext>
            </a:extLst>
          </p:cNvPr>
          <p:cNvCxnSpPr>
            <a:cxnSpLocks/>
          </p:cNvCxnSpPr>
          <p:nvPr userDrawn="1"/>
        </p:nvCxnSpPr>
        <p:spPr>
          <a:xfrm>
            <a:off x="10666670" y="1563568"/>
            <a:ext cx="1157454"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E186EA94-AC90-DE6D-B74E-93B9C963E24E}"/>
              </a:ext>
            </a:extLst>
          </p:cNvPr>
          <p:cNvSpPr txBox="1"/>
          <p:nvPr userDrawn="1"/>
        </p:nvSpPr>
        <p:spPr>
          <a:xfrm>
            <a:off x="1821597" y="5820731"/>
            <a:ext cx="1262683" cy="307777"/>
          </a:xfrm>
          <a:prstGeom prst="rect">
            <a:avLst/>
          </a:prstGeom>
          <a:noFill/>
        </p:spPr>
        <p:txBody>
          <a:bodyPr wrap="square" lIns="0" tIns="0" rIns="0" bIns="0" rtlCol="0">
            <a:spAutoFit/>
          </a:bodyPr>
          <a:lstStyle/>
          <a:p>
            <a:pPr algn="ctr"/>
            <a:r>
              <a:rPr lang="en-GB" sz="1000">
                <a:latin typeface="Aptos" panose="020B0004020202020204" pitchFamily="34" charset="0"/>
              </a:rPr>
              <a:t>PFS with or without </a:t>
            </a:r>
          </a:p>
          <a:p>
            <a:pPr algn="ctr"/>
            <a:r>
              <a:rPr lang="en-GB" sz="1000">
                <a:latin typeface="Aptos" panose="020B0004020202020204" pitchFamily="34" charset="0"/>
              </a:rPr>
              <a:t>Safety Device</a:t>
            </a:r>
            <a:endParaRPr lang="en-IN" sz="1000">
              <a:latin typeface="Aptos" panose="020B0004020202020204" pitchFamily="34" charset="0"/>
            </a:endParaRPr>
          </a:p>
        </p:txBody>
      </p:sp>
      <p:sp>
        <p:nvSpPr>
          <p:cNvPr id="101" name="TextBox 100">
            <a:extLst>
              <a:ext uri="{FF2B5EF4-FFF2-40B4-BE49-F238E27FC236}">
                <a16:creationId xmlns:a16="http://schemas.microsoft.com/office/drawing/2014/main" id="{E73B8657-3FEB-2EEC-F127-44CDBDE4BB4D}"/>
              </a:ext>
            </a:extLst>
          </p:cNvPr>
          <p:cNvSpPr txBox="1"/>
          <p:nvPr userDrawn="1"/>
        </p:nvSpPr>
        <p:spPr>
          <a:xfrm>
            <a:off x="10685777" y="5844511"/>
            <a:ext cx="1129201" cy="260217"/>
          </a:xfrm>
          <a:prstGeom prst="rect">
            <a:avLst/>
          </a:prstGeom>
          <a:noFill/>
        </p:spPr>
        <p:txBody>
          <a:bodyPr wrap="square" rtlCol="0">
            <a:noAutofit/>
          </a:bodyPr>
          <a:lstStyle>
            <a:defPPr>
              <a:defRPr lang="en-US"/>
            </a:defPPr>
            <a:lvl1pPr algn="ctr">
              <a:defRPr sz="1100">
                <a:latin typeface="Montserrat" panose="00000500000000000000" pitchFamily="2" charset="0"/>
              </a:defRPr>
            </a:lvl1pPr>
          </a:lstStyle>
          <a:p>
            <a:r>
              <a:rPr lang="en-GB">
                <a:latin typeface="Aptos" panose="020B0004020202020204" pitchFamily="34" charset="0"/>
              </a:rPr>
              <a:t>Autoinjectors</a:t>
            </a:r>
            <a:endParaRPr lang="en-IN">
              <a:latin typeface="Aptos" panose="020B0004020202020204" pitchFamily="34" charset="0"/>
            </a:endParaRPr>
          </a:p>
        </p:txBody>
      </p:sp>
      <p:sp>
        <p:nvSpPr>
          <p:cNvPr id="102" name="TextBox 101">
            <a:extLst>
              <a:ext uri="{FF2B5EF4-FFF2-40B4-BE49-F238E27FC236}">
                <a16:creationId xmlns:a16="http://schemas.microsoft.com/office/drawing/2014/main" id="{FA74A7EC-8F4F-E0CE-F30A-46A8501D6F94}"/>
              </a:ext>
            </a:extLst>
          </p:cNvPr>
          <p:cNvSpPr txBox="1"/>
          <p:nvPr userDrawn="1"/>
        </p:nvSpPr>
        <p:spPr>
          <a:xfrm>
            <a:off x="9482386" y="5820731"/>
            <a:ext cx="1061407" cy="307777"/>
          </a:xfrm>
          <a:prstGeom prst="rect">
            <a:avLst/>
          </a:prstGeom>
          <a:noFill/>
        </p:spPr>
        <p:txBody>
          <a:bodyPr wrap="square" lIns="0" tIns="0" rIns="0" bIns="0" rtlCol="0">
            <a:spAutoFit/>
          </a:bodyPr>
          <a:lstStyle>
            <a:defPPr>
              <a:defRPr lang="en-US"/>
            </a:defPPr>
            <a:lvl1pPr algn="ctr">
              <a:defRPr sz="1100">
                <a:latin typeface="Montserrat" panose="00000500000000000000" pitchFamily="2" charset="0"/>
              </a:defRPr>
            </a:lvl1pPr>
          </a:lstStyle>
          <a:p>
            <a:r>
              <a:rPr lang="en-GB" sz="1000">
                <a:latin typeface="Aptos" panose="020B0004020202020204" pitchFamily="34" charset="0"/>
              </a:rPr>
              <a:t>Pull push Fixed Dose Pen</a:t>
            </a:r>
            <a:endParaRPr lang="en-IN" sz="1000">
              <a:latin typeface="Aptos" panose="020B0004020202020204" pitchFamily="34" charset="0"/>
            </a:endParaRPr>
          </a:p>
        </p:txBody>
      </p:sp>
      <p:cxnSp>
        <p:nvCxnSpPr>
          <p:cNvPr id="103" name="Straight Connector 102">
            <a:extLst>
              <a:ext uri="{FF2B5EF4-FFF2-40B4-BE49-F238E27FC236}">
                <a16:creationId xmlns:a16="http://schemas.microsoft.com/office/drawing/2014/main" id="{5EC491B5-EC0D-7B3A-A1F5-C67187354AC0}"/>
              </a:ext>
            </a:extLst>
          </p:cNvPr>
          <p:cNvCxnSpPr>
            <a:cxnSpLocks/>
          </p:cNvCxnSpPr>
          <p:nvPr userDrawn="1"/>
        </p:nvCxnSpPr>
        <p:spPr>
          <a:xfrm>
            <a:off x="1827632" y="5675111"/>
            <a:ext cx="125665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3580E441-CF21-FD03-E81C-30D746E21AFA}"/>
              </a:ext>
            </a:extLst>
          </p:cNvPr>
          <p:cNvCxnSpPr>
            <a:cxnSpLocks/>
          </p:cNvCxnSpPr>
          <p:nvPr userDrawn="1"/>
        </p:nvCxnSpPr>
        <p:spPr>
          <a:xfrm>
            <a:off x="3154030" y="5675111"/>
            <a:ext cx="225175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22709975-D032-FC52-EA51-405307D30146}"/>
              </a:ext>
            </a:extLst>
          </p:cNvPr>
          <p:cNvCxnSpPr>
            <a:cxnSpLocks/>
          </p:cNvCxnSpPr>
          <p:nvPr userDrawn="1"/>
        </p:nvCxnSpPr>
        <p:spPr>
          <a:xfrm>
            <a:off x="5595185" y="5675111"/>
            <a:ext cx="266977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B3513DA6-9D8D-D9EF-8F5F-58E001445DD4}"/>
              </a:ext>
            </a:extLst>
          </p:cNvPr>
          <p:cNvCxnSpPr>
            <a:cxnSpLocks/>
          </p:cNvCxnSpPr>
          <p:nvPr userDrawn="1"/>
        </p:nvCxnSpPr>
        <p:spPr>
          <a:xfrm>
            <a:off x="8440216" y="5675111"/>
            <a:ext cx="9065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6CA7FC2F-DDE7-194A-49A6-FA8D3F9295C9}"/>
              </a:ext>
            </a:extLst>
          </p:cNvPr>
          <p:cNvCxnSpPr>
            <a:cxnSpLocks/>
          </p:cNvCxnSpPr>
          <p:nvPr userDrawn="1"/>
        </p:nvCxnSpPr>
        <p:spPr>
          <a:xfrm>
            <a:off x="9482386" y="5675111"/>
            <a:ext cx="109376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3B63CE7A-43BA-6813-444E-B4FB86891E25}"/>
              </a:ext>
            </a:extLst>
          </p:cNvPr>
          <p:cNvCxnSpPr>
            <a:cxnSpLocks/>
          </p:cNvCxnSpPr>
          <p:nvPr userDrawn="1"/>
        </p:nvCxnSpPr>
        <p:spPr>
          <a:xfrm>
            <a:off x="10666670" y="5675111"/>
            <a:ext cx="1157454"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BF0282AF-CD10-A71F-DCD2-00CFEC95221D}"/>
              </a:ext>
            </a:extLst>
          </p:cNvPr>
          <p:cNvSpPr txBox="1"/>
          <p:nvPr userDrawn="1"/>
        </p:nvSpPr>
        <p:spPr>
          <a:xfrm>
            <a:off x="3302295" y="5820731"/>
            <a:ext cx="2008099" cy="307777"/>
          </a:xfrm>
          <a:prstGeom prst="rect">
            <a:avLst/>
          </a:prstGeom>
          <a:noFill/>
        </p:spPr>
        <p:txBody>
          <a:bodyPr wrap="square" lIns="0" tIns="0" rIns="0" bIns="0" rtlCol="0">
            <a:spAutoFit/>
          </a:bodyPr>
          <a:lstStyle>
            <a:defPPr>
              <a:defRPr lang="en-US"/>
            </a:defPPr>
            <a:lvl1pPr algn="ctr">
              <a:defRPr sz="1100">
                <a:latin typeface="Montserrat" panose="00000500000000000000" pitchFamily="2" charset="0"/>
              </a:defRPr>
            </a:lvl1pPr>
          </a:lstStyle>
          <a:p>
            <a:r>
              <a:rPr lang="en-GB" sz="1000">
                <a:latin typeface="Aptos" panose="020B0004020202020204" pitchFamily="34" charset="0"/>
              </a:rPr>
              <a:t>Dial &amp; push Variable dose Pen injectors</a:t>
            </a:r>
            <a:endParaRPr lang="en-IN" sz="1000">
              <a:latin typeface="Aptos" panose="020B0004020202020204" pitchFamily="34" charset="0"/>
            </a:endParaRPr>
          </a:p>
        </p:txBody>
      </p:sp>
      <p:sp>
        <p:nvSpPr>
          <p:cNvPr id="110" name="TextBox 109">
            <a:extLst>
              <a:ext uri="{FF2B5EF4-FFF2-40B4-BE49-F238E27FC236}">
                <a16:creationId xmlns:a16="http://schemas.microsoft.com/office/drawing/2014/main" id="{461DC250-8B9E-F33A-6984-54CA1B2E540E}"/>
              </a:ext>
            </a:extLst>
          </p:cNvPr>
          <p:cNvSpPr txBox="1"/>
          <p:nvPr userDrawn="1"/>
        </p:nvSpPr>
        <p:spPr>
          <a:xfrm>
            <a:off x="5883937" y="5820731"/>
            <a:ext cx="2008099" cy="307777"/>
          </a:xfrm>
          <a:prstGeom prst="rect">
            <a:avLst/>
          </a:prstGeom>
          <a:noFill/>
        </p:spPr>
        <p:txBody>
          <a:bodyPr wrap="square" lIns="0" tIns="0" rIns="0" bIns="0" rtlCol="0">
            <a:spAutoFit/>
          </a:bodyPr>
          <a:lstStyle>
            <a:defPPr>
              <a:defRPr lang="en-US"/>
            </a:defPPr>
            <a:lvl1pPr algn="ctr">
              <a:defRPr sz="1100">
                <a:latin typeface="Montserrat" panose="00000500000000000000" pitchFamily="2" charset="0"/>
              </a:defRPr>
            </a:lvl1pPr>
          </a:lstStyle>
          <a:p>
            <a:r>
              <a:rPr lang="en-GB" sz="1000">
                <a:latin typeface="Aptos" panose="020B0004020202020204" pitchFamily="34" charset="0"/>
              </a:rPr>
              <a:t>Dial &amp; push Variable &amp; Fixed dose Pen injectors</a:t>
            </a:r>
            <a:endParaRPr lang="en-IN" sz="1000">
              <a:latin typeface="Aptos" panose="020B0004020202020204" pitchFamily="34" charset="0"/>
            </a:endParaRPr>
          </a:p>
        </p:txBody>
      </p:sp>
      <p:sp>
        <p:nvSpPr>
          <p:cNvPr id="111" name="TextBox 110">
            <a:extLst>
              <a:ext uri="{FF2B5EF4-FFF2-40B4-BE49-F238E27FC236}">
                <a16:creationId xmlns:a16="http://schemas.microsoft.com/office/drawing/2014/main" id="{48599374-8B99-D077-DBB7-C752EBA40A39}"/>
              </a:ext>
            </a:extLst>
          </p:cNvPr>
          <p:cNvSpPr txBox="1"/>
          <p:nvPr userDrawn="1"/>
        </p:nvSpPr>
        <p:spPr>
          <a:xfrm>
            <a:off x="8440216" y="5743787"/>
            <a:ext cx="900029" cy="461665"/>
          </a:xfrm>
          <a:prstGeom prst="rect">
            <a:avLst/>
          </a:prstGeom>
          <a:noFill/>
        </p:spPr>
        <p:txBody>
          <a:bodyPr wrap="square" lIns="0" tIns="0" rIns="0" bIns="0" rtlCol="0">
            <a:spAutoFit/>
          </a:bodyPr>
          <a:lstStyle>
            <a:defPPr>
              <a:defRPr lang="en-US"/>
            </a:defPPr>
            <a:lvl1pPr algn="ctr">
              <a:defRPr sz="1100">
                <a:latin typeface="Montserrat" panose="00000500000000000000" pitchFamily="2" charset="0"/>
              </a:defRPr>
            </a:lvl1pPr>
          </a:lstStyle>
          <a:p>
            <a:r>
              <a:rPr lang="en-GB" sz="1000">
                <a:latin typeface="Aptos" panose="020B0004020202020204" pitchFamily="34" charset="0"/>
              </a:rPr>
              <a:t>Dial &amp; push </a:t>
            </a:r>
          </a:p>
          <a:p>
            <a:r>
              <a:rPr lang="en-GB" sz="1000">
                <a:latin typeface="Aptos" panose="020B0004020202020204" pitchFamily="34" charset="0"/>
              </a:rPr>
              <a:t>Fixed dose Pen injectors</a:t>
            </a:r>
            <a:endParaRPr lang="en-IN" sz="1000">
              <a:latin typeface="Aptos" panose="020B0004020202020204" pitchFamily="34" charset="0"/>
            </a:endParaRPr>
          </a:p>
        </p:txBody>
      </p:sp>
      <p:sp>
        <p:nvSpPr>
          <p:cNvPr id="2" name="Slide Number Placeholder 8">
            <a:extLst>
              <a:ext uri="{FF2B5EF4-FFF2-40B4-BE49-F238E27FC236}">
                <a16:creationId xmlns:a16="http://schemas.microsoft.com/office/drawing/2014/main" id="{88B7811C-3CB7-EE75-EED8-021D93088BB6}"/>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a:latin typeface="Aptos" panose="020B0004020202020204" pitchFamily="34" charset="0"/>
            </a:endParaRPr>
          </a:p>
        </p:txBody>
      </p:sp>
    </p:spTree>
    <p:extLst>
      <p:ext uri="{BB962C8B-B14F-4D97-AF65-F5344CB8AC3E}">
        <p14:creationId xmlns:p14="http://schemas.microsoft.com/office/powerpoint/2010/main" val="42006489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te Map">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241A48C-6B09-9F76-8E45-5031C994F5A1}"/>
              </a:ext>
            </a:extLst>
          </p:cNvPr>
          <p:cNvGrpSpPr>
            <a:grpSpLocks noChangeAspect="1"/>
          </p:cNvGrpSpPr>
          <p:nvPr userDrawn="1"/>
        </p:nvGrpSpPr>
        <p:grpSpPr>
          <a:xfrm>
            <a:off x="9983561" y="6480516"/>
            <a:ext cx="1828800" cy="187977"/>
            <a:chOff x="8552984" y="6221508"/>
            <a:chExt cx="2284420" cy="234809"/>
          </a:xfrm>
        </p:grpSpPr>
        <p:sp>
          <p:nvSpPr>
            <p:cNvPr id="4" name="Freeform: Shape 8">
              <a:extLst>
                <a:ext uri="{FF2B5EF4-FFF2-40B4-BE49-F238E27FC236}">
                  <a16:creationId xmlns:a16="http://schemas.microsoft.com/office/drawing/2014/main" id="{C2054E52-679B-B24F-50B3-DB478FF47B8B}"/>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5" name="Freeform: Shape 10">
              <a:extLst>
                <a:ext uri="{FF2B5EF4-FFF2-40B4-BE49-F238E27FC236}">
                  <a16:creationId xmlns:a16="http://schemas.microsoft.com/office/drawing/2014/main" id="{33A3BB15-0442-B33C-C2B2-4E997B3742EB}"/>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6" name="Freeform: Shape 11">
              <a:extLst>
                <a:ext uri="{FF2B5EF4-FFF2-40B4-BE49-F238E27FC236}">
                  <a16:creationId xmlns:a16="http://schemas.microsoft.com/office/drawing/2014/main" id="{B3154E97-C250-D2AC-C3A2-A31FB4AD3ABE}"/>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7" name="Freeform: Shape 12">
              <a:extLst>
                <a:ext uri="{FF2B5EF4-FFF2-40B4-BE49-F238E27FC236}">
                  <a16:creationId xmlns:a16="http://schemas.microsoft.com/office/drawing/2014/main" id="{F65EB846-D75E-A7E7-DB85-B2ACB3AE8DD3}"/>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8" name="Freeform: Shape 13">
              <a:extLst>
                <a:ext uri="{FF2B5EF4-FFF2-40B4-BE49-F238E27FC236}">
                  <a16:creationId xmlns:a16="http://schemas.microsoft.com/office/drawing/2014/main" id="{8B71472C-DD7A-BA39-4F2D-9E79FF4B10C8}"/>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9" name="Freeform: Shape 14">
              <a:extLst>
                <a:ext uri="{FF2B5EF4-FFF2-40B4-BE49-F238E27FC236}">
                  <a16:creationId xmlns:a16="http://schemas.microsoft.com/office/drawing/2014/main" id="{49FE5933-B787-218F-2E01-F2C77AE7F656}"/>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0" name="Freeform: Shape 15">
              <a:extLst>
                <a:ext uri="{FF2B5EF4-FFF2-40B4-BE49-F238E27FC236}">
                  <a16:creationId xmlns:a16="http://schemas.microsoft.com/office/drawing/2014/main" id="{6350DA4A-0A28-2BAF-47F6-9C310686B99B}"/>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1" name="Freeform: Shape 16">
              <a:extLst>
                <a:ext uri="{FF2B5EF4-FFF2-40B4-BE49-F238E27FC236}">
                  <a16:creationId xmlns:a16="http://schemas.microsoft.com/office/drawing/2014/main" id="{6DC7CCCB-64C6-E88F-10BB-B2387F1ED2D9}"/>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12" name="Group 11">
              <a:extLst>
                <a:ext uri="{FF2B5EF4-FFF2-40B4-BE49-F238E27FC236}">
                  <a16:creationId xmlns:a16="http://schemas.microsoft.com/office/drawing/2014/main" id="{5F9E8685-61F6-6AFC-1999-3ABF3F178EB4}"/>
                </a:ext>
              </a:extLst>
            </p:cNvPr>
            <p:cNvGrpSpPr/>
            <p:nvPr userDrawn="1"/>
          </p:nvGrpSpPr>
          <p:grpSpPr>
            <a:xfrm>
              <a:off x="8552984" y="6221552"/>
              <a:ext cx="228073" cy="234765"/>
              <a:chOff x="8552984" y="6221552"/>
              <a:chExt cx="228073" cy="234765"/>
            </a:xfrm>
          </p:grpSpPr>
          <p:grpSp>
            <p:nvGrpSpPr>
              <p:cNvPr id="13" name="Group 12">
                <a:extLst>
                  <a:ext uri="{FF2B5EF4-FFF2-40B4-BE49-F238E27FC236}">
                    <a16:creationId xmlns:a16="http://schemas.microsoft.com/office/drawing/2014/main" id="{AC822D43-F9FD-A924-C712-C9183956AD3C}"/>
                  </a:ext>
                </a:extLst>
              </p:cNvPr>
              <p:cNvGrpSpPr/>
              <p:nvPr userDrawn="1"/>
            </p:nvGrpSpPr>
            <p:grpSpPr>
              <a:xfrm>
                <a:off x="8663403" y="6284118"/>
                <a:ext cx="7215" cy="6863"/>
                <a:chOff x="8663403" y="6284118"/>
                <a:chExt cx="7215" cy="6863"/>
              </a:xfrm>
            </p:grpSpPr>
            <p:sp>
              <p:nvSpPr>
                <p:cNvPr id="16" name="Freeform: Shape 21">
                  <a:extLst>
                    <a:ext uri="{FF2B5EF4-FFF2-40B4-BE49-F238E27FC236}">
                      <a16:creationId xmlns:a16="http://schemas.microsoft.com/office/drawing/2014/main" id="{6EC0D3B3-4723-D667-B72B-5E3BF3A5025C}"/>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7" name="Freeform: Shape 22">
                  <a:extLst>
                    <a:ext uri="{FF2B5EF4-FFF2-40B4-BE49-F238E27FC236}">
                      <a16:creationId xmlns:a16="http://schemas.microsoft.com/office/drawing/2014/main" id="{B0B9B936-88AD-E2D4-26BA-3D6747DF85A5}"/>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8" name="Freeform: Shape 23">
                  <a:extLst>
                    <a:ext uri="{FF2B5EF4-FFF2-40B4-BE49-F238E27FC236}">
                      <a16:creationId xmlns:a16="http://schemas.microsoft.com/office/drawing/2014/main" id="{772D53CF-CAB2-769A-DC3B-38313EEFAA90}"/>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14" name="Freeform: Shape 19">
                <a:extLst>
                  <a:ext uri="{FF2B5EF4-FFF2-40B4-BE49-F238E27FC236}">
                    <a16:creationId xmlns:a16="http://schemas.microsoft.com/office/drawing/2014/main" id="{F26117C7-95C5-5214-EFE7-279A96696B4B}"/>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15" name="Freeform: Shape 20">
                <a:extLst>
                  <a:ext uri="{FF2B5EF4-FFF2-40B4-BE49-F238E27FC236}">
                    <a16:creationId xmlns:a16="http://schemas.microsoft.com/office/drawing/2014/main" id="{8EB2D6F8-F8D4-92E0-8C14-3432647599AA}"/>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19" name="Title 1">
            <a:extLst>
              <a:ext uri="{FF2B5EF4-FFF2-40B4-BE49-F238E27FC236}">
                <a16:creationId xmlns:a16="http://schemas.microsoft.com/office/drawing/2014/main" id="{D4368377-D159-763E-9FAF-3CF9329EDAB8}"/>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0">
                <a:solidFill>
                  <a:schemeClr val="tx1"/>
                </a:solidFill>
              </a:defRPr>
            </a:lvl1pPr>
          </a:lstStyle>
          <a:p>
            <a:r>
              <a:rPr lang="en-US" sz="2400"/>
              <a:t>DDC manufacturing footprint at flagship facility</a:t>
            </a:r>
            <a:endParaRPr lang="en-US"/>
          </a:p>
        </p:txBody>
      </p:sp>
      <p:pic>
        <p:nvPicPr>
          <p:cNvPr id="20" name="Picture 19">
            <a:extLst>
              <a:ext uri="{FF2B5EF4-FFF2-40B4-BE49-F238E27FC236}">
                <a16:creationId xmlns:a16="http://schemas.microsoft.com/office/drawing/2014/main" id="{387A6973-6D42-D22D-4F38-749C7AE7D94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71475" y="1749482"/>
            <a:ext cx="5698715" cy="3565952"/>
          </a:xfrm>
          <a:prstGeom prst="rect">
            <a:avLst/>
          </a:prstGeom>
        </p:spPr>
      </p:pic>
      <p:sp>
        <p:nvSpPr>
          <p:cNvPr id="21" name="Rectangle 20">
            <a:extLst>
              <a:ext uri="{FF2B5EF4-FFF2-40B4-BE49-F238E27FC236}">
                <a16:creationId xmlns:a16="http://schemas.microsoft.com/office/drawing/2014/main" id="{08723794-21C0-BF60-1225-CA529043D2F9}"/>
              </a:ext>
            </a:extLst>
          </p:cNvPr>
          <p:cNvSpPr/>
          <p:nvPr userDrawn="1"/>
        </p:nvSpPr>
        <p:spPr>
          <a:xfrm rot="1510302">
            <a:off x="5652570" y="3434919"/>
            <a:ext cx="370902" cy="1147241"/>
          </a:xfrm>
          <a:prstGeom prst="rect">
            <a:avLst/>
          </a:prstGeom>
          <a:solidFill>
            <a:schemeClr val="bg1"/>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a:latin typeface="Aptos" panose="020B0004020202020204" pitchFamily="34" charset="0"/>
            </a:endParaRPr>
          </a:p>
        </p:txBody>
      </p:sp>
      <p:sp>
        <p:nvSpPr>
          <p:cNvPr id="22" name="Rectangle 21">
            <a:extLst>
              <a:ext uri="{FF2B5EF4-FFF2-40B4-BE49-F238E27FC236}">
                <a16:creationId xmlns:a16="http://schemas.microsoft.com/office/drawing/2014/main" id="{0F6A3D74-228A-3C03-56BC-AB8FA990C651}"/>
              </a:ext>
            </a:extLst>
          </p:cNvPr>
          <p:cNvSpPr/>
          <p:nvPr userDrawn="1"/>
        </p:nvSpPr>
        <p:spPr>
          <a:xfrm rot="1510302">
            <a:off x="4139946" y="2396431"/>
            <a:ext cx="1465976" cy="1147241"/>
          </a:xfrm>
          <a:prstGeom prst="rect">
            <a:avLst/>
          </a:prstGeom>
          <a:solidFill>
            <a:schemeClr val="accent3">
              <a:lumMod val="60000"/>
              <a:lumOff val="40000"/>
              <a:alpha val="8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a:latin typeface="Aptos" panose="020B0004020202020204" pitchFamily="34" charset="0"/>
            </a:endParaRPr>
          </a:p>
        </p:txBody>
      </p:sp>
      <p:sp>
        <p:nvSpPr>
          <p:cNvPr id="23" name="Rectangle 22">
            <a:extLst>
              <a:ext uri="{FF2B5EF4-FFF2-40B4-BE49-F238E27FC236}">
                <a16:creationId xmlns:a16="http://schemas.microsoft.com/office/drawing/2014/main" id="{CC898B95-7DE4-1618-1B97-4AA9C030BFB0}"/>
              </a:ext>
            </a:extLst>
          </p:cNvPr>
          <p:cNvSpPr/>
          <p:nvPr userDrawn="1"/>
        </p:nvSpPr>
        <p:spPr>
          <a:xfrm rot="1510302">
            <a:off x="2405800" y="2984149"/>
            <a:ext cx="1367215" cy="1542498"/>
          </a:xfrm>
          <a:prstGeom prst="rect">
            <a:avLst/>
          </a:prstGeom>
          <a:solidFill>
            <a:srgbClr val="DCE9F9">
              <a:alpha val="80000"/>
            </a:srgb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a:latin typeface="Aptos" panose="020B0004020202020204" pitchFamily="34" charset="0"/>
            </a:endParaRPr>
          </a:p>
        </p:txBody>
      </p:sp>
      <p:sp>
        <p:nvSpPr>
          <p:cNvPr id="24" name="Rectangle 23">
            <a:extLst>
              <a:ext uri="{FF2B5EF4-FFF2-40B4-BE49-F238E27FC236}">
                <a16:creationId xmlns:a16="http://schemas.microsoft.com/office/drawing/2014/main" id="{DDFD3FC7-8B66-BA20-96CD-164F7C57FD40}"/>
              </a:ext>
            </a:extLst>
          </p:cNvPr>
          <p:cNvSpPr/>
          <p:nvPr userDrawn="1"/>
        </p:nvSpPr>
        <p:spPr>
          <a:xfrm rot="1510302">
            <a:off x="3393160" y="3318588"/>
            <a:ext cx="420681" cy="525852"/>
          </a:xfrm>
          <a:prstGeom prst="rect">
            <a:avLst/>
          </a:prstGeom>
          <a:solidFill>
            <a:schemeClr val="accent1"/>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a:latin typeface="Aptos" panose="020B0004020202020204" pitchFamily="34" charset="0"/>
            </a:endParaRPr>
          </a:p>
        </p:txBody>
      </p:sp>
      <p:sp>
        <p:nvSpPr>
          <p:cNvPr id="25" name="Rectangle 24">
            <a:extLst>
              <a:ext uri="{FF2B5EF4-FFF2-40B4-BE49-F238E27FC236}">
                <a16:creationId xmlns:a16="http://schemas.microsoft.com/office/drawing/2014/main" id="{37E94E87-F3C2-F1AC-5BBC-0C7DBBB2D1A4}"/>
              </a:ext>
            </a:extLst>
          </p:cNvPr>
          <p:cNvSpPr/>
          <p:nvPr userDrawn="1"/>
        </p:nvSpPr>
        <p:spPr>
          <a:xfrm rot="1510302">
            <a:off x="3024981" y="3297127"/>
            <a:ext cx="261563" cy="771249"/>
          </a:xfrm>
          <a:prstGeom prst="rect">
            <a:avLst/>
          </a:prstGeom>
          <a:solidFill>
            <a:schemeClr val="accent2"/>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a:latin typeface="Aptos" panose="020B0004020202020204" pitchFamily="34" charset="0"/>
            </a:endParaRPr>
          </a:p>
        </p:txBody>
      </p:sp>
      <p:sp>
        <p:nvSpPr>
          <p:cNvPr id="26" name="Rounded Rectangle 83">
            <a:extLst>
              <a:ext uri="{FF2B5EF4-FFF2-40B4-BE49-F238E27FC236}">
                <a16:creationId xmlns:a16="http://schemas.microsoft.com/office/drawing/2014/main" id="{0D7F8B09-7CEF-4A2C-58E2-64F6921DC502}"/>
              </a:ext>
            </a:extLst>
          </p:cNvPr>
          <p:cNvSpPr/>
          <p:nvPr userDrawn="1"/>
        </p:nvSpPr>
        <p:spPr>
          <a:xfrm>
            <a:off x="4333091" y="2452538"/>
            <a:ext cx="890442" cy="32300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1600" b="1">
                <a:solidFill>
                  <a:schemeClr val="tx1"/>
                </a:solidFill>
                <a:latin typeface="Aptos" panose="020B0004020202020204" pitchFamily="34" charset="0"/>
              </a:rPr>
              <a:t>DS mfg.</a:t>
            </a:r>
          </a:p>
        </p:txBody>
      </p:sp>
      <p:sp>
        <p:nvSpPr>
          <p:cNvPr id="27" name="Rounded Rectangle 84">
            <a:extLst>
              <a:ext uri="{FF2B5EF4-FFF2-40B4-BE49-F238E27FC236}">
                <a16:creationId xmlns:a16="http://schemas.microsoft.com/office/drawing/2014/main" id="{ABB7BF4F-A814-0CEB-95E6-66C6558A8626}"/>
              </a:ext>
            </a:extLst>
          </p:cNvPr>
          <p:cNvSpPr/>
          <p:nvPr userDrawn="1"/>
        </p:nvSpPr>
        <p:spPr>
          <a:xfrm>
            <a:off x="2591351" y="2957278"/>
            <a:ext cx="890442" cy="32300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1600" b="1">
                <a:solidFill>
                  <a:schemeClr val="tx1"/>
                </a:solidFill>
                <a:latin typeface="Aptos" panose="020B0004020202020204" pitchFamily="34" charset="0"/>
              </a:rPr>
              <a:t>DP mfg.</a:t>
            </a:r>
          </a:p>
        </p:txBody>
      </p:sp>
      <p:sp>
        <p:nvSpPr>
          <p:cNvPr id="28" name="Rectangle 27">
            <a:extLst>
              <a:ext uri="{FF2B5EF4-FFF2-40B4-BE49-F238E27FC236}">
                <a16:creationId xmlns:a16="http://schemas.microsoft.com/office/drawing/2014/main" id="{5F57A49E-910A-6576-C51A-A8FEF5FE3D19}"/>
              </a:ext>
            </a:extLst>
          </p:cNvPr>
          <p:cNvSpPr/>
          <p:nvPr userDrawn="1"/>
        </p:nvSpPr>
        <p:spPr>
          <a:xfrm rot="1510302">
            <a:off x="2261628" y="3856463"/>
            <a:ext cx="538434" cy="464976"/>
          </a:xfrm>
          <a:prstGeom prst="rect">
            <a:avLst/>
          </a:prstGeom>
          <a:solidFill>
            <a:schemeClr val="accent3"/>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a:latin typeface="Aptos" panose="020B0004020202020204" pitchFamily="34" charset="0"/>
            </a:endParaRPr>
          </a:p>
        </p:txBody>
      </p:sp>
      <p:sp>
        <p:nvSpPr>
          <p:cNvPr id="29" name="Rectangle 28">
            <a:extLst>
              <a:ext uri="{FF2B5EF4-FFF2-40B4-BE49-F238E27FC236}">
                <a16:creationId xmlns:a16="http://schemas.microsoft.com/office/drawing/2014/main" id="{26AAE362-15D9-92E7-4DB9-B8EF57048275}"/>
              </a:ext>
            </a:extLst>
          </p:cNvPr>
          <p:cNvSpPr/>
          <p:nvPr userDrawn="1"/>
        </p:nvSpPr>
        <p:spPr>
          <a:xfrm>
            <a:off x="6437708" y="1739752"/>
            <a:ext cx="1602223" cy="1094139"/>
          </a:xfrm>
          <a:prstGeom prst="rect">
            <a:avLst/>
          </a:prstGeom>
          <a:solidFill>
            <a:schemeClr val="accent1"/>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4450" tIns="44450" rIns="44450" bIns="44450" numCol="1" spcCol="0" rtlCol="0" fromWordArt="0" anchor="ctr" anchorCtr="0" forceAA="0" compatLnSpc="1">
            <a:prstTxWarp prst="textNoShape">
              <a:avLst/>
            </a:prstTxWarp>
            <a:noAutofit/>
          </a:bodyPr>
          <a:lstStyle/>
          <a:p>
            <a:pPr algn="ctr">
              <a:lnSpc>
                <a:spcPct val="90000"/>
              </a:lnSpc>
              <a:spcBef>
                <a:spcPts val="300"/>
              </a:spcBef>
              <a:buClr>
                <a:schemeClr val="bg2"/>
              </a:buClr>
            </a:pPr>
            <a:r>
              <a:rPr lang="en-US" sz="1400" b="1">
                <a:solidFill>
                  <a:schemeClr val="tx1"/>
                </a:solidFill>
                <a:latin typeface="Aptos" panose="020B0004020202020204" pitchFamily="34" charset="0"/>
              </a:rPr>
              <a:t>Fill finish (Cartridges and PFS)</a:t>
            </a:r>
            <a:endParaRPr lang="en-US" sz="1400">
              <a:solidFill>
                <a:schemeClr val="tx1"/>
              </a:solidFill>
              <a:latin typeface="Aptos" panose="020B0004020202020204" pitchFamily="34" charset="0"/>
            </a:endParaRPr>
          </a:p>
        </p:txBody>
      </p:sp>
      <p:sp>
        <p:nvSpPr>
          <p:cNvPr id="30" name="Rectangle 29">
            <a:extLst>
              <a:ext uri="{FF2B5EF4-FFF2-40B4-BE49-F238E27FC236}">
                <a16:creationId xmlns:a16="http://schemas.microsoft.com/office/drawing/2014/main" id="{BFB698FF-232F-44B9-1E70-558459446E44}"/>
              </a:ext>
            </a:extLst>
          </p:cNvPr>
          <p:cNvSpPr/>
          <p:nvPr userDrawn="1"/>
        </p:nvSpPr>
        <p:spPr>
          <a:xfrm>
            <a:off x="6437708" y="3226675"/>
            <a:ext cx="1602223" cy="1094139"/>
          </a:xfrm>
          <a:prstGeom prst="rect">
            <a:avLst/>
          </a:prstGeom>
          <a:solidFill>
            <a:schemeClr val="accent2"/>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4450" tIns="44450" rIns="44450" bIns="44450" numCol="1" spcCol="0" rtlCol="0" fromWordArt="0" anchor="ctr" anchorCtr="0" forceAA="0" compatLnSpc="1">
            <a:prstTxWarp prst="textNoShape">
              <a:avLst/>
            </a:prstTxWarp>
            <a:noAutofit/>
          </a:bodyPr>
          <a:lstStyle/>
          <a:p>
            <a:pPr algn="ctr">
              <a:lnSpc>
                <a:spcPct val="90000"/>
              </a:lnSpc>
              <a:spcBef>
                <a:spcPts val="300"/>
              </a:spcBef>
              <a:buClr>
                <a:schemeClr val="bg2"/>
              </a:buClr>
            </a:pPr>
            <a:r>
              <a:rPr lang="en-US" sz="1400" b="1">
                <a:solidFill>
                  <a:schemeClr val="bg1"/>
                </a:solidFill>
                <a:latin typeface="Aptos" panose="020B0004020202020204" pitchFamily="34" charset="0"/>
              </a:rPr>
              <a:t>Device assembly</a:t>
            </a:r>
            <a:endParaRPr lang="en-US" sz="1400">
              <a:solidFill>
                <a:schemeClr val="bg1"/>
              </a:solidFill>
              <a:latin typeface="Aptos" panose="020B0004020202020204" pitchFamily="34" charset="0"/>
            </a:endParaRPr>
          </a:p>
        </p:txBody>
      </p:sp>
      <p:sp>
        <p:nvSpPr>
          <p:cNvPr id="31" name="Rectangle 30">
            <a:extLst>
              <a:ext uri="{FF2B5EF4-FFF2-40B4-BE49-F238E27FC236}">
                <a16:creationId xmlns:a16="http://schemas.microsoft.com/office/drawing/2014/main" id="{18A70ABA-D14A-5292-23BF-3D634DA345AE}"/>
              </a:ext>
            </a:extLst>
          </p:cNvPr>
          <p:cNvSpPr/>
          <p:nvPr userDrawn="1"/>
        </p:nvSpPr>
        <p:spPr>
          <a:xfrm>
            <a:off x="6437708" y="4713598"/>
            <a:ext cx="1602223" cy="1094139"/>
          </a:xfrm>
          <a:prstGeom prst="rect">
            <a:avLst/>
          </a:prstGeom>
          <a:solidFill>
            <a:schemeClr val="accent3"/>
          </a:solidFill>
          <a:ln w="63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4450" tIns="44450" rIns="44450" bIns="44450" numCol="1" spcCol="0" rtlCol="0" fromWordArt="0" anchor="ctr" anchorCtr="0" forceAA="0" compatLnSpc="1">
            <a:prstTxWarp prst="textNoShape">
              <a:avLst/>
            </a:prstTxWarp>
            <a:noAutofit/>
          </a:bodyPr>
          <a:lstStyle/>
          <a:p>
            <a:pPr algn="ctr">
              <a:lnSpc>
                <a:spcPct val="90000"/>
              </a:lnSpc>
              <a:spcBef>
                <a:spcPts val="300"/>
              </a:spcBef>
              <a:buClr>
                <a:schemeClr val="bg2"/>
              </a:buClr>
            </a:pPr>
            <a:r>
              <a:rPr lang="en-US" sz="1400" b="1">
                <a:solidFill>
                  <a:schemeClr val="tx1"/>
                </a:solidFill>
                <a:latin typeface="Aptos" panose="020B0004020202020204" pitchFamily="34" charset="0"/>
              </a:rPr>
              <a:t>Brownfield expansion</a:t>
            </a:r>
            <a:endParaRPr lang="en-US" sz="1400">
              <a:solidFill>
                <a:schemeClr val="tx1"/>
              </a:solidFill>
              <a:latin typeface="Aptos" panose="020B0004020202020204" pitchFamily="34" charset="0"/>
            </a:endParaRPr>
          </a:p>
        </p:txBody>
      </p:sp>
      <p:pic>
        <p:nvPicPr>
          <p:cNvPr id="32" name="Picture 31" descr="A large machine in a room&#10;&#10;Description generated with very high confidence">
            <a:extLst>
              <a:ext uri="{FF2B5EF4-FFF2-40B4-BE49-F238E27FC236}">
                <a16:creationId xmlns:a16="http://schemas.microsoft.com/office/drawing/2014/main" id="{2462A0B9-4D0F-D298-BACD-9245880B3D5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63171" y="1739753"/>
            <a:ext cx="1588317" cy="876420"/>
          </a:xfrm>
          <a:prstGeom prst="rect">
            <a:avLst/>
          </a:prstGeom>
          <a:effectLst>
            <a:outerShdw blurRad="50800" dist="38100" dir="2700000" algn="tl" rotWithShape="0">
              <a:prstClr val="black">
                <a:alpha val="40000"/>
              </a:prstClr>
            </a:outerShdw>
          </a:effectLst>
        </p:spPr>
      </p:pic>
      <p:sp>
        <p:nvSpPr>
          <p:cNvPr id="33" name="Arrow: Pentagon 182">
            <a:extLst>
              <a:ext uri="{FF2B5EF4-FFF2-40B4-BE49-F238E27FC236}">
                <a16:creationId xmlns:a16="http://schemas.microsoft.com/office/drawing/2014/main" id="{CEEAD868-C577-8984-5921-9EB2AE11055C}"/>
              </a:ext>
            </a:extLst>
          </p:cNvPr>
          <p:cNvSpPr/>
          <p:nvPr userDrawn="1"/>
        </p:nvSpPr>
        <p:spPr bwMode="auto">
          <a:xfrm>
            <a:off x="8650354" y="2679024"/>
            <a:ext cx="613950" cy="162480"/>
          </a:xfrm>
          <a:prstGeom prst="homePlate">
            <a:avLst>
              <a:gd name="adj" fmla="val 0"/>
            </a:avLst>
          </a:prstGeom>
          <a:no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ctr">
              <a:lnSpc>
                <a:spcPct val="110000"/>
              </a:lnSpc>
              <a:spcBef>
                <a:spcPts val="600"/>
              </a:spcBef>
            </a:pPr>
            <a:r>
              <a:rPr lang="en-US" sz="1000" b="1">
                <a:latin typeface="Aptos" panose="020B0004020202020204" pitchFamily="34" charset="0"/>
                <a:ea typeface="Verdana" panose="020B0604030504040204" pitchFamily="34" charset="0"/>
                <a:cs typeface="Calibri" panose="020F0502020204030204" pitchFamily="34" charset="0"/>
              </a:rPr>
              <a:t>Cartridges</a:t>
            </a:r>
          </a:p>
        </p:txBody>
      </p:sp>
      <p:pic>
        <p:nvPicPr>
          <p:cNvPr id="34" name="Picture 33" descr="A group of people standing in a room&#10;&#10;Description generated with high confidence">
            <a:extLst>
              <a:ext uri="{FF2B5EF4-FFF2-40B4-BE49-F238E27FC236}">
                <a16:creationId xmlns:a16="http://schemas.microsoft.com/office/drawing/2014/main" id="{BE89F084-D8B3-B1F8-A06F-1BE3F26FE8A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145182" y="1741528"/>
            <a:ext cx="1615734" cy="876420"/>
          </a:xfrm>
          <a:prstGeom prst="rect">
            <a:avLst/>
          </a:prstGeom>
          <a:effectLst>
            <a:outerShdw blurRad="50800" dist="38100" dir="2700000" algn="tl" rotWithShape="0">
              <a:prstClr val="black">
                <a:alpha val="40000"/>
              </a:prstClr>
            </a:outerShdw>
          </a:effectLst>
        </p:spPr>
      </p:pic>
      <p:sp>
        <p:nvSpPr>
          <p:cNvPr id="35" name="Arrow: Pentagon 182">
            <a:extLst>
              <a:ext uri="{FF2B5EF4-FFF2-40B4-BE49-F238E27FC236}">
                <a16:creationId xmlns:a16="http://schemas.microsoft.com/office/drawing/2014/main" id="{4A612893-A996-1B75-3651-1C9B0351D568}"/>
              </a:ext>
            </a:extLst>
          </p:cNvPr>
          <p:cNvSpPr/>
          <p:nvPr userDrawn="1"/>
        </p:nvSpPr>
        <p:spPr bwMode="auto">
          <a:xfrm>
            <a:off x="10874046" y="2679024"/>
            <a:ext cx="222817" cy="162480"/>
          </a:xfrm>
          <a:prstGeom prst="homePlate">
            <a:avLst>
              <a:gd name="adj" fmla="val 0"/>
            </a:avLst>
          </a:prstGeom>
          <a:no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ctr">
              <a:lnSpc>
                <a:spcPct val="110000"/>
              </a:lnSpc>
              <a:spcBef>
                <a:spcPts val="600"/>
              </a:spcBef>
            </a:pPr>
            <a:r>
              <a:rPr lang="en-US" sz="1000" b="1">
                <a:latin typeface="Aptos" panose="020B0004020202020204" pitchFamily="34" charset="0"/>
                <a:ea typeface="Verdana" panose="020B0604030504040204" pitchFamily="34" charset="0"/>
                <a:cs typeface="Calibri" panose="020F0502020204030204" pitchFamily="34" charset="0"/>
              </a:rPr>
              <a:t>PFS</a:t>
            </a:r>
          </a:p>
        </p:txBody>
      </p:sp>
      <p:cxnSp>
        <p:nvCxnSpPr>
          <p:cNvPr id="36" name="Elbow Connector 98">
            <a:extLst>
              <a:ext uri="{FF2B5EF4-FFF2-40B4-BE49-F238E27FC236}">
                <a16:creationId xmlns:a16="http://schemas.microsoft.com/office/drawing/2014/main" id="{641E2E6A-ADBA-64F3-96A9-6307AB143810}"/>
              </a:ext>
            </a:extLst>
          </p:cNvPr>
          <p:cNvCxnSpPr>
            <a:cxnSpLocks/>
          </p:cNvCxnSpPr>
          <p:nvPr userDrawn="1"/>
        </p:nvCxnSpPr>
        <p:spPr>
          <a:xfrm flipV="1">
            <a:off x="3779273" y="2053440"/>
            <a:ext cx="2643841" cy="1384157"/>
          </a:xfrm>
          <a:prstGeom prst="bentConnector3">
            <a:avLst>
              <a:gd name="adj1" fmla="val 88669"/>
            </a:avLst>
          </a:prstGeom>
          <a:ln w="22225"/>
        </p:spPr>
        <p:style>
          <a:lnRef idx="1">
            <a:schemeClr val="accent1"/>
          </a:lnRef>
          <a:fillRef idx="0">
            <a:schemeClr val="accent1"/>
          </a:fillRef>
          <a:effectRef idx="0">
            <a:schemeClr val="accent1"/>
          </a:effectRef>
          <a:fontRef idx="minor">
            <a:schemeClr val="tx1"/>
          </a:fontRef>
        </p:style>
      </p:cxnSp>
      <p:cxnSp>
        <p:nvCxnSpPr>
          <p:cNvPr id="37" name="Elbow Connector 99">
            <a:extLst>
              <a:ext uri="{FF2B5EF4-FFF2-40B4-BE49-F238E27FC236}">
                <a16:creationId xmlns:a16="http://schemas.microsoft.com/office/drawing/2014/main" id="{44B278B9-77AB-E705-2A17-66648C9AA04E}"/>
              </a:ext>
            </a:extLst>
          </p:cNvPr>
          <p:cNvCxnSpPr>
            <a:cxnSpLocks/>
            <a:endCxn id="30" idx="1"/>
          </p:cNvCxnSpPr>
          <p:nvPr userDrawn="1"/>
        </p:nvCxnSpPr>
        <p:spPr>
          <a:xfrm flipV="1">
            <a:off x="3155411" y="3773745"/>
            <a:ext cx="3282297" cy="259438"/>
          </a:xfrm>
          <a:prstGeom prst="bentConnector3">
            <a:avLst>
              <a:gd name="adj1" fmla="val 50000"/>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Elbow Connector 100">
            <a:extLst>
              <a:ext uri="{FF2B5EF4-FFF2-40B4-BE49-F238E27FC236}">
                <a16:creationId xmlns:a16="http://schemas.microsoft.com/office/drawing/2014/main" id="{DEA39DDD-D587-D4ED-EC75-5CA58AA805E3}"/>
              </a:ext>
            </a:extLst>
          </p:cNvPr>
          <p:cNvCxnSpPr>
            <a:stCxn id="28" idx="2"/>
            <a:endCxn id="31" idx="1"/>
          </p:cNvCxnSpPr>
          <p:nvPr userDrawn="1"/>
        </p:nvCxnSpPr>
        <p:spPr>
          <a:xfrm rot="16200000" flipH="1">
            <a:off x="3954182" y="2777141"/>
            <a:ext cx="961307" cy="4005748"/>
          </a:xfrm>
          <a:prstGeom prst="bentConnector2">
            <a:avLst/>
          </a:prstGeom>
          <a:ln w="22225">
            <a:solidFill>
              <a:schemeClr val="accent3"/>
            </a:solidFill>
          </a:ln>
        </p:spPr>
        <p:style>
          <a:lnRef idx="1">
            <a:schemeClr val="accent1"/>
          </a:lnRef>
          <a:fillRef idx="0">
            <a:schemeClr val="accent1"/>
          </a:fillRef>
          <a:effectRef idx="0">
            <a:schemeClr val="accent1"/>
          </a:effectRef>
          <a:fontRef idx="minor">
            <a:schemeClr val="tx1"/>
          </a:fontRef>
        </p:style>
      </p:cxnSp>
      <p:pic>
        <p:nvPicPr>
          <p:cNvPr id="39" name="Picture 38" descr="A picture containing indoor, device, cluttered, miller&#10;&#10;Description automatically generated">
            <a:extLst>
              <a:ext uri="{FF2B5EF4-FFF2-40B4-BE49-F238E27FC236}">
                <a16:creationId xmlns:a16="http://schemas.microsoft.com/office/drawing/2014/main" id="{F890CDEF-CB06-F8C6-1B9E-8B55D041BAD3}"/>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8163048" y="3226675"/>
            <a:ext cx="1173979" cy="1094139"/>
          </a:xfrm>
          <a:prstGeom prst="rect">
            <a:avLst/>
          </a:prstGeom>
        </p:spPr>
      </p:pic>
      <p:sp>
        <p:nvSpPr>
          <p:cNvPr id="40" name="Arrow: Pentagon 182">
            <a:extLst>
              <a:ext uri="{FF2B5EF4-FFF2-40B4-BE49-F238E27FC236}">
                <a16:creationId xmlns:a16="http://schemas.microsoft.com/office/drawing/2014/main" id="{153C72F5-BC13-0470-6C5F-61589439AF18}"/>
              </a:ext>
            </a:extLst>
          </p:cNvPr>
          <p:cNvSpPr/>
          <p:nvPr userDrawn="1"/>
        </p:nvSpPr>
        <p:spPr bwMode="auto">
          <a:xfrm>
            <a:off x="8487151" y="4313186"/>
            <a:ext cx="572272" cy="162480"/>
          </a:xfrm>
          <a:prstGeom prst="homePlate">
            <a:avLst>
              <a:gd name="adj" fmla="val 0"/>
            </a:avLst>
          </a:prstGeom>
          <a:no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ctr">
              <a:lnSpc>
                <a:spcPct val="110000"/>
              </a:lnSpc>
              <a:spcBef>
                <a:spcPts val="600"/>
              </a:spcBef>
            </a:pPr>
            <a:r>
              <a:rPr lang="en-US" sz="1000" b="1">
                <a:latin typeface="Aptos" panose="020B0004020202020204" pitchFamily="34" charset="0"/>
                <a:ea typeface="Verdana" panose="020B0604030504040204" pitchFamily="34" charset="0"/>
                <a:cs typeface="Calibri" panose="020F0502020204030204" pitchFamily="34" charset="0"/>
              </a:rPr>
              <a:t>Assembly</a:t>
            </a:r>
          </a:p>
        </p:txBody>
      </p:sp>
      <p:cxnSp>
        <p:nvCxnSpPr>
          <p:cNvPr id="41" name="Straight Connector 40">
            <a:extLst>
              <a:ext uri="{FF2B5EF4-FFF2-40B4-BE49-F238E27FC236}">
                <a16:creationId xmlns:a16="http://schemas.microsoft.com/office/drawing/2014/main" id="{1FF933C2-5677-90BC-2FBF-697C3C5E5E6A}"/>
              </a:ext>
            </a:extLst>
          </p:cNvPr>
          <p:cNvCxnSpPr/>
          <p:nvPr userDrawn="1"/>
        </p:nvCxnSpPr>
        <p:spPr>
          <a:xfrm>
            <a:off x="6437708" y="3030283"/>
            <a:ext cx="540821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95972BB-DC2B-0E0D-94A5-50F1E0C89EB6}"/>
              </a:ext>
            </a:extLst>
          </p:cNvPr>
          <p:cNvCxnSpPr/>
          <p:nvPr userDrawn="1"/>
        </p:nvCxnSpPr>
        <p:spPr>
          <a:xfrm>
            <a:off x="6437708" y="4517206"/>
            <a:ext cx="540821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5" name="Text Placeholder 43">
            <a:extLst>
              <a:ext uri="{FF2B5EF4-FFF2-40B4-BE49-F238E27FC236}">
                <a16:creationId xmlns:a16="http://schemas.microsoft.com/office/drawing/2014/main" id="{13F32608-CB69-495D-318C-2B86807B6512}"/>
              </a:ext>
            </a:extLst>
          </p:cNvPr>
          <p:cNvSpPr>
            <a:spLocks noGrp="1"/>
          </p:cNvSpPr>
          <p:nvPr>
            <p:ph type="body" sz="quarter" idx="11"/>
          </p:nvPr>
        </p:nvSpPr>
        <p:spPr>
          <a:xfrm>
            <a:off x="8158163" y="4681001"/>
            <a:ext cx="3687762" cy="1185862"/>
          </a:xfrm>
          <a:prstGeom prst="rect">
            <a:avLst/>
          </a:prstGeom>
        </p:spPr>
        <p:txBody>
          <a:bodyPr lIns="0" tIns="0" rIns="0" bIns="0"/>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marL="182880" indent="-182880">
              <a:spcAft>
                <a:spcPts val="600"/>
              </a:spcAft>
              <a:buSzPct val="70000"/>
              <a:buBlip>
                <a:blip>
                  <a:extLst>
                    <a:ext uri="{96DAC541-7B7A-43D3-8B79-37D633B846F1}">
                      <asvg:svgBlip xmlns:asvg="http://schemas.microsoft.com/office/drawing/2016/SVG/main" r:embed="rId6"/>
                    </a:ext>
                  </a:extLst>
                </a:blip>
              </a:buBlip>
              <a:defRPr/>
            </a:pPr>
            <a:endParaRPr lang="en-US" sz="1100" kern="0">
              <a:solidFill>
                <a:srgbClr val="000000"/>
              </a:solidFill>
              <a:latin typeface="Aptos" panose="020B0004020202020204" pitchFamily="34" charset="0"/>
              <a:cs typeface="Arial" pitchFamily="34" charset="0"/>
            </a:endParaRPr>
          </a:p>
        </p:txBody>
      </p:sp>
      <p:sp>
        <p:nvSpPr>
          <p:cNvPr id="47" name="Text Placeholder 46">
            <a:extLst>
              <a:ext uri="{FF2B5EF4-FFF2-40B4-BE49-F238E27FC236}">
                <a16:creationId xmlns:a16="http://schemas.microsoft.com/office/drawing/2014/main" id="{75C2A9FF-53FA-3125-4989-E47463D88B02}"/>
              </a:ext>
            </a:extLst>
          </p:cNvPr>
          <p:cNvSpPr>
            <a:spLocks noGrp="1"/>
          </p:cNvSpPr>
          <p:nvPr>
            <p:ph type="body" sz="quarter" idx="12"/>
          </p:nvPr>
        </p:nvSpPr>
        <p:spPr>
          <a:xfrm>
            <a:off x="9515475" y="3227388"/>
            <a:ext cx="2330450" cy="1185862"/>
          </a:xfrm>
          <a:prstGeom prst="rect">
            <a:avLst/>
          </a:prstGeom>
        </p:spPr>
        <p:txBody>
          <a:bodyPr lIns="0" tIns="0" rIns="0" bIns="0"/>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Slide Number Placeholder 8">
            <a:extLst>
              <a:ext uri="{FF2B5EF4-FFF2-40B4-BE49-F238E27FC236}">
                <a16:creationId xmlns:a16="http://schemas.microsoft.com/office/drawing/2014/main" id="{52ECE43E-55C3-FE5B-814A-B62CBF31087F}"/>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a:latin typeface="Aptos" panose="020B0004020202020204" pitchFamily="34" charset="0"/>
            </a:endParaRPr>
          </a:p>
        </p:txBody>
      </p:sp>
    </p:spTree>
    <p:extLst>
      <p:ext uri="{BB962C8B-B14F-4D97-AF65-F5344CB8AC3E}">
        <p14:creationId xmlns:p14="http://schemas.microsoft.com/office/powerpoint/2010/main" val="12733885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ssembly Line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EABF32F-A6CE-58F8-CF05-A1990A99DCAE}"/>
              </a:ext>
            </a:extLst>
          </p:cNvPr>
          <p:cNvSpPr>
            <a:spLocks noGrp="1"/>
          </p:cNvSpPr>
          <p:nvPr>
            <p:ph type="title" hasCustomPrompt="1"/>
          </p:nvPr>
        </p:nvSpPr>
        <p:spPr>
          <a:xfrm>
            <a:off x="382361" y="377484"/>
            <a:ext cx="5132614" cy="890929"/>
          </a:xfrm>
          <a:prstGeom prst="rect">
            <a:avLst/>
          </a:prstGeom>
        </p:spPr>
        <p:txBody>
          <a:bodyPr lIns="0" tIns="0" rIns="0" bIns="0"/>
          <a:lstStyle>
            <a:lvl1pPr>
              <a:defRPr b="0">
                <a:solidFill>
                  <a:schemeClr val="tx1"/>
                </a:solidFill>
              </a:defRPr>
            </a:lvl1pPr>
          </a:lstStyle>
          <a:p>
            <a:r>
              <a:rPr lang="en-US" sz="2400"/>
              <a:t>Flexible device assembly lines offering varied solutions</a:t>
            </a:r>
            <a:endParaRPr lang="en-US"/>
          </a:p>
        </p:txBody>
      </p:sp>
      <p:pic>
        <p:nvPicPr>
          <p:cNvPr id="4" name="Google Shape;495;p20" descr="A large room&#10;&#10;Description generated with high confidence">
            <a:extLst>
              <a:ext uri="{FF2B5EF4-FFF2-40B4-BE49-F238E27FC236}">
                <a16:creationId xmlns:a16="http://schemas.microsoft.com/office/drawing/2014/main" id="{1F74E97A-F3C8-0FC5-48AC-5AC06232805E}"/>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641771" y="2253813"/>
            <a:ext cx="4553255" cy="214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496;p20">
            <a:extLst>
              <a:ext uri="{FF2B5EF4-FFF2-40B4-BE49-F238E27FC236}">
                <a16:creationId xmlns:a16="http://schemas.microsoft.com/office/drawing/2014/main" id="{3925F7B0-63C6-AA6E-FC9D-8EB529741A3A}"/>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638745" y="0"/>
            <a:ext cx="4553255" cy="214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9C7D4BFC-08AE-3F72-1859-6E676D9AE284}"/>
              </a:ext>
            </a:extLst>
          </p:cNvPr>
          <p:cNvSpPr/>
          <p:nvPr userDrawn="1"/>
        </p:nvSpPr>
        <p:spPr>
          <a:xfrm>
            <a:off x="0" y="4481676"/>
            <a:ext cx="12192000" cy="18636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sp>
        <p:nvSpPr>
          <p:cNvPr id="7" name="Rectangle 6">
            <a:extLst>
              <a:ext uri="{FF2B5EF4-FFF2-40B4-BE49-F238E27FC236}">
                <a16:creationId xmlns:a16="http://schemas.microsoft.com/office/drawing/2014/main" id="{5E5502CD-7919-5AE3-ED1F-5209324DC20E}"/>
              </a:ext>
            </a:extLst>
          </p:cNvPr>
          <p:cNvSpPr/>
          <p:nvPr userDrawn="1"/>
        </p:nvSpPr>
        <p:spPr>
          <a:xfrm>
            <a:off x="2355518" y="4603746"/>
            <a:ext cx="1718129" cy="1666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sp>
        <p:nvSpPr>
          <p:cNvPr id="8" name="Rectangle 7">
            <a:extLst>
              <a:ext uri="{FF2B5EF4-FFF2-40B4-BE49-F238E27FC236}">
                <a16:creationId xmlns:a16="http://schemas.microsoft.com/office/drawing/2014/main" id="{4BB33AC6-CB33-0403-F2CC-ADD97E87E45D}"/>
              </a:ext>
            </a:extLst>
          </p:cNvPr>
          <p:cNvSpPr/>
          <p:nvPr userDrawn="1"/>
        </p:nvSpPr>
        <p:spPr>
          <a:xfrm>
            <a:off x="4286856" y="4603563"/>
            <a:ext cx="1718129" cy="1666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sp>
        <p:nvSpPr>
          <p:cNvPr id="9" name="Rectangle 8">
            <a:extLst>
              <a:ext uri="{FF2B5EF4-FFF2-40B4-BE49-F238E27FC236}">
                <a16:creationId xmlns:a16="http://schemas.microsoft.com/office/drawing/2014/main" id="{7068C0A4-DF3C-CF7D-434D-4FEC7E919688}"/>
              </a:ext>
            </a:extLst>
          </p:cNvPr>
          <p:cNvSpPr/>
          <p:nvPr userDrawn="1"/>
        </p:nvSpPr>
        <p:spPr>
          <a:xfrm>
            <a:off x="6218194" y="4603380"/>
            <a:ext cx="1718129" cy="1666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sp>
        <p:nvSpPr>
          <p:cNvPr id="10" name="Rectangle 9">
            <a:extLst>
              <a:ext uri="{FF2B5EF4-FFF2-40B4-BE49-F238E27FC236}">
                <a16:creationId xmlns:a16="http://schemas.microsoft.com/office/drawing/2014/main" id="{C4931009-8197-0FA1-52C8-57C668FC2EF4}"/>
              </a:ext>
            </a:extLst>
          </p:cNvPr>
          <p:cNvSpPr/>
          <p:nvPr userDrawn="1"/>
        </p:nvSpPr>
        <p:spPr>
          <a:xfrm>
            <a:off x="8149532" y="4603197"/>
            <a:ext cx="1718129" cy="1666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sp>
        <p:nvSpPr>
          <p:cNvPr id="11" name="Rectangle 10">
            <a:extLst>
              <a:ext uri="{FF2B5EF4-FFF2-40B4-BE49-F238E27FC236}">
                <a16:creationId xmlns:a16="http://schemas.microsoft.com/office/drawing/2014/main" id="{3C5AA201-133B-79E8-74DE-44C86FDE33EC}"/>
              </a:ext>
            </a:extLst>
          </p:cNvPr>
          <p:cNvSpPr/>
          <p:nvPr userDrawn="1"/>
        </p:nvSpPr>
        <p:spPr>
          <a:xfrm>
            <a:off x="10080870" y="4603014"/>
            <a:ext cx="1718129" cy="1666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sp>
        <p:nvSpPr>
          <p:cNvPr id="12" name="Rectangle 11">
            <a:extLst>
              <a:ext uri="{FF2B5EF4-FFF2-40B4-BE49-F238E27FC236}">
                <a16:creationId xmlns:a16="http://schemas.microsoft.com/office/drawing/2014/main" id="{2F8009AE-FF43-68C0-4515-7FFBA93A244F}"/>
              </a:ext>
            </a:extLst>
          </p:cNvPr>
          <p:cNvSpPr/>
          <p:nvPr userDrawn="1"/>
        </p:nvSpPr>
        <p:spPr>
          <a:xfrm>
            <a:off x="424180" y="4603929"/>
            <a:ext cx="1718129" cy="1666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pic>
        <p:nvPicPr>
          <p:cNvPr id="13" name="Picture 12">
            <a:extLst>
              <a:ext uri="{FF2B5EF4-FFF2-40B4-BE49-F238E27FC236}">
                <a16:creationId xmlns:a16="http://schemas.microsoft.com/office/drawing/2014/main" id="{22C26A91-8511-D539-2491-7FC1C0B25B0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46198" y="4619793"/>
            <a:ext cx="274093" cy="1588946"/>
          </a:xfrm>
          <a:prstGeom prst="rect">
            <a:avLst/>
          </a:prstGeom>
        </p:spPr>
      </p:pic>
      <p:pic>
        <p:nvPicPr>
          <p:cNvPr id="14" name="Picture 13">
            <a:extLst>
              <a:ext uri="{FF2B5EF4-FFF2-40B4-BE49-F238E27FC236}">
                <a16:creationId xmlns:a16="http://schemas.microsoft.com/office/drawing/2014/main" id="{9E83CEC0-3743-E585-D8D0-E3C48CB1A17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030898" y="4660795"/>
            <a:ext cx="367369" cy="1547944"/>
          </a:xfrm>
          <a:prstGeom prst="rect">
            <a:avLst/>
          </a:prstGeom>
        </p:spPr>
      </p:pic>
      <p:pic>
        <p:nvPicPr>
          <p:cNvPr id="15" name="Picture 7">
            <a:extLst>
              <a:ext uri="{FF2B5EF4-FFF2-40B4-BE49-F238E27FC236}">
                <a16:creationId xmlns:a16="http://schemas.microsoft.com/office/drawing/2014/main" id="{AB4D0A84-CD30-E230-6B42-D3A3D05B319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tretch>
            <a:fillRect/>
          </a:stretch>
        </p:blipFill>
        <p:spPr bwMode="auto">
          <a:xfrm rot="16200000">
            <a:off x="10167258" y="5230336"/>
            <a:ext cx="1545352" cy="41145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4D41911E-B019-33F1-9E5C-D82311AF91B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4985041" y="4619805"/>
            <a:ext cx="321759" cy="1588934"/>
          </a:xfrm>
          <a:prstGeom prst="rect">
            <a:avLst/>
          </a:prstGeom>
        </p:spPr>
      </p:pic>
      <p:pic>
        <p:nvPicPr>
          <p:cNvPr id="17" name="Picture 16">
            <a:extLst>
              <a:ext uri="{FF2B5EF4-FFF2-40B4-BE49-F238E27FC236}">
                <a16:creationId xmlns:a16="http://schemas.microsoft.com/office/drawing/2014/main" id="{4946612F-06DC-3CF8-262A-4B7A73C8A871}"/>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8824407" y="4626075"/>
            <a:ext cx="368378" cy="1582664"/>
          </a:xfrm>
          <a:prstGeom prst="rect">
            <a:avLst/>
          </a:prstGeom>
        </p:spPr>
      </p:pic>
      <p:pic>
        <p:nvPicPr>
          <p:cNvPr id="18" name="Picture 9" descr="BD Neopak™ Glass Pre-fillable Syringe">
            <a:extLst>
              <a:ext uri="{FF2B5EF4-FFF2-40B4-BE49-F238E27FC236}">
                <a16:creationId xmlns:a16="http://schemas.microsoft.com/office/drawing/2014/main" id="{0AD8F329-5B64-EA21-65C2-CBF066B8B7DE}"/>
              </a:ext>
            </a:extLst>
          </p:cNvPr>
          <p:cNvPicPr>
            <a:picLocks noChangeAspect="1" noChangeArrowheads="1"/>
          </p:cNvPicPr>
          <p:nvPr userDrawn="1"/>
        </p:nvPicPr>
        <p:blipFill>
          <a:blip r:embed="rId9">
            <a:extLst>
              <a:ext uri="{28A0092B-C50C-407E-A947-70E740481C1C}">
                <a14:useLocalDpi xmlns:a14="http://schemas.microsoft.com/office/drawing/2010/main"/>
              </a:ext>
            </a:extLst>
          </a:blip>
          <a:stretch>
            <a:fillRect/>
          </a:stretch>
        </p:blipFill>
        <p:spPr bwMode="auto">
          <a:xfrm>
            <a:off x="6971709" y="4654259"/>
            <a:ext cx="211098" cy="155448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Group 19">
            <a:extLst>
              <a:ext uri="{FF2B5EF4-FFF2-40B4-BE49-F238E27FC236}">
                <a16:creationId xmlns:a16="http://schemas.microsoft.com/office/drawing/2014/main" id="{F4A7FB54-29D9-AA81-3596-18AB71C30204}"/>
              </a:ext>
            </a:extLst>
          </p:cNvPr>
          <p:cNvGrpSpPr>
            <a:grpSpLocks noChangeAspect="1"/>
          </p:cNvGrpSpPr>
          <p:nvPr userDrawn="1"/>
        </p:nvGrpSpPr>
        <p:grpSpPr>
          <a:xfrm>
            <a:off x="9983561" y="6480516"/>
            <a:ext cx="1828800" cy="187977"/>
            <a:chOff x="8552984" y="6221508"/>
            <a:chExt cx="2284420" cy="234809"/>
          </a:xfrm>
        </p:grpSpPr>
        <p:sp>
          <p:nvSpPr>
            <p:cNvPr id="21" name="Freeform: Shape 8">
              <a:extLst>
                <a:ext uri="{FF2B5EF4-FFF2-40B4-BE49-F238E27FC236}">
                  <a16:creationId xmlns:a16="http://schemas.microsoft.com/office/drawing/2014/main" id="{53D4D5CA-80CC-416E-37E7-A17E65F483AD}"/>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2" name="Freeform: Shape 10">
              <a:extLst>
                <a:ext uri="{FF2B5EF4-FFF2-40B4-BE49-F238E27FC236}">
                  <a16:creationId xmlns:a16="http://schemas.microsoft.com/office/drawing/2014/main" id="{008998F8-24B4-4235-106E-5F20CBD09FAE}"/>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3" name="Freeform: Shape 11">
              <a:extLst>
                <a:ext uri="{FF2B5EF4-FFF2-40B4-BE49-F238E27FC236}">
                  <a16:creationId xmlns:a16="http://schemas.microsoft.com/office/drawing/2014/main" id="{A4ABBFA8-807F-A84C-3B94-803396B04343}"/>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4" name="Freeform: Shape 12">
              <a:extLst>
                <a:ext uri="{FF2B5EF4-FFF2-40B4-BE49-F238E27FC236}">
                  <a16:creationId xmlns:a16="http://schemas.microsoft.com/office/drawing/2014/main" id="{123DB485-7C59-98B9-0779-362A512B8BF2}"/>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5" name="Freeform: Shape 13">
              <a:extLst>
                <a:ext uri="{FF2B5EF4-FFF2-40B4-BE49-F238E27FC236}">
                  <a16:creationId xmlns:a16="http://schemas.microsoft.com/office/drawing/2014/main" id="{C1D1C60C-5217-97A4-77A2-C26ED8B89D67}"/>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6" name="Freeform: Shape 14">
              <a:extLst>
                <a:ext uri="{FF2B5EF4-FFF2-40B4-BE49-F238E27FC236}">
                  <a16:creationId xmlns:a16="http://schemas.microsoft.com/office/drawing/2014/main" id="{9CDBB322-260D-65D2-DC0D-B75B636711B6}"/>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7" name="Freeform: Shape 15">
              <a:extLst>
                <a:ext uri="{FF2B5EF4-FFF2-40B4-BE49-F238E27FC236}">
                  <a16:creationId xmlns:a16="http://schemas.microsoft.com/office/drawing/2014/main" id="{06F4B3F0-F3E5-9BF4-F686-65CD39B509AA}"/>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8" name="Freeform: Shape 16">
              <a:extLst>
                <a:ext uri="{FF2B5EF4-FFF2-40B4-BE49-F238E27FC236}">
                  <a16:creationId xmlns:a16="http://schemas.microsoft.com/office/drawing/2014/main" id="{E434DFEC-3D51-4427-1BFB-2F17E92D4116}"/>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29" name="Group 28">
              <a:extLst>
                <a:ext uri="{FF2B5EF4-FFF2-40B4-BE49-F238E27FC236}">
                  <a16:creationId xmlns:a16="http://schemas.microsoft.com/office/drawing/2014/main" id="{2C43557A-C492-62B4-6395-2DA6995DFE6B}"/>
                </a:ext>
              </a:extLst>
            </p:cNvPr>
            <p:cNvGrpSpPr/>
            <p:nvPr userDrawn="1"/>
          </p:nvGrpSpPr>
          <p:grpSpPr>
            <a:xfrm>
              <a:off x="8552984" y="6221552"/>
              <a:ext cx="228073" cy="234765"/>
              <a:chOff x="8552984" y="6221552"/>
              <a:chExt cx="228073" cy="234765"/>
            </a:xfrm>
          </p:grpSpPr>
          <p:grpSp>
            <p:nvGrpSpPr>
              <p:cNvPr id="30" name="Group 29">
                <a:extLst>
                  <a:ext uri="{FF2B5EF4-FFF2-40B4-BE49-F238E27FC236}">
                    <a16:creationId xmlns:a16="http://schemas.microsoft.com/office/drawing/2014/main" id="{BAD4D801-B111-C498-3122-2EBFBF4746A9}"/>
                  </a:ext>
                </a:extLst>
              </p:cNvPr>
              <p:cNvGrpSpPr/>
              <p:nvPr userDrawn="1"/>
            </p:nvGrpSpPr>
            <p:grpSpPr>
              <a:xfrm>
                <a:off x="8663403" y="6284118"/>
                <a:ext cx="7215" cy="6863"/>
                <a:chOff x="8663403" y="6284118"/>
                <a:chExt cx="7215" cy="6863"/>
              </a:xfrm>
            </p:grpSpPr>
            <p:sp>
              <p:nvSpPr>
                <p:cNvPr id="33" name="Freeform: Shape 21">
                  <a:extLst>
                    <a:ext uri="{FF2B5EF4-FFF2-40B4-BE49-F238E27FC236}">
                      <a16:creationId xmlns:a16="http://schemas.microsoft.com/office/drawing/2014/main" id="{FF96BBA4-56CE-CF98-467C-B2A2DA047620}"/>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34" name="Freeform: Shape 22">
                  <a:extLst>
                    <a:ext uri="{FF2B5EF4-FFF2-40B4-BE49-F238E27FC236}">
                      <a16:creationId xmlns:a16="http://schemas.microsoft.com/office/drawing/2014/main" id="{A58F3545-6852-1788-FDF9-0A9CB334E9E0}"/>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35" name="Freeform: Shape 23">
                  <a:extLst>
                    <a:ext uri="{FF2B5EF4-FFF2-40B4-BE49-F238E27FC236}">
                      <a16:creationId xmlns:a16="http://schemas.microsoft.com/office/drawing/2014/main" id="{612B590C-A6AE-9A94-F7B6-309105B3F470}"/>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31" name="Freeform: Shape 19">
                <a:extLst>
                  <a:ext uri="{FF2B5EF4-FFF2-40B4-BE49-F238E27FC236}">
                    <a16:creationId xmlns:a16="http://schemas.microsoft.com/office/drawing/2014/main" id="{AC257353-A66C-FC62-9FE3-883DAD5CD74C}"/>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32" name="Freeform: Shape 20">
                <a:extLst>
                  <a:ext uri="{FF2B5EF4-FFF2-40B4-BE49-F238E27FC236}">
                    <a16:creationId xmlns:a16="http://schemas.microsoft.com/office/drawing/2014/main" id="{D26D386A-03A4-5933-A34A-D14B5319CEA9}"/>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2" name="Slide Number Placeholder 8">
            <a:extLst>
              <a:ext uri="{FF2B5EF4-FFF2-40B4-BE49-F238E27FC236}">
                <a16:creationId xmlns:a16="http://schemas.microsoft.com/office/drawing/2014/main" id="{F5ED35C0-1F90-C43B-2B4A-9423B333F050}"/>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a:latin typeface="Aptos" panose="020B0004020202020204" pitchFamily="34" charset="0"/>
            </a:endParaRPr>
          </a:p>
        </p:txBody>
      </p:sp>
    </p:spTree>
    <p:extLst>
      <p:ext uri="{BB962C8B-B14F-4D97-AF65-F5344CB8AC3E}">
        <p14:creationId xmlns:p14="http://schemas.microsoft.com/office/powerpoint/2010/main" val="3552430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 Image GRID - Prod Line">
    <p:spTree>
      <p:nvGrpSpPr>
        <p:cNvPr id="1" name=""/>
        <p:cNvGrpSpPr/>
        <p:nvPr/>
      </p:nvGrpSpPr>
      <p:grpSpPr>
        <a:xfrm>
          <a:off x="0" y="0"/>
          <a:ext cx="0" cy="0"/>
          <a:chOff x="0" y="0"/>
          <a:chExt cx="0" cy="0"/>
        </a:xfrm>
      </p:grpSpPr>
      <p:pic>
        <p:nvPicPr>
          <p:cNvPr id="9" name="Picture 8" descr="A person in a protective suit&#10;&#10;Description automatically generated">
            <a:extLst>
              <a:ext uri="{FF2B5EF4-FFF2-40B4-BE49-F238E27FC236}">
                <a16:creationId xmlns:a16="http://schemas.microsoft.com/office/drawing/2014/main" id="{5735B612-1A19-8CEA-5159-FBDFFD59A42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220008" y="977901"/>
            <a:ext cx="3762279" cy="5880100"/>
          </a:xfrm>
          <a:prstGeom prst="rect">
            <a:avLst/>
          </a:prstGeom>
        </p:spPr>
      </p:pic>
      <p:pic>
        <p:nvPicPr>
          <p:cNvPr id="11" name="Picture 10" descr="A person wearing purple gloves working on a machine&#10;&#10;Description automatically generated">
            <a:extLst>
              <a:ext uri="{FF2B5EF4-FFF2-40B4-BE49-F238E27FC236}">
                <a16:creationId xmlns:a16="http://schemas.microsoft.com/office/drawing/2014/main" id="{6FB02D8E-1469-4818-ADDA-ADE59C0696D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b="-4"/>
          <a:stretch/>
        </p:blipFill>
        <p:spPr>
          <a:xfrm>
            <a:off x="382361" y="3940180"/>
            <a:ext cx="3751943" cy="2917820"/>
          </a:xfrm>
          <a:prstGeom prst="rect">
            <a:avLst/>
          </a:prstGeom>
        </p:spPr>
      </p:pic>
      <p:pic>
        <p:nvPicPr>
          <p:cNvPr id="12" name="Picture 11" descr="A person wearing protective gear and gloves&#10;&#10;Description automatically generated">
            <a:extLst>
              <a:ext uri="{FF2B5EF4-FFF2-40B4-BE49-F238E27FC236}">
                <a16:creationId xmlns:a16="http://schemas.microsoft.com/office/drawing/2014/main" id="{DB2E9E43-4AAF-5C80-A4F6-A4394152BA04}"/>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8057677" y="3940179"/>
            <a:ext cx="3741647" cy="2917821"/>
          </a:xfrm>
          <a:prstGeom prst="rect">
            <a:avLst/>
          </a:prstGeom>
        </p:spPr>
      </p:pic>
      <p:sp>
        <p:nvSpPr>
          <p:cNvPr id="30" name="Rectangle 29">
            <a:extLst>
              <a:ext uri="{FF2B5EF4-FFF2-40B4-BE49-F238E27FC236}">
                <a16:creationId xmlns:a16="http://schemas.microsoft.com/office/drawing/2014/main" id="{70738D89-7215-BF6A-025B-2F5F76BB9626}"/>
              </a:ext>
            </a:extLst>
          </p:cNvPr>
          <p:cNvSpPr/>
          <p:nvPr userDrawn="1"/>
        </p:nvSpPr>
        <p:spPr>
          <a:xfrm>
            <a:off x="0" y="6308725"/>
            <a:ext cx="12192000" cy="54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pic>
        <p:nvPicPr>
          <p:cNvPr id="6" name="Picture 5" descr="A machine in a factory&#10;&#10;Description automatically generated">
            <a:extLst>
              <a:ext uri="{FF2B5EF4-FFF2-40B4-BE49-F238E27FC236}">
                <a16:creationId xmlns:a16="http://schemas.microsoft.com/office/drawing/2014/main" id="{999FBF99-00D0-ADE9-748D-570327D2C697}"/>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b="-4"/>
          <a:stretch/>
        </p:blipFill>
        <p:spPr>
          <a:xfrm>
            <a:off x="382361" y="977899"/>
            <a:ext cx="3751943" cy="2912246"/>
          </a:xfrm>
          <a:prstGeom prst="rect">
            <a:avLst/>
          </a:prstGeom>
        </p:spPr>
      </p:pic>
      <p:pic>
        <p:nvPicPr>
          <p:cNvPr id="10" name="Picture 9" descr="A machine in a factory&#10;&#10;Description automatically generated">
            <a:extLst>
              <a:ext uri="{FF2B5EF4-FFF2-40B4-BE49-F238E27FC236}">
                <a16:creationId xmlns:a16="http://schemas.microsoft.com/office/drawing/2014/main" id="{0E83A2EE-5AF3-7D08-9F80-0FA5014E889F}"/>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b="-4"/>
          <a:stretch/>
        </p:blipFill>
        <p:spPr>
          <a:xfrm>
            <a:off x="8057677" y="977900"/>
            <a:ext cx="3751961" cy="2912245"/>
          </a:xfrm>
          <a:prstGeom prst="rect">
            <a:avLst/>
          </a:prstGeom>
        </p:spPr>
      </p:pic>
      <p:sp>
        <p:nvSpPr>
          <p:cNvPr id="16" name="Title 1">
            <a:extLst>
              <a:ext uri="{FF2B5EF4-FFF2-40B4-BE49-F238E27FC236}">
                <a16:creationId xmlns:a16="http://schemas.microsoft.com/office/drawing/2014/main" id="{D4127B3F-BE1A-1288-646D-6BE2B08722B8}"/>
              </a:ext>
            </a:extLst>
          </p:cNvPr>
          <p:cNvSpPr>
            <a:spLocks noGrp="1"/>
          </p:cNvSpPr>
          <p:nvPr>
            <p:ph type="title" hasCustomPrompt="1"/>
          </p:nvPr>
        </p:nvSpPr>
        <p:spPr>
          <a:xfrm>
            <a:off x="382361" y="377484"/>
            <a:ext cx="10515600" cy="890929"/>
          </a:xfrm>
          <a:prstGeom prst="rect">
            <a:avLst/>
          </a:prstGeom>
        </p:spPr>
        <p:txBody>
          <a:bodyPr lIns="0" tIns="0" rIns="0" bIns="0"/>
          <a:lstStyle>
            <a:lvl1pPr>
              <a:defRPr b="0">
                <a:solidFill>
                  <a:schemeClr val="tx1"/>
                </a:solidFill>
              </a:defRPr>
            </a:lvl1pPr>
          </a:lstStyle>
          <a:p>
            <a:r>
              <a:rPr lang="en-US"/>
              <a:t>Bausch and Strobel filling line integrated with isolator for cartridge fill finish</a:t>
            </a:r>
          </a:p>
        </p:txBody>
      </p:sp>
      <p:sp>
        <p:nvSpPr>
          <p:cNvPr id="2" name="Slide Number Placeholder 8">
            <a:extLst>
              <a:ext uri="{FF2B5EF4-FFF2-40B4-BE49-F238E27FC236}">
                <a16:creationId xmlns:a16="http://schemas.microsoft.com/office/drawing/2014/main" id="{531D4709-99EE-93BB-39E6-09211F220B12}"/>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solidFill>
                  <a:schemeClr val="tx1"/>
                </a:solidFill>
                <a:latin typeface="Aptos" panose="020B0004020202020204" pitchFamily="34" charset="0"/>
              </a:rPr>
              <a:pPr/>
              <a:t>‹#›</a:t>
            </a:fld>
            <a:endParaRPr lang="en-US">
              <a:solidFill>
                <a:schemeClr val="tx1"/>
              </a:solidFill>
              <a:latin typeface="Aptos" panose="020B0004020202020204" pitchFamily="34" charset="0"/>
            </a:endParaRPr>
          </a:p>
        </p:txBody>
      </p:sp>
      <p:grpSp>
        <p:nvGrpSpPr>
          <p:cNvPr id="13" name="Group 12">
            <a:extLst>
              <a:ext uri="{FF2B5EF4-FFF2-40B4-BE49-F238E27FC236}">
                <a16:creationId xmlns:a16="http://schemas.microsoft.com/office/drawing/2014/main" id="{CFECDD12-B272-5161-9B5E-E08964EE1CCD}"/>
              </a:ext>
            </a:extLst>
          </p:cNvPr>
          <p:cNvGrpSpPr>
            <a:grpSpLocks noChangeAspect="1"/>
          </p:cNvGrpSpPr>
          <p:nvPr userDrawn="1"/>
        </p:nvGrpSpPr>
        <p:grpSpPr>
          <a:xfrm>
            <a:off x="9983561" y="6480516"/>
            <a:ext cx="1828800" cy="187977"/>
            <a:chOff x="8552984" y="6221508"/>
            <a:chExt cx="2284420" cy="234809"/>
          </a:xfrm>
        </p:grpSpPr>
        <p:sp>
          <p:nvSpPr>
            <p:cNvPr id="14" name="Freeform: Shape 8">
              <a:extLst>
                <a:ext uri="{FF2B5EF4-FFF2-40B4-BE49-F238E27FC236}">
                  <a16:creationId xmlns:a16="http://schemas.microsoft.com/office/drawing/2014/main" id="{3E8EC317-B1A6-4934-1F3E-0FCFCAF5BEE9}"/>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5" name="Freeform: Shape 10">
              <a:extLst>
                <a:ext uri="{FF2B5EF4-FFF2-40B4-BE49-F238E27FC236}">
                  <a16:creationId xmlns:a16="http://schemas.microsoft.com/office/drawing/2014/main" id="{E10C4278-B8D6-D9EE-ECD4-E6C159ECA615}"/>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7" name="Freeform: Shape 11">
              <a:extLst>
                <a:ext uri="{FF2B5EF4-FFF2-40B4-BE49-F238E27FC236}">
                  <a16:creationId xmlns:a16="http://schemas.microsoft.com/office/drawing/2014/main" id="{B3AFC4CC-2E7C-3B83-5206-94225A83F099}"/>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8" name="Freeform: Shape 12">
              <a:extLst>
                <a:ext uri="{FF2B5EF4-FFF2-40B4-BE49-F238E27FC236}">
                  <a16:creationId xmlns:a16="http://schemas.microsoft.com/office/drawing/2014/main" id="{C93F5502-0FD9-2C5B-1241-DA67119B0E01}"/>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9" name="Freeform: Shape 13">
              <a:extLst>
                <a:ext uri="{FF2B5EF4-FFF2-40B4-BE49-F238E27FC236}">
                  <a16:creationId xmlns:a16="http://schemas.microsoft.com/office/drawing/2014/main" id="{9A72CACB-AE94-E99B-1AE6-AA298BED7B5E}"/>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0" name="Freeform: Shape 14">
              <a:extLst>
                <a:ext uri="{FF2B5EF4-FFF2-40B4-BE49-F238E27FC236}">
                  <a16:creationId xmlns:a16="http://schemas.microsoft.com/office/drawing/2014/main" id="{63F868CC-3263-87B0-6468-3F089AF14376}"/>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1" name="Freeform: Shape 15">
              <a:extLst>
                <a:ext uri="{FF2B5EF4-FFF2-40B4-BE49-F238E27FC236}">
                  <a16:creationId xmlns:a16="http://schemas.microsoft.com/office/drawing/2014/main" id="{0707FF3D-C4BA-B912-3874-43F24E9AA9EC}"/>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2" name="Freeform: Shape 16">
              <a:extLst>
                <a:ext uri="{FF2B5EF4-FFF2-40B4-BE49-F238E27FC236}">
                  <a16:creationId xmlns:a16="http://schemas.microsoft.com/office/drawing/2014/main" id="{3D36B1CE-BE0D-69A5-BC80-5FF31B8527B7}"/>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23" name="Group 22">
              <a:extLst>
                <a:ext uri="{FF2B5EF4-FFF2-40B4-BE49-F238E27FC236}">
                  <a16:creationId xmlns:a16="http://schemas.microsoft.com/office/drawing/2014/main" id="{4D5CD641-B706-4CD6-83C6-C6366FD6625D}"/>
                </a:ext>
              </a:extLst>
            </p:cNvPr>
            <p:cNvGrpSpPr/>
            <p:nvPr userDrawn="1"/>
          </p:nvGrpSpPr>
          <p:grpSpPr>
            <a:xfrm>
              <a:off x="8552984" y="6221552"/>
              <a:ext cx="228073" cy="234765"/>
              <a:chOff x="8552984" y="6221552"/>
              <a:chExt cx="228073" cy="234765"/>
            </a:xfrm>
          </p:grpSpPr>
          <p:grpSp>
            <p:nvGrpSpPr>
              <p:cNvPr id="24" name="Group 23">
                <a:extLst>
                  <a:ext uri="{FF2B5EF4-FFF2-40B4-BE49-F238E27FC236}">
                    <a16:creationId xmlns:a16="http://schemas.microsoft.com/office/drawing/2014/main" id="{B712B6E5-4670-ED31-8661-D2250BFE5C4E}"/>
                  </a:ext>
                </a:extLst>
              </p:cNvPr>
              <p:cNvGrpSpPr/>
              <p:nvPr userDrawn="1"/>
            </p:nvGrpSpPr>
            <p:grpSpPr>
              <a:xfrm>
                <a:off x="8663403" y="6284118"/>
                <a:ext cx="7215" cy="6863"/>
                <a:chOff x="8663403" y="6284118"/>
                <a:chExt cx="7215" cy="6863"/>
              </a:xfrm>
            </p:grpSpPr>
            <p:sp>
              <p:nvSpPr>
                <p:cNvPr id="27" name="Freeform: Shape 21">
                  <a:extLst>
                    <a:ext uri="{FF2B5EF4-FFF2-40B4-BE49-F238E27FC236}">
                      <a16:creationId xmlns:a16="http://schemas.microsoft.com/office/drawing/2014/main" id="{871C1AE5-5A33-CE01-54C8-1DC62213FBC4}"/>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28" name="Freeform: Shape 22">
                  <a:extLst>
                    <a:ext uri="{FF2B5EF4-FFF2-40B4-BE49-F238E27FC236}">
                      <a16:creationId xmlns:a16="http://schemas.microsoft.com/office/drawing/2014/main" id="{6321447D-DC34-78ED-310E-3F0FDFDD975C}"/>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29" name="Freeform: Shape 23">
                  <a:extLst>
                    <a:ext uri="{FF2B5EF4-FFF2-40B4-BE49-F238E27FC236}">
                      <a16:creationId xmlns:a16="http://schemas.microsoft.com/office/drawing/2014/main" id="{69EAEF56-3B15-2EF2-0C1E-F3F4B5F06AB1}"/>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25" name="Freeform: Shape 19">
                <a:extLst>
                  <a:ext uri="{FF2B5EF4-FFF2-40B4-BE49-F238E27FC236}">
                    <a16:creationId xmlns:a16="http://schemas.microsoft.com/office/drawing/2014/main" id="{4676F4F4-A726-A3FE-F9FA-E5C0AB25C3CF}"/>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26" name="Freeform: Shape 20">
                <a:extLst>
                  <a:ext uri="{FF2B5EF4-FFF2-40B4-BE49-F238E27FC236}">
                    <a16:creationId xmlns:a16="http://schemas.microsoft.com/office/drawing/2014/main" id="{428A5A59-CE5A-B681-4165-E5FF659CD161}"/>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Tree>
    <p:extLst>
      <p:ext uri="{BB962C8B-B14F-4D97-AF65-F5344CB8AC3E}">
        <p14:creationId xmlns:p14="http://schemas.microsoft.com/office/powerpoint/2010/main" val="576493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Image GRID - Prod Line">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508D0736-0C41-A99F-B49C-6C5B0257A874}"/>
              </a:ext>
            </a:extLst>
          </p:cNvPr>
          <p:cNvSpPr>
            <a:spLocks noGrp="1"/>
          </p:cNvSpPr>
          <p:nvPr>
            <p:ph type="title" hasCustomPrompt="1"/>
          </p:nvPr>
        </p:nvSpPr>
        <p:spPr>
          <a:xfrm>
            <a:off x="382361" y="377484"/>
            <a:ext cx="8618764" cy="890929"/>
          </a:xfrm>
          <a:prstGeom prst="rect">
            <a:avLst/>
          </a:prstGeom>
        </p:spPr>
        <p:txBody>
          <a:bodyPr lIns="0" tIns="0" rIns="0" bIns="0"/>
          <a:lstStyle>
            <a:lvl1pPr>
              <a:defRPr b="0">
                <a:solidFill>
                  <a:schemeClr val="tx1"/>
                </a:solidFill>
              </a:defRPr>
            </a:lvl1pPr>
          </a:lstStyle>
          <a:p>
            <a:r>
              <a:rPr lang="en-US" sz="2400"/>
              <a:t>20+ automatic and semi-automatic assembly stations to support multiple device formats</a:t>
            </a:r>
            <a:endParaRPr lang="en-US"/>
          </a:p>
        </p:txBody>
      </p:sp>
      <p:sp>
        <p:nvSpPr>
          <p:cNvPr id="2" name="Slide Number Placeholder 8">
            <a:extLst>
              <a:ext uri="{FF2B5EF4-FFF2-40B4-BE49-F238E27FC236}">
                <a16:creationId xmlns:a16="http://schemas.microsoft.com/office/drawing/2014/main" id="{1442750B-101A-5E54-37C5-14D201BB06C3}"/>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solidFill>
                  <a:schemeClr val="bg1"/>
                </a:solidFill>
                <a:latin typeface="Aptos" panose="020B0004020202020204" pitchFamily="34" charset="0"/>
              </a:rPr>
              <a:pPr/>
              <a:t>‹#›</a:t>
            </a:fld>
            <a:endParaRPr lang="en-US">
              <a:solidFill>
                <a:schemeClr val="bg1"/>
              </a:solidFill>
              <a:latin typeface="Aptos" panose="020B0004020202020204" pitchFamily="34" charset="0"/>
            </a:endParaRPr>
          </a:p>
        </p:txBody>
      </p:sp>
      <p:grpSp>
        <p:nvGrpSpPr>
          <p:cNvPr id="14" name="Group 13">
            <a:extLst>
              <a:ext uri="{FF2B5EF4-FFF2-40B4-BE49-F238E27FC236}">
                <a16:creationId xmlns:a16="http://schemas.microsoft.com/office/drawing/2014/main" id="{B81821A4-6ADC-E665-CEB6-257E6D14E28A}"/>
              </a:ext>
            </a:extLst>
          </p:cNvPr>
          <p:cNvGrpSpPr/>
          <p:nvPr userDrawn="1"/>
        </p:nvGrpSpPr>
        <p:grpSpPr>
          <a:xfrm>
            <a:off x="1638981" y="1268413"/>
            <a:ext cx="8914039" cy="5051307"/>
            <a:chOff x="382361" y="1268413"/>
            <a:chExt cx="8914039" cy="5051307"/>
          </a:xfrm>
        </p:grpSpPr>
        <p:pic>
          <p:nvPicPr>
            <p:cNvPr id="5" name="Picture 4" descr="A machine with a conveyor belt&#10;&#10;Description automatically generated">
              <a:extLst>
                <a:ext uri="{FF2B5EF4-FFF2-40B4-BE49-F238E27FC236}">
                  <a16:creationId xmlns:a16="http://schemas.microsoft.com/office/drawing/2014/main" id="{BCFE241E-3285-FA0C-69C8-15BDBA9C115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9120" r="1" b="6768"/>
            <a:stretch/>
          </p:blipFill>
          <p:spPr>
            <a:xfrm>
              <a:off x="382361" y="1268413"/>
              <a:ext cx="4374474" cy="2456035"/>
            </a:xfrm>
            <a:prstGeom prst="rect">
              <a:avLst/>
            </a:prstGeom>
          </p:spPr>
        </p:pic>
        <p:pic>
          <p:nvPicPr>
            <p:cNvPr id="7" name="Picture 6" descr="A machine with pipes and tubes&#10;&#10;Description automatically generated with medium confidence">
              <a:extLst>
                <a:ext uri="{FF2B5EF4-FFF2-40B4-BE49-F238E27FC236}">
                  <a16:creationId xmlns:a16="http://schemas.microsoft.com/office/drawing/2014/main" id="{FCBE28B3-E0E6-893E-3E99-0831C7F82D3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26" r="1" b="16050"/>
            <a:stretch/>
          </p:blipFill>
          <p:spPr>
            <a:xfrm>
              <a:off x="382361" y="3874971"/>
              <a:ext cx="4374474" cy="2444749"/>
            </a:xfrm>
            <a:prstGeom prst="rect">
              <a:avLst/>
            </a:prstGeom>
          </p:spPr>
        </p:pic>
        <p:pic>
          <p:nvPicPr>
            <p:cNvPr id="8" name="Picture 7" descr="A machine with pipes and tubes&#10;&#10;Description automatically generated">
              <a:extLst>
                <a:ext uri="{FF2B5EF4-FFF2-40B4-BE49-F238E27FC236}">
                  <a16:creationId xmlns:a16="http://schemas.microsoft.com/office/drawing/2014/main" id="{15B030D9-1472-34D4-E26E-B624AD30175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0007" r="1" b="5882"/>
            <a:stretch/>
          </p:blipFill>
          <p:spPr>
            <a:xfrm>
              <a:off x="4921926" y="1268413"/>
              <a:ext cx="4374474" cy="2456035"/>
            </a:xfrm>
            <a:prstGeom prst="rect">
              <a:avLst/>
            </a:prstGeom>
          </p:spPr>
        </p:pic>
        <p:pic>
          <p:nvPicPr>
            <p:cNvPr id="9" name="Picture 8" descr="A machine with a lot of equipment&#10;&#10;Description automatically generated with medium confidence">
              <a:extLst>
                <a:ext uri="{FF2B5EF4-FFF2-40B4-BE49-F238E27FC236}">
                  <a16:creationId xmlns:a16="http://schemas.microsoft.com/office/drawing/2014/main" id="{9DE46FC4-060A-B27F-E3E4-FB98BF2BD86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16274" r="1" b="1"/>
            <a:stretch/>
          </p:blipFill>
          <p:spPr>
            <a:xfrm>
              <a:off x="4921926" y="3874971"/>
              <a:ext cx="4374474" cy="2444749"/>
            </a:xfrm>
            <a:prstGeom prst="rect">
              <a:avLst/>
            </a:prstGeom>
          </p:spPr>
        </p:pic>
      </p:grpSp>
      <p:sp>
        <p:nvSpPr>
          <p:cNvPr id="15" name="Slide Number Placeholder 8">
            <a:extLst>
              <a:ext uri="{FF2B5EF4-FFF2-40B4-BE49-F238E27FC236}">
                <a16:creationId xmlns:a16="http://schemas.microsoft.com/office/drawing/2014/main" id="{3EB59FCB-88E2-1FC5-D323-EE2A56CAAAB7}"/>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solidFill>
                  <a:schemeClr val="tx1"/>
                </a:solidFill>
                <a:latin typeface="Aptos" panose="020B0004020202020204" pitchFamily="34" charset="0"/>
              </a:rPr>
              <a:pPr/>
              <a:t>‹#›</a:t>
            </a:fld>
            <a:endParaRPr lang="en-US">
              <a:solidFill>
                <a:schemeClr val="tx1"/>
              </a:solidFill>
              <a:latin typeface="Aptos" panose="020B0004020202020204" pitchFamily="34" charset="0"/>
            </a:endParaRPr>
          </a:p>
        </p:txBody>
      </p:sp>
      <p:grpSp>
        <p:nvGrpSpPr>
          <p:cNvPr id="16" name="Group 15">
            <a:extLst>
              <a:ext uri="{FF2B5EF4-FFF2-40B4-BE49-F238E27FC236}">
                <a16:creationId xmlns:a16="http://schemas.microsoft.com/office/drawing/2014/main" id="{40754CDB-ACD5-3F57-BA19-A1D50DCAE232}"/>
              </a:ext>
            </a:extLst>
          </p:cNvPr>
          <p:cNvGrpSpPr>
            <a:grpSpLocks noChangeAspect="1"/>
          </p:cNvGrpSpPr>
          <p:nvPr userDrawn="1"/>
        </p:nvGrpSpPr>
        <p:grpSpPr>
          <a:xfrm>
            <a:off x="9983561" y="6480516"/>
            <a:ext cx="1828800" cy="187977"/>
            <a:chOff x="8552984" y="6221508"/>
            <a:chExt cx="2284420" cy="234809"/>
          </a:xfrm>
        </p:grpSpPr>
        <p:sp>
          <p:nvSpPr>
            <p:cNvPr id="17" name="Freeform: Shape 8">
              <a:extLst>
                <a:ext uri="{FF2B5EF4-FFF2-40B4-BE49-F238E27FC236}">
                  <a16:creationId xmlns:a16="http://schemas.microsoft.com/office/drawing/2014/main" id="{02EFCD69-FB0E-55EC-E4C0-73EE2EFED2E2}"/>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8" name="Freeform: Shape 10">
              <a:extLst>
                <a:ext uri="{FF2B5EF4-FFF2-40B4-BE49-F238E27FC236}">
                  <a16:creationId xmlns:a16="http://schemas.microsoft.com/office/drawing/2014/main" id="{83EA6CDB-8BBA-7EB2-E0FD-A027F11C3813}"/>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9" name="Freeform: Shape 11">
              <a:extLst>
                <a:ext uri="{FF2B5EF4-FFF2-40B4-BE49-F238E27FC236}">
                  <a16:creationId xmlns:a16="http://schemas.microsoft.com/office/drawing/2014/main" id="{0FD39EE5-6A40-3FC5-2D73-C563BECA9F32}"/>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0" name="Freeform: Shape 12">
              <a:extLst>
                <a:ext uri="{FF2B5EF4-FFF2-40B4-BE49-F238E27FC236}">
                  <a16:creationId xmlns:a16="http://schemas.microsoft.com/office/drawing/2014/main" id="{8A98A865-9C97-42FB-B28A-4B28CAACF559}"/>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1" name="Freeform: Shape 13">
              <a:extLst>
                <a:ext uri="{FF2B5EF4-FFF2-40B4-BE49-F238E27FC236}">
                  <a16:creationId xmlns:a16="http://schemas.microsoft.com/office/drawing/2014/main" id="{154B7EC8-245F-04E0-A131-3A36734F88F5}"/>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2" name="Freeform: Shape 14">
              <a:extLst>
                <a:ext uri="{FF2B5EF4-FFF2-40B4-BE49-F238E27FC236}">
                  <a16:creationId xmlns:a16="http://schemas.microsoft.com/office/drawing/2014/main" id="{D1799451-6C30-1CCD-7B9E-5D851E713653}"/>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3" name="Freeform: Shape 15">
              <a:extLst>
                <a:ext uri="{FF2B5EF4-FFF2-40B4-BE49-F238E27FC236}">
                  <a16:creationId xmlns:a16="http://schemas.microsoft.com/office/drawing/2014/main" id="{C2275CEC-D4E0-F1E1-11DB-EB99D299F69C}"/>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4" name="Freeform: Shape 16">
              <a:extLst>
                <a:ext uri="{FF2B5EF4-FFF2-40B4-BE49-F238E27FC236}">
                  <a16:creationId xmlns:a16="http://schemas.microsoft.com/office/drawing/2014/main" id="{7603C534-E510-4B89-C0A3-91399CB6250B}"/>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25" name="Group 24">
              <a:extLst>
                <a:ext uri="{FF2B5EF4-FFF2-40B4-BE49-F238E27FC236}">
                  <a16:creationId xmlns:a16="http://schemas.microsoft.com/office/drawing/2014/main" id="{0E29338B-11A1-1EAD-B389-F5606D7213AE}"/>
                </a:ext>
              </a:extLst>
            </p:cNvPr>
            <p:cNvGrpSpPr/>
            <p:nvPr userDrawn="1"/>
          </p:nvGrpSpPr>
          <p:grpSpPr>
            <a:xfrm>
              <a:off x="8552984" y="6221552"/>
              <a:ext cx="228073" cy="234765"/>
              <a:chOff x="8552984" y="6221552"/>
              <a:chExt cx="228073" cy="234765"/>
            </a:xfrm>
          </p:grpSpPr>
          <p:grpSp>
            <p:nvGrpSpPr>
              <p:cNvPr id="26" name="Group 25">
                <a:extLst>
                  <a:ext uri="{FF2B5EF4-FFF2-40B4-BE49-F238E27FC236}">
                    <a16:creationId xmlns:a16="http://schemas.microsoft.com/office/drawing/2014/main" id="{942C7C12-DEAE-63A9-6DFC-C70C18746852}"/>
                  </a:ext>
                </a:extLst>
              </p:cNvPr>
              <p:cNvGrpSpPr/>
              <p:nvPr userDrawn="1"/>
            </p:nvGrpSpPr>
            <p:grpSpPr>
              <a:xfrm>
                <a:off x="8663403" y="6284118"/>
                <a:ext cx="7215" cy="6863"/>
                <a:chOff x="8663403" y="6284118"/>
                <a:chExt cx="7215" cy="6863"/>
              </a:xfrm>
            </p:grpSpPr>
            <p:sp>
              <p:nvSpPr>
                <p:cNvPr id="29" name="Freeform: Shape 21">
                  <a:extLst>
                    <a:ext uri="{FF2B5EF4-FFF2-40B4-BE49-F238E27FC236}">
                      <a16:creationId xmlns:a16="http://schemas.microsoft.com/office/drawing/2014/main" id="{0ABCBB23-4007-54C9-9405-71E4A8D35F17}"/>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30" name="Freeform: Shape 22">
                  <a:extLst>
                    <a:ext uri="{FF2B5EF4-FFF2-40B4-BE49-F238E27FC236}">
                      <a16:creationId xmlns:a16="http://schemas.microsoft.com/office/drawing/2014/main" id="{509BDCCE-A71F-603B-FED9-F4EB44484B1E}"/>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31" name="Freeform: Shape 23">
                  <a:extLst>
                    <a:ext uri="{FF2B5EF4-FFF2-40B4-BE49-F238E27FC236}">
                      <a16:creationId xmlns:a16="http://schemas.microsoft.com/office/drawing/2014/main" id="{3B8305D6-DE38-500A-5EB4-8CEFF4B6D562}"/>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27" name="Freeform: Shape 19">
                <a:extLst>
                  <a:ext uri="{FF2B5EF4-FFF2-40B4-BE49-F238E27FC236}">
                    <a16:creationId xmlns:a16="http://schemas.microsoft.com/office/drawing/2014/main" id="{EEBA9618-7FF8-2DE8-3377-3BAF214039D5}"/>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28" name="Freeform: Shape 20">
                <a:extLst>
                  <a:ext uri="{FF2B5EF4-FFF2-40B4-BE49-F238E27FC236}">
                    <a16:creationId xmlns:a16="http://schemas.microsoft.com/office/drawing/2014/main" id="{6E8DCA6D-6AF3-F34E-64B2-E09133334D8B}"/>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Tree>
    <p:extLst>
      <p:ext uri="{BB962C8B-B14F-4D97-AF65-F5344CB8AC3E}">
        <p14:creationId xmlns:p14="http://schemas.microsoft.com/office/powerpoint/2010/main" val="11370148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 Icon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5C5DD22-2A76-FDDE-2A1D-416E558C066D}"/>
              </a:ext>
            </a:extLst>
          </p:cNvPr>
          <p:cNvSpPr/>
          <p:nvPr userDrawn="1"/>
        </p:nvSpPr>
        <p:spPr>
          <a:xfrm>
            <a:off x="0" y="1606374"/>
            <a:ext cx="12192000" cy="5265737"/>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4" name="Title 1">
            <a:extLst>
              <a:ext uri="{FF2B5EF4-FFF2-40B4-BE49-F238E27FC236}">
                <a16:creationId xmlns:a16="http://schemas.microsoft.com/office/drawing/2014/main" id="{4679982D-6AA8-4D97-6F22-CECF97CB2C28}"/>
              </a:ext>
            </a:extLst>
          </p:cNvPr>
          <p:cNvSpPr>
            <a:spLocks noGrp="1"/>
          </p:cNvSpPr>
          <p:nvPr>
            <p:ph type="title" hasCustomPrompt="1"/>
          </p:nvPr>
        </p:nvSpPr>
        <p:spPr>
          <a:xfrm>
            <a:off x="382361" y="377484"/>
            <a:ext cx="10919052" cy="890929"/>
          </a:xfrm>
          <a:prstGeom prst="rect">
            <a:avLst/>
          </a:prstGeom>
        </p:spPr>
        <p:txBody>
          <a:bodyPr lIns="0" tIns="0" rIns="0" bIns="0"/>
          <a:lstStyle>
            <a:lvl1pPr>
              <a:defRPr b="0">
                <a:solidFill>
                  <a:schemeClr val="tx1"/>
                </a:solidFill>
              </a:defRPr>
            </a:lvl1pPr>
          </a:lstStyle>
          <a:p>
            <a:r>
              <a:rPr lang="en-US"/>
              <a:t>Impact of 3 disruptive changes is being widely assessed by outsourcing sponsors and is shaping their choice of CDMOs; OneSource is a key beneficiary</a:t>
            </a:r>
          </a:p>
        </p:txBody>
      </p:sp>
      <p:cxnSp>
        <p:nvCxnSpPr>
          <p:cNvPr id="5" name="Straight Connector 4">
            <a:extLst>
              <a:ext uri="{FF2B5EF4-FFF2-40B4-BE49-F238E27FC236}">
                <a16:creationId xmlns:a16="http://schemas.microsoft.com/office/drawing/2014/main" id="{3B6BE5D8-80BB-086F-9CC3-FDB0EE59D5BD}"/>
              </a:ext>
            </a:extLst>
          </p:cNvPr>
          <p:cNvCxnSpPr>
            <a:cxnSpLocks/>
          </p:cNvCxnSpPr>
          <p:nvPr userDrawn="1"/>
        </p:nvCxnSpPr>
        <p:spPr>
          <a:xfrm>
            <a:off x="0" y="4171932"/>
            <a:ext cx="12192000" cy="0"/>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0" name="Graphic 7">
            <a:extLst>
              <a:ext uri="{FF2B5EF4-FFF2-40B4-BE49-F238E27FC236}">
                <a16:creationId xmlns:a16="http://schemas.microsoft.com/office/drawing/2014/main" id="{258FA244-FB46-9288-0F5D-93837AFE78C3}"/>
              </a:ext>
            </a:extLst>
          </p:cNvPr>
          <p:cNvSpPr/>
          <p:nvPr userDrawn="1"/>
        </p:nvSpPr>
        <p:spPr>
          <a:xfrm>
            <a:off x="895712" y="3375513"/>
            <a:ext cx="1590974" cy="1592838"/>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1"/>
          </a:solidFill>
          <a:ln w="5752" cap="flat">
            <a:noFill/>
            <a:prstDash val="solid"/>
            <a:miter/>
          </a:ln>
        </p:spPr>
        <p:txBody>
          <a:bodyPr lIns="0" tIns="0" rIns="0" bIns="0" rtlCol="0" anchor="ctr"/>
          <a:lstStyle/>
          <a:p>
            <a:pPr algn="ctr"/>
            <a:endParaRPr lang="en-US" sz="3600">
              <a:latin typeface="Aptos" panose="020B0004020202020204" pitchFamily="34" charset="0"/>
            </a:endParaRPr>
          </a:p>
        </p:txBody>
      </p:sp>
      <p:sp>
        <p:nvSpPr>
          <p:cNvPr id="11" name="Graphic 7">
            <a:extLst>
              <a:ext uri="{FF2B5EF4-FFF2-40B4-BE49-F238E27FC236}">
                <a16:creationId xmlns:a16="http://schemas.microsoft.com/office/drawing/2014/main" id="{938305ED-E8EF-F4C8-F872-2E86D60E2173}"/>
              </a:ext>
            </a:extLst>
          </p:cNvPr>
          <p:cNvSpPr/>
          <p:nvPr userDrawn="1"/>
        </p:nvSpPr>
        <p:spPr>
          <a:xfrm>
            <a:off x="3098113" y="3375513"/>
            <a:ext cx="1590974" cy="1592838"/>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2"/>
          </a:solidFill>
          <a:ln w="5752" cap="flat">
            <a:noFill/>
            <a:prstDash val="solid"/>
            <a:miter/>
          </a:ln>
        </p:spPr>
        <p:txBody>
          <a:bodyPr lIns="0" tIns="0" rIns="0" bIns="0" rtlCol="0" anchor="ctr"/>
          <a:lstStyle/>
          <a:p>
            <a:pPr algn="ctr"/>
            <a:endParaRPr lang="en-US" sz="3600">
              <a:latin typeface="Aptos" panose="020B0004020202020204" pitchFamily="34" charset="0"/>
            </a:endParaRPr>
          </a:p>
        </p:txBody>
      </p:sp>
      <p:sp>
        <p:nvSpPr>
          <p:cNvPr id="12" name="Graphic 7">
            <a:extLst>
              <a:ext uri="{FF2B5EF4-FFF2-40B4-BE49-F238E27FC236}">
                <a16:creationId xmlns:a16="http://schemas.microsoft.com/office/drawing/2014/main" id="{4F5D53BA-7CDC-99A3-7857-4B67C72D2B01}"/>
              </a:ext>
            </a:extLst>
          </p:cNvPr>
          <p:cNvSpPr/>
          <p:nvPr userDrawn="1"/>
        </p:nvSpPr>
        <p:spPr>
          <a:xfrm>
            <a:off x="5300514" y="3375513"/>
            <a:ext cx="1590974" cy="1592838"/>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3"/>
          </a:solidFill>
          <a:ln w="5752" cap="flat">
            <a:noFill/>
            <a:prstDash val="solid"/>
            <a:miter/>
          </a:ln>
        </p:spPr>
        <p:txBody>
          <a:bodyPr lIns="0" tIns="0" rIns="0" bIns="0" rtlCol="0" anchor="ctr"/>
          <a:lstStyle/>
          <a:p>
            <a:pPr algn="ctr"/>
            <a:endParaRPr lang="en-US" sz="3600">
              <a:latin typeface="Aptos" panose="020B0004020202020204" pitchFamily="34" charset="0"/>
            </a:endParaRPr>
          </a:p>
        </p:txBody>
      </p:sp>
      <p:sp>
        <p:nvSpPr>
          <p:cNvPr id="13" name="Graphic 7">
            <a:extLst>
              <a:ext uri="{FF2B5EF4-FFF2-40B4-BE49-F238E27FC236}">
                <a16:creationId xmlns:a16="http://schemas.microsoft.com/office/drawing/2014/main" id="{04F4907E-4D7E-A13B-AB60-835D1126D25B}"/>
              </a:ext>
            </a:extLst>
          </p:cNvPr>
          <p:cNvSpPr/>
          <p:nvPr userDrawn="1"/>
        </p:nvSpPr>
        <p:spPr>
          <a:xfrm>
            <a:off x="7502915" y="3375513"/>
            <a:ext cx="1590974" cy="1592838"/>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1">
              <a:lumMod val="60000"/>
              <a:lumOff val="40000"/>
            </a:schemeClr>
          </a:solidFill>
          <a:ln w="5752" cap="flat">
            <a:noFill/>
            <a:prstDash val="solid"/>
            <a:miter/>
          </a:ln>
        </p:spPr>
        <p:txBody>
          <a:bodyPr lIns="0" tIns="0" rIns="0" bIns="0" rtlCol="0" anchor="ctr"/>
          <a:lstStyle/>
          <a:p>
            <a:pPr algn="ctr"/>
            <a:endParaRPr lang="en-US" sz="3600">
              <a:latin typeface="Aptos" panose="020B0004020202020204" pitchFamily="34" charset="0"/>
            </a:endParaRPr>
          </a:p>
        </p:txBody>
      </p:sp>
      <p:sp>
        <p:nvSpPr>
          <p:cNvPr id="14" name="Graphic 7">
            <a:extLst>
              <a:ext uri="{FF2B5EF4-FFF2-40B4-BE49-F238E27FC236}">
                <a16:creationId xmlns:a16="http://schemas.microsoft.com/office/drawing/2014/main" id="{F6B4F4D6-9515-B23A-037D-404778A4302B}"/>
              </a:ext>
            </a:extLst>
          </p:cNvPr>
          <p:cNvSpPr/>
          <p:nvPr userDrawn="1"/>
        </p:nvSpPr>
        <p:spPr>
          <a:xfrm>
            <a:off x="9698515" y="3375513"/>
            <a:ext cx="1590974" cy="1592838"/>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2">
              <a:lumMod val="65000"/>
              <a:lumOff val="35000"/>
            </a:schemeClr>
          </a:solidFill>
          <a:ln w="5752" cap="flat">
            <a:noFill/>
            <a:prstDash val="solid"/>
            <a:miter/>
          </a:ln>
        </p:spPr>
        <p:txBody>
          <a:bodyPr lIns="0" tIns="0" rIns="0" bIns="0" rtlCol="0" anchor="ctr"/>
          <a:lstStyle/>
          <a:p>
            <a:pPr algn="ctr"/>
            <a:endParaRPr lang="en-US" sz="3600">
              <a:latin typeface="Aptos" panose="020B0004020202020204" pitchFamily="34" charset="0"/>
            </a:endParaRPr>
          </a:p>
        </p:txBody>
      </p:sp>
      <p:pic>
        <p:nvPicPr>
          <p:cNvPr id="16" name="Graphic 15">
            <a:extLst>
              <a:ext uri="{FF2B5EF4-FFF2-40B4-BE49-F238E27FC236}">
                <a16:creationId xmlns:a16="http://schemas.microsoft.com/office/drawing/2014/main" id="{F8ADE5C7-FC5A-67F1-AAA4-3423C13F30AA}"/>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2075" y="3873481"/>
            <a:ext cx="663854" cy="663854"/>
          </a:xfrm>
          <a:prstGeom prst="rect">
            <a:avLst/>
          </a:prstGeom>
        </p:spPr>
      </p:pic>
      <p:pic>
        <p:nvPicPr>
          <p:cNvPr id="17" name="Picture 16">
            <a:extLst>
              <a:ext uri="{FF2B5EF4-FFF2-40B4-BE49-F238E27FC236}">
                <a16:creationId xmlns:a16="http://schemas.microsoft.com/office/drawing/2014/main" id="{8133F82F-012F-EAB4-944C-2D7B7C1105A4}"/>
              </a:ext>
            </a:extLst>
          </p:cNvPr>
          <p:cNvPicPr>
            <a:picLocks noChangeAspect="1"/>
          </p:cNvPicPr>
          <p:nvPr userDrawn="1"/>
        </p:nvPicPr>
        <p:blipFill>
          <a:blip r:embed="rId3"/>
          <a:stretch>
            <a:fillRect/>
          </a:stretch>
        </p:blipFill>
        <p:spPr>
          <a:xfrm>
            <a:off x="1357550" y="3874460"/>
            <a:ext cx="703223" cy="545785"/>
          </a:xfrm>
          <a:prstGeom prst="rect">
            <a:avLst/>
          </a:prstGeom>
          <a:noFill/>
        </p:spPr>
      </p:pic>
      <p:pic>
        <p:nvPicPr>
          <p:cNvPr id="18" name="Graphic 17">
            <a:extLst>
              <a:ext uri="{FF2B5EF4-FFF2-40B4-BE49-F238E27FC236}">
                <a16:creationId xmlns:a16="http://schemas.microsoft.com/office/drawing/2014/main" id="{590A875F-81A7-890C-5C0A-C4DA87FDB1BF}"/>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00882" y="3903656"/>
            <a:ext cx="603504" cy="603504"/>
          </a:xfrm>
          <a:prstGeom prst="rect">
            <a:avLst/>
          </a:prstGeom>
        </p:spPr>
      </p:pic>
      <p:pic>
        <p:nvPicPr>
          <p:cNvPr id="19" name="Picture 18">
            <a:extLst>
              <a:ext uri="{FF2B5EF4-FFF2-40B4-BE49-F238E27FC236}">
                <a16:creationId xmlns:a16="http://schemas.microsoft.com/office/drawing/2014/main" id="{A475E748-BE26-DD59-1A6E-7003FC5FA2B6}"/>
              </a:ext>
            </a:extLst>
          </p:cNvPr>
          <p:cNvPicPr>
            <a:picLocks noChangeAspect="1"/>
          </p:cNvPicPr>
          <p:nvPr userDrawn="1"/>
        </p:nvPicPr>
        <p:blipFill>
          <a:blip r:embed="rId5"/>
          <a:stretch>
            <a:fillRect/>
          </a:stretch>
        </p:blipFill>
        <p:spPr>
          <a:xfrm>
            <a:off x="5828391" y="3886094"/>
            <a:ext cx="622300" cy="609600"/>
          </a:xfrm>
          <a:prstGeom prst="rect">
            <a:avLst/>
          </a:prstGeom>
        </p:spPr>
      </p:pic>
      <p:pic>
        <p:nvPicPr>
          <p:cNvPr id="20" name="Picture 19">
            <a:extLst>
              <a:ext uri="{FF2B5EF4-FFF2-40B4-BE49-F238E27FC236}">
                <a16:creationId xmlns:a16="http://schemas.microsoft.com/office/drawing/2014/main" id="{968B66A9-5A75-0E9E-6E68-4700F184D0F4}"/>
              </a:ext>
            </a:extLst>
          </p:cNvPr>
          <p:cNvPicPr>
            <a:picLocks noChangeAspect="1"/>
          </p:cNvPicPr>
          <p:nvPr userDrawn="1"/>
        </p:nvPicPr>
        <p:blipFill>
          <a:blip r:embed="rId6"/>
          <a:stretch>
            <a:fillRect/>
          </a:stretch>
        </p:blipFill>
        <p:spPr>
          <a:xfrm>
            <a:off x="3601883" y="3859909"/>
            <a:ext cx="568635" cy="690998"/>
          </a:xfrm>
          <a:prstGeom prst="rect">
            <a:avLst/>
          </a:prstGeom>
        </p:spPr>
      </p:pic>
      <p:cxnSp>
        <p:nvCxnSpPr>
          <p:cNvPr id="21" name="Straight Connector 20">
            <a:extLst>
              <a:ext uri="{FF2B5EF4-FFF2-40B4-BE49-F238E27FC236}">
                <a16:creationId xmlns:a16="http://schemas.microsoft.com/office/drawing/2014/main" id="{345B8E87-BFD6-4E45-5568-70DB59601F31}"/>
              </a:ext>
            </a:extLst>
          </p:cNvPr>
          <p:cNvCxnSpPr>
            <a:cxnSpLocks/>
          </p:cNvCxnSpPr>
          <p:nvPr userDrawn="1"/>
        </p:nvCxnSpPr>
        <p:spPr>
          <a:xfrm flipV="1">
            <a:off x="1725885" y="2878810"/>
            <a:ext cx="0" cy="461341"/>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81EA333-8EDE-0F62-22F4-906DBFDBBA6E}"/>
              </a:ext>
            </a:extLst>
          </p:cNvPr>
          <p:cNvCxnSpPr>
            <a:cxnSpLocks/>
          </p:cNvCxnSpPr>
          <p:nvPr userDrawn="1"/>
        </p:nvCxnSpPr>
        <p:spPr>
          <a:xfrm flipV="1">
            <a:off x="6158185" y="3035766"/>
            <a:ext cx="0" cy="304385"/>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C26E627-8699-1BC5-9E11-DBFF09BA0ADD}"/>
              </a:ext>
            </a:extLst>
          </p:cNvPr>
          <p:cNvCxnSpPr>
            <a:cxnSpLocks/>
          </p:cNvCxnSpPr>
          <p:nvPr userDrawn="1"/>
        </p:nvCxnSpPr>
        <p:spPr>
          <a:xfrm flipV="1">
            <a:off x="10501585" y="3159591"/>
            <a:ext cx="0" cy="180560"/>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9CF764C-D31D-A752-4213-A4799EA7D60F}"/>
              </a:ext>
            </a:extLst>
          </p:cNvPr>
          <p:cNvCxnSpPr>
            <a:cxnSpLocks/>
          </p:cNvCxnSpPr>
          <p:nvPr userDrawn="1"/>
        </p:nvCxnSpPr>
        <p:spPr>
          <a:xfrm flipV="1">
            <a:off x="3893366" y="4975971"/>
            <a:ext cx="0" cy="301980"/>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EEB62F6-72C0-0B65-63E1-35C52FA5999B}"/>
              </a:ext>
            </a:extLst>
          </p:cNvPr>
          <p:cNvCxnSpPr>
            <a:cxnSpLocks/>
          </p:cNvCxnSpPr>
          <p:nvPr userDrawn="1"/>
        </p:nvCxnSpPr>
        <p:spPr>
          <a:xfrm flipV="1">
            <a:off x="8305346" y="4975971"/>
            <a:ext cx="0" cy="301980"/>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C5AF7382-E61D-6A86-4387-361E8F98054A}"/>
              </a:ext>
            </a:extLst>
          </p:cNvPr>
          <p:cNvGrpSpPr>
            <a:grpSpLocks noChangeAspect="1"/>
          </p:cNvGrpSpPr>
          <p:nvPr userDrawn="1"/>
        </p:nvGrpSpPr>
        <p:grpSpPr>
          <a:xfrm>
            <a:off x="9983561" y="6480516"/>
            <a:ext cx="1828800" cy="187977"/>
            <a:chOff x="8552984" y="6221508"/>
            <a:chExt cx="2284420" cy="234809"/>
          </a:xfrm>
        </p:grpSpPr>
        <p:sp>
          <p:nvSpPr>
            <p:cNvPr id="27" name="Freeform: Shape 8">
              <a:extLst>
                <a:ext uri="{FF2B5EF4-FFF2-40B4-BE49-F238E27FC236}">
                  <a16:creationId xmlns:a16="http://schemas.microsoft.com/office/drawing/2014/main" id="{8508955A-0E9B-E6FC-E6BB-24A623DC15A8}"/>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8" name="Freeform: Shape 10">
              <a:extLst>
                <a:ext uri="{FF2B5EF4-FFF2-40B4-BE49-F238E27FC236}">
                  <a16:creationId xmlns:a16="http://schemas.microsoft.com/office/drawing/2014/main" id="{BC9E1F94-943C-1E0D-6112-6BDC557C0A30}"/>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9" name="Freeform: Shape 11">
              <a:extLst>
                <a:ext uri="{FF2B5EF4-FFF2-40B4-BE49-F238E27FC236}">
                  <a16:creationId xmlns:a16="http://schemas.microsoft.com/office/drawing/2014/main" id="{9362BE37-2E7A-B6FD-03A5-F71A59302BB4}"/>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30" name="Freeform: Shape 12">
              <a:extLst>
                <a:ext uri="{FF2B5EF4-FFF2-40B4-BE49-F238E27FC236}">
                  <a16:creationId xmlns:a16="http://schemas.microsoft.com/office/drawing/2014/main" id="{1EDD41BC-270B-A807-5007-C2BA94AAC284}"/>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31" name="Freeform: Shape 13">
              <a:extLst>
                <a:ext uri="{FF2B5EF4-FFF2-40B4-BE49-F238E27FC236}">
                  <a16:creationId xmlns:a16="http://schemas.microsoft.com/office/drawing/2014/main" id="{67CFF219-00CC-280A-14BC-5D6575812E17}"/>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32" name="Freeform: Shape 14">
              <a:extLst>
                <a:ext uri="{FF2B5EF4-FFF2-40B4-BE49-F238E27FC236}">
                  <a16:creationId xmlns:a16="http://schemas.microsoft.com/office/drawing/2014/main" id="{6B38F191-E33D-465B-B630-22F273E08C6E}"/>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33" name="Freeform: Shape 15">
              <a:extLst>
                <a:ext uri="{FF2B5EF4-FFF2-40B4-BE49-F238E27FC236}">
                  <a16:creationId xmlns:a16="http://schemas.microsoft.com/office/drawing/2014/main" id="{44061FEB-C0E6-C5DE-6A94-55F5937DB503}"/>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34" name="Freeform: Shape 16">
              <a:extLst>
                <a:ext uri="{FF2B5EF4-FFF2-40B4-BE49-F238E27FC236}">
                  <a16:creationId xmlns:a16="http://schemas.microsoft.com/office/drawing/2014/main" id="{293D9706-928B-EBD2-28FD-F18ADCAD6382}"/>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35" name="Group 34">
              <a:extLst>
                <a:ext uri="{FF2B5EF4-FFF2-40B4-BE49-F238E27FC236}">
                  <a16:creationId xmlns:a16="http://schemas.microsoft.com/office/drawing/2014/main" id="{B81D42BE-9336-45C1-CCB5-10BF329E7416}"/>
                </a:ext>
              </a:extLst>
            </p:cNvPr>
            <p:cNvGrpSpPr/>
            <p:nvPr userDrawn="1"/>
          </p:nvGrpSpPr>
          <p:grpSpPr>
            <a:xfrm>
              <a:off x="8552984" y="6221552"/>
              <a:ext cx="228073" cy="234765"/>
              <a:chOff x="8552984" y="6221552"/>
              <a:chExt cx="228073" cy="234765"/>
            </a:xfrm>
          </p:grpSpPr>
          <p:grpSp>
            <p:nvGrpSpPr>
              <p:cNvPr id="36" name="Group 35">
                <a:extLst>
                  <a:ext uri="{FF2B5EF4-FFF2-40B4-BE49-F238E27FC236}">
                    <a16:creationId xmlns:a16="http://schemas.microsoft.com/office/drawing/2014/main" id="{10E4D609-0B5A-3087-A547-80B485E340D2}"/>
                  </a:ext>
                </a:extLst>
              </p:cNvPr>
              <p:cNvGrpSpPr/>
              <p:nvPr userDrawn="1"/>
            </p:nvGrpSpPr>
            <p:grpSpPr>
              <a:xfrm>
                <a:off x="8663403" y="6284118"/>
                <a:ext cx="7215" cy="6863"/>
                <a:chOff x="8663403" y="6284118"/>
                <a:chExt cx="7215" cy="6863"/>
              </a:xfrm>
            </p:grpSpPr>
            <p:sp>
              <p:nvSpPr>
                <p:cNvPr id="39" name="Freeform: Shape 21">
                  <a:extLst>
                    <a:ext uri="{FF2B5EF4-FFF2-40B4-BE49-F238E27FC236}">
                      <a16:creationId xmlns:a16="http://schemas.microsoft.com/office/drawing/2014/main" id="{212B6DEE-3525-BED5-8026-6A3F121540D4}"/>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40" name="Freeform: Shape 22">
                  <a:extLst>
                    <a:ext uri="{FF2B5EF4-FFF2-40B4-BE49-F238E27FC236}">
                      <a16:creationId xmlns:a16="http://schemas.microsoft.com/office/drawing/2014/main" id="{0A201076-EA8E-8D5B-FF1B-4C6FADE869FE}"/>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41" name="Freeform: Shape 23">
                  <a:extLst>
                    <a:ext uri="{FF2B5EF4-FFF2-40B4-BE49-F238E27FC236}">
                      <a16:creationId xmlns:a16="http://schemas.microsoft.com/office/drawing/2014/main" id="{3DBA39C9-D35D-11B0-D9B1-4E68B84CFB23}"/>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37" name="Freeform: Shape 19">
                <a:extLst>
                  <a:ext uri="{FF2B5EF4-FFF2-40B4-BE49-F238E27FC236}">
                    <a16:creationId xmlns:a16="http://schemas.microsoft.com/office/drawing/2014/main" id="{E6F03775-12A5-2F39-165C-E37F091C364D}"/>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38" name="Freeform: Shape 20">
                <a:extLst>
                  <a:ext uri="{FF2B5EF4-FFF2-40B4-BE49-F238E27FC236}">
                    <a16:creationId xmlns:a16="http://schemas.microsoft.com/office/drawing/2014/main" id="{FD66DD0A-E0F4-21EE-5371-6CA647503F09}"/>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58" name="Text Placeholder 47">
            <a:extLst>
              <a:ext uri="{FF2B5EF4-FFF2-40B4-BE49-F238E27FC236}">
                <a16:creationId xmlns:a16="http://schemas.microsoft.com/office/drawing/2014/main" id="{FC63A402-54DF-0872-4986-498E036293CF}"/>
              </a:ext>
            </a:extLst>
          </p:cNvPr>
          <p:cNvSpPr>
            <a:spLocks noGrp="1"/>
          </p:cNvSpPr>
          <p:nvPr>
            <p:ph type="body" sz="quarter" idx="10"/>
          </p:nvPr>
        </p:nvSpPr>
        <p:spPr>
          <a:xfrm>
            <a:off x="523742" y="1922659"/>
            <a:ext cx="3682684" cy="252268"/>
          </a:xfrm>
          <a:prstGeom prst="rect">
            <a:avLst/>
          </a:prstGeom>
        </p:spPr>
        <p:txBody>
          <a:bodyPr lIns="0" tIns="0" rIns="0" bIns="0"/>
          <a:lstStyle>
            <a:lvl1pPr marL="0" indent="0">
              <a:buNone/>
              <a:defRPr sz="1400" b="1"/>
            </a:lvl1pPr>
            <a:lvl2pPr marL="457200" indent="0">
              <a:buNone/>
              <a:defRPr sz="1200" b="1"/>
            </a:lvl2pPr>
            <a:lvl3pPr marL="914400" indent="0">
              <a:buNone/>
              <a:defRPr sz="1100" b="1"/>
            </a:lvl3pPr>
            <a:lvl4pPr marL="1371600" indent="0">
              <a:buNone/>
              <a:defRPr sz="1050" b="1"/>
            </a:lvl4pPr>
            <a:lvl5pPr marL="1828800" indent="0">
              <a:buNone/>
              <a:defRPr sz="1050" b="1"/>
            </a:lvl5pPr>
          </a:lstStyle>
          <a:p>
            <a:pPr lvl="0"/>
            <a:r>
              <a:rPr lang="en-GB"/>
              <a:t>Click to edit Master text styles</a:t>
            </a:r>
          </a:p>
          <a:p>
            <a:pPr lvl="1"/>
            <a:r>
              <a:rPr lang="en-GB"/>
              <a:t>Secosfsfdsnd level</a:t>
            </a:r>
          </a:p>
          <a:p>
            <a:pPr lvl="2"/>
            <a:r>
              <a:rPr lang="en-GB"/>
              <a:t>Third level</a:t>
            </a:r>
          </a:p>
          <a:p>
            <a:pPr lvl="3"/>
            <a:r>
              <a:rPr lang="en-GB"/>
              <a:t>Fourth level</a:t>
            </a:r>
          </a:p>
          <a:p>
            <a:pPr lvl="4"/>
            <a:r>
              <a:rPr lang="en-GB"/>
              <a:t>Fifth level</a:t>
            </a:r>
            <a:endParaRPr lang="en-US"/>
          </a:p>
        </p:txBody>
      </p:sp>
      <p:sp>
        <p:nvSpPr>
          <p:cNvPr id="59" name="Text Placeholder 47">
            <a:extLst>
              <a:ext uri="{FF2B5EF4-FFF2-40B4-BE49-F238E27FC236}">
                <a16:creationId xmlns:a16="http://schemas.microsoft.com/office/drawing/2014/main" id="{41488F4E-A55E-5580-873D-8279C6B6AB65}"/>
              </a:ext>
            </a:extLst>
          </p:cNvPr>
          <p:cNvSpPr>
            <a:spLocks noGrp="1"/>
          </p:cNvSpPr>
          <p:nvPr>
            <p:ph type="body" sz="quarter" idx="11"/>
          </p:nvPr>
        </p:nvSpPr>
        <p:spPr>
          <a:xfrm>
            <a:off x="523742" y="2151258"/>
            <a:ext cx="3646776" cy="616051"/>
          </a:xfrm>
          <a:prstGeom prst="rect">
            <a:avLst/>
          </a:prstGeom>
        </p:spPr>
        <p:txBody>
          <a:bodyPr lIns="0" tIns="0" rIns="0" bIns="0"/>
          <a:lstStyle>
            <a:lvl1pPr marL="0" indent="0">
              <a:buNone/>
              <a:defRPr sz="1400" b="0"/>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GB"/>
              <a:t>Click to edit Master text styles</a:t>
            </a:r>
          </a:p>
          <a:p>
            <a:pPr lvl="1"/>
            <a:r>
              <a:rPr lang="en-GB"/>
              <a:t>Secosfsfdsnd level</a:t>
            </a:r>
          </a:p>
          <a:p>
            <a:pPr lvl="2"/>
            <a:r>
              <a:rPr lang="en-GB"/>
              <a:t>Third level</a:t>
            </a:r>
          </a:p>
          <a:p>
            <a:pPr lvl="3"/>
            <a:r>
              <a:rPr lang="en-GB"/>
              <a:t>Fourth level</a:t>
            </a:r>
          </a:p>
          <a:p>
            <a:pPr lvl="4"/>
            <a:r>
              <a:rPr lang="en-GB"/>
              <a:t>Fifth level</a:t>
            </a:r>
            <a:endParaRPr lang="en-US"/>
          </a:p>
        </p:txBody>
      </p:sp>
      <p:sp>
        <p:nvSpPr>
          <p:cNvPr id="60" name="Text Placeholder 47">
            <a:extLst>
              <a:ext uri="{FF2B5EF4-FFF2-40B4-BE49-F238E27FC236}">
                <a16:creationId xmlns:a16="http://schemas.microsoft.com/office/drawing/2014/main" id="{9B808C72-B15A-93B4-EDFF-7210C3254E72}"/>
              </a:ext>
            </a:extLst>
          </p:cNvPr>
          <p:cNvSpPr>
            <a:spLocks noGrp="1"/>
          </p:cNvSpPr>
          <p:nvPr>
            <p:ph type="body" sz="quarter" idx="12"/>
          </p:nvPr>
        </p:nvSpPr>
        <p:spPr>
          <a:xfrm>
            <a:off x="4567104" y="1922659"/>
            <a:ext cx="3682684" cy="252268"/>
          </a:xfrm>
          <a:prstGeom prst="rect">
            <a:avLst/>
          </a:prstGeom>
        </p:spPr>
        <p:txBody>
          <a:bodyPr lIns="0" tIns="0" rIns="0" bIns="0"/>
          <a:lstStyle>
            <a:lvl1pPr marL="0" indent="0">
              <a:buNone/>
              <a:defRPr sz="1400" b="1"/>
            </a:lvl1pPr>
            <a:lvl2pPr marL="457200" indent="0">
              <a:buNone/>
              <a:defRPr sz="1200" b="1"/>
            </a:lvl2pPr>
            <a:lvl3pPr marL="914400" indent="0">
              <a:buNone/>
              <a:defRPr sz="1100" b="1"/>
            </a:lvl3pPr>
            <a:lvl4pPr marL="1371600" indent="0">
              <a:buNone/>
              <a:defRPr sz="1050" b="1"/>
            </a:lvl4pPr>
            <a:lvl5pPr marL="1828800" indent="0">
              <a:buNone/>
              <a:defRPr sz="1050" b="1"/>
            </a:lvl5pPr>
          </a:lstStyle>
          <a:p>
            <a:pPr lvl="0"/>
            <a:r>
              <a:rPr lang="en-GB"/>
              <a:t>Click to edit Master text styles</a:t>
            </a:r>
          </a:p>
          <a:p>
            <a:pPr lvl="1"/>
            <a:r>
              <a:rPr lang="en-GB"/>
              <a:t>Secosfsfdsnd level</a:t>
            </a:r>
          </a:p>
          <a:p>
            <a:pPr lvl="2"/>
            <a:r>
              <a:rPr lang="en-GB"/>
              <a:t>Third level</a:t>
            </a:r>
          </a:p>
          <a:p>
            <a:pPr lvl="3"/>
            <a:r>
              <a:rPr lang="en-GB"/>
              <a:t>Fourth level</a:t>
            </a:r>
          </a:p>
          <a:p>
            <a:pPr lvl="4"/>
            <a:r>
              <a:rPr lang="en-GB"/>
              <a:t>Fifth level</a:t>
            </a:r>
            <a:endParaRPr lang="en-US"/>
          </a:p>
        </p:txBody>
      </p:sp>
      <p:sp>
        <p:nvSpPr>
          <p:cNvPr id="61" name="Text Placeholder 47">
            <a:extLst>
              <a:ext uri="{FF2B5EF4-FFF2-40B4-BE49-F238E27FC236}">
                <a16:creationId xmlns:a16="http://schemas.microsoft.com/office/drawing/2014/main" id="{67E570E6-1152-444B-5D73-2B447BD8019E}"/>
              </a:ext>
            </a:extLst>
          </p:cNvPr>
          <p:cNvSpPr>
            <a:spLocks noGrp="1"/>
          </p:cNvSpPr>
          <p:nvPr>
            <p:ph type="body" sz="quarter" idx="13"/>
          </p:nvPr>
        </p:nvSpPr>
        <p:spPr>
          <a:xfrm>
            <a:off x="4567104" y="2151258"/>
            <a:ext cx="3646776" cy="616051"/>
          </a:xfrm>
          <a:prstGeom prst="rect">
            <a:avLst/>
          </a:prstGeom>
        </p:spPr>
        <p:txBody>
          <a:bodyPr lIns="0" tIns="0" rIns="0" bIns="0"/>
          <a:lstStyle>
            <a:lvl1pPr marL="0" indent="0">
              <a:buNone/>
              <a:defRPr sz="1400" b="0"/>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GB"/>
              <a:t>Click to edit Master text styles</a:t>
            </a:r>
          </a:p>
          <a:p>
            <a:pPr lvl="1"/>
            <a:r>
              <a:rPr lang="en-GB"/>
              <a:t>Secosfsfdsnd level</a:t>
            </a:r>
          </a:p>
          <a:p>
            <a:pPr lvl="2"/>
            <a:r>
              <a:rPr lang="en-GB"/>
              <a:t>Third level</a:t>
            </a:r>
          </a:p>
          <a:p>
            <a:pPr lvl="3"/>
            <a:r>
              <a:rPr lang="en-GB"/>
              <a:t>Fourth level</a:t>
            </a:r>
          </a:p>
          <a:p>
            <a:pPr lvl="4"/>
            <a:r>
              <a:rPr lang="en-GB"/>
              <a:t>Fifth level</a:t>
            </a:r>
            <a:endParaRPr lang="en-US"/>
          </a:p>
        </p:txBody>
      </p:sp>
      <p:sp>
        <p:nvSpPr>
          <p:cNvPr id="62" name="Text Placeholder 47">
            <a:extLst>
              <a:ext uri="{FF2B5EF4-FFF2-40B4-BE49-F238E27FC236}">
                <a16:creationId xmlns:a16="http://schemas.microsoft.com/office/drawing/2014/main" id="{D0CE137D-0C1B-1074-0C63-A1BE35426048}"/>
              </a:ext>
            </a:extLst>
          </p:cNvPr>
          <p:cNvSpPr>
            <a:spLocks noGrp="1"/>
          </p:cNvSpPr>
          <p:nvPr>
            <p:ph type="body" sz="quarter" idx="14"/>
          </p:nvPr>
        </p:nvSpPr>
        <p:spPr>
          <a:xfrm>
            <a:off x="8896217" y="1922659"/>
            <a:ext cx="3682684" cy="252268"/>
          </a:xfrm>
          <a:prstGeom prst="rect">
            <a:avLst/>
          </a:prstGeom>
        </p:spPr>
        <p:txBody>
          <a:bodyPr lIns="0" tIns="0" rIns="0" bIns="0"/>
          <a:lstStyle>
            <a:lvl1pPr marL="0" indent="0">
              <a:buNone/>
              <a:defRPr sz="1400" b="1"/>
            </a:lvl1pPr>
            <a:lvl2pPr marL="457200" indent="0">
              <a:buNone/>
              <a:defRPr sz="1200" b="1"/>
            </a:lvl2pPr>
            <a:lvl3pPr marL="914400" indent="0">
              <a:buNone/>
              <a:defRPr sz="1100" b="1"/>
            </a:lvl3pPr>
            <a:lvl4pPr marL="1371600" indent="0">
              <a:buNone/>
              <a:defRPr sz="1050" b="1"/>
            </a:lvl4pPr>
            <a:lvl5pPr marL="1828800" indent="0">
              <a:buNone/>
              <a:defRPr sz="1050" b="1"/>
            </a:lvl5pPr>
          </a:lstStyle>
          <a:p>
            <a:pPr lvl="0"/>
            <a:r>
              <a:rPr lang="en-GB"/>
              <a:t>Click to edit Master text styles</a:t>
            </a:r>
          </a:p>
          <a:p>
            <a:pPr lvl="1"/>
            <a:r>
              <a:rPr lang="en-GB"/>
              <a:t>Secosfsfdsnd level</a:t>
            </a:r>
          </a:p>
          <a:p>
            <a:pPr lvl="2"/>
            <a:r>
              <a:rPr lang="en-GB"/>
              <a:t>Third level</a:t>
            </a:r>
          </a:p>
          <a:p>
            <a:pPr lvl="3"/>
            <a:r>
              <a:rPr lang="en-GB"/>
              <a:t>Fourth level</a:t>
            </a:r>
          </a:p>
          <a:p>
            <a:pPr lvl="4"/>
            <a:r>
              <a:rPr lang="en-GB"/>
              <a:t>Fifth level</a:t>
            </a:r>
            <a:endParaRPr lang="en-US"/>
          </a:p>
        </p:txBody>
      </p:sp>
      <p:sp>
        <p:nvSpPr>
          <p:cNvPr id="63" name="Text Placeholder 47">
            <a:extLst>
              <a:ext uri="{FF2B5EF4-FFF2-40B4-BE49-F238E27FC236}">
                <a16:creationId xmlns:a16="http://schemas.microsoft.com/office/drawing/2014/main" id="{650F689C-B883-A32D-DCAE-69EC0A281EA6}"/>
              </a:ext>
            </a:extLst>
          </p:cNvPr>
          <p:cNvSpPr>
            <a:spLocks noGrp="1"/>
          </p:cNvSpPr>
          <p:nvPr>
            <p:ph type="body" sz="quarter" idx="15"/>
          </p:nvPr>
        </p:nvSpPr>
        <p:spPr>
          <a:xfrm>
            <a:off x="8896217" y="2151258"/>
            <a:ext cx="3646776" cy="616051"/>
          </a:xfrm>
          <a:prstGeom prst="rect">
            <a:avLst/>
          </a:prstGeom>
        </p:spPr>
        <p:txBody>
          <a:bodyPr lIns="0" tIns="0" rIns="0" bIns="0"/>
          <a:lstStyle>
            <a:lvl1pPr marL="0" indent="0">
              <a:buNone/>
              <a:defRPr sz="1400" b="0"/>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GB"/>
              <a:t>Click to edit Master text styles</a:t>
            </a:r>
          </a:p>
          <a:p>
            <a:pPr lvl="1"/>
            <a:r>
              <a:rPr lang="en-GB"/>
              <a:t>Secosfsfdsnd level</a:t>
            </a:r>
          </a:p>
          <a:p>
            <a:pPr lvl="2"/>
            <a:r>
              <a:rPr lang="en-GB"/>
              <a:t>Third level</a:t>
            </a:r>
          </a:p>
          <a:p>
            <a:pPr lvl="3"/>
            <a:r>
              <a:rPr lang="en-GB"/>
              <a:t>Fourth level</a:t>
            </a:r>
          </a:p>
          <a:p>
            <a:pPr lvl="4"/>
            <a:r>
              <a:rPr lang="en-GB"/>
              <a:t>Fifth level</a:t>
            </a:r>
            <a:endParaRPr lang="en-US"/>
          </a:p>
        </p:txBody>
      </p:sp>
      <p:sp>
        <p:nvSpPr>
          <p:cNvPr id="64" name="Text Placeholder 47">
            <a:extLst>
              <a:ext uri="{FF2B5EF4-FFF2-40B4-BE49-F238E27FC236}">
                <a16:creationId xmlns:a16="http://schemas.microsoft.com/office/drawing/2014/main" id="{5CB40E7D-34DD-4E6A-FBA7-E922C6AD1563}"/>
              </a:ext>
            </a:extLst>
          </p:cNvPr>
          <p:cNvSpPr>
            <a:spLocks noGrp="1"/>
          </p:cNvSpPr>
          <p:nvPr>
            <p:ph type="body" sz="quarter" idx="16"/>
          </p:nvPr>
        </p:nvSpPr>
        <p:spPr>
          <a:xfrm>
            <a:off x="2409691" y="5380234"/>
            <a:ext cx="3682684" cy="252268"/>
          </a:xfrm>
          <a:prstGeom prst="rect">
            <a:avLst/>
          </a:prstGeom>
        </p:spPr>
        <p:txBody>
          <a:bodyPr lIns="0" tIns="0" rIns="0" bIns="0"/>
          <a:lstStyle>
            <a:lvl1pPr marL="0" indent="0">
              <a:buNone/>
              <a:defRPr sz="1400" b="1"/>
            </a:lvl1pPr>
            <a:lvl2pPr marL="457200" indent="0">
              <a:buNone/>
              <a:defRPr sz="1200" b="1"/>
            </a:lvl2pPr>
            <a:lvl3pPr marL="914400" indent="0">
              <a:buNone/>
              <a:defRPr sz="1100" b="1"/>
            </a:lvl3pPr>
            <a:lvl4pPr marL="1371600" indent="0">
              <a:buNone/>
              <a:defRPr sz="1050" b="1"/>
            </a:lvl4pPr>
            <a:lvl5pPr marL="1828800" indent="0">
              <a:buNone/>
              <a:defRPr sz="1050" b="1"/>
            </a:lvl5pPr>
          </a:lstStyle>
          <a:p>
            <a:pPr lvl="0"/>
            <a:r>
              <a:rPr lang="en-GB"/>
              <a:t>Click to edit Master text styles</a:t>
            </a:r>
          </a:p>
          <a:p>
            <a:pPr lvl="1"/>
            <a:r>
              <a:rPr lang="en-GB"/>
              <a:t>Secosfsfdsnd level</a:t>
            </a:r>
          </a:p>
          <a:p>
            <a:pPr lvl="2"/>
            <a:r>
              <a:rPr lang="en-GB"/>
              <a:t>Third level</a:t>
            </a:r>
          </a:p>
          <a:p>
            <a:pPr lvl="3"/>
            <a:r>
              <a:rPr lang="en-GB"/>
              <a:t>Fourth level</a:t>
            </a:r>
          </a:p>
          <a:p>
            <a:pPr lvl="4"/>
            <a:r>
              <a:rPr lang="en-GB"/>
              <a:t>Fifth level</a:t>
            </a:r>
            <a:endParaRPr lang="en-US"/>
          </a:p>
        </p:txBody>
      </p:sp>
      <p:sp>
        <p:nvSpPr>
          <p:cNvPr id="65" name="Text Placeholder 47">
            <a:extLst>
              <a:ext uri="{FF2B5EF4-FFF2-40B4-BE49-F238E27FC236}">
                <a16:creationId xmlns:a16="http://schemas.microsoft.com/office/drawing/2014/main" id="{6F03F0C2-CD1A-3202-25EA-EAF68BFEB8BC}"/>
              </a:ext>
            </a:extLst>
          </p:cNvPr>
          <p:cNvSpPr>
            <a:spLocks noGrp="1"/>
          </p:cNvSpPr>
          <p:nvPr>
            <p:ph type="body" sz="quarter" idx="17"/>
          </p:nvPr>
        </p:nvSpPr>
        <p:spPr>
          <a:xfrm>
            <a:off x="2409691" y="5608833"/>
            <a:ext cx="3646776" cy="616051"/>
          </a:xfrm>
          <a:prstGeom prst="rect">
            <a:avLst/>
          </a:prstGeom>
        </p:spPr>
        <p:txBody>
          <a:bodyPr lIns="0" tIns="0" rIns="0" bIns="0"/>
          <a:lstStyle>
            <a:lvl1pPr marL="0" indent="0">
              <a:buNone/>
              <a:defRPr sz="1400" b="0"/>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GB"/>
              <a:t>Click to edit Master text styles</a:t>
            </a:r>
          </a:p>
          <a:p>
            <a:pPr lvl="1"/>
            <a:r>
              <a:rPr lang="en-GB"/>
              <a:t>Secosfsfdsnd level</a:t>
            </a:r>
          </a:p>
          <a:p>
            <a:pPr lvl="2"/>
            <a:r>
              <a:rPr lang="en-GB"/>
              <a:t>Third level</a:t>
            </a:r>
          </a:p>
          <a:p>
            <a:pPr lvl="3"/>
            <a:r>
              <a:rPr lang="en-GB"/>
              <a:t>Fourth level</a:t>
            </a:r>
          </a:p>
          <a:p>
            <a:pPr lvl="4"/>
            <a:r>
              <a:rPr lang="en-GB"/>
              <a:t>Fifth level</a:t>
            </a:r>
            <a:endParaRPr lang="en-US"/>
          </a:p>
        </p:txBody>
      </p:sp>
      <p:sp>
        <p:nvSpPr>
          <p:cNvPr id="66" name="Text Placeholder 47">
            <a:extLst>
              <a:ext uri="{FF2B5EF4-FFF2-40B4-BE49-F238E27FC236}">
                <a16:creationId xmlns:a16="http://schemas.microsoft.com/office/drawing/2014/main" id="{0A58DF5D-066D-97AB-17CE-F454D1DA9CBD}"/>
              </a:ext>
            </a:extLst>
          </p:cNvPr>
          <p:cNvSpPr>
            <a:spLocks noGrp="1"/>
          </p:cNvSpPr>
          <p:nvPr>
            <p:ph type="body" sz="quarter" idx="18"/>
          </p:nvPr>
        </p:nvSpPr>
        <p:spPr>
          <a:xfrm>
            <a:off x="7038841" y="5380234"/>
            <a:ext cx="3682684" cy="252268"/>
          </a:xfrm>
          <a:prstGeom prst="rect">
            <a:avLst/>
          </a:prstGeom>
        </p:spPr>
        <p:txBody>
          <a:bodyPr lIns="0" tIns="0" rIns="0" bIns="0"/>
          <a:lstStyle>
            <a:lvl1pPr marL="0" indent="0">
              <a:buNone/>
              <a:defRPr sz="1400" b="1"/>
            </a:lvl1pPr>
            <a:lvl2pPr marL="457200" indent="0">
              <a:buNone/>
              <a:defRPr sz="1200" b="1"/>
            </a:lvl2pPr>
            <a:lvl3pPr marL="914400" indent="0">
              <a:buNone/>
              <a:defRPr sz="1100" b="1"/>
            </a:lvl3pPr>
            <a:lvl4pPr marL="1371600" indent="0">
              <a:buNone/>
              <a:defRPr sz="1050" b="1"/>
            </a:lvl4pPr>
            <a:lvl5pPr marL="1828800" indent="0">
              <a:buNone/>
              <a:defRPr sz="1050" b="1"/>
            </a:lvl5pPr>
          </a:lstStyle>
          <a:p>
            <a:pPr lvl="0"/>
            <a:r>
              <a:rPr lang="en-GB"/>
              <a:t>Click to edit Master text styles</a:t>
            </a:r>
          </a:p>
          <a:p>
            <a:pPr lvl="1"/>
            <a:r>
              <a:rPr lang="en-GB"/>
              <a:t>Secosfsfdsnd level</a:t>
            </a:r>
          </a:p>
          <a:p>
            <a:pPr lvl="2"/>
            <a:r>
              <a:rPr lang="en-GB"/>
              <a:t>Third level</a:t>
            </a:r>
          </a:p>
          <a:p>
            <a:pPr lvl="3"/>
            <a:r>
              <a:rPr lang="en-GB"/>
              <a:t>Fourth level</a:t>
            </a:r>
          </a:p>
          <a:p>
            <a:pPr lvl="4"/>
            <a:r>
              <a:rPr lang="en-GB"/>
              <a:t>Fifth level</a:t>
            </a:r>
            <a:endParaRPr lang="en-US"/>
          </a:p>
        </p:txBody>
      </p:sp>
      <p:sp>
        <p:nvSpPr>
          <p:cNvPr id="67" name="Text Placeholder 47">
            <a:extLst>
              <a:ext uri="{FF2B5EF4-FFF2-40B4-BE49-F238E27FC236}">
                <a16:creationId xmlns:a16="http://schemas.microsoft.com/office/drawing/2014/main" id="{DF47166E-3209-752F-BB8B-B833A2314316}"/>
              </a:ext>
            </a:extLst>
          </p:cNvPr>
          <p:cNvSpPr>
            <a:spLocks noGrp="1"/>
          </p:cNvSpPr>
          <p:nvPr>
            <p:ph type="body" sz="quarter" idx="19"/>
          </p:nvPr>
        </p:nvSpPr>
        <p:spPr>
          <a:xfrm>
            <a:off x="7038841" y="5608833"/>
            <a:ext cx="3646776" cy="616051"/>
          </a:xfrm>
          <a:prstGeom prst="rect">
            <a:avLst/>
          </a:prstGeom>
        </p:spPr>
        <p:txBody>
          <a:bodyPr lIns="0" tIns="0" rIns="0" bIns="0"/>
          <a:lstStyle>
            <a:lvl1pPr marL="0" indent="0">
              <a:buNone/>
              <a:defRPr sz="1400" b="0"/>
            </a:lvl1pPr>
            <a:lvl2pPr marL="457200" indent="0">
              <a:buNone/>
              <a:defRPr sz="1200" b="0"/>
            </a:lvl2pPr>
            <a:lvl3pPr marL="914400" indent="0">
              <a:buNone/>
              <a:defRPr sz="1100" b="0"/>
            </a:lvl3pPr>
            <a:lvl4pPr marL="1371600" indent="0">
              <a:buNone/>
              <a:defRPr sz="1050" b="0"/>
            </a:lvl4pPr>
            <a:lvl5pPr marL="1828800" indent="0">
              <a:buNone/>
              <a:defRPr sz="1050" b="0"/>
            </a:lvl5pPr>
          </a:lstStyle>
          <a:p>
            <a:pPr lvl="0"/>
            <a:r>
              <a:rPr lang="en-GB"/>
              <a:t>Click to edit Master text styles</a:t>
            </a:r>
          </a:p>
          <a:p>
            <a:pPr lvl="1"/>
            <a:r>
              <a:rPr lang="en-GB"/>
              <a:t>Secosfsfdsnd level</a:t>
            </a:r>
          </a:p>
          <a:p>
            <a:pPr lvl="2"/>
            <a:r>
              <a:rPr lang="en-GB"/>
              <a:t>Third level</a:t>
            </a:r>
          </a:p>
          <a:p>
            <a:pPr lvl="3"/>
            <a:r>
              <a:rPr lang="en-GB"/>
              <a:t>Fourth level</a:t>
            </a:r>
          </a:p>
          <a:p>
            <a:pPr lvl="4"/>
            <a:r>
              <a:rPr lang="en-GB"/>
              <a:t>Fifth level</a:t>
            </a:r>
            <a:endParaRPr lang="en-US"/>
          </a:p>
        </p:txBody>
      </p:sp>
      <p:sp>
        <p:nvSpPr>
          <p:cNvPr id="2" name="Slide Number Placeholder 8">
            <a:extLst>
              <a:ext uri="{FF2B5EF4-FFF2-40B4-BE49-F238E27FC236}">
                <a16:creationId xmlns:a16="http://schemas.microsoft.com/office/drawing/2014/main" id="{FAB44395-7B9A-1FD8-94F7-80B7CF0FFACC}"/>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a:latin typeface="Aptos" panose="020B0004020202020204" pitchFamily="34" charset="0"/>
            </a:endParaRPr>
          </a:p>
        </p:txBody>
      </p:sp>
    </p:spTree>
    <p:extLst>
      <p:ext uri="{BB962C8B-B14F-4D97-AF65-F5344CB8AC3E}">
        <p14:creationId xmlns:p14="http://schemas.microsoft.com/office/powerpoint/2010/main" val="616663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nd-to-End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B5C78-73FB-F01E-965E-61B329603A01}"/>
              </a:ext>
            </a:extLst>
          </p:cNvPr>
          <p:cNvSpPr>
            <a:spLocks noGrp="1"/>
          </p:cNvSpPr>
          <p:nvPr>
            <p:ph type="title" hasCustomPrompt="1"/>
          </p:nvPr>
        </p:nvSpPr>
        <p:spPr>
          <a:xfrm>
            <a:off x="382361" y="377484"/>
            <a:ext cx="10919052" cy="890929"/>
          </a:xfrm>
          <a:prstGeom prst="rect">
            <a:avLst/>
          </a:prstGeom>
        </p:spPr>
        <p:txBody>
          <a:bodyPr lIns="0" tIns="0" rIns="0" bIns="0"/>
          <a:lstStyle>
            <a:lvl1pPr>
              <a:defRPr b="0">
                <a:solidFill>
                  <a:schemeClr val="tx1"/>
                </a:solidFill>
              </a:defRPr>
            </a:lvl1pPr>
          </a:lstStyle>
          <a:p>
            <a:r>
              <a:rPr lang="en-US"/>
              <a:t>End-to-end capabilities enabling biologics asset development for</a:t>
            </a:r>
            <a:br>
              <a:rPr lang="en-US"/>
            </a:br>
            <a:r>
              <a:rPr lang="en-US"/>
              <a:t>regulatory approvals</a:t>
            </a:r>
          </a:p>
        </p:txBody>
      </p:sp>
      <p:sp>
        <p:nvSpPr>
          <p:cNvPr id="50" name="Rectangle 49">
            <a:extLst>
              <a:ext uri="{FF2B5EF4-FFF2-40B4-BE49-F238E27FC236}">
                <a16:creationId xmlns:a16="http://schemas.microsoft.com/office/drawing/2014/main" id="{A0576BD7-2AF3-9815-9649-8D7DDE07170B}"/>
              </a:ext>
            </a:extLst>
          </p:cNvPr>
          <p:cNvSpPr/>
          <p:nvPr userDrawn="1"/>
        </p:nvSpPr>
        <p:spPr>
          <a:xfrm>
            <a:off x="0" y="1921396"/>
            <a:ext cx="12192000" cy="3391383"/>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grpSp>
        <p:nvGrpSpPr>
          <p:cNvPr id="51" name="Group 50">
            <a:extLst>
              <a:ext uri="{FF2B5EF4-FFF2-40B4-BE49-F238E27FC236}">
                <a16:creationId xmlns:a16="http://schemas.microsoft.com/office/drawing/2014/main" id="{1F553E6E-86AD-15F9-F5B5-455D0F7FC587}"/>
              </a:ext>
            </a:extLst>
          </p:cNvPr>
          <p:cNvGrpSpPr/>
          <p:nvPr userDrawn="1"/>
        </p:nvGrpSpPr>
        <p:grpSpPr>
          <a:xfrm>
            <a:off x="401520" y="1592263"/>
            <a:ext cx="1822706" cy="4048211"/>
            <a:chOff x="371475" y="1592263"/>
            <a:chExt cx="1822706" cy="4048211"/>
          </a:xfrm>
          <a:solidFill>
            <a:schemeClr val="accent1"/>
          </a:solidFill>
        </p:grpSpPr>
        <p:sp>
          <p:nvSpPr>
            <p:cNvPr id="52" name="Freeform: Shape 32">
              <a:extLst>
                <a:ext uri="{FF2B5EF4-FFF2-40B4-BE49-F238E27FC236}">
                  <a16:creationId xmlns:a16="http://schemas.microsoft.com/office/drawing/2014/main" id="{E3FAE13E-44D3-53EB-0DD2-69CF6FDF09EE}"/>
                </a:ext>
              </a:extLst>
            </p:cNvPr>
            <p:cNvSpPr/>
            <p:nvPr/>
          </p:nvSpPr>
          <p:spPr>
            <a:xfrm>
              <a:off x="371475" y="1592263"/>
              <a:ext cx="1822706" cy="749607"/>
            </a:xfrm>
            <a:custGeom>
              <a:avLst/>
              <a:gdLst>
                <a:gd name="connsiteX0" fmla="*/ 1572440 w 1822706"/>
                <a:gd name="connsiteY0" fmla="*/ 178629 h 749607"/>
                <a:gd name="connsiteX1" fmla="*/ 1284833 w 1822706"/>
                <a:gd name="connsiteY1" fmla="*/ 43830 h 749607"/>
                <a:gd name="connsiteX2" fmla="*/ 911287 w 1822706"/>
                <a:gd name="connsiteY2" fmla="*/ 0 h 749607"/>
                <a:gd name="connsiteX3" fmla="*/ 537741 w 1822706"/>
                <a:gd name="connsiteY3" fmla="*/ 43830 h 749607"/>
                <a:gd name="connsiteX4" fmla="*/ 250664 w 1822706"/>
                <a:gd name="connsiteY4" fmla="*/ 178629 h 749607"/>
                <a:gd name="connsiteX5" fmla="*/ 65811 w 1822706"/>
                <a:gd name="connsiteY5" fmla="*/ 410490 h 749607"/>
                <a:gd name="connsiteX6" fmla="*/ 0 w 1822706"/>
                <a:gd name="connsiteY6" fmla="*/ 749607 h 749607"/>
                <a:gd name="connsiteX7" fmla="*/ 320712 w 1822706"/>
                <a:gd name="connsiteY7" fmla="*/ 749607 h 749607"/>
                <a:gd name="connsiteX8" fmla="*/ 345606 w 1822706"/>
                <a:gd name="connsiteY8" fmla="*/ 591105 h 749607"/>
                <a:gd name="connsiteX9" fmla="*/ 418302 w 1822706"/>
                <a:gd name="connsiteY9" fmla="*/ 461735 h 749607"/>
                <a:gd name="connsiteX10" fmla="*/ 532312 w 1822706"/>
                <a:gd name="connsiteY10" fmla="*/ 374737 h 749607"/>
                <a:gd name="connsiteX11" fmla="*/ 683399 w 1822706"/>
                <a:gd name="connsiteY11" fmla="*/ 343487 h 749607"/>
                <a:gd name="connsiteX12" fmla="*/ 1139307 w 1822706"/>
                <a:gd name="connsiteY12" fmla="*/ 343487 h 749607"/>
                <a:gd name="connsiteX13" fmla="*/ 1290394 w 1822706"/>
                <a:gd name="connsiteY13" fmla="*/ 374737 h 749607"/>
                <a:gd name="connsiteX14" fmla="*/ 1404404 w 1822706"/>
                <a:gd name="connsiteY14" fmla="*/ 461735 h 749607"/>
                <a:gd name="connsiteX15" fmla="*/ 1477101 w 1822706"/>
                <a:gd name="connsiteY15" fmla="*/ 591105 h 749607"/>
                <a:gd name="connsiteX16" fmla="*/ 1501995 w 1822706"/>
                <a:gd name="connsiteY16" fmla="*/ 749607 h 749607"/>
                <a:gd name="connsiteX17" fmla="*/ 1822706 w 1822706"/>
                <a:gd name="connsiteY17" fmla="*/ 749607 h 749607"/>
                <a:gd name="connsiteX18" fmla="*/ 1757558 w 1822706"/>
                <a:gd name="connsiteY18" fmla="*/ 410622 h 749607"/>
                <a:gd name="connsiteX19" fmla="*/ 1572705 w 1822706"/>
                <a:gd name="connsiteY19" fmla="*/ 178762 h 74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2706" h="749607">
                  <a:moveTo>
                    <a:pt x="1572440" y="178629"/>
                  </a:moveTo>
                  <a:cubicBezTo>
                    <a:pt x="1492593" y="117983"/>
                    <a:pt x="1396724" y="73094"/>
                    <a:pt x="1284833" y="43830"/>
                  </a:cubicBezTo>
                  <a:cubicBezTo>
                    <a:pt x="1172809" y="14566"/>
                    <a:pt x="1048338" y="0"/>
                    <a:pt x="911287" y="0"/>
                  </a:cubicBezTo>
                  <a:cubicBezTo>
                    <a:pt x="774236" y="0"/>
                    <a:pt x="649765" y="14566"/>
                    <a:pt x="537741" y="43830"/>
                  </a:cubicBezTo>
                  <a:cubicBezTo>
                    <a:pt x="425718" y="73094"/>
                    <a:pt x="330113" y="117983"/>
                    <a:pt x="250664" y="178629"/>
                  </a:cubicBezTo>
                  <a:cubicBezTo>
                    <a:pt x="171214" y="239143"/>
                    <a:pt x="109640" y="316474"/>
                    <a:pt x="65811" y="410490"/>
                  </a:cubicBezTo>
                  <a:cubicBezTo>
                    <a:pt x="21981" y="504505"/>
                    <a:pt x="0" y="617456"/>
                    <a:pt x="0" y="749607"/>
                  </a:cubicBezTo>
                  <a:lnTo>
                    <a:pt x="320712" y="749607"/>
                  </a:lnTo>
                  <a:cubicBezTo>
                    <a:pt x="320712" y="693065"/>
                    <a:pt x="329054" y="640231"/>
                    <a:pt x="345606" y="591105"/>
                  </a:cubicBezTo>
                  <a:cubicBezTo>
                    <a:pt x="362158" y="541979"/>
                    <a:pt x="386390" y="498811"/>
                    <a:pt x="418302" y="461735"/>
                  </a:cubicBezTo>
                  <a:cubicBezTo>
                    <a:pt x="450082" y="424658"/>
                    <a:pt x="488085" y="395659"/>
                    <a:pt x="532312" y="374737"/>
                  </a:cubicBezTo>
                  <a:cubicBezTo>
                    <a:pt x="576539" y="353816"/>
                    <a:pt x="626857" y="343487"/>
                    <a:pt x="683399" y="343487"/>
                  </a:cubicBezTo>
                  <a:lnTo>
                    <a:pt x="1139307" y="343487"/>
                  </a:lnTo>
                  <a:cubicBezTo>
                    <a:pt x="1195849" y="343487"/>
                    <a:pt x="1246167" y="353948"/>
                    <a:pt x="1290394" y="374737"/>
                  </a:cubicBezTo>
                  <a:cubicBezTo>
                    <a:pt x="1334621" y="395527"/>
                    <a:pt x="1372492" y="424526"/>
                    <a:pt x="1404404" y="461735"/>
                  </a:cubicBezTo>
                  <a:cubicBezTo>
                    <a:pt x="1436184" y="498811"/>
                    <a:pt x="1460416" y="541979"/>
                    <a:pt x="1477101" y="591105"/>
                  </a:cubicBezTo>
                  <a:cubicBezTo>
                    <a:pt x="1493653" y="640231"/>
                    <a:pt x="1501995" y="693065"/>
                    <a:pt x="1501995" y="749607"/>
                  </a:cubicBezTo>
                  <a:lnTo>
                    <a:pt x="1822706" y="749607"/>
                  </a:lnTo>
                  <a:cubicBezTo>
                    <a:pt x="1822706" y="617588"/>
                    <a:pt x="1800990" y="504505"/>
                    <a:pt x="1757558" y="410622"/>
                  </a:cubicBezTo>
                  <a:cubicBezTo>
                    <a:pt x="1714125" y="316607"/>
                    <a:pt x="1652420" y="239276"/>
                    <a:pt x="1572705" y="178762"/>
                  </a:cubicBezTo>
                  <a:close/>
                </a:path>
              </a:pathLst>
            </a:custGeom>
            <a:grpFill/>
            <a:ln w="13183" cap="flat">
              <a:noFill/>
              <a:prstDash val="solid"/>
              <a:miter/>
            </a:ln>
          </p:spPr>
          <p:txBody>
            <a:bodyPr rtlCol="0" anchor="ctr"/>
            <a:lstStyle/>
            <a:p>
              <a:endParaRPr lang="en-IN">
                <a:latin typeface="Aptos" panose="020B0004020202020204" pitchFamily="34" charset="0"/>
              </a:endParaRPr>
            </a:p>
          </p:txBody>
        </p:sp>
        <p:sp>
          <p:nvSpPr>
            <p:cNvPr id="53" name="Freeform: Shape 33">
              <a:extLst>
                <a:ext uri="{FF2B5EF4-FFF2-40B4-BE49-F238E27FC236}">
                  <a16:creationId xmlns:a16="http://schemas.microsoft.com/office/drawing/2014/main" id="{CF6D022E-E5CD-100F-779C-337AA92D8FA8}"/>
                </a:ext>
              </a:extLst>
            </p:cNvPr>
            <p:cNvSpPr/>
            <p:nvPr/>
          </p:nvSpPr>
          <p:spPr>
            <a:xfrm>
              <a:off x="371475" y="4891000"/>
              <a:ext cx="1822441" cy="749474"/>
            </a:xfrm>
            <a:custGeom>
              <a:avLst/>
              <a:gdLst>
                <a:gd name="connsiteX0" fmla="*/ 1476968 w 1822441"/>
                <a:gd name="connsiteY0" fmla="*/ 158502 h 749474"/>
                <a:gd name="connsiteX1" fmla="*/ 1404272 w 1822441"/>
                <a:gd name="connsiteY1" fmla="*/ 287873 h 749474"/>
                <a:gd name="connsiteX2" fmla="*/ 1290262 w 1822441"/>
                <a:gd name="connsiteY2" fmla="*/ 374870 h 749474"/>
                <a:gd name="connsiteX3" fmla="*/ 1139175 w 1822441"/>
                <a:gd name="connsiteY3" fmla="*/ 406120 h 749474"/>
                <a:gd name="connsiteX4" fmla="*/ 683267 w 1822441"/>
                <a:gd name="connsiteY4" fmla="*/ 406120 h 749474"/>
                <a:gd name="connsiteX5" fmla="*/ 532180 w 1822441"/>
                <a:gd name="connsiteY5" fmla="*/ 374870 h 749474"/>
                <a:gd name="connsiteX6" fmla="*/ 418170 w 1822441"/>
                <a:gd name="connsiteY6" fmla="*/ 287873 h 749474"/>
                <a:gd name="connsiteX7" fmla="*/ 345473 w 1822441"/>
                <a:gd name="connsiteY7" fmla="*/ 158502 h 749474"/>
                <a:gd name="connsiteX8" fmla="*/ 320579 w 1822441"/>
                <a:gd name="connsiteY8" fmla="*/ 0 h 749474"/>
                <a:gd name="connsiteX9" fmla="*/ 0 w 1822441"/>
                <a:gd name="connsiteY9" fmla="*/ 0 h 749474"/>
                <a:gd name="connsiteX10" fmla="*/ 65811 w 1822441"/>
                <a:gd name="connsiteY10" fmla="*/ 338985 h 749474"/>
                <a:gd name="connsiteX11" fmla="*/ 250664 w 1822441"/>
                <a:gd name="connsiteY11" fmla="*/ 570846 h 749474"/>
                <a:gd name="connsiteX12" fmla="*/ 537741 w 1822441"/>
                <a:gd name="connsiteY12" fmla="*/ 705645 h 749474"/>
                <a:gd name="connsiteX13" fmla="*/ 911287 w 1822441"/>
                <a:gd name="connsiteY13" fmla="*/ 749475 h 749474"/>
                <a:gd name="connsiteX14" fmla="*/ 1284833 w 1822441"/>
                <a:gd name="connsiteY14" fmla="*/ 705645 h 749474"/>
                <a:gd name="connsiteX15" fmla="*/ 1572440 w 1822441"/>
                <a:gd name="connsiteY15" fmla="*/ 570846 h 749474"/>
                <a:gd name="connsiteX16" fmla="*/ 1757293 w 1822441"/>
                <a:gd name="connsiteY16" fmla="*/ 338985 h 749474"/>
                <a:gd name="connsiteX17" fmla="*/ 1822442 w 1822441"/>
                <a:gd name="connsiteY17" fmla="*/ 0 h 749474"/>
                <a:gd name="connsiteX18" fmla="*/ 1501730 w 1822441"/>
                <a:gd name="connsiteY18" fmla="*/ 0 h 749474"/>
                <a:gd name="connsiteX19" fmla="*/ 1476836 w 1822441"/>
                <a:gd name="connsiteY19" fmla="*/ 158502 h 74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2441" h="749474">
                  <a:moveTo>
                    <a:pt x="1476968" y="158502"/>
                  </a:moveTo>
                  <a:cubicBezTo>
                    <a:pt x="1460284" y="207629"/>
                    <a:pt x="1436184" y="250796"/>
                    <a:pt x="1404272" y="287873"/>
                  </a:cubicBezTo>
                  <a:cubicBezTo>
                    <a:pt x="1372492" y="324949"/>
                    <a:pt x="1334489" y="353948"/>
                    <a:pt x="1290262" y="374870"/>
                  </a:cubicBezTo>
                  <a:cubicBezTo>
                    <a:pt x="1246035" y="395792"/>
                    <a:pt x="1195717" y="406120"/>
                    <a:pt x="1139175" y="406120"/>
                  </a:cubicBezTo>
                  <a:lnTo>
                    <a:pt x="683267" y="406120"/>
                  </a:lnTo>
                  <a:cubicBezTo>
                    <a:pt x="626725" y="406120"/>
                    <a:pt x="576407" y="395659"/>
                    <a:pt x="532180" y="374870"/>
                  </a:cubicBezTo>
                  <a:cubicBezTo>
                    <a:pt x="487953" y="354081"/>
                    <a:pt x="449950" y="325082"/>
                    <a:pt x="418170" y="287873"/>
                  </a:cubicBezTo>
                  <a:cubicBezTo>
                    <a:pt x="386390" y="250796"/>
                    <a:pt x="362158" y="207629"/>
                    <a:pt x="345473" y="158502"/>
                  </a:cubicBezTo>
                  <a:cubicBezTo>
                    <a:pt x="328789" y="109376"/>
                    <a:pt x="320579" y="56542"/>
                    <a:pt x="320579" y="0"/>
                  </a:cubicBezTo>
                  <a:lnTo>
                    <a:pt x="0" y="0"/>
                  </a:lnTo>
                  <a:cubicBezTo>
                    <a:pt x="0" y="132019"/>
                    <a:pt x="21981" y="245102"/>
                    <a:pt x="65811" y="338985"/>
                  </a:cubicBezTo>
                  <a:cubicBezTo>
                    <a:pt x="109640" y="433001"/>
                    <a:pt x="171346" y="510331"/>
                    <a:pt x="250664" y="570846"/>
                  </a:cubicBezTo>
                  <a:cubicBezTo>
                    <a:pt x="329981" y="631492"/>
                    <a:pt x="425718" y="676381"/>
                    <a:pt x="537741" y="705645"/>
                  </a:cubicBezTo>
                  <a:cubicBezTo>
                    <a:pt x="649765" y="734909"/>
                    <a:pt x="774236" y="749475"/>
                    <a:pt x="911287" y="749475"/>
                  </a:cubicBezTo>
                  <a:cubicBezTo>
                    <a:pt x="1048338" y="749475"/>
                    <a:pt x="1172809" y="734909"/>
                    <a:pt x="1284833" y="705645"/>
                  </a:cubicBezTo>
                  <a:cubicBezTo>
                    <a:pt x="1396857" y="676381"/>
                    <a:pt x="1492726" y="631492"/>
                    <a:pt x="1572440" y="570846"/>
                  </a:cubicBezTo>
                  <a:cubicBezTo>
                    <a:pt x="1652155" y="510331"/>
                    <a:pt x="1713860" y="433001"/>
                    <a:pt x="1757293" y="338985"/>
                  </a:cubicBezTo>
                  <a:cubicBezTo>
                    <a:pt x="1800726" y="244970"/>
                    <a:pt x="1822442" y="132019"/>
                    <a:pt x="1822442" y="0"/>
                  </a:cubicBezTo>
                  <a:lnTo>
                    <a:pt x="1501730" y="0"/>
                  </a:lnTo>
                  <a:cubicBezTo>
                    <a:pt x="1501730" y="56542"/>
                    <a:pt x="1493388" y="109376"/>
                    <a:pt x="1476836" y="158502"/>
                  </a:cubicBezTo>
                  <a:close/>
                </a:path>
              </a:pathLst>
            </a:custGeom>
            <a:grpFill/>
            <a:ln w="13183" cap="flat">
              <a:noFill/>
              <a:prstDash val="solid"/>
              <a:miter/>
            </a:ln>
          </p:spPr>
          <p:txBody>
            <a:bodyPr rtlCol="0" anchor="ctr"/>
            <a:lstStyle/>
            <a:p>
              <a:endParaRPr lang="en-IN">
                <a:latin typeface="Aptos" panose="020B0004020202020204" pitchFamily="34" charset="0"/>
              </a:endParaRPr>
            </a:p>
          </p:txBody>
        </p:sp>
      </p:grpSp>
      <p:grpSp>
        <p:nvGrpSpPr>
          <p:cNvPr id="54" name="Group 53">
            <a:extLst>
              <a:ext uri="{FF2B5EF4-FFF2-40B4-BE49-F238E27FC236}">
                <a16:creationId xmlns:a16="http://schemas.microsoft.com/office/drawing/2014/main" id="{F4E7FD47-A8C5-8E73-85E3-A6A20F0888C2}"/>
              </a:ext>
            </a:extLst>
          </p:cNvPr>
          <p:cNvGrpSpPr/>
          <p:nvPr userDrawn="1"/>
        </p:nvGrpSpPr>
        <p:grpSpPr>
          <a:xfrm>
            <a:off x="3560848" y="1592263"/>
            <a:ext cx="1822706" cy="4048211"/>
            <a:chOff x="3898446" y="1592263"/>
            <a:chExt cx="1822706" cy="4048211"/>
          </a:xfrm>
          <a:solidFill>
            <a:schemeClr val="accent2"/>
          </a:solidFill>
        </p:grpSpPr>
        <p:sp>
          <p:nvSpPr>
            <p:cNvPr id="55" name="Freeform: Shape 34">
              <a:extLst>
                <a:ext uri="{FF2B5EF4-FFF2-40B4-BE49-F238E27FC236}">
                  <a16:creationId xmlns:a16="http://schemas.microsoft.com/office/drawing/2014/main" id="{D7C02F8F-584D-91FA-C45E-E40C95E56EBC}"/>
                </a:ext>
              </a:extLst>
            </p:cNvPr>
            <p:cNvSpPr/>
            <p:nvPr/>
          </p:nvSpPr>
          <p:spPr>
            <a:xfrm>
              <a:off x="3898446" y="1592263"/>
              <a:ext cx="1822706" cy="749607"/>
            </a:xfrm>
            <a:custGeom>
              <a:avLst/>
              <a:gdLst>
                <a:gd name="connsiteX0" fmla="*/ 1572440 w 1822706"/>
                <a:gd name="connsiteY0" fmla="*/ 178629 h 749607"/>
                <a:gd name="connsiteX1" fmla="*/ 1284833 w 1822706"/>
                <a:gd name="connsiteY1" fmla="*/ 43830 h 749607"/>
                <a:gd name="connsiteX2" fmla="*/ 911287 w 1822706"/>
                <a:gd name="connsiteY2" fmla="*/ 0 h 749607"/>
                <a:gd name="connsiteX3" fmla="*/ 537741 w 1822706"/>
                <a:gd name="connsiteY3" fmla="*/ 43830 h 749607"/>
                <a:gd name="connsiteX4" fmla="*/ 250664 w 1822706"/>
                <a:gd name="connsiteY4" fmla="*/ 178629 h 749607"/>
                <a:gd name="connsiteX5" fmla="*/ 65811 w 1822706"/>
                <a:gd name="connsiteY5" fmla="*/ 410490 h 749607"/>
                <a:gd name="connsiteX6" fmla="*/ 0 w 1822706"/>
                <a:gd name="connsiteY6" fmla="*/ 749607 h 749607"/>
                <a:gd name="connsiteX7" fmla="*/ 320712 w 1822706"/>
                <a:gd name="connsiteY7" fmla="*/ 749607 h 749607"/>
                <a:gd name="connsiteX8" fmla="*/ 345606 w 1822706"/>
                <a:gd name="connsiteY8" fmla="*/ 591105 h 749607"/>
                <a:gd name="connsiteX9" fmla="*/ 418302 w 1822706"/>
                <a:gd name="connsiteY9" fmla="*/ 461735 h 749607"/>
                <a:gd name="connsiteX10" fmla="*/ 532312 w 1822706"/>
                <a:gd name="connsiteY10" fmla="*/ 374737 h 749607"/>
                <a:gd name="connsiteX11" fmla="*/ 683399 w 1822706"/>
                <a:gd name="connsiteY11" fmla="*/ 343487 h 749607"/>
                <a:gd name="connsiteX12" fmla="*/ 1139307 w 1822706"/>
                <a:gd name="connsiteY12" fmla="*/ 343487 h 749607"/>
                <a:gd name="connsiteX13" fmla="*/ 1290394 w 1822706"/>
                <a:gd name="connsiteY13" fmla="*/ 374737 h 749607"/>
                <a:gd name="connsiteX14" fmla="*/ 1404404 w 1822706"/>
                <a:gd name="connsiteY14" fmla="*/ 461735 h 749607"/>
                <a:gd name="connsiteX15" fmla="*/ 1477101 w 1822706"/>
                <a:gd name="connsiteY15" fmla="*/ 591105 h 749607"/>
                <a:gd name="connsiteX16" fmla="*/ 1501995 w 1822706"/>
                <a:gd name="connsiteY16" fmla="*/ 749607 h 749607"/>
                <a:gd name="connsiteX17" fmla="*/ 1822706 w 1822706"/>
                <a:gd name="connsiteY17" fmla="*/ 749607 h 749607"/>
                <a:gd name="connsiteX18" fmla="*/ 1757558 w 1822706"/>
                <a:gd name="connsiteY18" fmla="*/ 410622 h 749607"/>
                <a:gd name="connsiteX19" fmla="*/ 1572705 w 1822706"/>
                <a:gd name="connsiteY19" fmla="*/ 178762 h 74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2706" h="749607">
                  <a:moveTo>
                    <a:pt x="1572440" y="178629"/>
                  </a:moveTo>
                  <a:cubicBezTo>
                    <a:pt x="1492593" y="117983"/>
                    <a:pt x="1396724" y="73094"/>
                    <a:pt x="1284833" y="43830"/>
                  </a:cubicBezTo>
                  <a:cubicBezTo>
                    <a:pt x="1172809" y="14566"/>
                    <a:pt x="1048338" y="0"/>
                    <a:pt x="911287" y="0"/>
                  </a:cubicBezTo>
                  <a:cubicBezTo>
                    <a:pt x="774236" y="0"/>
                    <a:pt x="649765" y="14566"/>
                    <a:pt x="537741" y="43830"/>
                  </a:cubicBezTo>
                  <a:cubicBezTo>
                    <a:pt x="425718" y="73094"/>
                    <a:pt x="330113" y="117983"/>
                    <a:pt x="250664" y="178629"/>
                  </a:cubicBezTo>
                  <a:cubicBezTo>
                    <a:pt x="171214" y="239143"/>
                    <a:pt x="109640" y="316474"/>
                    <a:pt x="65811" y="410490"/>
                  </a:cubicBezTo>
                  <a:cubicBezTo>
                    <a:pt x="21981" y="504505"/>
                    <a:pt x="0" y="617456"/>
                    <a:pt x="0" y="749607"/>
                  </a:cubicBezTo>
                  <a:lnTo>
                    <a:pt x="320712" y="749607"/>
                  </a:lnTo>
                  <a:cubicBezTo>
                    <a:pt x="320712" y="693065"/>
                    <a:pt x="329054" y="640231"/>
                    <a:pt x="345606" y="591105"/>
                  </a:cubicBezTo>
                  <a:cubicBezTo>
                    <a:pt x="362158" y="541979"/>
                    <a:pt x="386390" y="498811"/>
                    <a:pt x="418302" y="461735"/>
                  </a:cubicBezTo>
                  <a:cubicBezTo>
                    <a:pt x="450082" y="424658"/>
                    <a:pt x="488085" y="395659"/>
                    <a:pt x="532312" y="374737"/>
                  </a:cubicBezTo>
                  <a:cubicBezTo>
                    <a:pt x="576539" y="353816"/>
                    <a:pt x="626857" y="343487"/>
                    <a:pt x="683399" y="343487"/>
                  </a:cubicBezTo>
                  <a:lnTo>
                    <a:pt x="1139307" y="343487"/>
                  </a:lnTo>
                  <a:cubicBezTo>
                    <a:pt x="1195849" y="343487"/>
                    <a:pt x="1246167" y="353948"/>
                    <a:pt x="1290394" y="374737"/>
                  </a:cubicBezTo>
                  <a:cubicBezTo>
                    <a:pt x="1334621" y="395527"/>
                    <a:pt x="1372492" y="424526"/>
                    <a:pt x="1404404" y="461735"/>
                  </a:cubicBezTo>
                  <a:cubicBezTo>
                    <a:pt x="1436184" y="498811"/>
                    <a:pt x="1460416" y="541979"/>
                    <a:pt x="1477101" y="591105"/>
                  </a:cubicBezTo>
                  <a:cubicBezTo>
                    <a:pt x="1493653" y="640231"/>
                    <a:pt x="1501995" y="693065"/>
                    <a:pt x="1501995" y="749607"/>
                  </a:cubicBezTo>
                  <a:lnTo>
                    <a:pt x="1822706" y="749607"/>
                  </a:lnTo>
                  <a:cubicBezTo>
                    <a:pt x="1822706" y="617588"/>
                    <a:pt x="1800990" y="504505"/>
                    <a:pt x="1757558" y="410622"/>
                  </a:cubicBezTo>
                  <a:cubicBezTo>
                    <a:pt x="1714125" y="316607"/>
                    <a:pt x="1652420" y="239276"/>
                    <a:pt x="1572705" y="178762"/>
                  </a:cubicBezTo>
                  <a:close/>
                </a:path>
              </a:pathLst>
            </a:custGeom>
            <a:grpFill/>
            <a:ln w="13183" cap="flat">
              <a:noFill/>
              <a:prstDash val="solid"/>
              <a:miter/>
            </a:ln>
          </p:spPr>
          <p:txBody>
            <a:bodyPr rtlCol="0" anchor="ctr"/>
            <a:lstStyle/>
            <a:p>
              <a:endParaRPr lang="en-IN">
                <a:latin typeface="Aptos" panose="020B0004020202020204" pitchFamily="34" charset="0"/>
              </a:endParaRPr>
            </a:p>
          </p:txBody>
        </p:sp>
        <p:sp>
          <p:nvSpPr>
            <p:cNvPr id="56" name="Freeform: Shape 35">
              <a:extLst>
                <a:ext uri="{FF2B5EF4-FFF2-40B4-BE49-F238E27FC236}">
                  <a16:creationId xmlns:a16="http://schemas.microsoft.com/office/drawing/2014/main" id="{ACD4FFB1-DC24-DE6D-5B88-943A60C913B6}"/>
                </a:ext>
              </a:extLst>
            </p:cNvPr>
            <p:cNvSpPr/>
            <p:nvPr/>
          </p:nvSpPr>
          <p:spPr>
            <a:xfrm>
              <a:off x="3898446" y="4891000"/>
              <a:ext cx="1822441" cy="749474"/>
            </a:xfrm>
            <a:custGeom>
              <a:avLst/>
              <a:gdLst>
                <a:gd name="connsiteX0" fmla="*/ 1476968 w 1822441"/>
                <a:gd name="connsiteY0" fmla="*/ 158502 h 749474"/>
                <a:gd name="connsiteX1" fmla="*/ 1404272 w 1822441"/>
                <a:gd name="connsiteY1" fmla="*/ 287873 h 749474"/>
                <a:gd name="connsiteX2" fmla="*/ 1290262 w 1822441"/>
                <a:gd name="connsiteY2" fmla="*/ 374870 h 749474"/>
                <a:gd name="connsiteX3" fmla="*/ 1139175 w 1822441"/>
                <a:gd name="connsiteY3" fmla="*/ 406120 h 749474"/>
                <a:gd name="connsiteX4" fmla="*/ 683267 w 1822441"/>
                <a:gd name="connsiteY4" fmla="*/ 406120 h 749474"/>
                <a:gd name="connsiteX5" fmla="*/ 532180 w 1822441"/>
                <a:gd name="connsiteY5" fmla="*/ 374870 h 749474"/>
                <a:gd name="connsiteX6" fmla="*/ 418170 w 1822441"/>
                <a:gd name="connsiteY6" fmla="*/ 287873 h 749474"/>
                <a:gd name="connsiteX7" fmla="*/ 345473 w 1822441"/>
                <a:gd name="connsiteY7" fmla="*/ 158502 h 749474"/>
                <a:gd name="connsiteX8" fmla="*/ 320579 w 1822441"/>
                <a:gd name="connsiteY8" fmla="*/ 0 h 749474"/>
                <a:gd name="connsiteX9" fmla="*/ 0 w 1822441"/>
                <a:gd name="connsiteY9" fmla="*/ 0 h 749474"/>
                <a:gd name="connsiteX10" fmla="*/ 65811 w 1822441"/>
                <a:gd name="connsiteY10" fmla="*/ 338985 h 749474"/>
                <a:gd name="connsiteX11" fmla="*/ 250664 w 1822441"/>
                <a:gd name="connsiteY11" fmla="*/ 570846 h 749474"/>
                <a:gd name="connsiteX12" fmla="*/ 537741 w 1822441"/>
                <a:gd name="connsiteY12" fmla="*/ 705645 h 749474"/>
                <a:gd name="connsiteX13" fmla="*/ 911287 w 1822441"/>
                <a:gd name="connsiteY13" fmla="*/ 749475 h 749474"/>
                <a:gd name="connsiteX14" fmla="*/ 1284833 w 1822441"/>
                <a:gd name="connsiteY14" fmla="*/ 705645 h 749474"/>
                <a:gd name="connsiteX15" fmla="*/ 1572440 w 1822441"/>
                <a:gd name="connsiteY15" fmla="*/ 570846 h 749474"/>
                <a:gd name="connsiteX16" fmla="*/ 1757293 w 1822441"/>
                <a:gd name="connsiteY16" fmla="*/ 338985 h 749474"/>
                <a:gd name="connsiteX17" fmla="*/ 1822442 w 1822441"/>
                <a:gd name="connsiteY17" fmla="*/ 0 h 749474"/>
                <a:gd name="connsiteX18" fmla="*/ 1501730 w 1822441"/>
                <a:gd name="connsiteY18" fmla="*/ 0 h 749474"/>
                <a:gd name="connsiteX19" fmla="*/ 1476836 w 1822441"/>
                <a:gd name="connsiteY19" fmla="*/ 158502 h 74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2441" h="749474">
                  <a:moveTo>
                    <a:pt x="1476968" y="158502"/>
                  </a:moveTo>
                  <a:cubicBezTo>
                    <a:pt x="1460284" y="207629"/>
                    <a:pt x="1436184" y="250796"/>
                    <a:pt x="1404272" y="287873"/>
                  </a:cubicBezTo>
                  <a:cubicBezTo>
                    <a:pt x="1372492" y="324949"/>
                    <a:pt x="1334489" y="353948"/>
                    <a:pt x="1290262" y="374870"/>
                  </a:cubicBezTo>
                  <a:cubicBezTo>
                    <a:pt x="1246035" y="395792"/>
                    <a:pt x="1195717" y="406120"/>
                    <a:pt x="1139175" y="406120"/>
                  </a:cubicBezTo>
                  <a:lnTo>
                    <a:pt x="683267" y="406120"/>
                  </a:lnTo>
                  <a:cubicBezTo>
                    <a:pt x="626725" y="406120"/>
                    <a:pt x="576407" y="395659"/>
                    <a:pt x="532180" y="374870"/>
                  </a:cubicBezTo>
                  <a:cubicBezTo>
                    <a:pt x="487953" y="354081"/>
                    <a:pt x="449950" y="325082"/>
                    <a:pt x="418170" y="287873"/>
                  </a:cubicBezTo>
                  <a:cubicBezTo>
                    <a:pt x="386390" y="250796"/>
                    <a:pt x="362158" y="207629"/>
                    <a:pt x="345473" y="158502"/>
                  </a:cubicBezTo>
                  <a:cubicBezTo>
                    <a:pt x="328789" y="109376"/>
                    <a:pt x="320579" y="56542"/>
                    <a:pt x="320579" y="0"/>
                  </a:cubicBezTo>
                  <a:lnTo>
                    <a:pt x="0" y="0"/>
                  </a:lnTo>
                  <a:cubicBezTo>
                    <a:pt x="0" y="132019"/>
                    <a:pt x="21981" y="245102"/>
                    <a:pt x="65811" y="338985"/>
                  </a:cubicBezTo>
                  <a:cubicBezTo>
                    <a:pt x="109640" y="433001"/>
                    <a:pt x="171346" y="510331"/>
                    <a:pt x="250664" y="570846"/>
                  </a:cubicBezTo>
                  <a:cubicBezTo>
                    <a:pt x="329981" y="631492"/>
                    <a:pt x="425718" y="676381"/>
                    <a:pt x="537741" y="705645"/>
                  </a:cubicBezTo>
                  <a:cubicBezTo>
                    <a:pt x="649765" y="734909"/>
                    <a:pt x="774236" y="749475"/>
                    <a:pt x="911287" y="749475"/>
                  </a:cubicBezTo>
                  <a:cubicBezTo>
                    <a:pt x="1048338" y="749475"/>
                    <a:pt x="1172809" y="734909"/>
                    <a:pt x="1284833" y="705645"/>
                  </a:cubicBezTo>
                  <a:cubicBezTo>
                    <a:pt x="1396857" y="676381"/>
                    <a:pt x="1492726" y="631492"/>
                    <a:pt x="1572440" y="570846"/>
                  </a:cubicBezTo>
                  <a:cubicBezTo>
                    <a:pt x="1652155" y="510331"/>
                    <a:pt x="1713860" y="433001"/>
                    <a:pt x="1757293" y="338985"/>
                  </a:cubicBezTo>
                  <a:cubicBezTo>
                    <a:pt x="1800726" y="244970"/>
                    <a:pt x="1822442" y="132019"/>
                    <a:pt x="1822442" y="0"/>
                  </a:cubicBezTo>
                  <a:lnTo>
                    <a:pt x="1501730" y="0"/>
                  </a:lnTo>
                  <a:cubicBezTo>
                    <a:pt x="1501730" y="56542"/>
                    <a:pt x="1493388" y="109376"/>
                    <a:pt x="1476836" y="158502"/>
                  </a:cubicBezTo>
                  <a:close/>
                </a:path>
              </a:pathLst>
            </a:custGeom>
            <a:grpFill/>
            <a:ln w="13183" cap="flat">
              <a:noFill/>
              <a:prstDash val="solid"/>
              <a:miter/>
            </a:ln>
          </p:spPr>
          <p:txBody>
            <a:bodyPr rtlCol="0" anchor="ctr"/>
            <a:lstStyle/>
            <a:p>
              <a:endParaRPr lang="en-IN">
                <a:latin typeface="Aptos" panose="020B0004020202020204" pitchFamily="34" charset="0"/>
              </a:endParaRPr>
            </a:p>
          </p:txBody>
        </p:sp>
      </p:grpSp>
      <p:grpSp>
        <p:nvGrpSpPr>
          <p:cNvPr id="57" name="Group 56">
            <a:extLst>
              <a:ext uri="{FF2B5EF4-FFF2-40B4-BE49-F238E27FC236}">
                <a16:creationId xmlns:a16="http://schemas.microsoft.com/office/drawing/2014/main" id="{82B7E323-8006-79F2-C08B-AB05B7F187BE}"/>
              </a:ext>
            </a:extLst>
          </p:cNvPr>
          <p:cNvGrpSpPr/>
          <p:nvPr userDrawn="1"/>
        </p:nvGrpSpPr>
        <p:grpSpPr>
          <a:xfrm>
            <a:off x="6720176" y="1592263"/>
            <a:ext cx="1822706" cy="4048211"/>
            <a:chOff x="7222218" y="1592263"/>
            <a:chExt cx="1822706" cy="4048211"/>
          </a:xfrm>
          <a:solidFill>
            <a:srgbClr val="F8E681"/>
          </a:solidFill>
        </p:grpSpPr>
        <p:sp>
          <p:nvSpPr>
            <p:cNvPr id="58" name="Freeform: Shape 36">
              <a:extLst>
                <a:ext uri="{FF2B5EF4-FFF2-40B4-BE49-F238E27FC236}">
                  <a16:creationId xmlns:a16="http://schemas.microsoft.com/office/drawing/2014/main" id="{276B7C12-52FF-A098-F6AD-2D506F62F512}"/>
                </a:ext>
              </a:extLst>
            </p:cNvPr>
            <p:cNvSpPr/>
            <p:nvPr/>
          </p:nvSpPr>
          <p:spPr>
            <a:xfrm>
              <a:off x="7222218" y="1592263"/>
              <a:ext cx="1822706" cy="749607"/>
            </a:xfrm>
            <a:custGeom>
              <a:avLst/>
              <a:gdLst>
                <a:gd name="connsiteX0" fmla="*/ 1572440 w 1822706"/>
                <a:gd name="connsiteY0" fmla="*/ 178629 h 749607"/>
                <a:gd name="connsiteX1" fmla="*/ 1284833 w 1822706"/>
                <a:gd name="connsiteY1" fmla="*/ 43830 h 749607"/>
                <a:gd name="connsiteX2" fmla="*/ 911287 w 1822706"/>
                <a:gd name="connsiteY2" fmla="*/ 0 h 749607"/>
                <a:gd name="connsiteX3" fmla="*/ 537741 w 1822706"/>
                <a:gd name="connsiteY3" fmla="*/ 43830 h 749607"/>
                <a:gd name="connsiteX4" fmla="*/ 250664 w 1822706"/>
                <a:gd name="connsiteY4" fmla="*/ 178629 h 749607"/>
                <a:gd name="connsiteX5" fmla="*/ 65811 w 1822706"/>
                <a:gd name="connsiteY5" fmla="*/ 410490 h 749607"/>
                <a:gd name="connsiteX6" fmla="*/ 0 w 1822706"/>
                <a:gd name="connsiteY6" fmla="*/ 749607 h 749607"/>
                <a:gd name="connsiteX7" fmla="*/ 320712 w 1822706"/>
                <a:gd name="connsiteY7" fmla="*/ 749607 h 749607"/>
                <a:gd name="connsiteX8" fmla="*/ 345606 w 1822706"/>
                <a:gd name="connsiteY8" fmla="*/ 591105 h 749607"/>
                <a:gd name="connsiteX9" fmla="*/ 418302 w 1822706"/>
                <a:gd name="connsiteY9" fmla="*/ 461735 h 749607"/>
                <a:gd name="connsiteX10" fmla="*/ 532312 w 1822706"/>
                <a:gd name="connsiteY10" fmla="*/ 374737 h 749607"/>
                <a:gd name="connsiteX11" fmla="*/ 683399 w 1822706"/>
                <a:gd name="connsiteY11" fmla="*/ 343487 h 749607"/>
                <a:gd name="connsiteX12" fmla="*/ 1139307 w 1822706"/>
                <a:gd name="connsiteY12" fmla="*/ 343487 h 749607"/>
                <a:gd name="connsiteX13" fmla="*/ 1290394 w 1822706"/>
                <a:gd name="connsiteY13" fmla="*/ 374737 h 749607"/>
                <a:gd name="connsiteX14" fmla="*/ 1404404 w 1822706"/>
                <a:gd name="connsiteY14" fmla="*/ 461735 h 749607"/>
                <a:gd name="connsiteX15" fmla="*/ 1477101 w 1822706"/>
                <a:gd name="connsiteY15" fmla="*/ 591105 h 749607"/>
                <a:gd name="connsiteX16" fmla="*/ 1501995 w 1822706"/>
                <a:gd name="connsiteY16" fmla="*/ 749607 h 749607"/>
                <a:gd name="connsiteX17" fmla="*/ 1822706 w 1822706"/>
                <a:gd name="connsiteY17" fmla="*/ 749607 h 749607"/>
                <a:gd name="connsiteX18" fmla="*/ 1757558 w 1822706"/>
                <a:gd name="connsiteY18" fmla="*/ 410622 h 749607"/>
                <a:gd name="connsiteX19" fmla="*/ 1572705 w 1822706"/>
                <a:gd name="connsiteY19" fmla="*/ 178762 h 74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2706" h="749607">
                  <a:moveTo>
                    <a:pt x="1572440" y="178629"/>
                  </a:moveTo>
                  <a:cubicBezTo>
                    <a:pt x="1492593" y="117983"/>
                    <a:pt x="1396724" y="73094"/>
                    <a:pt x="1284833" y="43830"/>
                  </a:cubicBezTo>
                  <a:cubicBezTo>
                    <a:pt x="1172809" y="14566"/>
                    <a:pt x="1048338" y="0"/>
                    <a:pt x="911287" y="0"/>
                  </a:cubicBezTo>
                  <a:cubicBezTo>
                    <a:pt x="774236" y="0"/>
                    <a:pt x="649765" y="14566"/>
                    <a:pt x="537741" y="43830"/>
                  </a:cubicBezTo>
                  <a:cubicBezTo>
                    <a:pt x="425718" y="73094"/>
                    <a:pt x="330113" y="117983"/>
                    <a:pt x="250664" y="178629"/>
                  </a:cubicBezTo>
                  <a:cubicBezTo>
                    <a:pt x="171214" y="239143"/>
                    <a:pt x="109640" y="316474"/>
                    <a:pt x="65811" y="410490"/>
                  </a:cubicBezTo>
                  <a:cubicBezTo>
                    <a:pt x="21981" y="504505"/>
                    <a:pt x="0" y="617456"/>
                    <a:pt x="0" y="749607"/>
                  </a:cubicBezTo>
                  <a:lnTo>
                    <a:pt x="320712" y="749607"/>
                  </a:lnTo>
                  <a:cubicBezTo>
                    <a:pt x="320712" y="693065"/>
                    <a:pt x="329054" y="640231"/>
                    <a:pt x="345606" y="591105"/>
                  </a:cubicBezTo>
                  <a:cubicBezTo>
                    <a:pt x="362158" y="541979"/>
                    <a:pt x="386390" y="498811"/>
                    <a:pt x="418302" y="461735"/>
                  </a:cubicBezTo>
                  <a:cubicBezTo>
                    <a:pt x="450082" y="424658"/>
                    <a:pt x="488085" y="395659"/>
                    <a:pt x="532312" y="374737"/>
                  </a:cubicBezTo>
                  <a:cubicBezTo>
                    <a:pt x="576539" y="353816"/>
                    <a:pt x="626857" y="343487"/>
                    <a:pt x="683399" y="343487"/>
                  </a:cubicBezTo>
                  <a:lnTo>
                    <a:pt x="1139307" y="343487"/>
                  </a:lnTo>
                  <a:cubicBezTo>
                    <a:pt x="1195849" y="343487"/>
                    <a:pt x="1246167" y="353948"/>
                    <a:pt x="1290394" y="374737"/>
                  </a:cubicBezTo>
                  <a:cubicBezTo>
                    <a:pt x="1334621" y="395527"/>
                    <a:pt x="1372492" y="424526"/>
                    <a:pt x="1404404" y="461735"/>
                  </a:cubicBezTo>
                  <a:cubicBezTo>
                    <a:pt x="1436184" y="498811"/>
                    <a:pt x="1460416" y="541979"/>
                    <a:pt x="1477101" y="591105"/>
                  </a:cubicBezTo>
                  <a:cubicBezTo>
                    <a:pt x="1493653" y="640231"/>
                    <a:pt x="1501995" y="693065"/>
                    <a:pt x="1501995" y="749607"/>
                  </a:cubicBezTo>
                  <a:lnTo>
                    <a:pt x="1822706" y="749607"/>
                  </a:lnTo>
                  <a:cubicBezTo>
                    <a:pt x="1822706" y="617588"/>
                    <a:pt x="1800990" y="504505"/>
                    <a:pt x="1757558" y="410622"/>
                  </a:cubicBezTo>
                  <a:cubicBezTo>
                    <a:pt x="1714125" y="316607"/>
                    <a:pt x="1652420" y="239276"/>
                    <a:pt x="1572705" y="178762"/>
                  </a:cubicBezTo>
                  <a:close/>
                </a:path>
              </a:pathLst>
            </a:custGeom>
            <a:grpFill/>
            <a:ln w="13183" cap="flat">
              <a:noFill/>
              <a:prstDash val="solid"/>
              <a:miter/>
            </a:ln>
          </p:spPr>
          <p:txBody>
            <a:bodyPr rtlCol="0" anchor="ctr"/>
            <a:lstStyle/>
            <a:p>
              <a:endParaRPr lang="en-IN">
                <a:latin typeface="Aptos" panose="020B0004020202020204" pitchFamily="34" charset="0"/>
              </a:endParaRPr>
            </a:p>
          </p:txBody>
        </p:sp>
        <p:sp>
          <p:nvSpPr>
            <p:cNvPr id="59" name="Freeform: Shape 37">
              <a:extLst>
                <a:ext uri="{FF2B5EF4-FFF2-40B4-BE49-F238E27FC236}">
                  <a16:creationId xmlns:a16="http://schemas.microsoft.com/office/drawing/2014/main" id="{66F1250B-7395-C937-07E9-B7D6470D2BFC}"/>
                </a:ext>
              </a:extLst>
            </p:cNvPr>
            <p:cNvSpPr/>
            <p:nvPr/>
          </p:nvSpPr>
          <p:spPr>
            <a:xfrm>
              <a:off x="7222218" y="4891000"/>
              <a:ext cx="1822441" cy="749474"/>
            </a:xfrm>
            <a:custGeom>
              <a:avLst/>
              <a:gdLst>
                <a:gd name="connsiteX0" fmla="*/ 1476968 w 1822441"/>
                <a:gd name="connsiteY0" fmla="*/ 158502 h 749474"/>
                <a:gd name="connsiteX1" fmla="*/ 1404272 w 1822441"/>
                <a:gd name="connsiteY1" fmla="*/ 287873 h 749474"/>
                <a:gd name="connsiteX2" fmla="*/ 1290262 w 1822441"/>
                <a:gd name="connsiteY2" fmla="*/ 374870 h 749474"/>
                <a:gd name="connsiteX3" fmla="*/ 1139175 w 1822441"/>
                <a:gd name="connsiteY3" fmla="*/ 406120 h 749474"/>
                <a:gd name="connsiteX4" fmla="*/ 683267 w 1822441"/>
                <a:gd name="connsiteY4" fmla="*/ 406120 h 749474"/>
                <a:gd name="connsiteX5" fmla="*/ 532180 w 1822441"/>
                <a:gd name="connsiteY5" fmla="*/ 374870 h 749474"/>
                <a:gd name="connsiteX6" fmla="*/ 418170 w 1822441"/>
                <a:gd name="connsiteY6" fmla="*/ 287873 h 749474"/>
                <a:gd name="connsiteX7" fmla="*/ 345473 w 1822441"/>
                <a:gd name="connsiteY7" fmla="*/ 158502 h 749474"/>
                <a:gd name="connsiteX8" fmla="*/ 320579 w 1822441"/>
                <a:gd name="connsiteY8" fmla="*/ 0 h 749474"/>
                <a:gd name="connsiteX9" fmla="*/ 0 w 1822441"/>
                <a:gd name="connsiteY9" fmla="*/ 0 h 749474"/>
                <a:gd name="connsiteX10" fmla="*/ 65811 w 1822441"/>
                <a:gd name="connsiteY10" fmla="*/ 338985 h 749474"/>
                <a:gd name="connsiteX11" fmla="*/ 250664 w 1822441"/>
                <a:gd name="connsiteY11" fmla="*/ 570846 h 749474"/>
                <a:gd name="connsiteX12" fmla="*/ 537741 w 1822441"/>
                <a:gd name="connsiteY12" fmla="*/ 705645 h 749474"/>
                <a:gd name="connsiteX13" fmla="*/ 911287 w 1822441"/>
                <a:gd name="connsiteY13" fmla="*/ 749475 h 749474"/>
                <a:gd name="connsiteX14" fmla="*/ 1284833 w 1822441"/>
                <a:gd name="connsiteY14" fmla="*/ 705645 h 749474"/>
                <a:gd name="connsiteX15" fmla="*/ 1572440 w 1822441"/>
                <a:gd name="connsiteY15" fmla="*/ 570846 h 749474"/>
                <a:gd name="connsiteX16" fmla="*/ 1757293 w 1822441"/>
                <a:gd name="connsiteY16" fmla="*/ 338985 h 749474"/>
                <a:gd name="connsiteX17" fmla="*/ 1822442 w 1822441"/>
                <a:gd name="connsiteY17" fmla="*/ 0 h 749474"/>
                <a:gd name="connsiteX18" fmla="*/ 1501730 w 1822441"/>
                <a:gd name="connsiteY18" fmla="*/ 0 h 749474"/>
                <a:gd name="connsiteX19" fmla="*/ 1476836 w 1822441"/>
                <a:gd name="connsiteY19" fmla="*/ 158502 h 74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2441" h="749474">
                  <a:moveTo>
                    <a:pt x="1476968" y="158502"/>
                  </a:moveTo>
                  <a:cubicBezTo>
                    <a:pt x="1460284" y="207629"/>
                    <a:pt x="1436184" y="250796"/>
                    <a:pt x="1404272" y="287873"/>
                  </a:cubicBezTo>
                  <a:cubicBezTo>
                    <a:pt x="1372492" y="324949"/>
                    <a:pt x="1334489" y="353948"/>
                    <a:pt x="1290262" y="374870"/>
                  </a:cubicBezTo>
                  <a:cubicBezTo>
                    <a:pt x="1246035" y="395792"/>
                    <a:pt x="1195717" y="406120"/>
                    <a:pt x="1139175" y="406120"/>
                  </a:cubicBezTo>
                  <a:lnTo>
                    <a:pt x="683267" y="406120"/>
                  </a:lnTo>
                  <a:cubicBezTo>
                    <a:pt x="626725" y="406120"/>
                    <a:pt x="576407" y="395659"/>
                    <a:pt x="532180" y="374870"/>
                  </a:cubicBezTo>
                  <a:cubicBezTo>
                    <a:pt x="487953" y="354081"/>
                    <a:pt x="449950" y="325082"/>
                    <a:pt x="418170" y="287873"/>
                  </a:cubicBezTo>
                  <a:cubicBezTo>
                    <a:pt x="386390" y="250796"/>
                    <a:pt x="362158" y="207629"/>
                    <a:pt x="345473" y="158502"/>
                  </a:cubicBezTo>
                  <a:cubicBezTo>
                    <a:pt x="328789" y="109376"/>
                    <a:pt x="320579" y="56542"/>
                    <a:pt x="320579" y="0"/>
                  </a:cubicBezTo>
                  <a:lnTo>
                    <a:pt x="0" y="0"/>
                  </a:lnTo>
                  <a:cubicBezTo>
                    <a:pt x="0" y="132019"/>
                    <a:pt x="21981" y="245102"/>
                    <a:pt x="65811" y="338985"/>
                  </a:cubicBezTo>
                  <a:cubicBezTo>
                    <a:pt x="109640" y="433001"/>
                    <a:pt x="171346" y="510331"/>
                    <a:pt x="250664" y="570846"/>
                  </a:cubicBezTo>
                  <a:cubicBezTo>
                    <a:pt x="329981" y="631492"/>
                    <a:pt x="425718" y="676381"/>
                    <a:pt x="537741" y="705645"/>
                  </a:cubicBezTo>
                  <a:cubicBezTo>
                    <a:pt x="649765" y="734909"/>
                    <a:pt x="774236" y="749475"/>
                    <a:pt x="911287" y="749475"/>
                  </a:cubicBezTo>
                  <a:cubicBezTo>
                    <a:pt x="1048338" y="749475"/>
                    <a:pt x="1172809" y="734909"/>
                    <a:pt x="1284833" y="705645"/>
                  </a:cubicBezTo>
                  <a:cubicBezTo>
                    <a:pt x="1396857" y="676381"/>
                    <a:pt x="1492726" y="631492"/>
                    <a:pt x="1572440" y="570846"/>
                  </a:cubicBezTo>
                  <a:cubicBezTo>
                    <a:pt x="1652155" y="510331"/>
                    <a:pt x="1713860" y="433001"/>
                    <a:pt x="1757293" y="338985"/>
                  </a:cubicBezTo>
                  <a:cubicBezTo>
                    <a:pt x="1800726" y="244970"/>
                    <a:pt x="1822442" y="132019"/>
                    <a:pt x="1822442" y="0"/>
                  </a:cubicBezTo>
                  <a:lnTo>
                    <a:pt x="1501730" y="0"/>
                  </a:lnTo>
                  <a:cubicBezTo>
                    <a:pt x="1501730" y="56542"/>
                    <a:pt x="1493388" y="109376"/>
                    <a:pt x="1476836" y="158502"/>
                  </a:cubicBezTo>
                  <a:close/>
                </a:path>
              </a:pathLst>
            </a:custGeom>
            <a:grpFill/>
            <a:ln w="13183" cap="flat">
              <a:noFill/>
              <a:prstDash val="solid"/>
              <a:miter/>
            </a:ln>
          </p:spPr>
          <p:txBody>
            <a:bodyPr rtlCol="0" anchor="ctr"/>
            <a:lstStyle/>
            <a:p>
              <a:endParaRPr lang="en-IN">
                <a:latin typeface="Aptos" panose="020B0004020202020204" pitchFamily="34" charset="0"/>
              </a:endParaRPr>
            </a:p>
          </p:txBody>
        </p:sp>
      </p:grpSp>
      <p:grpSp>
        <p:nvGrpSpPr>
          <p:cNvPr id="60" name="Group 59">
            <a:extLst>
              <a:ext uri="{FF2B5EF4-FFF2-40B4-BE49-F238E27FC236}">
                <a16:creationId xmlns:a16="http://schemas.microsoft.com/office/drawing/2014/main" id="{4F8AD5E9-55EC-D8B5-EE7D-216DA306EEC7}"/>
              </a:ext>
            </a:extLst>
          </p:cNvPr>
          <p:cNvGrpSpPr/>
          <p:nvPr userDrawn="1"/>
        </p:nvGrpSpPr>
        <p:grpSpPr>
          <a:xfrm>
            <a:off x="9878765" y="1592263"/>
            <a:ext cx="1822706" cy="4048211"/>
            <a:chOff x="9994446" y="1592263"/>
            <a:chExt cx="1822706" cy="4048211"/>
          </a:xfrm>
          <a:solidFill>
            <a:schemeClr val="accent3"/>
          </a:solidFill>
        </p:grpSpPr>
        <p:sp>
          <p:nvSpPr>
            <p:cNvPr id="61" name="Freeform: Shape 38">
              <a:extLst>
                <a:ext uri="{FF2B5EF4-FFF2-40B4-BE49-F238E27FC236}">
                  <a16:creationId xmlns:a16="http://schemas.microsoft.com/office/drawing/2014/main" id="{59B58D01-1196-1815-6753-9030735E9DA0}"/>
                </a:ext>
              </a:extLst>
            </p:cNvPr>
            <p:cNvSpPr/>
            <p:nvPr/>
          </p:nvSpPr>
          <p:spPr>
            <a:xfrm>
              <a:off x="9994446" y="1592263"/>
              <a:ext cx="1822706" cy="749607"/>
            </a:xfrm>
            <a:custGeom>
              <a:avLst/>
              <a:gdLst>
                <a:gd name="connsiteX0" fmla="*/ 1572440 w 1822706"/>
                <a:gd name="connsiteY0" fmla="*/ 178629 h 749607"/>
                <a:gd name="connsiteX1" fmla="*/ 1284833 w 1822706"/>
                <a:gd name="connsiteY1" fmla="*/ 43830 h 749607"/>
                <a:gd name="connsiteX2" fmla="*/ 911287 w 1822706"/>
                <a:gd name="connsiteY2" fmla="*/ 0 h 749607"/>
                <a:gd name="connsiteX3" fmla="*/ 537741 w 1822706"/>
                <a:gd name="connsiteY3" fmla="*/ 43830 h 749607"/>
                <a:gd name="connsiteX4" fmla="*/ 250664 w 1822706"/>
                <a:gd name="connsiteY4" fmla="*/ 178629 h 749607"/>
                <a:gd name="connsiteX5" fmla="*/ 65811 w 1822706"/>
                <a:gd name="connsiteY5" fmla="*/ 410490 h 749607"/>
                <a:gd name="connsiteX6" fmla="*/ 0 w 1822706"/>
                <a:gd name="connsiteY6" fmla="*/ 749607 h 749607"/>
                <a:gd name="connsiteX7" fmla="*/ 320712 w 1822706"/>
                <a:gd name="connsiteY7" fmla="*/ 749607 h 749607"/>
                <a:gd name="connsiteX8" fmla="*/ 345606 w 1822706"/>
                <a:gd name="connsiteY8" fmla="*/ 591105 h 749607"/>
                <a:gd name="connsiteX9" fmla="*/ 418302 w 1822706"/>
                <a:gd name="connsiteY9" fmla="*/ 461735 h 749607"/>
                <a:gd name="connsiteX10" fmla="*/ 532312 w 1822706"/>
                <a:gd name="connsiteY10" fmla="*/ 374737 h 749607"/>
                <a:gd name="connsiteX11" fmla="*/ 683399 w 1822706"/>
                <a:gd name="connsiteY11" fmla="*/ 343487 h 749607"/>
                <a:gd name="connsiteX12" fmla="*/ 1139307 w 1822706"/>
                <a:gd name="connsiteY12" fmla="*/ 343487 h 749607"/>
                <a:gd name="connsiteX13" fmla="*/ 1290394 w 1822706"/>
                <a:gd name="connsiteY13" fmla="*/ 374737 h 749607"/>
                <a:gd name="connsiteX14" fmla="*/ 1404404 w 1822706"/>
                <a:gd name="connsiteY14" fmla="*/ 461735 h 749607"/>
                <a:gd name="connsiteX15" fmla="*/ 1477101 w 1822706"/>
                <a:gd name="connsiteY15" fmla="*/ 591105 h 749607"/>
                <a:gd name="connsiteX16" fmla="*/ 1501995 w 1822706"/>
                <a:gd name="connsiteY16" fmla="*/ 749607 h 749607"/>
                <a:gd name="connsiteX17" fmla="*/ 1822706 w 1822706"/>
                <a:gd name="connsiteY17" fmla="*/ 749607 h 749607"/>
                <a:gd name="connsiteX18" fmla="*/ 1757558 w 1822706"/>
                <a:gd name="connsiteY18" fmla="*/ 410622 h 749607"/>
                <a:gd name="connsiteX19" fmla="*/ 1572705 w 1822706"/>
                <a:gd name="connsiteY19" fmla="*/ 178762 h 74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2706" h="749607">
                  <a:moveTo>
                    <a:pt x="1572440" y="178629"/>
                  </a:moveTo>
                  <a:cubicBezTo>
                    <a:pt x="1492593" y="117983"/>
                    <a:pt x="1396724" y="73094"/>
                    <a:pt x="1284833" y="43830"/>
                  </a:cubicBezTo>
                  <a:cubicBezTo>
                    <a:pt x="1172809" y="14566"/>
                    <a:pt x="1048338" y="0"/>
                    <a:pt x="911287" y="0"/>
                  </a:cubicBezTo>
                  <a:cubicBezTo>
                    <a:pt x="774236" y="0"/>
                    <a:pt x="649765" y="14566"/>
                    <a:pt x="537741" y="43830"/>
                  </a:cubicBezTo>
                  <a:cubicBezTo>
                    <a:pt x="425718" y="73094"/>
                    <a:pt x="330113" y="117983"/>
                    <a:pt x="250664" y="178629"/>
                  </a:cubicBezTo>
                  <a:cubicBezTo>
                    <a:pt x="171214" y="239143"/>
                    <a:pt x="109640" y="316474"/>
                    <a:pt x="65811" y="410490"/>
                  </a:cubicBezTo>
                  <a:cubicBezTo>
                    <a:pt x="21981" y="504505"/>
                    <a:pt x="0" y="617456"/>
                    <a:pt x="0" y="749607"/>
                  </a:cubicBezTo>
                  <a:lnTo>
                    <a:pt x="320712" y="749607"/>
                  </a:lnTo>
                  <a:cubicBezTo>
                    <a:pt x="320712" y="693065"/>
                    <a:pt x="329054" y="640231"/>
                    <a:pt x="345606" y="591105"/>
                  </a:cubicBezTo>
                  <a:cubicBezTo>
                    <a:pt x="362158" y="541979"/>
                    <a:pt x="386390" y="498811"/>
                    <a:pt x="418302" y="461735"/>
                  </a:cubicBezTo>
                  <a:cubicBezTo>
                    <a:pt x="450082" y="424658"/>
                    <a:pt x="488085" y="395659"/>
                    <a:pt x="532312" y="374737"/>
                  </a:cubicBezTo>
                  <a:cubicBezTo>
                    <a:pt x="576539" y="353816"/>
                    <a:pt x="626857" y="343487"/>
                    <a:pt x="683399" y="343487"/>
                  </a:cubicBezTo>
                  <a:lnTo>
                    <a:pt x="1139307" y="343487"/>
                  </a:lnTo>
                  <a:cubicBezTo>
                    <a:pt x="1195849" y="343487"/>
                    <a:pt x="1246167" y="353948"/>
                    <a:pt x="1290394" y="374737"/>
                  </a:cubicBezTo>
                  <a:cubicBezTo>
                    <a:pt x="1334621" y="395527"/>
                    <a:pt x="1372492" y="424526"/>
                    <a:pt x="1404404" y="461735"/>
                  </a:cubicBezTo>
                  <a:cubicBezTo>
                    <a:pt x="1436184" y="498811"/>
                    <a:pt x="1460416" y="541979"/>
                    <a:pt x="1477101" y="591105"/>
                  </a:cubicBezTo>
                  <a:cubicBezTo>
                    <a:pt x="1493653" y="640231"/>
                    <a:pt x="1501995" y="693065"/>
                    <a:pt x="1501995" y="749607"/>
                  </a:cubicBezTo>
                  <a:lnTo>
                    <a:pt x="1822706" y="749607"/>
                  </a:lnTo>
                  <a:cubicBezTo>
                    <a:pt x="1822706" y="617588"/>
                    <a:pt x="1800990" y="504505"/>
                    <a:pt x="1757558" y="410622"/>
                  </a:cubicBezTo>
                  <a:cubicBezTo>
                    <a:pt x="1714125" y="316607"/>
                    <a:pt x="1652420" y="239276"/>
                    <a:pt x="1572705" y="178762"/>
                  </a:cubicBezTo>
                  <a:close/>
                </a:path>
              </a:pathLst>
            </a:custGeom>
            <a:grpFill/>
            <a:ln w="13183" cap="flat">
              <a:noFill/>
              <a:prstDash val="solid"/>
              <a:miter/>
            </a:ln>
          </p:spPr>
          <p:txBody>
            <a:bodyPr rtlCol="0" anchor="ctr"/>
            <a:lstStyle/>
            <a:p>
              <a:endParaRPr lang="en-IN">
                <a:latin typeface="Aptos" panose="020B0004020202020204" pitchFamily="34" charset="0"/>
              </a:endParaRPr>
            </a:p>
          </p:txBody>
        </p:sp>
        <p:sp>
          <p:nvSpPr>
            <p:cNvPr id="62" name="Freeform: Shape 39">
              <a:extLst>
                <a:ext uri="{FF2B5EF4-FFF2-40B4-BE49-F238E27FC236}">
                  <a16:creationId xmlns:a16="http://schemas.microsoft.com/office/drawing/2014/main" id="{C9EB1AAE-A3DD-9FC0-5081-991A4740F226}"/>
                </a:ext>
              </a:extLst>
            </p:cNvPr>
            <p:cNvSpPr/>
            <p:nvPr/>
          </p:nvSpPr>
          <p:spPr>
            <a:xfrm>
              <a:off x="9994446" y="4891000"/>
              <a:ext cx="1822441" cy="749474"/>
            </a:xfrm>
            <a:custGeom>
              <a:avLst/>
              <a:gdLst>
                <a:gd name="connsiteX0" fmla="*/ 1476968 w 1822441"/>
                <a:gd name="connsiteY0" fmla="*/ 158502 h 749474"/>
                <a:gd name="connsiteX1" fmla="*/ 1404272 w 1822441"/>
                <a:gd name="connsiteY1" fmla="*/ 287873 h 749474"/>
                <a:gd name="connsiteX2" fmla="*/ 1290262 w 1822441"/>
                <a:gd name="connsiteY2" fmla="*/ 374870 h 749474"/>
                <a:gd name="connsiteX3" fmla="*/ 1139175 w 1822441"/>
                <a:gd name="connsiteY3" fmla="*/ 406120 h 749474"/>
                <a:gd name="connsiteX4" fmla="*/ 683267 w 1822441"/>
                <a:gd name="connsiteY4" fmla="*/ 406120 h 749474"/>
                <a:gd name="connsiteX5" fmla="*/ 532180 w 1822441"/>
                <a:gd name="connsiteY5" fmla="*/ 374870 h 749474"/>
                <a:gd name="connsiteX6" fmla="*/ 418170 w 1822441"/>
                <a:gd name="connsiteY6" fmla="*/ 287873 h 749474"/>
                <a:gd name="connsiteX7" fmla="*/ 345473 w 1822441"/>
                <a:gd name="connsiteY7" fmla="*/ 158502 h 749474"/>
                <a:gd name="connsiteX8" fmla="*/ 320579 w 1822441"/>
                <a:gd name="connsiteY8" fmla="*/ 0 h 749474"/>
                <a:gd name="connsiteX9" fmla="*/ 0 w 1822441"/>
                <a:gd name="connsiteY9" fmla="*/ 0 h 749474"/>
                <a:gd name="connsiteX10" fmla="*/ 65811 w 1822441"/>
                <a:gd name="connsiteY10" fmla="*/ 338985 h 749474"/>
                <a:gd name="connsiteX11" fmla="*/ 250664 w 1822441"/>
                <a:gd name="connsiteY11" fmla="*/ 570846 h 749474"/>
                <a:gd name="connsiteX12" fmla="*/ 537741 w 1822441"/>
                <a:gd name="connsiteY12" fmla="*/ 705645 h 749474"/>
                <a:gd name="connsiteX13" fmla="*/ 911287 w 1822441"/>
                <a:gd name="connsiteY13" fmla="*/ 749475 h 749474"/>
                <a:gd name="connsiteX14" fmla="*/ 1284833 w 1822441"/>
                <a:gd name="connsiteY14" fmla="*/ 705645 h 749474"/>
                <a:gd name="connsiteX15" fmla="*/ 1572440 w 1822441"/>
                <a:gd name="connsiteY15" fmla="*/ 570846 h 749474"/>
                <a:gd name="connsiteX16" fmla="*/ 1757293 w 1822441"/>
                <a:gd name="connsiteY16" fmla="*/ 338985 h 749474"/>
                <a:gd name="connsiteX17" fmla="*/ 1822442 w 1822441"/>
                <a:gd name="connsiteY17" fmla="*/ 0 h 749474"/>
                <a:gd name="connsiteX18" fmla="*/ 1501730 w 1822441"/>
                <a:gd name="connsiteY18" fmla="*/ 0 h 749474"/>
                <a:gd name="connsiteX19" fmla="*/ 1476836 w 1822441"/>
                <a:gd name="connsiteY19" fmla="*/ 158502 h 74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2441" h="749474">
                  <a:moveTo>
                    <a:pt x="1476968" y="158502"/>
                  </a:moveTo>
                  <a:cubicBezTo>
                    <a:pt x="1460284" y="207629"/>
                    <a:pt x="1436184" y="250796"/>
                    <a:pt x="1404272" y="287873"/>
                  </a:cubicBezTo>
                  <a:cubicBezTo>
                    <a:pt x="1372492" y="324949"/>
                    <a:pt x="1334489" y="353948"/>
                    <a:pt x="1290262" y="374870"/>
                  </a:cubicBezTo>
                  <a:cubicBezTo>
                    <a:pt x="1246035" y="395792"/>
                    <a:pt x="1195717" y="406120"/>
                    <a:pt x="1139175" y="406120"/>
                  </a:cubicBezTo>
                  <a:lnTo>
                    <a:pt x="683267" y="406120"/>
                  </a:lnTo>
                  <a:cubicBezTo>
                    <a:pt x="626725" y="406120"/>
                    <a:pt x="576407" y="395659"/>
                    <a:pt x="532180" y="374870"/>
                  </a:cubicBezTo>
                  <a:cubicBezTo>
                    <a:pt x="487953" y="354081"/>
                    <a:pt x="449950" y="325082"/>
                    <a:pt x="418170" y="287873"/>
                  </a:cubicBezTo>
                  <a:cubicBezTo>
                    <a:pt x="386390" y="250796"/>
                    <a:pt x="362158" y="207629"/>
                    <a:pt x="345473" y="158502"/>
                  </a:cubicBezTo>
                  <a:cubicBezTo>
                    <a:pt x="328789" y="109376"/>
                    <a:pt x="320579" y="56542"/>
                    <a:pt x="320579" y="0"/>
                  </a:cubicBezTo>
                  <a:lnTo>
                    <a:pt x="0" y="0"/>
                  </a:lnTo>
                  <a:cubicBezTo>
                    <a:pt x="0" y="132019"/>
                    <a:pt x="21981" y="245102"/>
                    <a:pt x="65811" y="338985"/>
                  </a:cubicBezTo>
                  <a:cubicBezTo>
                    <a:pt x="109640" y="433001"/>
                    <a:pt x="171346" y="510331"/>
                    <a:pt x="250664" y="570846"/>
                  </a:cubicBezTo>
                  <a:cubicBezTo>
                    <a:pt x="329981" y="631492"/>
                    <a:pt x="425718" y="676381"/>
                    <a:pt x="537741" y="705645"/>
                  </a:cubicBezTo>
                  <a:cubicBezTo>
                    <a:pt x="649765" y="734909"/>
                    <a:pt x="774236" y="749475"/>
                    <a:pt x="911287" y="749475"/>
                  </a:cubicBezTo>
                  <a:cubicBezTo>
                    <a:pt x="1048338" y="749475"/>
                    <a:pt x="1172809" y="734909"/>
                    <a:pt x="1284833" y="705645"/>
                  </a:cubicBezTo>
                  <a:cubicBezTo>
                    <a:pt x="1396857" y="676381"/>
                    <a:pt x="1492726" y="631492"/>
                    <a:pt x="1572440" y="570846"/>
                  </a:cubicBezTo>
                  <a:cubicBezTo>
                    <a:pt x="1652155" y="510331"/>
                    <a:pt x="1713860" y="433001"/>
                    <a:pt x="1757293" y="338985"/>
                  </a:cubicBezTo>
                  <a:cubicBezTo>
                    <a:pt x="1800726" y="244970"/>
                    <a:pt x="1822442" y="132019"/>
                    <a:pt x="1822442" y="0"/>
                  </a:cubicBezTo>
                  <a:lnTo>
                    <a:pt x="1501730" y="0"/>
                  </a:lnTo>
                  <a:cubicBezTo>
                    <a:pt x="1501730" y="56542"/>
                    <a:pt x="1493388" y="109376"/>
                    <a:pt x="1476836" y="158502"/>
                  </a:cubicBezTo>
                  <a:close/>
                </a:path>
              </a:pathLst>
            </a:custGeom>
            <a:grpFill/>
            <a:ln w="13183" cap="flat">
              <a:noFill/>
              <a:prstDash val="solid"/>
              <a:miter/>
            </a:ln>
          </p:spPr>
          <p:txBody>
            <a:bodyPr rtlCol="0" anchor="ctr"/>
            <a:lstStyle/>
            <a:p>
              <a:endParaRPr lang="en-IN">
                <a:latin typeface="Aptos" panose="020B0004020202020204" pitchFamily="34" charset="0"/>
              </a:endParaRPr>
            </a:p>
          </p:txBody>
        </p:sp>
      </p:grpSp>
      <p:sp>
        <p:nvSpPr>
          <p:cNvPr id="67" name="Google Shape;214;p6">
            <a:extLst>
              <a:ext uri="{FF2B5EF4-FFF2-40B4-BE49-F238E27FC236}">
                <a16:creationId xmlns:a16="http://schemas.microsoft.com/office/drawing/2014/main" id="{00DAFD1B-993F-1590-2AAC-DFA3128BA967}"/>
              </a:ext>
            </a:extLst>
          </p:cNvPr>
          <p:cNvSpPr/>
          <p:nvPr userDrawn="1"/>
        </p:nvSpPr>
        <p:spPr>
          <a:xfrm>
            <a:off x="2698562" y="3011454"/>
            <a:ext cx="387949" cy="365359"/>
          </a:xfrm>
          <a:prstGeom prst="rightArrow">
            <a:avLst>
              <a:gd name="adj1" fmla="val 50000"/>
              <a:gd name="adj2" fmla="val 50000"/>
            </a:avLst>
          </a:prstGeom>
          <a:solidFill>
            <a:schemeClr val="accent2">
              <a:lumMod val="75000"/>
              <a:lumOff val="25000"/>
            </a:schemeClr>
          </a:solidFill>
          <a:ln w="12700">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050" b="0" i="0" u="none" strike="noStrike" kern="0" cap="none" spc="0" normalizeH="0" baseline="0" noProof="0">
              <a:ln>
                <a:noFill/>
              </a:ln>
              <a:solidFill>
                <a:srgbClr val="204D67"/>
              </a:solidFill>
              <a:effectLst/>
              <a:uLnTx/>
              <a:uFillTx/>
              <a:latin typeface="Aptos" panose="020B0004020202020204" pitchFamily="34" charset="0"/>
              <a:cs typeface="Helvetica" panose="020B0604020202020204" pitchFamily="34" charset="0"/>
              <a:sym typeface="Arial"/>
            </a:endParaRPr>
          </a:p>
        </p:txBody>
      </p:sp>
      <p:sp>
        <p:nvSpPr>
          <p:cNvPr id="68" name="Google Shape;214;p6">
            <a:extLst>
              <a:ext uri="{FF2B5EF4-FFF2-40B4-BE49-F238E27FC236}">
                <a16:creationId xmlns:a16="http://schemas.microsoft.com/office/drawing/2014/main" id="{D1FB32ED-F142-D96B-D1A3-540517C7BA96}"/>
              </a:ext>
            </a:extLst>
          </p:cNvPr>
          <p:cNvSpPr/>
          <p:nvPr userDrawn="1"/>
        </p:nvSpPr>
        <p:spPr>
          <a:xfrm>
            <a:off x="5857891" y="3011454"/>
            <a:ext cx="387949" cy="365359"/>
          </a:xfrm>
          <a:prstGeom prst="rightArrow">
            <a:avLst>
              <a:gd name="adj1" fmla="val 50000"/>
              <a:gd name="adj2" fmla="val 50000"/>
            </a:avLst>
          </a:prstGeom>
          <a:solidFill>
            <a:schemeClr val="accent2">
              <a:lumMod val="75000"/>
              <a:lumOff val="25000"/>
            </a:schemeClr>
          </a:solidFill>
          <a:ln w="12700">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050" b="0" i="0" u="none" strike="noStrike" kern="0" cap="none" spc="0" normalizeH="0" baseline="0" noProof="0">
              <a:ln>
                <a:noFill/>
              </a:ln>
              <a:solidFill>
                <a:srgbClr val="204D67"/>
              </a:solidFill>
              <a:effectLst/>
              <a:uLnTx/>
              <a:uFillTx/>
              <a:latin typeface="Aptos" panose="020B0004020202020204" pitchFamily="34" charset="0"/>
              <a:cs typeface="Helvetica" panose="020B0604020202020204" pitchFamily="34" charset="0"/>
              <a:sym typeface="Arial"/>
            </a:endParaRPr>
          </a:p>
        </p:txBody>
      </p:sp>
      <p:sp>
        <p:nvSpPr>
          <p:cNvPr id="69" name="Google Shape;214;p6">
            <a:extLst>
              <a:ext uri="{FF2B5EF4-FFF2-40B4-BE49-F238E27FC236}">
                <a16:creationId xmlns:a16="http://schemas.microsoft.com/office/drawing/2014/main" id="{AF1F7401-6A45-CCC6-EA27-1EDBC3DE5467}"/>
              </a:ext>
            </a:extLst>
          </p:cNvPr>
          <p:cNvSpPr/>
          <p:nvPr userDrawn="1"/>
        </p:nvSpPr>
        <p:spPr>
          <a:xfrm>
            <a:off x="9017218" y="3011454"/>
            <a:ext cx="387949" cy="365359"/>
          </a:xfrm>
          <a:prstGeom prst="rightArrow">
            <a:avLst>
              <a:gd name="adj1" fmla="val 50000"/>
              <a:gd name="adj2" fmla="val 50000"/>
            </a:avLst>
          </a:prstGeom>
          <a:solidFill>
            <a:schemeClr val="accent2">
              <a:lumMod val="75000"/>
              <a:lumOff val="25000"/>
            </a:schemeClr>
          </a:solidFill>
          <a:ln w="12700">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050" b="0" i="0" u="none" strike="noStrike" kern="0" cap="none" spc="0" normalizeH="0" baseline="0" noProof="0">
              <a:ln>
                <a:noFill/>
              </a:ln>
              <a:solidFill>
                <a:srgbClr val="204D67"/>
              </a:solidFill>
              <a:effectLst/>
              <a:uLnTx/>
              <a:uFillTx/>
              <a:latin typeface="Aptos" panose="020B0004020202020204" pitchFamily="34" charset="0"/>
              <a:cs typeface="Helvetica" panose="020B0604020202020204" pitchFamily="34" charset="0"/>
              <a:sym typeface="Arial"/>
            </a:endParaRPr>
          </a:p>
        </p:txBody>
      </p:sp>
      <p:pic>
        <p:nvPicPr>
          <p:cNvPr id="70" name="Picture 69" descr="A close-up of dna strands&#10;&#10;Description automatically generated">
            <a:extLst>
              <a:ext uri="{FF2B5EF4-FFF2-40B4-BE49-F238E27FC236}">
                <a16:creationId xmlns:a16="http://schemas.microsoft.com/office/drawing/2014/main" id="{AD207E98-5C07-CE0C-8AAC-40D89DF78940}"/>
              </a:ext>
            </a:extLst>
          </p:cNvPr>
          <p:cNvPicPr preferRelativeResize="0">
            <a:picLocks/>
          </p:cNvPicPr>
          <p:nvPr userDrawn="1"/>
        </p:nvPicPr>
        <p:blipFill>
          <a:blip r:embed="rId2" cstate="screen">
            <a:duotone>
              <a:prstClr val="black"/>
              <a:srgbClr val="FF0000">
                <a:tint val="45000"/>
                <a:satMod val="400000"/>
              </a:srgbClr>
            </a:duotone>
            <a:extLst>
              <a:ext uri="{BEBA8EAE-BF5A-486C-A8C5-ECC9F3942E4B}">
                <a14:imgProps xmlns:a14="http://schemas.microsoft.com/office/drawing/2010/main">
                  <a14:imgLayer r:embed="rId3">
                    <a14:imgEffect>
                      <a14:backgroundRemoval t="2740" b="97717" l="870" r="97826">
                        <a14:foregroundMark x1="30435" y1="6393" x2="30435" y2="6393"/>
                        <a14:foregroundMark x1="29565" y1="2740" x2="29565" y2="2740"/>
                        <a14:foregroundMark x1="15652" y1="11416" x2="15652" y2="11416"/>
                        <a14:foregroundMark x1="18261" y1="16895" x2="18261" y2="16895"/>
                        <a14:foregroundMark x1="10000" y1="18265" x2="10000" y2="18265"/>
                        <a14:foregroundMark x1="8261" y1="15068" x2="8261" y2="15068"/>
                        <a14:foregroundMark x1="4783" y1="10046" x2="4783" y2="10046"/>
                        <a14:foregroundMark x1="870" y1="7306" x2="870" y2="7306"/>
                        <a14:foregroundMark x1="10870" y1="33790" x2="10870" y2="33790"/>
                        <a14:foregroundMark x1="16522" y1="40183" x2="16522" y2="40183"/>
                        <a14:foregroundMark x1="16957" y1="46119" x2="16957" y2="46119"/>
                        <a14:foregroundMark x1="20000" y1="52968" x2="20000" y2="52968"/>
                        <a14:foregroundMark x1="16087" y1="60274" x2="16087" y2="60274"/>
                        <a14:foregroundMark x1="23913" y1="76256" x2="23913" y2="76256"/>
                        <a14:foregroundMark x1="26957" y1="84475" x2="26957" y2="84475"/>
                        <a14:foregroundMark x1="31739" y1="94521" x2="31739" y2="94521"/>
                        <a14:foregroundMark x1="31739" y1="89498" x2="31739" y2="89498"/>
                        <a14:foregroundMark x1="30000" y1="97717" x2="30000" y2="97717"/>
                        <a14:foregroundMark x1="17391" y1="83562" x2="17391" y2="83562"/>
                        <a14:foregroundMark x1="18696" y1="89498" x2="18696" y2="89498"/>
                        <a14:foregroundMark x1="9130" y1="82192" x2="9130" y2="82192"/>
                        <a14:foregroundMark x1="38261" y1="82648" x2="38261" y2="82648"/>
                        <a14:foregroundMark x1="52174" y1="82192" x2="52174" y2="82192"/>
                        <a14:foregroundMark x1="50000" y1="65753" x2="50000" y2="65753"/>
                        <a14:foregroundMark x1="51739" y1="49315" x2="51739" y2="49315"/>
                        <a14:foregroundMark x1="50435" y1="31507" x2="50435" y2="31507"/>
                        <a14:foregroundMark x1="51739" y1="13699" x2="51739" y2="13699"/>
                        <a14:foregroundMark x1="63043" y1="16438" x2="63043" y2="16438"/>
                        <a14:foregroundMark x1="72609" y1="15982" x2="72609" y2="15982"/>
                        <a14:foregroundMark x1="96087" y1="10502" x2="96087" y2="10502"/>
                        <a14:foregroundMark x1="86522" y1="11872" x2="86522" y2="11872"/>
                        <a14:foregroundMark x1="83913" y1="17352" x2="83913" y2="17352"/>
                        <a14:foregroundMark x1="83478" y1="38813" x2="83478" y2="38813"/>
                        <a14:foregroundMark x1="85217" y1="45662" x2="85217" y2="45662"/>
                        <a14:foregroundMark x1="84783" y1="53881" x2="84783" y2="53881"/>
                        <a14:foregroundMark x1="83478" y1="58904" x2="83478" y2="58904"/>
                        <a14:foregroundMark x1="95217" y1="57078" x2="95217" y2="57078"/>
                        <a14:foregroundMark x1="93043" y1="56164" x2="93043" y2="56164"/>
                        <a14:foregroundMark x1="71304" y1="56621" x2="71304" y2="56621"/>
                        <a14:foregroundMark x1="89130" y1="74886" x2="89130" y2="74886"/>
                        <a14:foregroundMark x1="95652" y1="86301" x2="95652" y2="86301"/>
                        <a14:foregroundMark x1="97826" y1="95890" x2="97826" y2="95890"/>
                        <a14:foregroundMark x1="84348" y1="82648" x2="84348" y2="82648"/>
                        <a14:foregroundMark x1="86087" y1="90411" x2="86087" y2="90411"/>
                        <a14:foregroundMark x1="72174" y1="82648" x2="72174" y2="82648"/>
                      </a14:backgroundRemoval>
                    </a14:imgEffect>
                    <a14:imgEffect>
                      <a14:sharpenSoften amount="50000"/>
                    </a14:imgEffect>
                  </a14:imgLayer>
                </a14:imgProps>
              </a:ext>
              <a:ext uri="{28A0092B-C50C-407E-A947-70E740481C1C}">
                <a14:useLocalDpi xmlns:a14="http://schemas.microsoft.com/office/drawing/2010/main"/>
              </a:ext>
            </a:extLst>
          </a:blip>
          <a:stretch>
            <a:fillRect/>
          </a:stretch>
        </p:blipFill>
        <p:spPr>
          <a:xfrm>
            <a:off x="965738" y="2846998"/>
            <a:ext cx="694270" cy="694270"/>
          </a:xfrm>
          <a:prstGeom prst="rect">
            <a:avLst/>
          </a:prstGeom>
        </p:spPr>
      </p:pic>
      <p:pic>
        <p:nvPicPr>
          <p:cNvPr id="71" name="Picture 70" descr="A magnifying glass and graph&#10;&#10;Description automatically generated">
            <a:extLst>
              <a:ext uri="{FF2B5EF4-FFF2-40B4-BE49-F238E27FC236}">
                <a16:creationId xmlns:a16="http://schemas.microsoft.com/office/drawing/2014/main" id="{1DA756BB-BA1A-7CD7-2CB5-A5587286998D}"/>
              </a:ext>
            </a:extLst>
          </p:cNvPr>
          <p:cNvPicPr>
            <a:picLocks noChangeAspect="1"/>
          </p:cNvPicPr>
          <p:nvPr userDrawn="1"/>
        </p:nvPicPr>
        <p:blipFill rotWithShape="1">
          <a:blip r:embed="rId4" cstate="screen">
            <a:extLst>
              <a:ext uri="{BEBA8EAE-BF5A-486C-A8C5-ECC9F3942E4B}">
                <a14:imgProps xmlns:a14="http://schemas.microsoft.com/office/drawing/2010/main">
                  <a14:imgLayer r:embed="rId5">
                    <a14:imgEffect>
                      <a14:backgroundRemoval t="6341" b="98049" l="6047" r="91163">
                        <a14:foregroundMark x1="23256" y1="8780" x2="23256" y2="8780"/>
                        <a14:foregroundMark x1="10698" y1="31707" x2="10698" y2="31707"/>
                        <a14:foregroundMark x1="6047" y1="46829" x2="6047" y2="46829"/>
                        <a14:foregroundMark x1="7442" y1="57561" x2="7442" y2="57561"/>
                        <a14:foregroundMark x1="8372" y1="61951" x2="8372" y2="61951"/>
                        <a14:foregroundMark x1="9767" y1="65854" x2="9767" y2="65854"/>
                        <a14:foregroundMark x1="11163" y1="68780" x2="11163" y2="70732"/>
                        <a14:foregroundMark x1="12558" y1="72195" x2="12558" y2="72195"/>
                        <a14:foregroundMark x1="13953" y1="74634" x2="14884" y2="76585"/>
                        <a14:foregroundMark x1="26512" y1="14146" x2="26512" y2="14146"/>
                        <a14:foregroundMark x1="22326" y1="16585" x2="21860" y2="18049"/>
                        <a14:foregroundMark x1="16744" y1="21463" x2="16744" y2="21463"/>
                        <a14:foregroundMark x1="91163" y1="81951" x2="91163" y2="81951"/>
                        <a14:backgroundMark x1="20000" y1="16098" x2="20000" y2="16098"/>
                        <a14:backgroundMark x1="9302" y1="70732" x2="9302" y2="70732"/>
                      </a14:backgroundRemoval>
                    </a14:imgEffect>
                    <a14:imgEffect>
                      <a14:saturation sat="400000"/>
                    </a14:imgEffect>
                  </a14:imgLayer>
                </a14:imgProps>
              </a:ext>
              <a:ext uri="{28A0092B-C50C-407E-A947-70E740481C1C}">
                <a14:useLocalDpi xmlns:a14="http://schemas.microsoft.com/office/drawing/2010/main"/>
              </a:ext>
            </a:extLst>
          </a:blip>
          <a:srcRect/>
          <a:stretch/>
        </p:blipFill>
        <p:spPr>
          <a:xfrm>
            <a:off x="7204456" y="2767195"/>
            <a:ext cx="854146" cy="853876"/>
          </a:xfrm>
          <a:prstGeom prst="rect">
            <a:avLst/>
          </a:prstGeom>
        </p:spPr>
      </p:pic>
      <p:grpSp>
        <p:nvGrpSpPr>
          <p:cNvPr id="72" name="Group 71">
            <a:extLst>
              <a:ext uri="{FF2B5EF4-FFF2-40B4-BE49-F238E27FC236}">
                <a16:creationId xmlns:a16="http://schemas.microsoft.com/office/drawing/2014/main" id="{E381DB0C-2263-0615-6869-DD0D17B6C32E}"/>
              </a:ext>
            </a:extLst>
          </p:cNvPr>
          <p:cNvGrpSpPr>
            <a:grpSpLocks noChangeAspect="1"/>
          </p:cNvGrpSpPr>
          <p:nvPr userDrawn="1"/>
        </p:nvGrpSpPr>
        <p:grpSpPr>
          <a:xfrm>
            <a:off x="10385869" y="2808962"/>
            <a:ext cx="833125" cy="770343"/>
            <a:chOff x="5178950" y="2495550"/>
            <a:chExt cx="1634600" cy="1511300"/>
          </a:xfrm>
        </p:grpSpPr>
        <p:pic>
          <p:nvPicPr>
            <p:cNvPr id="73" name="Picture 72">
              <a:extLst>
                <a:ext uri="{FF2B5EF4-FFF2-40B4-BE49-F238E27FC236}">
                  <a16:creationId xmlns:a16="http://schemas.microsoft.com/office/drawing/2014/main" id="{8F115975-5A78-6D62-199E-6421B269AE0F}"/>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ackgroundRemoval t="5031" b="100000" l="3488" r="100000">
                          <a14:foregroundMark x1="19186" y1="24528" x2="19186" y2="24528"/>
                          <a14:foregroundMark x1="26163" y1="11950" x2="26163" y2="11950"/>
                          <a14:foregroundMark x1="59884" y1="27673" x2="59884" y2="27673"/>
                          <a14:foregroundMark x1="40116" y1="47170" x2="40116" y2="47170"/>
                          <a14:foregroundMark x1="73256" y1="16981" x2="73256" y2="16981"/>
                        </a14:backgroundRemoval>
                      </a14:imgEffect>
                      <a14:imgEffect>
                        <a14:sharpenSoften amount="50000"/>
                      </a14:imgEffect>
                    </a14:imgLayer>
                  </a14:imgProps>
                </a:ext>
                <a:ext uri="{28A0092B-C50C-407E-A947-70E740481C1C}">
                  <a14:useLocalDpi xmlns:a14="http://schemas.microsoft.com/office/drawing/2010/main"/>
                </a:ext>
              </a:extLst>
            </a:blip>
            <a:srcRect/>
            <a:stretch/>
          </p:blipFill>
          <p:spPr>
            <a:xfrm>
              <a:off x="5178950" y="2495550"/>
              <a:ext cx="1634600" cy="1511300"/>
            </a:xfrm>
            <a:prstGeom prst="rect">
              <a:avLst/>
            </a:prstGeom>
          </p:spPr>
        </p:pic>
        <p:pic>
          <p:nvPicPr>
            <p:cNvPr id="74" name="Picture 73" descr="A red and blue object&#10;&#10;Description automatically generated">
              <a:extLst>
                <a:ext uri="{FF2B5EF4-FFF2-40B4-BE49-F238E27FC236}">
                  <a16:creationId xmlns:a16="http://schemas.microsoft.com/office/drawing/2014/main" id="{3BE6AF6E-26FE-06C5-24D9-5593DE2E2442}"/>
                </a:ext>
              </a:extLst>
            </p:cNvPr>
            <p:cNvPicPr preferRelativeResize="0">
              <a:picLocks/>
            </p:cNvPicPr>
            <p:nvPr/>
          </p:nvPicPr>
          <p:blipFill rotWithShape="1">
            <a:blip r:embed="rId8" cstate="screen">
              <a:extLst>
                <a:ext uri="{BEBA8EAE-BF5A-486C-A8C5-ECC9F3942E4B}">
                  <a14:imgProps xmlns:a14="http://schemas.microsoft.com/office/drawing/2010/main">
                    <a14:imgLayer r:embed="rId9">
                      <a14:imgEffect>
                        <a14:backgroundRemoval t="0" b="100000" l="2273" r="93182"/>
                      </a14:imgEffect>
                    </a14:imgLayer>
                  </a14:imgProps>
                </a:ext>
                <a:ext uri="{28A0092B-C50C-407E-A947-70E740481C1C}">
                  <a14:useLocalDpi xmlns:a14="http://schemas.microsoft.com/office/drawing/2010/main"/>
                </a:ext>
              </a:extLst>
            </a:blip>
            <a:srcRect/>
            <a:stretch/>
          </p:blipFill>
          <p:spPr>
            <a:xfrm>
              <a:off x="5683442" y="2759093"/>
              <a:ext cx="274320" cy="274320"/>
            </a:xfrm>
            <a:prstGeom prst="rect">
              <a:avLst/>
            </a:prstGeom>
          </p:spPr>
        </p:pic>
        <p:pic>
          <p:nvPicPr>
            <p:cNvPr id="75" name="Picture 74" descr="A red and blue object&#10;&#10;Description automatically generated">
              <a:extLst>
                <a:ext uri="{FF2B5EF4-FFF2-40B4-BE49-F238E27FC236}">
                  <a16:creationId xmlns:a16="http://schemas.microsoft.com/office/drawing/2014/main" id="{B4680D70-2585-5DDE-E61C-004D3EF191DB}"/>
                </a:ext>
              </a:extLst>
            </p:cNvPr>
            <p:cNvPicPr preferRelativeResize="0">
              <a:picLocks/>
            </p:cNvPicPr>
            <p:nvPr/>
          </p:nvPicPr>
          <p:blipFill rotWithShape="1">
            <a:blip r:embed="rId8" cstate="screen">
              <a:extLst>
                <a:ext uri="{BEBA8EAE-BF5A-486C-A8C5-ECC9F3942E4B}">
                  <a14:imgProps xmlns:a14="http://schemas.microsoft.com/office/drawing/2010/main">
                    <a14:imgLayer r:embed="rId9">
                      <a14:imgEffect>
                        <a14:backgroundRemoval t="0" b="100000" l="2273" r="93182"/>
                      </a14:imgEffect>
                    </a14:imgLayer>
                  </a14:imgProps>
                </a:ext>
                <a:ext uri="{28A0092B-C50C-407E-A947-70E740481C1C}">
                  <a14:useLocalDpi xmlns:a14="http://schemas.microsoft.com/office/drawing/2010/main"/>
                </a:ext>
              </a:extLst>
            </a:blip>
            <a:srcRect/>
            <a:stretch/>
          </p:blipFill>
          <p:spPr>
            <a:xfrm>
              <a:off x="6068729" y="3387560"/>
              <a:ext cx="274320" cy="274320"/>
            </a:xfrm>
            <a:prstGeom prst="rect">
              <a:avLst/>
            </a:prstGeom>
          </p:spPr>
        </p:pic>
        <p:pic>
          <p:nvPicPr>
            <p:cNvPr id="76" name="Picture 75" descr="A red and blue object&#10;&#10;Description automatically generated">
              <a:extLst>
                <a:ext uri="{FF2B5EF4-FFF2-40B4-BE49-F238E27FC236}">
                  <a16:creationId xmlns:a16="http://schemas.microsoft.com/office/drawing/2014/main" id="{FF0F4671-4A34-F4F2-F990-F882FA380884}"/>
                </a:ext>
              </a:extLst>
            </p:cNvPr>
            <p:cNvPicPr preferRelativeResize="0">
              <a:picLocks/>
            </p:cNvPicPr>
            <p:nvPr/>
          </p:nvPicPr>
          <p:blipFill rotWithShape="1">
            <a:blip r:embed="rId8" cstate="screen">
              <a:extLst>
                <a:ext uri="{BEBA8EAE-BF5A-486C-A8C5-ECC9F3942E4B}">
                  <a14:imgProps xmlns:a14="http://schemas.microsoft.com/office/drawing/2010/main">
                    <a14:imgLayer r:embed="rId10">
                      <a14:imgEffect>
                        <a14:backgroundRemoval t="0" b="100000" l="2273" r="93182"/>
                      </a14:imgEffect>
                    </a14:imgLayer>
                  </a14:imgProps>
                </a:ext>
                <a:ext uri="{28A0092B-C50C-407E-A947-70E740481C1C}">
                  <a14:useLocalDpi xmlns:a14="http://schemas.microsoft.com/office/drawing/2010/main"/>
                </a:ext>
              </a:extLst>
            </a:blip>
            <a:srcRect/>
            <a:stretch/>
          </p:blipFill>
          <p:spPr>
            <a:xfrm>
              <a:off x="5900745" y="3097872"/>
              <a:ext cx="274320" cy="274320"/>
            </a:xfrm>
            <a:prstGeom prst="rect">
              <a:avLst/>
            </a:prstGeom>
          </p:spPr>
        </p:pic>
        <p:pic>
          <p:nvPicPr>
            <p:cNvPr id="77" name="Picture 76" descr="A red and blue object&#10;&#10;Description automatically generated">
              <a:extLst>
                <a:ext uri="{FF2B5EF4-FFF2-40B4-BE49-F238E27FC236}">
                  <a16:creationId xmlns:a16="http://schemas.microsoft.com/office/drawing/2014/main" id="{434E6A02-9A3F-239C-992F-BBFA8E79B377}"/>
                </a:ext>
              </a:extLst>
            </p:cNvPr>
            <p:cNvPicPr preferRelativeResize="0">
              <a:picLocks/>
            </p:cNvPicPr>
            <p:nvPr/>
          </p:nvPicPr>
          <p:blipFill rotWithShape="1">
            <a:blip r:embed="rId8" cstate="screen">
              <a:extLst>
                <a:ext uri="{BEBA8EAE-BF5A-486C-A8C5-ECC9F3942E4B}">
                  <a14:imgProps xmlns:a14="http://schemas.microsoft.com/office/drawing/2010/main">
                    <a14:imgLayer r:embed="rId11">
                      <a14:imgEffect>
                        <a14:backgroundRemoval t="0" b="100000" l="2273" r="93182"/>
                      </a14:imgEffect>
                    </a14:imgLayer>
                  </a14:imgProps>
                </a:ext>
                <a:ext uri="{28A0092B-C50C-407E-A947-70E740481C1C}">
                  <a14:useLocalDpi xmlns:a14="http://schemas.microsoft.com/office/drawing/2010/main"/>
                </a:ext>
              </a:extLst>
            </a:blip>
            <a:srcRect/>
            <a:stretch/>
          </p:blipFill>
          <p:spPr>
            <a:xfrm rot="9570524">
              <a:off x="5910382" y="2618624"/>
              <a:ext cx="274320" cy="274320"/>
            </a:xfrm>
            <a:prstGeom prst="rect">
              <a:avLst/>
            </a:prstGeom>
          </p:spPr>
        </p:pic>
        <p:pic>
          <p:nvPicPr>
            <p:cNvPr id="78" name="Picture 77" descr="A red and blue object&#10;&#10;Description automatically generated">
              <a:extLst>
                <a:ext uri="{FF2B5EF4-FFF2-40B4-BE49-F238E27FC236}">
                  <a16:creationId xmlns:a16="http://schemas.microsoft.com/office/drawing/2014/main" id="{62C564EC-7BC9-2EEB-502D-A4418322E8EB}"/>
                </a:ext>
              </a:extLst>
            </p:cNvPr>
            <p:cNvPicPr preferRelativeResize="0">
              <a:picLocks/>
            </p:cNvPicPr>
            <p:nvPr/>
          </p:nvPicPr>
          <p:blipFill rotWithShape="1">
            <a:blip r:embed="rId8" cstate="screen">
              <a:extLst>
                <a:ext uri="{BEBA8EAE-BF5A-486C-A8C5-ECC9F3942E4B}">
                  <a14:imgProps xmlns:a14="http://schemas.microsoft.com/office/drawing/2010/main">
                    <a14:imgLayer r:embed="rId12">
                      <a14:imgEffect>
                        <a14:backgroundRemoval t="0" b="100000" l="2273" r="93182"/>
                      </a14:imgEffect>
                    </a14:imgLayer>
                  </a14:imgProps>
                </a:ext>
                <a:ext uri="{28A0092B-C50C-407E-A947-70E740481C1C}">
                  <a14:useLocalDpi xmlns:a14="http://schemas.microsoft.com/office/drawing/2010/main"/>
                </a:ext>
              </a:extLst>
            </a:blip>
            <a:srcRect/>
            <a:stretch/>
          </p:blipFill>
          <p:spPr>
            <a:xfrm rot="1488365">
              <a:off x="5490596" y="2903806"/>
              <a:ext cx="274320" cy="274320"/>
            </a:xfrm>
            <a:prstGeom prst="rect">
              <a:avLst/>
            </a:prstGeom>
          </p:spPr>
        </p:pic>
        <p:pic>
          <p:nvPicPr>
            <p:cNvPr id="79" name="Picture 78" descr="A red and blue object&#10;&#10;Description automatically generated">
              <a:extLst>
                <a:ext uri="{FF2B5EF4-FFF2-40B4-BE49-F238E27FC236}">
                  <a16:creationId xmlns:a16="http://schemas.microsoft.com/office/drawing/2014/main" id="{133B7411-E117-AE56-B2AF-FC21F2587075}"/>
                </a:ext>
              </a:extLst>
            </p:cNvPr>
            <p:cNvPicPr preferRelativeResize="0">
              <a:picLocks/>
            </p:cNvPicPr>
            <p:nvPr/>
          </p:nvPicPr>
          <p:blipFill rotWithShape="1">
            <a:blip r:embed="rId8" cstate="screen">
              <a:extLst>
                <a:ext uri="{BEBA8EAE-BF5A-486C-A8C5-ECC9F3942E4B}">
                  <a14:imgProps xmlns:a14="http://schemas.microsoft.com/office/drawing/2010/main">
                    <a14:imgLayer r:embed="rId12">
                      <a14:imgEffect>
                        <a14:backgroundRemoval t="0" b="100000" l="2273" r="93182"/>
                      </a14:imgEffect>
                    </a14:imgLayer>
                  </a14:imgProps>
                </a:ext>
                <a:ext uri="{28A0092B-C50C-407E-A947-70E740481C1C}">
                  <a14:useLocalDpi xmlns:a14="http://schemas.microsoft.com/office/drawing/2010/main"/>
                </a:ext>
              </a:extLst>
            </a:blip>
            <a:srcRect/>
            <a:stretch/>
          </p:blipFill>
          <p:spPr>
            <a:xfrm rot="9271746">
              <a:off x="6299942" y="3253714"/>
              <a:ext cx="274320" cy="274320"/>
            </a:xfrm>
            <a:prstGeom prst="rect">
              <a:avLst/>
            </a:prstGeom>
          </p:spPr>
        </p:pic>
      </p:grpSp>
      <p:grpSp>
        <p:nvGrpSpPr>
          <p:cNvPr id="80" name="Group 79">
            <a:extLst>
              <a:ext uri="{FF2B5EF4-FFF2-40B4-BE49-F238E27FC236}">
                <a16:creationId xmlns:a16="http://schemas.microsoft.com/office/drawing/2014/main" id="{42041891-045A-F426-1A21-114D0A3682C5}"/>
              </a:ext>
            </a:extLst>
          </p:cNvPr>
          <p:cNvGrpSpPr/>
          <p:nvPr userDrawn="1"/>
        </p:nvGrpSpPr>
        <p:grpSpPr>
          <a:xfrm>
            <a:off x="4125066" y="2776339"/>
            <a:ext cx="694270" cy="835589"/>
            <a:chOff x="4209627" y="1241246"/>
            <a:chExt cx="914400" cy="1015198"/>
          </a:xfrm>
        </p:grpSpPr>
        <p:pic>
          <p:nvPicPr>
            <p:cNvPr id="81" name="Picture 80" descr="A black and white lock&#10;&#10;Description automatically generated">
              <a:extLst>
                <a:ext uri="{FF2B5EF4-FFF2-40B4-BE49-F238E27FC236}">
                  <a16:creationId xmlns:a16="http://schemas.microsoft.com/office/drawing/2014/main" id="{B7BF5A79-C8CF-68DE-F135-E09D6CA26C49}"/>
                </a:ext>
              </a:extLst>
            </p:cNvPr>
            <p:cNvPicPr>
              <a:picLocks noChangeAspect="1"/>
            </p:cNvPicPr>
            <p:nvPr/>
          </p:nvPicPr>
          <p:blipFill>
            <a:blip r:embed="rId13" cstate="screen">
              <a:alphaModFix/>
              <a:duotone>
                <a:srgbClr val="E6DD00">
                  <a:shade val="45000"/>
                  <a:satMod val="135000"/>
                </a:srgbClr>
                <a:prstClr val="white"/>
              </a:duotone>
              <a:extLst>
                <a:ext uri="{BEBA8EAE-BF5A-486C-A8C5-ECC9F3942E4B}">
                  <a14:imgProps xmlns:a14="http://schemas.microsoft.com/office/drawing/2010/main">
                    <a14:imgLayer r:embed="rId14">
                      <a14:imgEffect>
                        <a14:backgroundRemoval t="5328" b="96311" l="4091" r="95455">
                          <a14:foregroundMark x1="28049" y1="16321" x2="28049" y2="16321"/>
                          <a14:foregroundMark x1="19146" y1="29245" x2="19146" y2="29245"/>
                          <a14:foregroundMark x1="25244" y1="47170" x2="25244" y2="47170"/>
                          <a14:foregroundMark x1="24024" y1="14528" x2="24024" y2="14528"/>
                          <a14:foregroundMark x1="26951" y1="14057" x2="26951" y2="14057"/>
                          <a14:foregroundMark x1="29268" y1="12736" x2="29268" y2="12736"/>
                          <a14:foregroundMark x1="30000" y1="11415" x2="30000" y2="11415"/>
                          <a14:foregroundMark x1="32683" y1="10755" x2="32683" y2="10755"/>
                          <a14:foregroundMark x1="37805" y1="8019" x2="37805" y2="8019"/>
                          <a14:foregroundMark x1="40000" y1="8019" x2="40000" y2="8019"/>
                          <a14:foregroundMark x1="43659" y1="5472" x2="43659" y2="5472"/>
                          <a14:foregroundMark x1="46341" y1="6415" x2="46341" y2="6415"/>
                          <a14:foregroundMark x1="6951" y1="51132" x2="6951" y2="51132"/>
                          <a14:foregroundMark x1="5976" y1="55943" x2="5976" y2="55943"/>
                          <a14:foregroundMark x1="92927" y1="48962" x2="92927" y2="48962"/>
                          <a14:foregroundMark x1="87561" y1="94340" x2="87561" y2="94340"/>
                          <a14:foregroundMark x1="28537" y1="94717" x2="28537" y2="94717"/>
                          <a14:foregroundMark x1="10854" y1="45472" x2="10854" y2="45472"/>
                          <a14:foregroundMark x1="34146" y1="43868" x2="34146" y2="43868"/>
                          <a14:foregroundMark x1="71585" y1="43302" x2="71585" y2="43302"/>
                          <a14:foregroundMark x1="81463" y1="43302" x2="81463" y2="43302"/>
                          <a14:foregroundMark x1="60122" y1="42925" x2="60122" y2="42925"/>
                          <a14:foregroundMark x1="51220" y1="43302" x2="50000" y2="43208"/>
                          <a14:foregroundMark x1="43171" y1="42736" x2="43171" y2="42736"/>
                          <a14:foregroundMark x1="26463" y1="42925" x2="26463" y2="42925"/>
                          <a14:foregroundMark x1="30000" y1="42642" x2="30000" y2="42642"/>
                          <a14:foregroundMark x1="28780" y1="40189" x2="28780" y2="40189"/>
                          <a14:foregroundMark x1="28415" y1="34811" x2="28415" y2="34811"/>
                          <a14:foregroundMark x1="27805" y1="28868" x2="27805" y2="28868"/>
                          <a14:foregroundMark x1="30488" y1="22264" x2="30488" y2="22264"/>
                          <a14:foregroundMark x1="34146" y1="16792" x2="34146" y2="16792"/>
                          <a14:foregroundMark x1="42439" y1="13019" x2="42439" y2="13019"/>
                          <a14:foregroundMark x1="50976" y1="12736" x2="50976" y2="12736"/>
                          <a14:foregroundMark x1="58537" y1="14340" x2="58537" y2="14340"/>
                          <a14:foregroundMark x1="63171" y1="16604" x2="63171" y2="16604"/>
                          <a14:foregroundMark x1="68537" y1="19245" x2="68537" y2="19245"/>
                          <a14:foregroundMark x1="72439" y1="23679" x2="72439" y2="23679"/>
                          <a14:foregroundMark x1="77317" y1="16226" x2="77317" y2="16226"/>
                          <a14:foregroundMark x1="71341" y1="10755" x2="71341" y2="10755"/>
                          <a14:foregroundMark x1="63902" y1="7358" x2="63902" y2="7358"/>
                          <a14:foregroundMark x1="57073" y1="6038" x2="57073" y2="6038"/>
                          <a14:foregroundMark x1="52927" y1="6038" x2="52927" y2="6038"/>
                          <a14:foregroundMark x1="28902" y1="10472" x2="28902" y2="10472"/>
                          <a14:foregroundMark x1="28780" y1="10189" x2="28780" y2="10189"/>
                          <a14:foregroundMark x1="26341" y1="11698" x2="26341" y2="11698"/>
                          <a14:foregroundMark x1="24390" y1="13302" x2="24390" y2="13302"/>
                          <a14:foregroundMark x1="26098" y1="11887" x2="26098" y2="11887"/>
                          <a14:foregroundMark x1="27195" y1="11226" x2="27195" y2="11226"/>
                          <a14:foregroundMark x1="57073" y1="60377" x2="57073" y2="60377"/>
                          <a14:foregroundMark x1="20455" y1="20492" x2="20455" y2="20492"/>
                          <a14:foregroundMark x1="18182" y1="27049" x2="18182" y2="27049"/>
                          <a14:foregroundMark x1="20909" y1="35246" x2="20909" y2="35246"/>
                          <a14:foregroundMark x1="71818" y1="32377" x2="71818" y2="32377"/>
                          <a14:foregroundMark x1="81364" y1="33197" x2="81364" y2="33197"/>
                          <a14:foregroundMark x1="80455" y1="29918" x2="80455" y2="29918"/>
                          <a14:foregroundMark x1="81818" y1="40984" x2="81818" y2="40984"/>
                          <a14:foregroundMark x1="18636" y1="43033" x2="18636" y2="43033"/>
                          <a14:foregroundMark x1="94091" y1="50000" x2="94091" y2="50000"/>
                          <a14:foregroundMark x1="95455" y1="58197" x2="95455" y2="58197"/>
                          <a14:foregroundMark x1="95000" y1="67213" x2="95000" y2="67213"/>
                          <a14:foregroundMark x1="93636" y1="77459" x2="93636" y2="77459"/>
                          <a14:foregroundMark x1="91364" y1="92623" x2="91364" y2="92623"/>
                          <a14:foregroundMark x1="6364" y1="83607" x2="6364" y2="83607"/>
                          <a14:foregroundMark x1="5909" y1="70082" x2="5909" y2="70082"/>
                          <a14:foregroundMark x1="5455" y1="62295" x2="5455" y2="62295"/>
                          <a14:foregroundMark x1="5909" y1="85246" x2="5909" y2="85246"/>
                          <a14:foregroundMark x1="4091" y1="74590" x2="4091" y2="74590"/>
                          <a14:foregroundMark x1="7273" y1="92623" x2="7273" y2="92623"/>
                          <a14:foregroundMark x1="10909" y1="93852" x2="10909" y2="93852"/>
                          <a14:foregroundMark x1="15455" y1="95492" x2="15455" y2="95492"/>
                          <a14:foregroundMark x1="21818" y1="95492" x2="21818" y2="95492"/>
                          <a14:foregroundMark x1="34091" y1="95082" x2="34091" y2="95082"/>
                          <a14:foregroundMark x1="50909" y1="95902" x2="50909" y2="95902"/>
                          <a14:foregroundMark x1="67273" y1="95082" x2="67273" y2="95082"/>
                          <a14:foregroundMark x1="73636" y1="95492" x2="73636" y2="95492"/>
                          <a14:foregroundMark x1="94091" y1="87705" x2="94091" y2="87705"/>
                          <a14:foregroundMark x1="94091" y1="56148" x2="94091" y2="56148"/>
                          <a14:foregroundMark x1="95000" y1="65574" x2="95000" y2="65574"/>
                          <a14:foregroundMark x1="93636" y1="74180" x2="93636" y2="74180"/>
                          <a14:foregroundMark x1="85000" y1="95902" x2="85000" y2="95902"/>
                          <a14:foregroundMark x1="66364" y1="95082" x2="66364" y2="95082"/>
                          <a14:foregroundMark x1="61818" y1="93852" x2="61818" y2="93852"/>
                          <a14:foregroundMark x1="56818" y1="95082" x2="56818" y2="95082"/>
                          <a14:foregroundMark x1="50000" y1="96311" x2="50000" y2="96311"/>
                          <a14:foregroundMark x1="45909" y1="95492" x2="45909" y2="95492"/>
                          <a14:foregroundMark x1="54545" y1="72541" x2="54545" y2="72541"/>
                          <a14:foregroundMark x1="59545" y1="66803" x2="59545" y2="66803"/>
                          <a14:foregroundMark x1="50455" y1="57787" x2="50455" y2="57787"/>
                          <a14:foregroundMark x1="43636" y1="60246" x2="43636" y2="60246"/>
                          <a14:foregroundMark x1="42727" y1="68033" x2="42727" y2="68033"/>
                          <a14:foregroundMark x1="51818" y1="81967" x2="51818" y2="81967"/>
                          <a14:foregroundMark x1="46818" y1="80328" x2="46818" y2="80328"/>
                          <a14:backgroundMark x1="15455" y1="56967" x2="15455" y2="56967"/>
                          <a14:backgroundMark x1="25000" y1="47951" x2="25000" y2="47951"/>
                        </a14:backgroundRemoval>
                      </a14:imgEffect>
                      <a14:imgEffect>
                        <a14:sharpenSoften amount="50000"/>
                      </a14:imgEffect>
                      <a14:imgEffect>
                        <a14:colorTemperature colorTemp="4700"/>
                      </a14:imgEffect>
                    </a14:imgLayer>
                  </a14:imgProps>
                </a:ext>
                <a:ext uri="{28A0092B-C50C-407E-A947-70E740481C1C}">
                  <a14:useLocalDpi xmlns:a14="http://schemas.microsoft.com/office/drawing/2010/main"/>
                </a:ext>
              </a:extLst>
            </a:blip>
            <a:stretch>
              <a:fillRect/>
            </a:stretch>
          </p:blipFill>
          <p:spPr>
            <a:xfrm>
              <a:off x="4209627" y="1241246"/>
              <a:ext cx="914400" cy="1015198"/>
            </a:xfrm>
            <a:prstGeom prst="rect">
              <a:avLst/>
            </a:prstGeom>
          </p:spPr>
        </p:pic>
        <p:pic>
          <p:nvPicPr>
            <p:cNvPr id="82" name="Picture 81" descr="A blue symbol with three lines&#10;&#10;Description automatically generated">
              <a:extLst>
                <a:ext uri="{FF2B5EF4-FFF2-40B4-BE49-F238E27FC236}">
                  <a16:creationId xmlns:a16="http://schemas.microsoft.com/office/drawing/2014/main" id="{17509A9C-930F-94AC-658A-43DF36E79A08}"/>
                </a:ext>
              </a:extLst>
            </p:cNvPr>
            <p:cNvPicPr>
              <a:picLocks noChangeAspect="1"/>
            </p:cNvPicPr>
            <p:nvPr/>
          </p:nvPicPr>
          <p:blipFill>
            <a:blip r:embed="rId15" cstate="screen">
              <a:duotone>
                <a:schemeClr val="accent3">
                  <a:shade val="45000"/>
                  <a:satMod val="135000"/>
                </a:schemeClr>
                <a:prstClr val="white"/>
              </a:duotone>
              <a:extLst>
                <a:ext uri="{BEBA8EAE-BF5A-486C-A8C5-ECC9F3942E4B}">
                  <a14:imgProps xmlns:a14="http://schemas.microsoft.com/office/drawing/2010/main">
                    <a14:imgLayer r:embed="rId16">
                      <a14:imgEffect>
                        <a14:backgroundRemoval t="10000" b="90000" l="3000" r="96000">
                          <a14:foregroundMark x1="32667" y1="46333" x2="32667" y2="46333"/>
                          <a14:foregroundMark x1="3333" y1="23333" x2="3333" y2="23333"/>
                          <a14:foregroundMark x1="84000" y1="16333" x2="84000" y2="16333"/>
                          <a14:foregroundMark x1="96000" y1="26333" x2="96000" y2="26333"/>
                        </a14:backgroundRemoval>
                      </a14:imgEffect>
                      <a14:imgEffect>
                        <a14:sharpenSoften amount="50000"/>
                      </a14:imgEffect>
                    </a14:imgLayer>
                  </a14:imgProps>
                </a:ext>
                <a:ext uri="{28A0092B-C50C-407E-A947-70E740481C1C}">
                  <a14:useLocalDpi xmlns:a14="http://schemas.microsoft.com/office/drawing/2010/main"/>
                </a:ext>
              </a:extLst>
            </a:blip>
            <a:stretch>
              <a:fillRect/>
            </a:stretch>
          </p:blipFill>
          <p:spPr>
            <a:xfrm>
              <a:off x="4559067" y="1391299"/>
              <a:ext cx="184862" cy="274320"/>
            </a:xfrm>
            <a:prstGeom prst="rect">
              <a:avLst/>
            </a:prstGeom>
          </p:spPr>
        </p:pic>
        <p:pic>
          <p:nvPicPr>
            <p:cNvPr id="83" name="Picture 82" descr="A blue symbol with three lines&#10;&#10;Description automatically generated">
              <a:extLst>
                <a:ext uri="{FF2B5EF4-FFF2-40B4-BE49-F238E27FC236}">
                  <a16:creationId xmlns:a16="http://schemas.microsoft.com/office/drawing/2014/main" id="{146B2BD5-413E-34AC-D878-8BDB8EA2FCA3}"/>
                </a:ext>
              </a:extLst>
            </p:cNvPr>
            <p:cNvPicPr>
              <a:picLocks noChangeAspect="1"/>
            </p:cNvPicPr>
            <p:nvPr/>
          </p:nvPicPr>
          <p:blipFill>
            <a:blip r:embed="rId17" cstate="screen">
              <a:duotone>
                <a:schemeClr val="accent3">
                  <a:shade val="45000"/>
                  <a:satMod val="135000"/>
                </a:schemeClr>
                <a:prstClr val="white"/>
              </a:duotone>
              <a:extLst>
                <a:ext uri="{BEBA8EAE-BF5A-486C-A8C5-ECC9F3942E4B}">
                  <a14:imgProps xmlns:a14="http://schemas.microsoft.com/office/drawing/2010/main">
                    <a14:imgLayer r:embed="rId18">
                      <a14:imgEffect>
                        <a14:backgroundRemoval t="10000" b="90000" l="3000" r="96000">
                          <a14:foregroundMark x1="32667" y1="46333" x2="32667" y2="46333"/>
                          <a14:foregroundMark x1="3333" y1="23333" x2="3333" y2="23333"/>
                          <a14:foregroundMark x1="84000" y1="16333" x2="84000" y2="16333"/>
                          <a14:foregroundMark x1="96000" y1="26333" x2="96000" y2="26333"/>
                        </a14:backgroundRemoval>
                      </a14:imgEffect>
                      <a14:imgEffect>
                        <a14:sharpenSoften amount="50000"/>
                      </a14:imgEffect>
                    </a14:imgLayer>
                  </a14:imgProps>
                </a:ext>
                <a:ext uri="{28A0092B-C50C-407E-A947-70E740481C1C}">
                  <a14:useLocalDpi xmlns:a14="http://schemas.microsoft.com/office/drawing/2010/main"/>
                </a:ext>
              </a:extLst>
            </a:blip>
            <a:stretch>
              <a:fillRect/>
            </a:stretch>
          </p:blipFill>
          <p:spPr>
            <a:xfrm rot="6266222">
              <a:off x="4338660" y="1686284"/>
              <a:ext cx="184862" cy="274320"/>
            </a:xfrm>
            <a:prstGeom prst="rect">
              <a:avLst/>
            </a:prstGeom>
          </p:spPr>
        </p:pic>
        <p:pic>
          <p:nvPicPr>
            <p:cNvPr id="84" name="Picture 83" descr="A blue symbol with three lines&#10;&#10;Description automatically generated">
              <a:extLst>
                <a:ext uri="{FF2B5EF4-FFF2-40B4-BE49-F238E27FC236}">
                  <a16:creationId xmlns:a16="http://schemas.microsoft.com/office/drawing/2014/main" id="{DAED15B3-FF36-68B7-485C-1F5DD8CF2722}"/>
                </a:ext>
              </a:extLst>
            </p:cNvPr>
            <p:cNvPicPr>
              <a:picLocks noChangeAspect="1"/>
            </p:cNvPicPr>
            <p:nvPr/>
          </p:nvPicPr>
          <p:blipFill>
            <a:blip r:embed="rId15" cstate="screen">
              <a:duotone>
                <a:schemeClr val="accent3">
                  <a:shade val="45000"/>
                  <a:satMod val="135000"/>
                </a:schemeClr>
                <a:prstClr val="white"/>
              </a:duotone>
              <a:extLst>
                <a:ext uri="{BEBA8EAE-BF5A-486C-A8C5-ECC9F3942E4B}">
                  <a14:imgProps xmlns:a14="http://schemas.microsoft.com/office/drawing/2010/main">
                    <a14:imgLayer r:embed="rId19">
                      <a14:imgEffect>
                        <a14:backgroundRemoval t="10000" b="90000" l="3000" r="96000">
                          <a14:foregroundMark x1="32667" y1="46333" x2="32667" y2="46333"/>
                          <a14:foregroundMark x1="3333" y1="23333" x2="3333" y2="23333"/>
                          <a14:foregroundMark x1="84000" y1="16333" x2="84000" y2="16333"/>
                          <a14:foregroundMark x1="96000" y1="26333" x2="96000" y2="26333"/>
                        </a14:backgroundRemoval>
                      </a14:imgEffect>
                      <a14:imgEffect>
                        <a14:sharpenSoften amount="50000"/>
                      </a14:imgEffect>
                    </a14:imgLayer>
                  </a14:imgProps>
                </a:ext>
                <a:ext uri="{28A0092B-C50C-407E-A947-70E740481C1C}">
                  <a14:useLocalDpi xmlns:a14="http://schemas.microsoft.com/office/drawing/2010/main"/>
                </a:ext>
              </a:extLst>
            </a:blip>
            <a:stretch>
              <a:fillRect/>
            </a:stretch>
          </p:blipFill>
          <p:spPr>
            <a:xfrm rot="12097598">
              <a:off x="4813810" y="1691893"/>
              <a:ext cx="184862" cy="274320"/>
            </a:xfrm>
            <a:prstGeom prst="rect">
              <a:avLst/>
            </a:prstGeom>
          </p:spPr>
        </p:pic>
        <p:pic>
          <p:nvPicPr>
            <p:cNvPr id="85" name="Picture 84" descr="A blue symbol with three lines&#10;&#10;Description automatically generated">
              <a:extLst>
                <a:ext uri="{FF2B5EF4-FFF2-40B4-BE49-F238E27FC236}">
                  <a16:creationId xmlns:a16="http://schemas.microsoft.com/office/drawing/2014/main" id="{45F7F29E-F2EC-8B61-F89A-D8AEDC90FCE3}"/>
                </a:ext>
              </a:extLst>
            </p:cNvPr>
            <p:cNvPicPr>
              <a:picLocks noChangeAspect="1"/>
            </p:cNvPicPr>
            <p:nvPr/>
          </p:nvPicPr>
          <p:blipFill>
            <a:blip r:embed="rId15" cstate="screen">
              <a:duotone>
                <a:schemeClr val="accent3">
                  <a:shade val="45000"/>
                  <a:satMod val="135000"/>
                </a:schemeClr>
                <a:prstClr val="white"/>
              </a:duotone>
              <a:extLst>
                <a:ext uri="{BEBA8EAE-BF5A-486C-A8C5-ECC9F3942E4B}">
                  <a14:imgProps xmlns:a14="http://schemas.microsoft.com/office/drawing/2010/main">
                    <a14:imgLayer r:embed="rId20">
                      <a14:imgEffect>
                        <a14:backgroundRemoval t="10000" b="90000" l="3000" r="96000">
                          <a14:foregroundMark x1="32667" y1="46333" x2="32667" y2="46333"/>
                          <a14:foregroundMark x1="3333" y1="23333" x2="3333" y2="23333"/>
                          <a14:foregroundMark x1="84000" y1="16333" x2="84000" y2="16333"/>
                          <a14:foregroundMark x1="96000" y1="26333" x2="96000" y2="26333"/>
                        </a14:backgroundRemoval>
                      </a14:imgEffect>
                      <a14:imgEffect>
                        <a14:sharpenSoften amount="50000"/>
                      </a14:imgEffect>
                    </a14:imgLayer>
                  </a14:imgProps>
                </a:ext>
                <a:ext uri="{28A0092B-C50C-407E-A947-70E740481C1C}">
                  <a14:useLocalDpi xmlns:a14="http://schemas.microsoft.com/office/drawing/2010/main"/>
                </a:ext>
              </a:extLst>
            </a:blip>
            <a:stretch>
              <a:fillRect/>
            </a:stretch>
          </p:blipFill>
          <p:spPr>
            <a:xfrm>
              <a:off x="4308924" y="1896037"/>
              <a:ext cx="184862" cy="274320"/>
            </a:xfrm>
            <a:prstGeom prst="rect">
              <a:avLst/>
            </a:prstGeom>
          </p:spPr>
        </p:pic>
        <p:pic>
          <p:nvPicPr>
            <p:cNvPr id="86" name="Picture 85" descr="A blue symbol with three lines&#10;&#10;Description automatically generated">
              <a:extLst>
                <a:ext uri="{FF2B5EF4-FFF2-40B4-BE49-F238E27FC236}">
                  <a16:creationId xmlns:a16="http://schemas.microsoft.com/office/drawing/2014/main" id="{7D9FD30D-AEBD-336E-49D0-F94F328ED439}"/>
                </a:ext>
              </a:extLst>
            </p:cNvPr>
            <p:cNvPicPr>
              <a:picLocks noChangeAspect="1"/>
            </p:cNvPicPr>
            <p:nvPr/>
          </p:nvPicPr>
          <p:blipFill>
            <a:blip r:embed="rId17" cstate="screen">
              <a:duotone>
                <a:schemeClr val="accent3">
                  <a:shade val="45000"/>
                  <a:satMod val="135000"/>
                </a:schemeClr>
                <a:prstClr val="white"/>
              </a:duotone>
              <a:extLst>
                <a:ext uri="{BEBA8EAE-BF5A-486C-A8C5-ECC9F3942E4B}">
                  <a14:imgProps xmlns:a14="http://schemas.microsoft.com/office/drawing/2010/main">
                    <a14:imgLayer r:embed="rId21">
                      <a14:imgEffect>
                        <a14:backgroundRemoval t="10000" b="90000" l="3000" r="96000">
                          <a14:foregroundMark x1="32667" y1="46333" x2="32667" y2="46333"/>
                          <a14:foregroundMark x1="3333" y1="23333" x2="3333" y2="23333"/>
                          <a14:foregroundMark x1="84000" y1="16333" x2="84000" y2="16333"/>
                          <a14:foregroundMark x1="96000" y1="26333" x2="96000" y2="26333"/>
                        </a14:backgroundRemoval>
                      </a14:imgEffect>
                      <a14:imgEffect>
                        <a14:sharpenSoften amount="50000"/>
                      </a14:imgEffect>
                    </a14:imgLayer>
                  </a14:imgProps>
                </a:ext>
                <a:ext uri="{28A0092B-C50C-407E-A947-70E740481C1C}">
                  <a14:useLocalDpi xmlns:a14="http://schemas.microsoft.com/office/drawing/2010/main"/>
                </a:ext>
              </a:extLst>
            </a:blip>
            <a:stretch>
              <a:fillRect/>
            </a:stretch>
          </p:blipFill>
          <p:spPr>
            <a:xfrm rot="15418576">
              <a:off x="4769236" y="1924752"/>
              <a:ext cx="184862" cy="274320"/>
            </a:xfrm>
            <a:prstGeom prst="rect">
              <a:avLst/>
            </a:prstGeom>
          </p:spPr>
        </p:pic>
      </p:grpSp>
      <p:grpSp>
        <p:nvGrpSpPr>
          <p:cNvPr id="96" name="Group 95">
            <a:extLst>
              <a:ext uri="{FF2B5EF4-FFF2-40B4-BE49-F238E27FC236}">
                <a16:creationId xmlns:a16="http://schemas.microsoft.com/office/drawing/2014/main" id="{377A97E8-4289-1FC9-E125-6BF0F7538C92}"/>
              </a:ext>
            </a:extLst>
          </p:cNvPr>
          <p:cNvGrpSpPr>
            <a:grpSpLocks noChangeAspect="1"/>
          </p:cNvGrpSpPr>
          <p:nvPr userDrawn="1"/>
        </p:nvGrpSpPr>
        <p:grpSpPr>
          <a:xfrm>
            <a:off x="9983561" y="6480516"/>
            <a:ext cx="1828800" cy="187977"/>
            <a:chOff x="8552984" y="6221508"/>
            <a:chExt cx="2284420" cy="234809"/>
          </a:xfrm>
        </p:grpSpPr>
        <p:sp>
          <p:nvSpPr>
            <p:cNvPr id="97" name="Freeform: Shape 8">
              <a:extLst>
                <a:ext uri="{FF2B5EF4-FFF2-40B4-BE49-F238E27FC236}">
                  <a16:creationId xmlns:a16="http://schemas.microsoft.com/office/drawing/2014/main" id="{34EF4223-A7F2-F8EF-F711-DE6FDD88E1E6}"/>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98" name="Freeform: Shape 10">
              <a:extLst>
                <a:ext uri="{FF2B5EF4-FFF2-40B4-BE49-F238E27FC236}">
                  <a16:creationId xmlns:a16="http://schemas.microsoft.com/office/drawing/2014/main" id="{237E7EE5-B900-BEC9-2707-BED9DA82DA6C}"/>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99" name="Freeform: Shape 11">
              <a:extLst>
                <a:ext uri="{FF2B5EF4-FFF2-40B4-BE49-F238E27FC236}">
                  <a16:creationId xmlns:a16="http://schemas.microsoft.com/office/drawing/2014/main" id="{4B5767B9-1CE7-6E92-F130-246858E716CF}"/>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00" name="Freeform: Shape 12">
              <a:extLst>
                <a:ext uri="{FF2B5EF4-FFF2-40B4-BE49-F238E27FC236}">
                  <a16:creationId xmlns:a16="http://schemas.microsoft.com/office/drawing/2014/main" id="{73D6891B-E367-FB2D-13B4-60C5EAA692D9}"/>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01" name="Freeform: Shape 13">
              <a:extLst>
                <a:ext uri="{FF2B5EF4-FFF2-40B4-BE49-F238E27FC236}">
                  <a16:creationId xmlns:a16="http://schemas.microsoft.com/office/drawing/2014/main" id="{09104C1C-237F-B5F0-0376-9158A29F2D3B}"/>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02" name="Freeform: Shape 14">
              <a:extLst>
                <a:ext uri="{FF2B5EF4-FFF2-40B4-BE49-F238E27FC236}">
                  <a16:creationId xmlns:a16="http://schemas.microsoft.com/office/drawing/2014/main" id="{0BC79AE3-F70A-C52C-1CB3-5C41CA1A1C42}"/>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03" name="Freeform: Shape 15">
              <a:extLst>
                <a:ext uri="{FF2B5EF4-FFF2-40B4-BE49-F238E27FC236}">
                  <a16:creationId xmlns:a16="http://schemas.microsoft.com/office/drawing/2014/main" id="{FB9506B1-03BD-B57B-F3D7-46F3EF7D79EB}"/>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04" name="Freeform: Shape 16">
              <a:extLst>
                <a:ext uri="{FF2B5EF4-FFF2-40B4-BE49-F238E27FC236}">
                  <a16:creationId xmlns:a16="http://schemas.microsoft.com/office/drawing/2014/main" id="{E6EA12A2-BE53-BE27-8883-080EF94EB093}"/>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105" name="Group 104">
              <a:extLst>
                <a:ext uri="{FF2B5EF4-FFF2-40B4-BE49-F238E27FC236}">
                  <a16:creationId xmlns:a16="http://schemas.microsoft.com/office/drawing/2014/main" id="{FA0930ED-DE6A-B3BF-D269-06B27088085B}"/>
                </a:ext>
              </a:extLst>
            </p:cNvPr>
            <p:cNvGrpSpPr/>
            <p:nvPr userDrawn="1"/>
          </p:nvGrpSpPr>
          <p:grpSpPr>
            <a:xfrm>
              <a:off x="8552984" y="6221552"/>
              <a:ext cx="228073" cy="234765"/>
              <a:chOff x="8552984" y="6221552"/>
              <a:chExt cx="228073" cy="234765"/>
            </a:xfrm>
          </p:grpSpPr>
          <p:grpSp>
            <p:nvGrpSpPr>
              <p:cNvPr id="106" name="Group 105">
                <a:extLst>
                  <a:ext uri="{FF2B5EF4-FFF2-40B4-BE49-F238E27FC236}">
                    <a16:creationId xmlns:a16="http://schemas.microsoft.com/office/drawing/2014/main" id="{94210246-0401-4B75-9AC1-E4FFD29B2965}"/>
                  </a:ext>
                </a:extLst>
              </p:cNvPr>
              <p:cNvGrpSpPr/>
              <p:nvPr userDrawn="1"/>
            </p:nvGrpSpPr>
            <p:grpSpPr>
              <a:xfrm>
                <a:off x="8663403" y="6284118"/>
                <a:ext cx="7215" cy="6863"/>
                <a:chOff x="8663403" y="6284118"/>
                <a:chExt cx="7215" cy="6863"/>
              </a:xfrm>
            </p:grpSpPr>
            <p:sp>
              <p:nvSpPr>
                <p:cNvPr id="109" name="Freeform: Shape 21">
                  <a:extLst>
                    <a:ext uri="{FF2B5EF4-FFF2-40B4-BE49-F238E27FC236}">
                      <a16:creationId xmlns:a16="http://schemas.microsoft.com/office/drawing/2014/main" id="{CFFE2183-E82E-C6D8-6768-E00001DE72E6}"/>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10" name="Freeform: Shape 22">
                  <a:extLst>
                    <a:ext uri="{FF2B5EF4-FFF2-40B4-BE49-F238E27FC236}">
                      <a16:creationId xmlns:a16="http://schemas.microsoft.com/office/drawing/2014/main" id="{5D460FF5-B60B-7287-4324-1C20801AD74A}"/>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11" name="Freeform: Shape 23">
                  <a:extLst>
                    <a:ext uri="{FF2B5EF4-FFF2-40B4-BE49-F238E27FC236}">
                      <a16:creationId xmlns:a16="http://schemas.microsoft.com/office/drawing/2014/main" id="{750E67F5-0842-6496-6D39-279A26379391}"/>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107" name="Freeform: Shape 19">
                <a:extLst>
                  <a:ext uri="{FF2B5EF4-FFF2-40B4-BE49-F238E27FC236}">
                    <a16:creationId xmlns:a16="http://schemas.microsoft.com/office/drawing/2014/main" id="{F2CB5FCD-06CF-639F-BECB-561F18A3285E}"/>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108" name="Freeform: Shape 20">
                <a:extLst>
                  <a:ext uri="{FF2B5EF4-FFF2-40B4-BE49-F238E27FC236}">
                    <a16:creationId xmlns:a16="http://schemas.microsoft.com/office/drawing/2014/main" id="{B6395843-A582-CD9F-17D6-3AF4B0A6B813}"/>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3" name="Slide Number Placeholder 8">
            <a:extLst>
              <a:ext uri="{FF2B5EF4-FFF2-40B4-BE49-F238E27FC236}">
                <a16:creationId xmlns:a16="http://schemas.microsoft.com/office/drawing/2014/main" id="{693C16FE-466D-7A48-3CCF-F2780EA9714D}"/>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a:latin typeface="Aptos" panose="020B0004020202020204" pitchFamily="34" charset="0"/>
            </a:endParaRPr>
          </a:p>
        </p:txBody>
      </p:sp>
    </p:spTree>
    <p:extLst>
      <p:ext uri="{BB962C8B-B14F-4D97-AF65-F5344CB8AC3E}">
        <p14:creationId xmlns:p14="http://schemas.microsoft.com/office/powerpoint/2010/main" val="36423349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nd-to_End slide 3">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3BFF483-0BFD-1445-762A-EEA51269F1CF}"/>
              </a:ext>
            </a:extLst>
          </p:cNvPr>
          <p:cNvSpPr>
            <a:spLocks noGrp="1"/>
          </p:cNvSpPr>
          <p:nvPr>
            <p:ph type="title" hasCustomPrompt="1"/>
          </p:nvPr>
        </p:nvSpPr>
        <p:spPr>
          <a:xfrm>
            <a:off x="382361" y="377484"/>
            <a:ext cx="10919052" cy="890929"/>
          </a:xfrm>
          <a:prstGeom prst="rect">
            <a:avLst/>
          </a:prstGeom>
        </p:spPr>
        <p:txBody>
          <a:bodyPr lIns="0" tIns="0" rIns="0" bIns="0"/>
          <a:lstStyle>
            <a:lvl1pPr>
              <a:defRPr b="0">
                <a:solidFill>
                  <a:schemeClr val="tx1"/>
                </a:solidFill>
              </a:defRPr>
            </a:lvl1pPr>
          </a:lstStyle>
          <a:p>
            <a:r>
              <a:rPr lang="en-US"/>
              <a:t>End-to-end capabilities enabling biologics asset development for</a:t>
            </a:r>
            <a:br>
              <a:rPr lang="en-US"/>
            </a:br>
            <a:r>
              <a:rPr lang="en-US"/>
              <a:t>regulatory approvals</a:t>
            </a:r>
          </a:p>
        </p:txBody>
      </p:sp>
      <p:grpSp>
        <p:nvGrpSpPr>
          <p:cNvPr id="4" name="Group 3">
            <a:extLst>
              <a:ext uri="{FF2B5EF4-FFF2-40B4-BE49-F238E27FC236}">
                <a16:creationId xmlns:a16="http://schemas.microsoft.com/office/drawing/2014/main" id="{B3104803-E896-343B-F897-541EBCC32D7D}"/>
              </a:ext>
            </a:extLst>
          </p:cNvPr>
          <p:cNvGrpSpPr>
            <a:grpSpLocks noChangeAspect="1"/>
          </p:cNvGrpSpPr>
          <p:nvPr userDrawn="1"/>
        </p:nvGrpSpPr>
        <p:grpSpPr>
          <a:xfrm>
            <a:off x="9983561" y="6480516"/>
            <a:ext cx="1828800" cy="187977"/>
            <a:chOff x="8552984" y="6221508"/>
            <a:chExt cx="2284420" cy="234809"/>
          </a:xfrm>
        </p:grpSpPr>
        <p:sp>
          <p:nvSpPr>
            <p:cNvPr id="5" name="Freeform: Shape 8">
              <a:extLst>
                <a:ext uri="{FF2B5EF4-FFF2-40B4-BE49-F238E27FC236}">
                  <a16:creationId xmlns:a16="http://schemas.microsoft.com/office/drawing/2014/main" id="{2BC308FE-24A7-F522-5138-C4B42A3D8B73}"/>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6" name="Freeform: Shape 10">
              <a:extLst>
                <a:ext uri="{FF2B5EF4-FFF2-40B4-BE49-F238E27FC236}">
                  <a16:creationId xmlns:a16="http://schemas.microsoft.com/office/drawing/2014/main" id="{45CFD813-5CEB-4C01-2281-E6DA7DE67802}"/>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7" name="Freeform: Shape 11">
              <a:extLst>
                <a:ext uri="{FF2B5EF4-FFF2-40B4-BE49-F238E27FC236}">
                  <a16:creationId xmlns:a16="http://schemas.microsoft.com/office/drawing/2014/main" id="{0FA73814-8681-F06F-64D6-2EAE936DAB9E}"/>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8" name="Freeform: Shape 12">
              <a:extLst>
                <a:ext uri="{FF2B5EF4-FFF2-40B4-BE49-F238E27FC236}">
                  <a16:creationId xmlns:a16="http://schemas.microsoft.com/office/drawing/2014/main" id="{7B293B94-61C3-E719-8B2F-CAB487127B61}"/>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9" name="Freeform: Shape 13">
              <a:extLst>
                <a:ext uri="{FF2B5EF4-FFF2-40B4-BE49-F238E27FC236}">
                  <a16:creationId xmlns:a16="http://schemas.microsoft.com/office/drawing/2014/main" id="{09B2FD39-6986-E5A6-2C33-26817511FE5A}"/>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0" name="Freeform: Shape 14">
              <a:extLst>
                <a:ext uri="{FF2B5EF4-FFF2-40B4-BE49-F238E27FC236}">
                  <a16:creationId xmlns:a16="http://schemas.microsoft.com/office/drawing/2014/main" id="{66904BA8-DBEE-F97D-F061-9397472D1CB9}"/>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1" name="Freeform: Shape 15">
              <a:extLst>
                <a:ext uri="{FF2B5EF4-FFF2-40B4-BE49-F238E27FC236}">
                  <a16:creationId xmlns:a16="http://schemas.microsoft.com/office/drawing/2014/main" id="{A5CD14C8-497A-5299-C5A2-B6B996D92F7C}"/>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2" name="Freeform: Shape 16">
              <a:extLst>
                <a:ext uri="{FF2B5EF4-FFF2-40B4-BE49-F238E27FC236}">
                  <a16:creationId xmlns:a16="http://schemas.microsoft.com/office/drawing/2014/main" id="{2D04ECB8-974A-4212-EA6D-CE8AAF3BCE51}"/>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13" name="Group 12">
              <a:extLst>
                <a:ext uri="{FF2B5EF4-FFF2-40B4-BE49-F238E27FC236}">
                  <a16:creationId xmlns:a16="http://schemas.microsoft.com/office/drawing/2014/main" id="{D1BD7F4F-E553-FC0D-D057-209EBE308B30}"/>
                </a:ext>
              </a:extLst>
            </p:cNvPr>
            <p:cNvGrpSpPr/>
            <p:nvPr userDrawn="1"/>
          </p:nvGrpSpPr>
          <p:grpSpPr>
            <a:xfrm>
              <a:off x="8552984" y="6221552"/>
              <a:ext cx="228073" cy="234765"/>
              <a:chOff x="8552984" y="6221552"/>
              <a:chExt cx="228073" cy="234765"/>
            </a:xfrm>
          </p:grpSpPr>
          <p:grpSp>
            <p:nvGrpSpPr>
              <p:cNvPr id="14" name="Group 13">
                <a:extLst>
                  <a:ext uri="{FF2B5EF4-FFF2-40B4-BE49-F238E27FC236}">
                    <a16:creationId xmlns:a16="http://schemas.microsoft.com/office/drawing/2014/main" id="{3CE7BD72-8B90-94B0-4915-BB5219DC4865}"/>
                  </a:ext>
                </a:extLst>
              </p:cNvPr>
              <p:cNvGrpSpPr/>
              <p:nvPr userDrawn="1"/>
            </p:nvGrpSpPr>
            <p:grpSpPr>
              <a:xfrm>
                <a:off x="8663403" y="6284118"/>
                <a:ext cx="7215" cy="6863"/>
                <a:chOff x="8663403" y="6284118"/>
                <a:chExt cx="7215" cy="6863"/>
              </a:xfrm>
            </p:grpSpPr>
            <p:sp>
              <p:nvSpPr>
                <p:cNvPr id="17" name="Freeform: Shape 21">
                  <a:extLst>
                    <a:ext uri="{FF2B5EF4-FFF2-40B4-BE49-F238E27FC236}">
                      <a16:creationId xmlns:a16="http://schemas.microsoft.com/office/drawing/2014/main" id="{ED5686D2-0FEF-4764-EA49-E5999F24434B}"/>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8" name="Freeform: Shape 22">
                  <a:extLst>
                    <a:ext uri="{FF2B5EF4-FFF2-40B4-BE49-F238E27FC236}">
                      <a16:creationId xmlns:a16="http://schemas.microsoft.com/office/drawing/2014/main" id="{CF8CF33E-7669-0C62-38F7-D1E2DDAF42DD}"/>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9" name="Freeform: Shape 23">
                  <a:extLst>
                    <a:ext uri="{FF2B5EF4-FFF2-40B4-BE49-F238E27FC236}">
                      <a16:creationId xmlns:a16="http://schemas.microsoft.com/office/drawing/2014/main" id="{55CF0845-5E81-98AC-9D4A-B56E970F8263}"/>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15" name="Freeform: Shape 19">
                <a:extLst>
                  <a:ext uri="{FF2B5EF4-FFF2-40B4-BE49-F238E27FC236}">
                    <a16:creationId xmlns:a16="http://schemas.microsoft.com/office/drawing/2014/main" id="{A60C3BA4-5DA1-1EE4-3003-A8F0AC1C16DD}"/>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16" name="Freeform: Shape 20">
                <a:extLst>
                  <a:ext uri="{FF2B5EF4-FFF2-40B4-BE49-F238E27FC236}">
                    <a16:creationId xmlns:a16="http://schemas.microsoft.com/office/drawing/2014/main" id="{496ACB79-22E4-7D63-263F-142F4B710149}"/>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20" name="Rectangle 19">
            <a:extLst>
              <a:ext uri="{FF2B5EF4-FFF2-40B4-BE49-F238E27FC236}">
                <a16:creationId xmlns:a16="http://schemas.microsoft.com/office/drawing/2014/main" id="{A799A130-DB9C-06D7-760E-285580713060}"/>
              </a:ext>
            </a:extLst>
          </p:cNvPr>
          <p:cNvSpPr/>
          <p:nvPr userDrawn="1"/>
        </p:nvSpPr>
        <p:spPr>
          <a:xfrm>
            <a:off x="0" y="1670957"/>
            <a:ext cx="4064000" cy="4294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21" name="Rectangle 20">
            <a:extLst>
              <a:ext uri="{FF2B5EF4-FFF2-40B4-BE49-F238E27FC236}">
                <a16:creationId xmlns:a16="http://schemas.microsoft.com/office/drawing/2014/main" id="{073B4B02-775C-1EB3-DCB0-FE9687DF42C0}"/>
              </a:ext>
            </a:extLst>
          </p:cNvPr>
          <p:cNvSpPr/>
          <p:nvPr userDrawn="1"/>
        </p:nvSpPr>
        <p:spPr>
          <a:xfrm>
            <a:off x="4064000" y="1670957"/>
            <a:ext cx="4064000" cy="429486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22" name="Rectangle 21">
            <a:extLst>
              <a:ext uri="{FF2B5EF4-FFF2-40B4-BE49-F238E27FC236}">
                <a16:creationId xmlns:a16="http://schemas.microsoft.com/office/drawing/2014/main" id="{16C23A6C-2CBA-7FBC-2DE7-50B2082F9C7C}"/>
              </a:ext>
            </a:extLst>
          </p:cNvPr>
          <p:cNvSpPr/>
          <p:nvPr userDrawn="1"/>
        </p:nvSpPr>
        <p:spPr>
          <a:xfrm>
            <a:off x="8128000" y="1670957"/>
            <a:ext cx="4064000" cy="429486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cxnSp>
        <p:nvCxnSpPr>
          <p:cNvPr id="29" name="Straight Connector 28">
            <a:extLst>
              <a:ext uri="{FF2B5EF4-FFF2-40B4-BE49-F238E27FC236}">
                <a16:creationId xmlns:a16="http://schemas.microsoft.com/office/drawing/2014/main" id="{9DAD296E-B808-8B8B-4E2B-F70775984D9C}"/>
              </a:ext>
            </a:extLst>
          </p:cNvPr>
          <p:cNvCxnSpPr/>
          <p:nvPr userDrawn="1"/>
        </p:nvCxnSpPr>
        <p:spPr>
          <a:xfrm>
            <a:off x="382361" y="3989530"/>
            <a:ext cx="3319200" cy="0"/>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42B3088-02BB-3125-53C5-FF4795030DC3}"/>
              </a:ext>
            </a:extLst>
          </p:cNvPr>
          <p:cNvCxnSpPr/>
          <p:nvPr userDrawn="1"/>
        </p:nvCxnSpPr>
        <p:spPr>
          <a:xfrm>
            <a:off x="4425551" y="3989530"/>
            <a:ext cx="3319200"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9D0A381-61B6-0A10-90B0-A744B31ACB0F}"/>
              </a:ext>
            </a:extLst>
          </p:cNvPr>
          <p:cNvCxnSpPr/>
          <p:nvPr userDrawn="1"/>
        </p:nvCxnSpPr>
        <p:spPr>
          <a:xfrm>
            <a:off x="8501792" y="3989530"/>
            <a:ext cx="3319200"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2" name="Graphic 7">
            <a:extLst>
              <a:ext uri="{FF2B5EF4-FFF2-40B4-BE49-F238E27FC236}">
                <a16:creationId xmlns:a16="http://schemas.microsoft.com/office/drawing/2014/main" id="{2692C562-FE22-BFAA-2818-F543114D8058}"/>
              </a:ext>
            </a:extLst>
          </p:cNvPr>
          <p:cNvSpPr/>
          <p:nvPr userDrawn="1"/>
        </p:nvSpPr>
        <p:spPr>
          <a:xfrm rot="5400000">
            <a:off x="1874733" y="3834495"/>
            <a:ext cx="309708" cy="310071"/>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bg1"/>
          </a:solidFill>
          <a:ln w="5752" cap="flat">
            <a:noFill/>
            <a:prstDash val="solid"/>
            <a:miter/>
          </a:ln>
        </p:spPr>
        <p:txBody>
          <a:bodyPr lIns="0" tIns="0" rIns="0" bIns="0" rtlCol="0" anchor="ctr"/>
          <a:lstStyle/>
          <a:p>
            <a:pPr algn="ctr"/>
            <a:endParaRPr lang="en-US" sz="3600">
              <a:latin typeface="Aptos" panose="020B0004020202020204" pitchFamily="34" charset="0"/>
            </a:endParaRPr>
          </a:p>
        </p:txBody>
      </p:sp>
      <p:sp>
        <p:nvSpPr>
          <p:cNvPr id="33" name="Graphic 7">
            <a:extLst>
              <a:ext uri="{FF2B5EF4-FFF2-40B4-BE49-F238E27FC236}">
                <a16:creationId xmlns:a16="http://schemas.microsoft.com/office/drawing/2014/main" id="{2B0B1C8A-2458-55AD-C237-71A79CD47BD6}"/>
              </a:ext>
            </a:extLst>
          </p:cNvPr>
          <p:cNvSpPr/>
          <p:nvPr userDrawn="1"/>
        </p:nvSpPr>
        <p:spPr>
          <a:xfrm rot="5400000">
            <a:off x="5941146" y="3832871"/>
            <a:ext cx="309708" cy="310071"/>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tx1"/>
          </a:solidFill>
          <a:ln w="5752" cap="flat">
            <a:noFill/>
            <a:prstDash val="solid"/>
            <a:miter/>
          </a:ln>
        </p:spPr>
        <p:txBody>
          <a:bodyPr lIns="0" tIns="0" rIns="0" bIns="0" rtlCol="0" anchor="ctr"/>
          <a:lstStyle/>
          <a:p>
            <a:pPr algn="ctr"/>
            <a:endParaRPr lang="en-US" sz="3600">
              <a:latin typeface="Aptos" panose="020B0004020202020204" pitchFamily="34" charset="0"/>
            </a:endParaRPr>
          </a:p>
        </p:txBody>
      </p:sp>
      <p:sp>
        <p:nvSpPr>
          <p:cNvPr id="34" name="Graphic 7">
            <a:extLst>
              <a:ext uri="{FF2B5EF4-FFF2-40B4-BE49-F238E27FC236}">
                <a16:creationId xmlns:a16="http://schemas.microsoft.com/office/drawing/2014/main" id="{0419308C-F5D4-7BEC-82E8-C3DEF497DA04}"/>
              </a:ext>
            </a:extLst>
          </p:cNvPr>
          <p:cNvSpPr/>
          <p:nvPr userDrawn="1"/>
        </p:nvSpPr>
        <p:spPr>
          <a:xfrm rot="5400000">
            <a:off x="10005146" y="3843008"/>
            <a:ext cx="309708" cy="310071"/>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tx1"/>
          </a:solidFill>
          <a:ln w="5752" cap="flat">
            <a:noFill/>
            <a:prstDash val="solid"/>
            <a:miter/>
          </a:ln>
        </p:spPr>
        <p:txBody>
          <a:bodyPr lIns="0" tIns="0" rIns="0" bIns="0" rtlCol="0" anchor="ctr"/>
          <a:lstStyle/>
          <a:p>
            <a:pPr algn="ctr"/>
            <a:endParaRPr lang="en-US" sz="3600">
              <a:latin typeface="Aptos" panose="020B0004020202020204" pitchFamily="34" charset="0"/>
            </a:endParaRPr>
          </a:p>
        </p:txBody>
      </p:sp>
      <p:pic>
        <p:nvPicPr>
          <p:cNvPr id="35" name="Graphic 34">
            <a:extLst>
              <a:ext uri="{FF2B5EF4-FFF2-40B4-BE49-F238E27FC236}">
                <a16:creationId xmlns:a16="http://schemas.microsoft.com/office/drawing/2014/main" id="{8ECD176D-80D8-EF6E-917B-243C26796C0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14996" y="3956975"/>
            <a:ext cx="162000" cy="86927"/>
          </a:xfrm>
          <a:prstGeom prst="rect">
            <a:avLst/>
          </a:prstGeom>
        </p:spPr>
      </p:pic>
      <p:pic>
        <p:nvPicPr>
          <p:cNvPr id="36" name="Graphic 35">
            <a:extLst>
              <a:ext uri="{FF2B5EF4-FFF2-40B4-BE49-F238E27FC236}">
                <a16:creationId xmlns:a16="http://schemas.microsoft.com/office/drawing/2014/main" id="{83F5028E-4661-6D3E-CECA-EDED78677F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78996" y="3956975"/>
            <a:ext cx="162000" cy="86927"/>
          </a:xfrm>
          <a:prstGeom prst="rect">
            <a:avLst/>
          </a:prstGeom>
        </p:spPr>
      </p:pic>
      <p:pic>
        <p:nvPicPr>
          <p:cNvPr id="37" name="Graphic 36">
            <a:extLst>
              <a:ext uri="{FF2B5EF4-FFF2-40B4-BE49-F238E27FC236}">
                <a16:creationId xmlns:a16="http://schemas.microsoft.com/office/drawing/2014/main" id="{7DCD61FF-99AD-5E92-491E-2350E6DDCFD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47198" y="3956975"/>
            <a:ext cx="162000" cy="86927"/>
          </a:xfrm>
          <a:prstGeom prst="rect">
            <a:avLst/>
          </a:prstGeom>
        </p:spPr>
      </p:pic>
      <p:sp>
        <p:nvSpPr>
          <p:cNvPr id="38" name="Graphic 7">
            <a:extLst>
              <a:ext uri="{FF2B5EF4-FFF2-40B4-BE49-F238E27FC236}">
                <a16:creationId xmlns:a16="http://schemas.microsoft.com/office/drawing/2014/main" id="{CA65A68A-E169-352C-679F-1793F23BE148}"/>
              </a:ext>
            </a:extLst>
          </p:cNvPr>
          <p:cNvSpPr/>
          <p:nvPr userDrawn="1"/>
        </p:nvSpPr>
        <p:spPr>
          <a:xfrm>
            <a:off x="9298923" y="1232318"/>
            <a:ext cx="1707413" cy="1709413"/>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bg1"/>
          </a:solidFill>
          <a:ln w="5752" cap="flat">
            <a:noFill/>
            <a:prstDash val="solid"/>
            <a:miter/>
          </a:ln>
          <a:effectLst>
            <a:outerShdw blurRad="322875" sx="102000" sy="102000" algn="ctr" rotWithShape="0">
              <a:prstClr val="black">
                <a:alpha val="14416"/>
              </a:prstClr>
            </a:outerShdw>
          </a:effectLst>
        </p:spPr>
        <p:txBody>
          <a:bodyPr lIns="0" tIns="0" rIns="0" bIns="0" rtlCol="0" anchor="ctr"/>
          <a:lstStyle/>
          <a:p>
            <a:pPr algn="ctr"/>
            <a:endParaRPr lang="en-US" sz="3600">
              <a:latin typeface="Aptos" panose="020B0004020202020204" pitchFamily="34" charset="0"/>
            </a:endParaRPr>
          </a:p>
        </p:txBody>
      </p:sp>
      <p:sp>
        <p:nvSpPr>
          <p:cNvPr id="39" name="Graphic 7">
            <a:extLst>
              <a:ext uri="{FF2B5EF4-FFF2-40B4-BE49-F238E27FC236}">
                <a16:creationId xmlns:a16="http://schemas.microsoft.com/office/drawing/2014/main" id="{1991D8EC-DDFB-2A64-DCC3-BC4A9FFC8085}"/>
              </a:ext>
            </a:extLst>
          </p:cNvPr>
          <p:cNvSpPr/>
          <p:nvPr userDrawn="1"/>
        </p:nvSpPr>
        <p:spPr>
          <a:xfrm>
            <a:off x="5242294" y="1232318"/>
            <a:ext cx="1707413" cy="1709413"/>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bg1"/>
          </a:solidFill>
          <a:ln w="5752" cap="flat">
            <a:noFill/>
            <a:prstDash val="solid"/>
            <a:miter/>
          </a:ln>
          <a:effectLst>
            <a:outerShdw blurRad="322875" sx="102000" sy="102000" algn="ctr" rotWithShape="0">
              <a:prstClr val="black">
                <a:alpha val="14416"/>
              </a:prstClr>
            </a:outerShdw>
          </a:effectLst>
        </p:spPr>
        <p:txBody>
          <a:bodyPr lIns="0" tIns="0" rIns="0" bIns="0" rtlCol="0" anchor="ctr"/>
          <a:lstStyle/>
          <a:p>
            <a:pPr algn="ctr"/>
            <a:endParaRPr lang="en-US" sz="3600">
              <a:latin typeface="Aptos" panose="020B0004020202020204" pitchFamily="34" charset="0"/>
            </a:endParaRPr>
          </a:p>
        </p:txBody>
      </p:sp>
      <p:sp>
        <p:nvSpPr>
          <p:cNvPr id="40" name="Graphic 7">
            <a:extLst>
              <a:ext uri="{FF2B5EF4-FFF2-40B4-BE49-F238E27FC236}">
                <a16:creationId xmlns:a16="http://schemas.microsoft.com/office/drawing/2014/main" id="{815F6117-02D5-21CC-EF0D-03435552C748}"/>
              </a:ext>
            </a:extLst>
          </p:cNvPr>
          <p:cNvSpPr/>
          <p:nvPr userDrawn="1"/>
        </p:nvSpPr>
        <p:spPr>
          <a:xfrm>
            <a:off x="1311256" y="1232318"/>
            <a:ext cx="1707413" cy="1709413"/>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bg1"/>
          </a:solidFill>
          <a:ln w="5752" cap="flat">
            <a:noFill/>
            <a:prstDash val="solid"/>
            <a:miter/>
          </a:ln>
          <a:effectLst>
            <a:outerShdw blurRad="322875" sx="102000" sy="102000" algn="ctr" rotWithShape="0">
              <a:prstClr val="black">
                <a:alpha val="14416"/>
              </a:prstClr>
            </a:outerShdw>
          </a:effectLst>
        </p:spPr>
        <p:txBody>
          <a:bodyPr lIns="0" tIns="0" rIns="0" bIns="0" rtlCol="0" anchor="ctr"/>
          <a:lstStyle/>
          <a:p>
            <a:pPr algn="ctr"/>
            <a:endParaRPr lang="en-US" sz="3600">
              <a:latin typeface="Aptos" panose="020B0004020202020204" pitchFamily="34" charset="0"/>
            </a:endParaRPr>
          </a:p>
        </p:txBody>
      </p:sp>
      <p:pic>
        <p:nvPicPr>
          <p:cNvPr id="41" name="Graphic 40">
            <a:extLst>
              <a:ext uri="{FF2B5EF4-FFF2-40B4-BE49-F238E27FC236}">
                <a16:creationId xmlns:a16="http://schemas.microsoft.com/office/drawing/2014/main" id="{1D5DDFC8-D864-5F9F-8E99-EF97A6FA540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741819" y="1653957"/>
            <a:ext cx="832182" cy="832182"/>
          </a:xfrm>
          <a:prstGeom prst="rect">
            <a:avLst/>
          </a:prstGeom>
        </p:spPr>
      </p:pic>
      <p:pic>
        <p:nvPicPr>
          <p:cNvPr id="42" name="Graphic 41">
            <a:extLst>
              <a:ext uri="{FF2B5EF4-FFF2-40B4-BE49-F238E27FC236}">
                <a16:creationId xmlns:a16="http://schemas.microsoft.com/office/drawing/2014/main" id="{774ED965-DBD1-5E8C-EBC6-D476E58978E4}"/>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5677126" y="1648862"/>
            <a:ext cx="866775" cy="828675"/>
          </a:xfrm>
          <a:prstGeom prst="rect">
            <a:avLst/>
          </a:prstGeom>
        </p:spPr>
      </p:pic>
      <p:pic>
        <p:nvPicPr>
          <p:cNvPr id="43" name="Graphic 42">
            <a:extLst>
              <a:ext uri="{FF2B5EF4-FFF2-40B4-BE49-F238E27FC236}">
                <a16:creationId xmlns:a16="http://schemas.microsoft.com/office/drawing/2014/main" id="{9ECBDA51-BC13-F217-5E19-C1CC2AC7EB0B}"/>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757143" y="1669243"/>
            <a:ext cx="854960" cy="854960"/>
          </a:xfrm>
          <a:prstGeom prst="rect">
            <a:avLst/>
          </a:prstGeom>
        </p:spPr>
      </p:pic>
      <p:sp>
        <p:nvSpPr>
          <p:cNvPr id="2" name="Slide Number Placeholder 8">
            <a:extLst>
              <a:ext uri="{FF2B5EF4-FFF2-40B4-BE49-F238E27FC236}">
                <a16:creationId xmlns:a16="http://schemas.microsoft.com/office/drawing/2014/main" id="{AB910CC3-196F-0065-4B45-6ED0135B43EF}"/>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a:latin typeface="Aptos" panose="020B0004020202020204" pitchFamily="34" charset="0"/>
            </a:endParaRPr>
          </a:p>
        </p:txBody>
      </p:sp>
    </p:spTree>
    <p:extLst>
      <p:ext uri="{BB962C8B-B14F-4D97-AF65-F5344CB8AC3E}">
        <p14:creationId xmlns:p14="http://schemas.microsoft.com/office/powerpoint/2010/main" val="37649266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End-to_End slide 3">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3BFF483-0BFD-1445-762A-EEA51269F1CF}"/>
              </a:ext>
            </a:extLst>
          </p:cNvPr>
          <p:cNvSpPr>
            <a:spLocks noGrp="1"/>
          </p:cNvSpPr>
          <p:nvPr>
            <p:ph type="title" hasCustomPrompt="1"/>
          </p:nvPr>
        </p:nvSpPr>
        <p:spPr>
          <a:xfrm>
            <a:off x="382361" y="377484"/>
            <a:ext cx="10919052" cy="890929"/>
          </a:xfrm>
          <a:prstGeom prst="rect">
            <a:avLst/>
          </a:prstGeom>
        </p:spPr>
        <p:txBody>
          <a:bodyPr lIns="0" tIns="0" rIns="0" bIns="0"/>
          <a:lstStyle>
            <a:lvl1pPr>
              <a:defRPr b="0">
                <a:solidFill>
                  <a:schemeClr val="tx1"/>
                </a:solidFill>
              </a:defRPr>
            </a:lvl1pPr>
          </a:lstStyle>
          <a:p>
            <a:r>
              <a:rPr lang="en-US"/>
              <a:t>End-to-end capabilities enabling biologics asset development for</a:t>
            </a:r>
            <a:br>
              <a:rPr lang="en-US"/>
            </a:br>
            <a:r>
              <a:rPr lang="en-US"/>
              <a:t>regulatory approvals</a:t>
            </a:r>
          </a:p>
        </p:txBody>
      </p:sp>
      <p:grpSp>
        <p:nvGrpSpPr>
          <p:cNvPr id="4" name="Group 3">
            <a:extLst>
              <a:ext uri="{FF2B5EF4-FFF2-40B4-BE49-F238E27FC236}">
                <a16:creationId xmlns:a16="http://schemas.microsoft.com/office/drawing/2014/main" id="{B3104803-E896-343B-F897-541EBCC32D7D}"/>
              </a:ext>
            </a:extLst>
          </p:cNvPr>
          <p:cNvGrpSpPr>
            <a:grpSpLocks noChangeAspect="1"/>
          </p:cNvGrpSpPr>
          <p:nvPr userDrawn="1"/>
        </p:nvGrpSpPr>
        <p:grpSpPr>
          <a:xfrm>
            <a:off x="9983561" y="6480516"/>
            <a:ext cx="1828800" cy="187977"/>
            <a:chOff x="8552984" y="6221508"/>
            <a:chExt cx="2284420" cy="234809"/>
          </a:xfrm>
        </p:grpSpPr>
        <p:sp>
          <p:nvSpPr>
            <p:cNvPr id="5" name="Freeform: Shape 8">
              <a:extLst>
                <a:ext uri="{FF2B5EF4-FFF2-40B4-BE49-F238E27FC236}">
                  <a16:creationId xmlns:a16="http://schemas.microsoft.com/office/drawing/2014/main" id="{2BC308FE-24A7-F522-5138-C4B42A3D8B73}"/>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6" name="Freeform: Shape 10">
              <a:extLst>
                <a:ext uri="{FF2B5EF4-FFF2-40B4-BE49-F238E27FC236}">
                  <a16:creationId xmlns:a16="http://schemas.microsoft.com/office/drawing/2014/main" id="{45CFD813-5CEB-4C01-2281-E6DA7DE67802}"/>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7" name="Freeform: Shape 11">
              <a:extLst>
                <a:ext uri="{FF2B5EF4-FFF2-40B4-BE49-F238E27FC236}">
                  <a16:creationId xmlns:a16="http://schemas.microsoft.com/office/drawing/2014/main" id="{0FA73814-8681-F06F-64D6-2EAE936DAB9E}"/>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8" name="Freeform: Shape 12">
              <a:extLst>
                <a:ext uri="{FF2B5EF4-FFF2-40B4-BE49-F238E27FC236}">
                  <a16:creationId xmlns:a16="http://schemas.microsoft.com/office/drawing/2014/main" id="{7B293B94-61C3-E719-8B2F-CAB487127B61}"/>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9" name="Freeform: Shape 13">
              <a:extLst>
                <a:ext uri="{FF2B5EF4-FFF2-40B4-BE49-F238E27FC236}">
                  <a16:creationId xmlns:a16="http://schemas.microsoft.com/office/drawing/2014/main" id="{09B2FD39-6986-E5A6-2C33-26817511FE5A}"/>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0" name="Freeform: Shape 14">
              <a:extLst>
                <a:ext uri="{FF2B5EF4-FFF2-40B4-BE49-F238E27FC236}">
                  <a16:creationId xmlns:a16="http://schemas.microsoft.com/office/drawing/2014/main" id="{66904BA8-DBEE-F97D-F061-9397472D1CB9}"/>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1" name="Freeform: Shape 15">
              <a:extLst>
                <a:ext uri="{FF2B5EF4-FFF2-40B4-BE49-F238E27FC236}">
                  <a16:creationId xmlns:a16="http://schemas.microsoft.com/office/drawing/2014/main" id="{A5CD14C8-497A-5299-C5A2-B6B996D92F7C}"/>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2" name="Freeform: Shape 16">
              <a:extLst>
                <a:ext uri="{FF2B5EF4-FFF2-40B4-BE49-F238E27FC236}">
                  <a16:creationId xmlns:a16="http://schemas.microsoft.com/office/drawing/2014/main" id="{2D04ECB8-974A-4212-EA6D-CE8AAF3BCE51}"/>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13" name="Group 12">
              <a:extLst>
                <a:ext uri="{FF2B5EF4-FFF2-40B4-BE49-F238E27FC236}">
                  <a16:creationId xmlns:a16="http://schemas.microsoft.com/office/drawing/2014/main" id="{D1BD7F4F-E553-FC0D-D057-209EBE308B30}"/>
                </a:ext>
              </a:extLst>
            </p:cNvPr>
            <p:cNvGrpSpPr/>
            <p:nvPr userDrawn="1"/>
          </p:nvGrpSpPr>
          <p:grpSpPr>
            <a:xfrm>
              <a:off x="8552984" y="6221552"/>
              <a:ext cx="228073" cy="234765"/>
              <a:chOff x="8552984" y="6221552"/>
              <a:chExt cx="228073" cy="234765"/>
            </a:xfrm>
          </p:grpSpPr>
          <p:grpSp>
            <p:nvGrpSpPr>
              <p:cNvPr id="14" name="Group 13">
                <a:extLst>
                  <a:ext uri="{FF2B5EF4-FFF2-40B4-BE49-F238E27FC236}">
                    <a16:creationId xmlns:a16="http://schemas.microsoft.com/office/drawing/2014/main" id="{3CE7BD72-8B90-94B0-4915-BB5219DC4865}"/>
                  </a:ext>
                </a:extLst>
              </p:cNvPr>
              <p:cNvGrpSpPr/>
              <p:nvPr userDrawn="1"/>
            </p:nvGrpSpPr>
            <p:grpSpPr>
              <a:xfrm>
                <a:off x="8663403" y="6284118"/>
                <a:ext cx="7215" cy="6863"/>
                <a:chOff x="8663403" y="6284118"/>
                <a:chExt cx="7215" cy="6863"/>
              </a:xfrm>
            </p:grpSpPr>
            <p:sp>
              <p:nvSpPr>
                <p:cNvPr id="17" name="Freeform: Shape 21">
                  <a:extLst>
                    <a:ext uri="{FF2B5EF4-FFF2-40B4-BE49-F238E27FC236}">
                      <a16:creationId xmlns:a16="http://schemas.microsoft.com/office/drawing/2014/main" id="{ED5686D2-0FEF-4764-EA49-E5999F24434B}"/>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8" name="Freeform: Shape 22">
                  <a:extLst>
                    <a:ext uri="{FF2B5EF4-FFF2-40B4-BE49-F238E27FC236}">
                      <a16:creationId xmlns:a16="http://schemas.microsoft.com/office/drawing/2014/main" id="{CF8CF33E-7669-0C62-38F7-D1E2DDAF42DD}"/>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9" name="Freeform: Shape 23">
                  <a:extLst>
                    <a:ext uri="{FF2B5EF4-FFF2-40B4-BE49-F238E27FC236}">
                      <a16:creationId xmlns:a16="http://schemas.microsoft.com/office/drawing/2014/main" id="{55CF0845-5E81-98AC-9D4A-B56E970F8263}"/>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15" name="Freeform: Shape 19">
                <a:extLst>
                  <a:ext uri="{FF2B5EF4-FFF2-40B4-BE49-F238E27FC236}">
                    <a16:creationId xmlns:a16="http://schemas.microsoft.com/office/drawing/2014/main" id="{A60C3BA4-5DA1-1EE4-3003-A8F0AC1C16DD}"/>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16" name="Freeform: Shape 20">
                <a:extLst>
                  <a:ext uri="{FF2B5EF4-FFF2-40B4-BE49-F238E27FC236}">
                    <a16:creationId xmlns:a16="http://schemas.microsoft.com/office/drawing/2014/main" id="{496ACB79-22E4-7D63-263F-142F4B710149}"/>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20" name="Rectangle 19">
            <a:extLst>
              <a:ext uri="{FF2B5EF4-FFF2-40B4-BE49-F238E27FC236}">
                <a16:creationId xmlns:a16="http://schemas.microsoft.com/office/drawing/2014/main" id="{A799A130-DB9C-06D7-760E-285580713060}"/>
              </a:ext>
            </a:extLst>
          </p:cNvPr>
          <p:cNvSpPr/>
          <p:nvPr userDrawn="1"/>
        </p:nvSpPr>
        <p:spPr>
          <a:xfrm>
            <a:off x="0" y="1670957"/>
            <a:ext cx="4064000" cy="4294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21" name="Rectangle 20">
            <a:extLst>
              <a:ext uri="{FF2B5EF4-FFF2-40B4-BE49-F238E27FC236}">
                <a16:creationId xmlns:a16="http://schemas.microsoft.com/office/drawing/2014/main" id="{073B4B02-775C-1EB3-DCB0-FE9687DF42C0}"/>
              </a:ext>
            </a:extLst>
          </p:cNvPr>
          <p:cNvSpPr/>
          <p:nvPr userDrawn="1"/>
        </p:nvSpPr>
        <p:spPr>
          <a:xfrm>
            <a:off x="4064000" y="1670957"/>
            <a:ext cx="4064000" cy="429486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22" name="Rectangle 21">
            <a:extLst>
              <a:ext uri="{FF2B5EF4-FFF2-40B4-BE49-F238E27FC236}">
                <a16:creationId xmlns:a16="http://schemas.microsoft.com/office/drawing/2014/main" id="{16C23A6C-2CBA-7FBC-2DE7-50B2082F9C7C}"/>
              </a:ext>
            </a:extLst>
          </p:cNvPr>
          <p:cNvSpPr/>
          <p:nvPr userDrawn="1"/>
        </p:nvSpPr>
        <p:spPr>
          <a:xfrm>
            <a:off x="8128000" y="1670957"/>
            <a:ext cx="4064000" cy="429486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38" name="Graphic 7">
            <a:extLst>
              <a:ext uri="{FF2B5EF4-FFF2-40B4-BE49-F238E27FC236}">
                <a16:creationId xmlns:a16="http://schemas.microsoft.com/office/drawing/2014/main" id="{CA65A68A-E169-352C-679F-1793F23BE148}"/>
              </a:ext>
            </a:extLst>
          </p:cNvPr>
          <p:cNvSpPr/>
          <p:nvPr userDrawn="1"/>
        </p:nvSpPr>
        <p:spPr>
          <a:xfrm>
            <a:off x="9298923" y="1232318"/>
            <a:ext cx="1707413" cy="1709413"/>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bg1"/>
          </a:solidFill>
          <a:ln w="5752" cap="flat">
            <a:noFill/>
            <a:prstDash val="solid"/>
            <a:miter/>
          </a:ln>
          <a:effectLst>
            <a:outerShdw blurRad="322875" sx="102000" sy="102000" algn="ctr" rotWithShape="0">
              <a:prstClr val="black">
                <a:alpha val="14416"/>
              </a:prstClr>
            </a:outerShdw>
          </a:effectLst>
        </p:spPr>
        <p:txBody>
          <a:bodyPr lIns="0" tIns="0" rIns="0" bIns="0" rtlCol="0" anchor="ctr"/>
          <a:lstStyle/>
          <a:p>
            <a:pPr algn="ctr"/>
            <a:endParaRPr lang="en-US" sz="3600">
              <a:latin typeface="Aptos" panose="020B0004020202020204" pitchFamily="34" charset="0"/>
            </a:endParaRPr>
          </a:p>
        </p:txBody>
      </p:sp>
      <p:sp>
        <p:nvSpPr>
          <p:cNvPr id="39" name="Graphic 7">
            <a:extLst>
              <a:ext uri="{FF2B5EF4-FFF2-40B4-BE49-F238E27FC236}">
                <a16:creationId xmlns:a16="http://schemas.microsoft.com/office/drawing/2014/main" id="{1991D8EC-DDFB-2A64-DCC3-BC4A9FFC8085}"/>
              </a:ext>
            </a:extLst>
          </p:cNvPr>
          <p:cNvSpPr/>
          <p:nvPr userDrawn="1"/>
        </p:nvSpPr>
        <p:spPr>
          <a:xfrm>
            <a:off x="5242294" y="1232318"/>
            <a:ext cx="1707413" cy="1709413"/>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bg1"/>
          </a:solidFill>
          <a:ln w="5752" cap="flat">
            <a:noFill/>
            <a:prstDash val="solid"/>
            <a:miter/>
          </a:ln>
          <a:effectLst>
            <a:outerShdw blurRad="322875" sx="102000" sy="102000" algn="ctr" rotWithShape="0">
              <a:prstClr val="black">
                <a:alpha val="14416"/>
              </a:prstClr>
            </a:outerShdw>
          </a:effectLst>
        </p:spPr>
        <p:txBody>
          <a:bodyPr lIns="0" tIns="0" rIns="0" bIns="0" rtlCol="0" anchor="ctr"/>
          <a:lstStyle/>
          <a:p>
            <a:pPr algn="ctr"/>
            <a:endParaRPr lang="en-US" sz="3600">
              <a:latin typeface="Aptos" panose="020B0004020202020204" pitchFamily="34" charset="0"/>
            </a:endParaRPr>
          </a:p>
        </p:txBody>
      </p:sp>
      <p:sp>
        <p:nvSpPr>
          <p:cNvPr id="40" name="Graphic 7">
            <a:extLst>
              <a:ext uri="{FF2B5EF4-FFF2-40B4-BE49-F238E27FC236}">
                <a16:creationId xmlns:a16="http://schemas.microsoft.com/office/drawing/2014/main" id="{815F6117-02D5-21CC-EF0D-03435552C748}"/>
              </a:ext>
            </a:extLst>
          </p:cNvPr>
          <p:cNvSpPr/>
          <p:nvPr userDrawn="1"/>
        </p:nvSpPr>
        <p:spPr>
          <a:xfrm>
            <a:off x="1311256" y="1232318"/>
            <a:ext cx="1707413" cy="1709413"/>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bg1"/>
          </a:solidFill>
          <a:ln w="5752" cap="flat">
            <a:noFill/>
            <a:prstDash val="solid"/>
            <a:miter/>
          </a:ln>
          <a:effectLst>
            <a:outerShdw blurRad="322875" sx="102000" sy="102000" algn="ctr" rotWithShape="0">
              <a:prstClr val="black">
                <a:alpha val="14416"/>
              </a:prstClr>
            </a:outerShdw>
          </a:effectLst>
        </p:spPr>
        <p:txBody>
          <a:bodyPr lIns="0" tIns="0" rIns="0" bIns="0" rtlCol="0" anchor="ctr"/>
          <a:lstStyle/>
          <a:p>
            <a:pPr algn="ctr"/>
            <a:endParaRPr lang="en-US" sz="3600">
              <a:latin typeface="Aptos" panose="020B0004020202020204" pitchFamily="34" charset="0"/>
            </a:endParaRPr>
          </a:p>
        </p:txBody>
      </p:sp>
      <p:sp>
        <p:nvSpPr>
          <p:cNvPr id="2" name="Slide Number Placeholder 8">
            <a:extLst>
              <a:ext uri="{FF2B5EF4-FFF2-40B4-BE49-F238E27FC236}">
                <a16:creationId xmlns:a16="http://schemas.microsoft.com/office/drawing/2014/main" id="{AB910CC3-196F-0065-4B45-6ED0135B43EF}"/>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a:latin typeface="Aptos" panose="020B0004020202020204" pitchFamily="34" charset="0"/>
            </a:endParaRPr>
          </a:p>
        </p:txBody>
      </p:sp>
    </p:spTree>
    <p:extLst>
      <p:ext uri="{BB962C8B-B14F-4D97-AF65-F5344CB8AC3E}">
        <p14:creationId xmlns:p14="http://schemas.microsoft.com/office/powerpoint/2010/main" val="14229021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End-to_End slide 3">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3BFF483-0BFD-1445-762A-EEA51269F1CF}"/>
              </a:ext>
            </a:extLst>
          </p:cNvPr>
          <p:cNvSpPr>
            <a:spLocks noGrp="1"/>
          </p:cNvSpPr>
          <p:nvPr>
            <p:ph type="title" hasCustomPrompt="1"/>
          </p:nvPr>
        </p:nvSpPr>
        <p:spPr>
          <a:xfrm>
            <a:off x="382361" y="377484"/>
            <a:ext cx="10919052" cy="890929"/>
          </a:xfrm>
          <a:prstGeom prst="rect">
            <a:avLst/>
          </a:prstGeom>
        </p:spPr>
        <p:txBody>
          <a:bodyPr lIns="0" tIns="0" rIns="0" bIns="0"/>
          <a:lstStyle>
            <a:lvl1pPr>
              <a:defRPr b="0">
                <a:solidFill>
                  <a:schemeClr val="tx1"/>
                </a:solidFill>
              </a:defRPr>
            </a:lvl1pPr>
          </a:lstStyle>
          <a:p>
            <a:r>
              <a:rPr lang="en-US"/>
              <a:t>End-to-end capabilities enabling biologics asset development for</a:t>
            </a:r>
            <a:br>
              <a:rPr lang="en-US"/>
            </a:br>
            <a:r>
              <a:rPr lang="en-US"/>
              <a:t>regulatory approvals</a:t>
            </a:r>
          </a:p>
        </p:txBody>
      </p:sp>
      <p:grpSp>
        <p:nvGrpSpPr>
          <p:cNvPr id="4" name="Group 3">
            <a:extLst>
              <a:ext uri="{FF2B5EF4-FFF2-40B4-BE49-F238E27FC236}">
                <a16:creationId xmlns:a16="http://schemas.microsoft.com/office/drawing/2014/main" id="{B3104803-E896-343B-F897-541EBCC32D7D}"/>
              </a:ext>
            </a:extLst>
          </p:cNvPr>
          <p:cNvGrpSpPr>
            <a:grpSpLocks noChangeAspect="1"/>
          </p:cNvGrpSpPr>
          <p:nvPr userDrawn="1"/>
        </p:nvGrpSpPr>
        <p:grpSpPr>
          <a:xfrm>
            <a:off x="9983561" y="6480516"/>
            <a:ext cx="1828800" cy="187977"/>
            <a:chOff x="8552984" y="6221508"/>
            <a:chExt cx="2284420" cy="234809"/>
          </a:xfrm>
        </p:grpSpPr>
        <p:sp>
          <p:nvSpPr>
            <p:cNvPr id="5" name="Freeform: Shape 8">
              <a:extLst>
                <a:ext uri="{FF2B5EF4-FFF2-40B4-BE49-F238E27FC236}">
                  <a16:creationId xmlns:a16="http://schemas.microsoft.com/office/drawing/2014/main" id="{2BC308FE-24A7-F522-5138-C4B42A3D8B73}"/>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6" name="Freeform: Shape 10">
              <a:extLst>
                <a:ext uri="{FF2B5EF4-FFF2-40B4-BE49-F238E27FC236}">
                  <a16:creationId xmlns:a16="http://schemas.microsoft.com/office/drawing/2014/main" id="{45CFD813-5CEB-4C01-2281-E6DA7DE67802}"/>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7" name="Freeform: Shape 11">
              <a:extLst>
                <a:ext uri="{FF2B5EF4-FFF2-40B4-BE49-F238E27FC236}">
                  <a16:creationId xmlns:a16="http://schemas.microsoft.com/office/drawing/2014/main" id="{0FA73814-8681-F06F-64D6-2EAE936DAB9E}"/>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8" name="Freeform: Shape 12">
              <a:extLst>
                <a:ext uri="{FF2B5EF4-FFF2-40B4-BE49-F238E27FC236}">
                  <a16:creationId xmlns:a16="http://schemas.microsoft.com/office/drawing/2014/main" id="{7B293B94-61C3-E719-8B2F-CAB487127B61}"/>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9" name="Freeform: Shape 13">
              <a:extLst>
                <a:ext uri="{FF2B5EF4-FFF2-40B4-BE49-F238E27FC236}">
                  <a16:creationId xmlns:a16="http://schemas.microsoft.com/office/drawing/2014/main" id="{09B2FD39-6986-E5A6-2C33-26817511FE5A}"/>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0" name="Freeform: Shape 14">
              <a:extLst>
                <a:ext uri="{FF2B5EF4-FFF2-40B4-BE49-F238E27FC236}">
                  <a16:creationId xmlns:a16="http://schemas.microsoft.com/office/drawing/2014/main" id="{66904BA8-DBEE-F97D-F061-9397472D1CB9}"/>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1" name="Freeform: Shape 15">
              <a:extLst>
                <a:ext uri="{FF2B5EF4-FFF2-40B4-BE49-F238E27FC236}">
                  <a16:creationId xmlns:a16="http://schemas.microsoft.com/office/drawing/2014/main" id="{A5CD14C8-497A-5299-C5A2-B6B996D92F7C}"/>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2" name="Freeform: Shape 16">
              <a:extLst>
                <a:ext uri="{FF2B5EF4-FFF2-40B4-BE49-F238E27FC236}">
                  <a16:creationId xmlns:a16="http://schemas.microsoft.com/office/drawing/2014/main" id="{2D04ECB8-974A-4212-EA6D-CE8AAF3BCE51}"/>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13" name="Group 12">
              <a:extLst>
                <a:ext uri="{FF2B5EF4-FFF2-40B4-BE49-F238E27FC236}">
                  <a16:creationId xmlns:a16="http://schemas.microsoft.com/office/drawing/2014/main" id="{D1BD7F4F-E553-FC0D-D057-209EBE308B30}"/>
                </a:ext>
              </a:extLst>
            </p:cNvPr>
            <p:cNvGrpSpPr/>
            <p:nvPr userDrawn="1"/>
          </p:nvGrpSpPr>
          <p:grpSpPr>
            <a:xfrm>
              <a:off x="8552984" y="6221552"/>
              <a:ext cx="228073" cy="234765"/>
              <a:chOff x="8552984" y="6221552"/>
              <a:chExt cx="228073" cy="234765"/>
            </a:xfrm>
          </p:grpSpPr>
          <p:grpSp>
            <p:nvGrpSpPr>
              <p:cNvPr id="14" name="Group 13">
                <a:extLst>
                  <a:ext uri="{FF2B5EF4-FFF2-40B4-BE49-F238E27FC236}">
                    <a16:creationId xmlns:a16="http://schemas.microsoft.com/office/drawing/2014/main" id="{3CE7BD72-8B90-94B0-4915-BB5219DC4865}"/>
                  </a:ext>
                </a:extLst>
              </p:cNvPr>
              <p:cNvGrpSpPr/>
              <p:nvPr userDrawn="1"/>
            </p:nvGrpSpPr>
            <p:grpSpPr>
              <a:xfrm>
                <a:off x="8663403" y="6284118"/>
                <a:ext cx="7215" cy="6863"/>
                <a:chOff x="8663403" y="6284118"/>
                <a:chExt cx="7215" cy="6863"/>
              </a:xfrm>
            </p:grpSpPr>
            <p:sp>
              <p:nvSpPr>
                <p:cNvPr id="17" name="Freeform: Shape 21">
                  <a:extLst>
                    <a:ext uri="{FF2B5EF4-FFF2-40B4-BE49-F238E27FC236}">
                      <a16:creationId xmlns:a16="http://schemas.microsoft.com/office/drawing/2014/main" id="{ED5686D2-0FEF-4764-EA49-E5999F24434B}"/>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8" name="Freeform: Shape 22">
                  <a:extLst>
                    <a:ext uri="{FF2B5EF4-FFF2-40B4-BE49-F238E27FC236}">
                      <a16:creationId xmlns:a16="http://schemas.microsoft.com/office/drawing/2014/main" id="{CF8CF33E-7669-0C62-38F7-D1E2DDAF42DD}"/>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9" name="Freeform: Shape 23">
                  <a:extLst>
                    <a:ext uri="{FF2B5EF4-FFF2-40B4-BE49-F238E27FC236}">
                      <a16:creationId xmlns:a16="http://schemas.microsoft.com/office/drawing/2014/main" id="{55CF0845-5E81-98AC-9D4A-B56E970F8263}"/>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15" name="Freeform: Shape 19">
                <a:extLst>
                  <a:ext uri="{FF2B5EF4-FFF2-40B4-BE49-F238E27FC236}">
                    <a16:creationId xmlns:a16="http://schemas.microsoft.com/office/drawing/2014/main" id="{A60C3BA4-5DA1-1EE4-3003-A8F0AC1C16DD}"/>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16" name="Freeform: Shape 20">
                <a:extLst>
                  <a:ext uri="{FF2B5EF4-FFF2-40B4-BE49-F238E27FC236}">
                    <a16:creationId xmlns:a16="http://schemas.microsoft.com/office/drawing/2014/main" id="{496ACB79-22E4-7D63-263F-142F4B710149}"/>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2" name="Slide Number Placeholder 8">
            <a:extLst>
              <a:ext uri="{FF2B5EF4-FFF2-40B4-BE49-F238E27FC236}">
                <a16:creationId xmlns:a16="http://schemas.microsoft.com/office/drawing/2014/main" id="{AB910CC3-196F-0065-4B45-6ED0135B43EF}"/>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a:latin typeface="Aptos" panose="020B0004020202020204" pitchFamily="34" charset="0"/>
            </a:endParaRPr>
          </a:p>
        </p:txBody>
      </p:sp>
      <p:sp>
        <p:nvSpPr>
          <p:cNvPr id="20" name="Rectangle 19">
            <a:extLst>
              <a:ext uri="{FF2B5EF4-FFF2-40B4-BE49-F238E27FC236}">
                <a16:creationId xmlns:a16="http://schemas.microsoft.com/office/drawing/2014/main" id="{A799A130-DB9C-06D7-760E-285580713060}"/>
              </a:ext>
            </a:extLst>
          </p:cNvPr>
          <p:cNvSpPr/>
          <p:nvPr userDrawn="1"/>
        </p:nvSpPr>
        <p:spPr>
          <a:xfrm>
            <a:off x="-1" y="1561431"/>
            <a:ext cx="3049238" cy="393948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21" name="Rectangle 20">
            <a:extLst>
              <a:ext uri="{FF2B5EF4-FFF2-40B4-BE49-F238E27FC236}">
                <a16:creationId xmlns:a16="http://schemas.microsoft.com/office/drawing/2014/main" id="{073B4B02-775C-1EB3-DCB0-FE9687DF42C0}"/>
              </a:ext>
            </a:extLst>
          </p:cNvPr>
          <p:cNvSpPr/>
          <p:nvPr userDrawn="1"/>
        </p:nvSpPr>
        <p:spPr>
          <a:xfrm>
            <a:off x="3049237" y="1561431"/>
            <a:ext cx="3049238" cy="393948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22" name="Rectangle 21">
            <a:extLst>
              <a:ext uri="{FF2B5EF4-FFF2-40B4-BE49-F238E27FC236}">
                <a16:creationId xmlns:a16="http://schemas.microsoft.com/office/drawing/2014/main" id="{16C23A6C-2CBA-7FBC-2DE7-50B2082F9C7C}"/>
              </a:ext>
            </a:extLst>
          </p:cNvPr>
          <p:cNvSpPr/>
          <p:nvPr userDrawn="1"/>
        </p:nvSpPr>
        <p:spPr>
          <a:xfrm>
            <a:off x="6098474" y="1561431"/>
            <a:ext cx="3049238" cy="393948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38" name="Graphic 7">
            <a:extLst>
              <a:ext uri="{FF2B5EF4-FFF2-40B4-BE49-F238E27FC236}">
                <a16:creationId xmlns:a16="http://schemas.microsoft.com/office/drawing/2014/main" id="{CA65A68A-E169-352C-679F-1793F23BE148}"/>
              </a:ext>
            </a:extLst>
          </p:cNvPr>
          <p:cNvSpPr/>
          <p:nvPr userDrawn="1"/>
        </p:nvSpPr>
        <p:spPr>
          <a:xfrm>
            <a:off x="6946685" y="1232318"/>
            <a:ext cx="1281080" cy="1282580"/>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bg1"/>
          </a:solidFill>
          <a:ln w="5752" cap="flat">
            <a:noFill/>
            <a:prstDash val="solid"/>
            <a:miter/>
          </a:ln>
          <a:effectLst>
            <a:outerShdw blurRad="322875" sx="102000" sy="102000" algn="ctr" rotWithShape="0">
              <a:prstClr val="black">
                <a:alpha val="14416"/>
              </a:prstClr>
            </a:outerShdw>
          </a:effectLst>
        </p:spPr>
        <p:txBody>
          <a:bodyPr lIns="0" tIns="0" rIns="0" bIns="0" rtlCol="0" anchor="ctr"/>
          <a:lstStyle/>
          <a:p>
            <a:pPr algn="ctr"/>
            <a:endParaRPr lang="en-US" sz="3600">
              <a:latin typeface="Aptos" panose="020B0004020202020204" pitchFamily="34" charset="0"/>
            </a:endParaRPr>
          </a:p>
        </p:txBody>
      </p:sp>
      <p:sp>
        <p:nvSpPr>
          <p:cNvPr id="39" name="Graphic 7">
            <a:extLst>
              <a:ext uri="{FF2B5EF4-FFF2-40B4-BE49-F238E27FC236}">
                <a16:creationId xmlns:a16="http://schemas.microsoft.com/office/drawing/2014/main" id="{1991D8EC-DDFB-2A64-DCC3-BC4A9FFC8085}"/>
              </a:ext>
            </a:extLst>
          </p:cNvPr>
          <p:cNvSpPr/>
          <p:nvPr userDrawn="1"/>
        </p:nvSpPr>
        <p:spPr>
          <a:xfrm>
            <a:off x="4009713" y="1232318"/>
            <a:ext cx="1281080" cy="1282580"/>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bg1"/>
          </a:solidFill>
          <a:ln w="5752" cap="flat">
            <a:noFill/>
            <a:prstDash val="solid"/>
            <a:miter/>
          </a:ln>
          <a:effectLst>
            <a:outerShdw blurRad="322875" sx="102000" sy="102000" algn="ctr" rotWithShape="0">
              <a:prstClr val="black">
                <a:alpha val="14416"/>
              </a:prstClr>
            </a:outerShdw>
          </a:effectLst>
        </p:spPr>
        <p:txBody>
          <a:bodyPr lIns="0" tIns="0" rIns="0" bIns="0" rtlCol="0" anchor="ctr"/>
          <a:lstStyle/>
          <a:p>
            <a:pPr algn="ctr"/>
            <a:endParaRPr lang="en-US" sz="3600">
              <a:latin typeface="Aptos" panose="020B0004020202020204" pitchFamily="34" charset="0"/>
            </a:endParaRPr>
          </a:p>
        </p:txBody>
      </p:sp>
      <p:sp>
        <p:nvSpPr>
          <p:cNvPr id="40" name="Graphic 7">
            <a:extLst>
              <a:ext uri="{FF2B5EF4-FFF2-40B4-BE49-F238E27FC236}">
                <a16:creationId xmlns:a16="http://schemas.microsoft.com/office/drawing/2014/main" id="{815F6117-02D5-21CC-EF0D-03435552C748}"/>
              </a:ext>
            </a:extLst>
          </p:cNvPr>
          <p:cNvSpPr/>
          <p:nvPr userDrawn="1"/>
        </p:nvSpPr>
        <p:spPr>
          <a:xfrm>
            <a:off x="1072741" y="1232318"/>
            <a:ext cx="1281080" cy="1282580"/>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bg1"/>
          </a:solidFill>
          <a:ln w="5752" cap="flat">
            <a:noFill/>
            <a:prstDash val="solid"/>
            <a:miter/>
          </a:ln>
          <a:effectLst>
            <a:outerShdw blurRad="322875" sx="102000" sy="102000" algn="ctr" rotWithShape="0">
              <a:prstClr val="black">
                <a:alpha val="14416"/>
              </a:prstClr>
            </a:outerShdw>
          </a:effectLst>
        </p:spPr>
        <p:txBody>
          <a:bodyPr lIns="0" tIns="0" rIns="0" bIns="0" rtlCol="0" anchor="ctr"/>
          <a:lstStyle/>
          <a:p>
            <a:pPr algn="ctr"/>
            <a:endParaRPr lang="en-US" sz="3600">
              <a:latin typeface="Aptos" panose="020B0004020202020204" pitchFamily="34" charset="0"/>
            </a:endParaRPr>
          </a:p>
        </p:txBody>
      </p:sp>
      <p:sp>
        <p:nvSpPr>
          <p:cNvPr id="24" name="Rectangle 23">
            <a:extLst>
              <a:ext uri="{FF2B5EF4-FFF2-40B4-BE49-F238E27FC236}">
                <a16:creationId xmlns:a16="http://schemas.microsoft.com/office/drawing/2014/main" id="{B96A4C01-40B1-1109-9850-33A2A4AABCB2}"/>
              </a:ext>
            </a:extLst>
          </p:cNvPr>
          <p:cNvSpPr/>
          <p:nvPr userDrawn="1"/>
        </p:nvSpPr>
        <p:spPr>
          <a:xfrm>
            <a:off x="9142762" y="1561431"/>
            <a:ext cx="3049238" cy="3939483"/>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25" name="Graphic 7">
            <a:extLst>
              <a:ext uri="{FF2B5EF4-FFF2-40B4-BE49-F238E27FC236}">
                <a16:creationId xmlns:a16="http://schemas.microsoft.com/office/drawing/2014/main" id="{A1C169C6-61C4-AF52-E495-93C29543A2F0}"/>
              </a:ext>
            </a:extLst>
          </p:cNvPr>
          <p:cNvSpPr/>
          <p:nvPr userDrawn="1"/>
        </p:nvSpPr>
        <p:spPr>
          <a:xfrm>
            <a:off x="9883658" y="1232318"/>
            <a:ext cx="1281080" cy="1282580"/>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bg1"/>
          </a:solidFill>
          <a:ln w="5752" cap="flat">
            <a:noFill/>
            <a:prstDash val="solid"/>
            <a:miter/>
          </a:ln>
          <a:effectLst>
            <a:outerShdw blurRad="322875" sx="102000" sy="102000" algn="ctr" rotWithShape="0">
              <a:prstClr val="black">
                <a:alpha val="14416"/>
              </a:prstClr>
            </a:outerShdw>
          </a:effectLst>
        </p:spPr>
        <p:txBody>
          <a:bodyPr lIns="0" tIns="0" rIns="0" bIns="0" rtlCol="0" anchor="ctr"/>
          <a:lstStyle/>
          <a:p>
            <a:pPr algn="ctr"/>
            <a:endParaRPr lang="en-US" sz="3600">
              <a:latin typeface="Aptos" panose="020B0004020202020204" pitchFamily="34" charset="0"/>
            </a:endParaRPr>
          </a:p>
        </p:txBody>
      </p:sp>
    </p:spTree>
    <p:extLst>
      <p:ext uri="{BB962C8B-B14F-4D97-AF65-F5344CB8AC3E}">
        <p14:creationId xmlns:p14="http://schemas.microsoft.com/office/powerpoint/2010/main" val="37366161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apacitie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A6135A-38A0-2440-126D-CAEAB9208782}"/>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757357" y="4218435"/>
            <a:ext cx="3334721" cy="2028013"/>
          </a:xfrm>
          <a:custGeom>
            <a:avLst/>
            <a:gdLst>
              <a:gd name="connsiteX0" fmla="*/ 456422 w 3334721"/>
              <a:gd name="connsiteY0" fmla="*/ 0 h 2028013"/>
              <a:gd name="connsiteX1" fmla="*/ 3334721 w 3334721"/>
              <a:gd name="connsiteY1" fmla="*/ 0 h 2028013"/>
              <a:gd name="connsiteX2" fmla="*/ 3334721 w 3334721"/>
              <a:gd name="connsiteY2" fmla="*/ 2028013 h 2028013"/>
              <a:gd name="connsiteX3" fmla="*/ 456422 w 3334721"/>
              <a:gd name="connsiteY3" fmla="*/ 2028013 h 2028013"/>
              <a:gd name="connsiteX4" fmla="*/ 456422 w 3334721"/>
              <a:gd name="connsiteY4" fmla="*/ 1677719 h 2028013"/>
              <a:gd name="connsiteX5" fmla="*/ 278288 w 3334721"/>
              <a:gd name="connsiteY5" fmla="*/ 1649742 h 2028013"/>
              <a:gd name="connsiteX6" fmla="*/ 278288 w 3334721"/>
              <a:gd name="connsiteY6" fmla="*/ 1649890 h 2028013"/>
              <a:gd name="connsiteX7" fmla="*/ 132893 w 3334721"/>
              <a:gd name="connsiteY7" fmla="*/ 1568190 h 2028013"/>
              <a:gd name="connsiteX8" fmla="*/ 35121 w 3334721"/>
              <a:gd name="connsiteY8" fmla="*/ 1440059 h 2028013"/>
              <a:gd name="connsiteX9" fmla="*/ 0 w 3334721"/>
              <a:gd name="connsiteY9" fmla="*/ 1270258 h 2028013"/>
              <a:gd name="connsiteX10" fmla="*/ 0 w 3334721"/>
              <a:gd name="connsiteY10" fmla="*/ 757882 h 2028013"/>
              <a:gd name="connsiteX11" fmla="*/ 35121 w 3334721"/>
              <a:gd name="connsiteY11" fmla="*/ 588082 h 2028013"/>
              <a:gd name="connsiteX12" fmla="*/ 132893 w 3334721"/>
              <a:gd name="connsiteY12" fmla="*/ 459951 h 2028013"/>
              <a:gd name="connsiteX13" fmla="*/ 278288 w 3334721"/>
              <a:gd name="connsiteY13" fmla="*/ 378250 h 2028013"/>
              <a:gd name="connsiteX14" fmla="*/ 456422 w 3334721"/>
              <a:gd name="connsiteY14" fmla="*/ 350272 h 202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34721" h="2028013">
                <a:moveTo>
                  <a:pt x="456422" y="0"/>
                </a:moveTo>
                <a:lnTo>
                  <a:pt x="3334721" y="0"/>
                </a:lnTo>
                <a:lnTo>
                  <a:pt x="3334721" y="2028013"/>
                </a:lnTo>
                <a:lnTo>
                  <a:pt x="456422" y="2028013"/>
                </a:lnTo>
                <a:lnTo>
                  <a:pt x="456422" y="1677719"/>
                </a:lnTo>
                <a:cubicBezTo>
                  <a:pt x="392876" y="1677719"/>
                  <a:pt x="333498" y="1668344"/>
                  <a:pt x="278288" y="1649742"/>
                </a:cubicBezTo>
                <a:lnTo>
                  <a:pt x="278288" y="1649890"/>
                </a:lnTo>
                <a:cubicBezTo>
                  <a:pt x="223076" y="1631139"/>
                  <a:pt x="174562" y="1604054"/>
                  <a:pt x="132893" y="1568190"/>
                </a:cubicBezTo>
                <a:cubicBezTo>
                  <a:pt x="91225" y="1532474"/>
                  <a:pt x="58634" y="1489764"/>
                  <a:pt x="35121" y="1440059"/>
                </a:cubicBezTo>
                <a:cubicBezTo>
                  <a:pt x="11607" y="1390354"/>
                  <a:pt x="0" y="1333804"/>
                  <a:pt x="0" y="1270258"/>
                </a:cubicBezTo>
                <a:lnTo>
                  <a:pt x="0" y="757882"/>
                </a:lnTo>
                <a:cubicBezTo>
                  <a:pt x="0" y="694337"/>
                  <a:pt x="11757" y="637787"/>
                  <a:pt x="35121" y="588082"/>
                </a:cubicBezTo>
                <a:cubicBezTo>
                  <a:pt x="58484" y="538377"/>
                  <a:pt x="91075" y="495667"/>
                  <a:pt x="132893" y="459951"/>
                </a:cubicBezTo>
                <a:cubicBezTo>
                  <a:pt x="174562" y="424234"/>
                  <a:pt x="223076" y="397001"/>
                  <a:pt x="278288" y="378250"/>
                </a:cubicBezTo>
                <a:cubicBezTo>
                  <a:pt x="333498" y="359499"/>
                  <a:pt x="392876" y="350272"/>
                  <a:pt x="456422" y="350272"/>
                </a:cubicBez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D4BFA924-B251-A46D-0076-4CD3838C7747}"/>
              </a:ext>
            </a:extLst>
          </p:cNvPr>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4344720" y="4224439"/>
            <a:ext cx="3519862" cy="2022009"/>
          </a:xfrm>
          <a:custGeom>
            <a:avLst/>
            <a:gdLst>
              <a:gd name="connsiteX0" fmla="*/ 0 w 3519862"/>
              <a:gd name="connsiteY0" fmla="*/ 0 h 2022009"/>
              <a:gd name="connsiteX1" fmla="*/ 3519862 w 3519862"/>
              <a:gd name="connsiteY1" fmla="*/ 0 h 2022009"/>
              <a:gd name="connsiteX2" fmla="*/ 3519862 w 3519862"/>
              <a:gd name="connsiteY2" fmla="*/ 2022009 h 2022009"/>
              <a:gd name="connsiteX3" fmla="*/ 0 w 3519862"/>
              <a:gd name="connsiteY3" fmla="*/ 2022009 h 2022009"/>
            </a:gdLst>
            <a:ahLst/>
            <a:cxnLst>
              <a:cxn ang="0">
                <a:pos x="connsiteX0" y="connsiteY0"/>
              </a:cxn>
              <a:cxn ang="0">
                <a:pos x="connsiteX1" y="connsiteY1"/>
              </a:cxn>
              <a:cxn ang="0">
                <a:pos x="connsiteX2" y="connsiteY2"/>
              </a:cxn>
              <a:cxn ang="0">
                <a:pos x="connsiteX3" y="connsiteY3"/>
              </a:cxn>
            </a:cxnLst>
            <a:rect l="l" t="t" r="r" b="b"/>
            <a:pathLst>
              <a:path w="3519862" h="2022009">
                <a:moveTo>
                  <a:pt x="0" y="0"/>
                </a:moveTo>
                <a:lnTo>
                  <a:pt x="3519862" y="0"/>
                </a:lnTo>
                <a:lnTo>
                  <a:pt x="3519862" y="2022009"/>
                </a:lnTo>
                <a:lnTo>
                  <a:pt x="0" y="202200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picture containing indoor, wall, kitchen, ceiling&#10;&#10;Description automatically generated">
            <a:extLst>
              <a:ext uri="{FF2B5EF4-FFF2-40B4-BE49-F238E27FC236}">
                <a16:creationId xmlns:a16="http://schemas.microsoft.com/office/drawing/2014/main" id="{75839320-C9DD-AD30-FE50-687380B7ACBD}"/>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7956022" y="4218434"/>
            <a:ext cx="3478624" cy="2028013"/>
          </a:xfrm>
          <a:custGeom>
            <a:avLst/>
            <a:gdLst>
              <a:gd name="connsiteX0" fmla="*/ 0 w 3478624"/>
              <a:gd name="connsiteY0" fmla="*/ 0 h 2028013"/>
              <a:gd name="connsiteX1" fmla="*/ 3022202 w 3478624"/>
              <a:gd name="connsiteY1" fmla="*/ 0 h 2028013"/>
              <a:gd name="connsiteX2" fmla="*/ 3022202 w 3478624"/>
              <a:gd name="connsiteY2" fmla="*/ 350273 h 2028013"/>
              <a:gd name="connsiteX3" fmla="*/ 3200336 w 3478624"/>
              <a:gd name="connsiteY3" fmla="*/ 378251 h 2028013"/>
              <a:gd name="connsiteX4" fmla="*/ 3345730 w 3478624"/>
              <a:gd name="connsiteY4" fmla="*/ 459952 h 2028013"/>
              <a:gd name="connsiteX5" fmla="*/ 3443502 w 3478624"/>
              <a:gd name="connsiteY5" fmla="*/ 588083 h 2028013"/>
              <a:gd name="connsiteX6" fmla="*/ 3478624 w 3478624"/>
              <a:gd name="connsiteY6" fmla="*/ 757883 h 2028013"/>
              <a:gd name="connsiteX7" fmla="*/ 3478624 w 3478624"/>
              <a:gd name="connsiteY7" fmla="*/ 1270259 h 2028013"/>
              <a:gd name="connsiteX8" fmla="*/ 3443502 w 3478624"/>
              <a:gd name="connsiteY8" fmla="*/ 1440060 h 2028013"/>
              <a:gd name="connsiteX9" fmla="*/ 3345730 w 3478624"/>
              <a:gd name="connsiteY9" fmla="*/ 1568191 h 2028013"/>
              <a:gd name="connsiteX10" fmla="*/ 3200336 w 3478624"/>
              <a:gd name="connsiteY10" fmla="*/ 1649891 h 2028013"/>
              <a:gd name="connsiteX11" fmla="*/ 3200336 w 3478624"/>
              <a:gd name="connsiteY11" fmla="*/ 1649743 h 2028013"/>
              <a:gd name="connsiteX12" fmla="*/ 3022202 w 3478624"/>
              <a:gd name="connsiteY12" fmla="*/ 1677720 h 2028013"/>
              <a:gd name="connsiteX13" fmla="*/ 3022202 w 3478624"/>
              <a:gd name="connsiteY13" fmla="*/ 2028013 h 2028013"/>
              <a:gd name="connsiteX14" fmla="*/ 0 w 3478624"/>
              <a:gd name="connsiteY14" fmla="*/ 2028013 h 202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78624" h="2028013">
                <a:moveTo>
                  <a:pt x="0" y="0"/>
                </a:moveTo>
                <a:lnTo>
                  <a:pt x="3022202" y="0"/>
                </a:lnTo>
                <a:lnTo>
                  <a:pt x="3022202" y="350273"/>
                </a:lnTo>
                <a:cubicBezTo>
                  <a:pt x="3085748" y="350273"/>
                  <a:pt x="3145126" y="359500"/>
                  <a:pt x="3200336" y="378251"/>
                </a:cubicBezTo>
                <a:cubicBezTo>
                  <a:pt x="3255548" y="397002"/>
                  <a:pt x="3304062" y="424235"/>
                  <a:pt x="3345730" y="459952"/>
                </a:cubicBezTo>
                <a:cubicBezTo>
                  <a:pt x="3387548" y="495668"/>
                  <a:pt x="3420140" y="538378"/>
                  <a:pt x="3443502" y="588083"/>
                </a:cubicBezTo>
                <a:cubicBezTo>
                  <a:pt x="3466866" y="637788"/>
                  <a:pt x="3478624" y="694338"/>
                  <a:pt x="3478624" y="757883"/>
                </a:cubicBezTo>
                <a:lnTo>
                  <a:pt x="3478624" y="1270259"/>
                </a:lnTo>
                <a:cubicBezTo>
                  <a:pt x="3478624" y="1333805"/>
                  <a:pt x="3467016" y="1390355"/>
                  <a:pt x="3443502" y="1440060"/>
                </a:cubicBezTo>
                <a:cubicBezTo>
                  <a:pt x="3419990" y="1489765"/>
                  <a:pt x="3387398" y="1532475"/>
                  <a:pt x="3345730" y="1568191"/>
                </a:cubicBezTo>
                <a:cubicBezTo>
                  <a:pt x="3304062" y="1604055"/>
                  <a:pt x="3255548" y="1631140"/>
                  <a:pt x="3200336" y="1649891"/>
                </a:cubicBezTo>
                <a:lnTo>
                  <a:pt x="3200336" y="1649743"/>
                </a:lnTo>
                <a:cubicBezTo>
                  <a:pt x="3145126" y="1668345"/>
                  <a:pt x="3085748" y="1677720"/>
                  <a:pt x="3022202" y="1677720"/>
                </a:cubicBezTo>
                <a:lnTo>
                  <a:pt x="3022202" y="2028013"/>
                </a:lnTo>
                <a:lnTo>
                  <a:pt x="0" y="2028013"/>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Shape 74">
            <a:extLst>
              <a:ext uri="{FF2B5EF4-FFF2-40B4-BE49-F238E27FC236}">
                <a16:creationId xmlns:a16="http://schemas.microsoft.com/office/drawing/2014/main" id="{FA6136D7-01EB-5921-AF98-5ED798BC6A46}"/>
              </a:ext>
            </a:extLst>
          </p:cNvPr>
          <p:cNvSpPr/>
          <p:nvPr userDrawn="1"/>
        </p:nvSpPr>
        <p:spPr>
          <a:xfrm>
            <a:off x="382363" y="4218433"/>
            <a:ext cx="831415" cy="2028013"/>
          </a:xfrm>
          <a:custGeom>
            <a:avLst/>
            <a:gdLst>
              <a:gd name="connsiteX0" fmla="*/ 685628 w 831415"/>
              <a:gd name="connsiteY0" fmla="*/ 0 h 2028013"/>
              <a:gd name="connsiteX1" fmla="*/ 831415 w 831415"/>
              <a:gd name="connsiteY1" fmla="*/ 0 h 2028013"/>
              <a:gd name="connsiteX2" fmla="*/ 831415 w 831415"/>
              <a:gd name="connsiteY2" fmla="*/ 350272 h 2028013"/>
              <a:gd name="connsiteX3" fmla="*/ 653281 w 831415"/>
              <a:gd name="connsiteY3" fmla="*/ 378250 h 2028013"/>
              <a:gd name="connsiteX4" fmla="*/ 507886 w 831415"/>
              <a:gd name="connsiteY4" fmla="*/ 459951 h 2028013"/>
              <a:gd name="connsiteX5" fmla="*/ 410114 w 831415"/>
              <a:gd name="connsiteY5" fmla="*/ 588082 h 2028013"/>
              <a:gd name="connsiteX6" fmla="*/ 374993 w 831415"/>
              <a:gd name="connsiteY6" fmla="*/ 757882 h 2028013"/>
              <a:gd name="connsiteX7" fmla="*/ 374993 w 831415"/>
              <a:gd name="connsiteY7" fmla="*/ 1270258 h 2028013"/>
              <a:gd name="connsiteX8" fmla="*/ 410114 w 831415"/>
              <a:gd name="connsiteY8" fmla="*/ 1440059 h 2028013"/>
              <a:gd name="connsiteX9" fmla="*/ 507886 w 831415"/>
              <a:gd name="connsiteY9" fmla="*/ 1568190 h 2028013"/>
              <a:gd name="connsiteX10" fmla="*/ 653281 w 831415"/>
              <a:gd name="connsiteY10" fmla="*/ 1649890 h 2028013"/>
              <a:gd name="connsiteX11" fmla="*/ 653281 w 831415"/>
              <a:gd name="connsiteY11" fmla="*/ 1649742 h 2028013"/>
              <a:gd name="connsiteX12" fmla="*/ 831415 w 831415"/>
              <a:gd name="connsiteY12" fmla="*/ 1677719 h 2028013"/>
              <a:gd name="connsiteX13" fmla="*/ 831415 w 831415"/>
              <a:gd name="connsiteY13" fmla="*/ 2028013 h 2028013"/>
              <a:gd name="connsiteX14" fmla="*/ 683923 w 831415"/>
              <a:gd name="connsiteY14" fmla="*/ 2028013 h 2028013"/>
              <a:gd name="connsiteX15" fmla="*/ 624912 w 831415"/>
              <a:gd name="connsiteY15" fmla="*/ 2019850 h 2028013"/>
              <a:gd name="connsiteX16" fmla="*/ 450443 w 831415"/>
              <a:gd name="connsiteY16" fmla="*/ 1964936 h 2028013"/>
              <a:gd name="connsiteX17" fmla="*/ 189864 w 831415"/>
              <a:gd name="connsiteY17" fmla="*/ 1757187 h 2028013"/>
              <a:gd name="connsiteX18" fmla="*/ 38369 w 831415"/>
              <a:gd name="connsiteY18" fmla="*/ 1433957 h 2028013"/>
              <a:gd name="connsiteX19" fmla="*/ 1407 w 831415"/>
              <a:gd name="connsiteY19" fmla="*/ 1234598 h 2028013"/>
              <a:gd name="connsiteX20" fmla="*/ 0 w 831415"/>
              <a:gd name="connsiteY20" fmla="*/ 1209374 h 2028013"/>
              <a:gd name="connsiteX21" fmla="*/ 0 w 831415"/>
              <a:gd name="connsiteY21" fmla="*/ 818915 h 2028013"/>
              <a:gd name="connsiteX22" fmla="*/ 1407 w 831415"/>
              <a:gd name="connsiteY22" fmla="*/ 793691 h 2028013"/>
              <a:gd name="connsiteX23" fmla="*/ 38369 w 831415"/>
              <a:gd name="connsiteY23" fmla="*/ 594332 h 2028013"/>
              <a:gd name="connsiteX24" fmla="*/ 189864 w 831415"/>
              <a:gd name="connsiteY24" fmla="*/ 271698 h 2028013"/>
              <a:gd name="connsiteX25" fmla="*/ 450443 w 831415"/>
              <a:gd name="connsiteY25" fmla="*/ 63949 h 2028013"/>
              <a:gd name="connsiteX26" fmla="*/ 624857 w 831415"/>
              <a:gd name="connsiteY26" fmla="*/ 8496 h 2028013"/>
              <a:gd name="connsiteX27" fmla="*/ 685628 w 831415"/>
              <a:gd name="connsiteY27" fmla="*/ 0 h 202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1415" h="2028013">
                <a:moveTo>
                  <a:pt x="685628" y="0"/>
                </a:moveTo>
                <a:lnTo>
                  <a:pt x="831415" y="0"/>
                </a:lnTo>
                <a:lnTo>
                  <a:pt x="831415" y="350272"/>
                </a:lnTo>
                <a:cubicBezTo>
                  <a:pt x="767869" y="350272"/>
                  <a:pt x="708491" y="359499"/>
                  <a:pt x="653281" y="378250"/>
                </a:cubicBezTo>
                <a:cubicBezTo>
                  <a:pt x="598069" y="397001"/>
                  <a:pt x="549555" y="424234"/>
                  <a:pt x="507886" y="459951"/>
                </a:cubicBezTo>
                <a:cubicBezTo>
                  <a:pt x="466068" y="495667"/>
                  <a:pt x="433477" y="538377"/>
                  <a:pt x="410114" y="588082"/>
                </a:cubicBezTo>
                <a:cubicBezTo>
                  <a:pt x="386750" y="637787"/>
                  <a:pt x="374993" y="694337"/>
                  <a:pt x="374993" y="757882"/>
                </a:cubicBezTo>
                <a:lnTo>
                  <a:pt x="374993" y="1270258"/>
                </a:lnTo>
                <a:cubicBezTo>
                  <a:pt x="374993" y="1333804"/>
                  <a:pt x="386600" y="1390354"/>
                  <a:pt x="410114" y="1440059"/>
                </a:cubicBezTo>
                <a:cubicBezTo>
                  <a:pt x="433627" y="1489764"/>
                  <a:pt x="466218" y="1532474"/>
                  <a:pt x="507886" y="1568190"/>
                </a:cubicBezTo>
                <a:cubicBezTo>
                  <a:pt x="549555" y="1604054"/>
                  <a:pt x="598069" y="1631139"/>
                  <a:pt x="653281" y="1649890"/>
                </a:cubicBezTo>
                <a:lnTo>
                  <a:pt x="653281" y="1649742"/>
                </a:lnTo>
                <a:cubicBezTo>
                  <a:pt x="708491" y="1668344"/>
                  <a:pt x="767869" y="1677719"/>
                  <a:pt x="831415" y="1677719"/>
                </a:cubicBezTo>
                <a:lnTo>
                  <a:pt x="831415" y="2028013"/>
                </a:lnTo>
                <a:lnTo>
                  <a:pt x="683923" y="2028013"/>
                </a:lnTo>
                <a:lnTo>
                  <a:pt x="624912" y="2019850"/>
                </a:lnTo>
                <a:cubicBezTo>
                  <a:pt x="561423" y="2007647"/>
                  <a:pt x="503273" y="1989342"/>
                  <a:pt x="450443" y="1964936"/>
                </a:cubicBezTo>
                <a:cubicBezTo>
                  <a:pt x="344783" y="1916123"/>
                  <a:pt x="257875" y="1846775"/>
                  <a:pt x="189864" y="1757187"/>
                </a:cubicBezTo>
                <a:cubicBezTo>
                  <a:pt x="121707" y="1667600"/>
                  <a:pt x="71258" y="1559856"/>
                  <a:pt x="38369" y="1433957"/>
                </a:cubicBezTo>
                <a:cubicBezTo>
                  <a:pt x="21925" y="1371008"/>
                  <a:pt x="9610" y="1304561"/>
                  <a:pt x="1407" y="1234598"/>
                </a:cubicBezTo>
                <a:lnTo>
                  <a:pt x="0" y="1209374"/>
                </a:lnTo>
                <a:lnTo>
                  <a:pt x="0" y="818915"/>
                </a:lnTo>
                <a:lnTo>
                  <a:pt x="1407" y="793691"/>
                </a:lnTo>
                <a:cubicBezTo>
                  <a:pt x="9610" y="723728"/>
                  <a:pt x="21925" y="657282"/>
                  <a:pt x="38369" y="594332"/>
                </a:cubicBezTo>
                <a:cubicBezTo>
                  <a:pt x="71258" y="468434"/>
                  <a:pt x="121707" y="360839"/>
                  <a:pt x="189864" y="271698"/>
                </a:cubicBezTo>
                <a:cubicBezTo>
                  <a:pt x="257875" y="182555"/>
                  <a:pt x="344783" y="113207"/>
                  <a:pt x="450443" y="63949"/>
                </a:cubicBezTo>
                <a:cubicBezTo>
                  <a:pt x="503199" y="39320"/>
                  <a:pt x="561349" y="20829"/>
                  <a:pt x="624857" y="8496"/>
                </a:cubicBezTo>
                <a:lnTo>
                  <a:pt x="68562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latin typeface="Aptos" panose="020B0004020202020204" pitchFamily="34" charset="0"/>
            </a:endParaRPr>
          </a:p>
        </p:txBody>
      </p:sp>
      <p:sp>
        <p:nvSpPr>
          <p:cNvPr id="7" name="Freeform: Shape 73">
            <a:extLst>
              <a:ext uri="{FF2B5EF4-FFF2-40B4-BE49-F238E27FC236}">
                <a16:creationId xmlns:a16="http://schemas.microsoft.com/office/drawing/2014/main" id="{671568C3-6C3A-A01F-8ECD-6D1E3E332463}"/>
              </a:ext>
            </a:extLst>
          </p:cNvPr>
          <p:cNvSpPr/>
          <p:nvPr userDrawn="1"/>
        </p:nvSpPr>
        <p:spPr>
          <a:xfrm>
            <a:off x="10968697" y="4218433"/>
            <a:ext cx="842304" cy="2028013"/>
          </a:xfrm>
          <a:custGeom>
            <a:avLst/>
            <a:gdLst>
              <a:gd name="connsiteX0" fmla="*/ 0 w 842304"/>
              <a:gd name="connsiteY0" fmla="*/ 0 h 2028013"/>
              <a:gd name="connsiteX1" fmla="*/ 145780 w 842304"/>
              <a:gd name="connsiteY1" fmla="*/ 0 h 2028013"/>
              <a:gd name="connsiteX2" fmla="*/ 206559 w 842304"/>
              <a:gd name="connsiteY2" fmla="*/ 8497 h 2028013"/>
              <a:gd name="connsiteX3" fmla="*/ 380972 w 842304"/>
              <a:gd name="connsiteY3" fmla="*/ 63950 h 2028013"/>
              <a:gd name="connsiteX4" fmla="*/ 641551 w 842304"/>
              <a:gd name="connsiteY4" fmla="*/ 271699 h 2028013"/>
              <a:gd name="connsiteX5" fmla="*/ 793046 w 842304"/>
              <a:gd name="connsiteY5" fmla="*/ 594333 h 2028013"/>
              <a:gd name="connsiteX6" fmla="*/ 830009 w 842304"/>
              <a:gd name="connsiteY6" fmla="*/ 793692 h 2028013"/>
              <a:gd name="connsiteX7" fmla="*/ 842304 w 842304"/>
              <a:gd name="connsiteY7" fmla="*/ 1014127 h 2028013"/>
              <a:gd name="connsiteX8" fmla="*/ 842304 w 842304"/>
              <a:gd name="connsiteY8" fmla="*/ 1014163 h 2028013"/>
              <a:gd name="connsiteX9" fmla="*/ 830009 w 842304"/>
              <a:gd name="connsiteY9" fmla="*/ 1234599 h 2028013"/>
              <a:gd name="connsiteX10" fmla="*/ 793046 w 842304"/>
              <a:gd name="connsiteY10" fmla="*/ 1433958 h 2028013"/>
              <a:gd name="connsiteX11" fmla="*/ 641551 w 842304"/>
              <a:gd name="connsiteY11" fmla="*/ 1757188 h 2028013"/>
              <a:gd name="connsiteX12" fmla="*/ 380972 w 842304"/>
              <a:gd name="connsiteY12" fmla="*/ 1964937 h 2028013"/>
              <a:gd name="connsiteX13" fmla="*/ 206503 w 842304"/>
              <a:gd name="connsiteY13" fmla="*/ 2019851 h 2028013"/>
              <a:gd name="connsiteX14" fmla="*/ 147499 w 842304"/>
              <a:gd name="connsiteY14" fmla="*/ 2028013 h 2028013"/>
              <a:gd name="connsiteX15" fmla="*/ 0 w 842304"/>
              <a:gd name="connsiteY15" fmla="*/ 2028013 h 2028013"/>
              <a:gd name="connsiteX16" fmla="*/ 0 w 842304"/>
              <a:gd name="connsiteY16" fmla="*/ 1677720 h 2028013"/>
              <a:gd name="connsiteX17" fmla="*/ 178134 w 842304"/>
              <a:gd name="connsiteY17" fmla="*/ 1649743 h 2028013"/>
              <a:gd name="connsiteX18" fmla="*/ 178134 w 842304"/>
              <a:gd name="connsiteY18" fmla="*/ 1649891 h 2028013"/>
              <a:gd name="connsiteX19" fmla="*/ 323529 w 842304"/>
              <a:gd name="connsiteY19" fmla="*/ 1568191 h 2028013"/>
              <a:gd name="connsiteX20" fmla="*/ 421301 w 842304"/>
              <a:gd name="connsiteY20" fmla="*/ 1440060 h 2028013"/>
              <a:gd name="connsiteX21" fmla="*/ 456422 w 842304"/>
              <a:gd name="connsiteY21" fmla="*/ 1270259 h 2028013"/>
              <a:gd name="connsiteX22" fmla="*/ 456422 w 842304"/>
              <a:gd name="connsiteY22" fmla="*/ 757883 h 2028013"/>
              <a:gd name="connsiteX23" fmla="*/ 421301 w 842304"/>
              <a:gd name="connsiteY23" fmla="*/ 588083 h 2028013"/>
              <a:gd name="connsiteX24" fmla="*/ 323529 w 842304"/>
              <a:gd name="connsiteY24" fmla="*/ 459952 h 2028013"/>
              <a:gd name="connsiteX25" fmla="*/ 178134 w 842304"/>
              <a:gd name="connsiteY25" fmla="*/ 378251 h 2028013"/>
              <a:gd name="connsiteX26" fmla="*/ 0 w 842304"/>
              <a:gd name="connsiteY26" fmla="*/ 350273 h 2028013"/>
              <a:gd name="connsiteX27" fmla="*/ 0 w 842304"/>
              <a:gd name="connsiteY27" fmla="*/ 0 h 202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2304" h="2028013">
                <a:moveTo>
                  <a:pt x="0" y="0"/>
                </a:moveTo>
                <a:lnTo>
                  <a:pt x="145780" y="0"/>
                </a:lnTo>
                <a:lnTo>
                  <a:pt x="206559" y="8497"/>
                </a:lnTo>
                <a:cubicBezTo>
                  <a:pt x="270066" y="20830"/>
                  <a:pt x="328216" y="39321"/>
                  <a:pt x="380972" y="63950"/>
                </a:cubicBezTo>
                <a:cubicBezTo>
                  <a:pt x="486632" y="113208"/>
                  <a:pt x="573540" y="182556"/>
                  <a:pt x="641551" y="271699"/>
                </a:cubicBezTo>
                <a:cubicBezTo>
                  <a:pt x="709708" y="360840"/>
                  <a:pt x="760157" y="468435"/>
                  <a:pt x="793046" y="594333"/>
                </a:cubicBezTo>
                <a:cubicBezTo>
                  <a:pt x="809490" y="657283"/>
                  <a:pt x="821805" y="723729"/>
                  <a:pt x="830009" y="793692"/>
                </a:cubicBezTo>
                <a:lnTo>
                  <a:pt x="842304" y="1014127"/>
                </a:lnTo>
                <a:lnTo>
                  <a:pt x="842304" y="1014163"/>
                </a:lnTo>
                <a:lnTo>
                  <a:pt x="830009" y="1234599"/>
                </a:lnTo>
                <a:cubicBezTo>
                  <a:pt x="821805" y="1304562"/>
                  <a:pt x="809490" y="1371009"/>
                  <a:pt x="793046" y="1433958"/>
                </a:cubicBezTo>
                <a:cubicBezTo>
                  <a:pt x="760157" y="1559857"/>
                  <a:pt x="709708" y="1667601"/>
                  <a:pt x="641551" y="1757188"/>
                </a:cubicBezTo>
                <a:cubicBezTo>
                  <a:pt x="573540" y="1846776"/>
                  <a:pt x="486632" y="1916124"/>
                  <a:pt x="380972" y="1964937"/>
                </a:cubicBezTo>
                <a:cubicBezTo>
                  <a:pt x="328142" y="1989343"/>
                  <a:pt x="269992" y="2007648"/>
                  <a:pt x="206503" y="2019851"/>
                </a:cubicBezTo>
                <a:lnTo>
                  <a:pt x="147499" y="2028013"/>
                </a:lnTo>
                <a:lnTo>
                  <a:pt x="0" y="2028013"/>
                </a:lnTo>
                <a:lnTo>
                  <a:pt x="0" y="1677720"/>
                </a:lnTo>
                <a:cubicBezTo>
                  <a:pt x="63546" y="1677720"/>
                  <a:pt x="122924" y="1668345"/>
                  <a:pt x="178134" y="1649743"/>
                </a:cubicBezTo>
                <a:lnTo>
                  <a:pt x="178134" y="1649891"/>
                </a:lnTo>
                <a:cubicBezTo>
                  <a:pt x="233346" y="1631140"/>
                  <a:pt x="281860" y="1604055"/>
                  <a:pt x="323529" y="1568191"/>
                </a:cubicBezTo>
                <a:cubicBezTo>
                  <a:pt x="365197" y="1532475"/>
                  <a:pt x="397788" y="1489765"/>
                  <a:pt x="421301" y="1440060"/>
                </a:cubicBezTo>
                <a:cubicBezTo>
                  <a:pt x="444815" y="1390355"/>
                  <a:pt x="456422" y="1333805"/>
                  <a:pt x="456422" y="1270259"/>
                </a:cubicBezTo>
                <a:lnTo>
                  <a:pt x="456422" y="757883"/>
                </a:lnTo>
                <a:cubicBezTo>
                  <a:pt x="456422" y="694338"/>
                  <a:pt x="444665" y="637788"/>
                  <a:pt x="421301" y="588083"/>
                </a:cubicBezTo>
                <a:cubicBezTo>
                  <a:pt x="397938" y="538378"/>
                  <a:pt x="365347" y="495668"/>
                  <a:pt x="323529" y="459952"/>
                </a:cubicBezTo>
                <a:cubicBezTo>
                  <a:pt x="281860" y="424235"/>
                  <a:pt x="233346" y="397002"/>
                  <a:pt x="178134" y="378251"/>
                </a:cubicBezTo>
                <a:cubicBezTo>
                  <a:pt x="122924" y="359500"/>
                  <a:pt x="63546" y="350273"/>
                  <a:pt x="0" y="35027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latin typeface="Aptos" panose="020B0004020202020204" pitchFamily="34" charset="0"/>
            </a:endParaRPr>
          </a:p>
        </p:txBody>
      </p:sp>
      <p:sp>
        <p:nvSpPr>
          <p:cNvPr id="9" name="Graphic 7">
            <a:extLst>
              <a:ext uri="{FF2B5EF4-FFF2-40B4-BE49-F238E27FC236}">
                <a16:creationId xmlns:a16="http://schemas.microsoft.com/office/drawing/2014/main" id="{95C07340-C6B2-FBEE-74D3-37D7B424C562}"/>
              </a:ext>
            </a:extLst>
          </p:cNvPr>
          <p:cNvSpPr/>
          <p:nvPr userDrawn="1"/>
        </p:nvSpPr>
        <p:spPr>
          <a:xfrm>
            <a:off x="8978257" y="1293813"/>
            <a:ext cx="2515243" cy="2518190"/>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2"/>
          </a:solidFill>
          <a:ln w="5752" cap="flat">
            <a:noFill/>
            <a:prstDash val="solid"/>
            <a:miter/>
          </a:ln>
        </p:spPr>
        <p:txBody>
          <a:bodyPr lIns="44450" tIns="44450" rIns="44450" bIns="365760" rtlCol="0" anchor="b"/>
          <a:lstStyle/>
          <a:p>
            <a:pPr algn="ctr"/>
            <a:r>
              <a:rPr lang="en-GB" sz="1200" b="1">
                <a:solidFill>
                  <a:schemeClr val="bg1"/>
                </a:solidFill>
                <a:latin typeface="Aptos" panose="020B0004020202020204" pitchFamily="34" charset="0"/>
              </a:rPr>
              <a:t>Demonstrated agility &amp;</a:t>
            </a:r>
            <a:br>
              <a:rPr lang="en-GB" sz="1200" b="1">
                <a:solidFill>
                  <a:schemeClr val="bg1"/>
                </a:solidFill>
                <a:latin typeface="Aptos" panose="020B0004020202020204" pitchFamily="34" charset="0"/>
              </a:rPr>
            </a:br>
            <a:r>
              <a:rPr lang="en-GB" sz="1200" b="1">
                <a:solidFill>
                  <a:schemeClr val="bg1"/>
                </a:solidFill>
                <a:latin typeface="Aptos" panose="020B0004020202020204" pitchFamily="34" charset="0"/>
              </a:rPr>
              <a:t>track record of adding</a:t>
            </a:r>
            <a:br>
              <a:rPr lang="en-GB" sz="1200" b="1">
                <a:solidFill>
                  <a:schemeClr val="bg1"/>
                </a:solidFill>
                <a:latin typeface="Aptos" panose="020B0004020202020204" pitchFamily="34" charset="0"/>
              </a:rPr>
            </a:br>
            <a:r>
              <a:rPr lang="en-GB" sz="1200" b="1">
                <a:solidFill>
                  <a:schemeClr val="bg1"/>
                </a:solidFill>
                <a:latin typeface="Aptos" panose="020B0004020202020204" pitchFamily="34" charset="0"/>
              </a:rPr>
              <a:t>new capacities</a:t>
            </a:r>
          </a:p>
          <a:p>
            <a:pPr algn="ctr"/>
            <a:endParaRPr lang="en-GB" sz="1100">
              <a:solidFill>
                <a:schemeClr val="bg1"/>
              </a:solidFill>
              <a:latin typeface="Aptos" panose="020B0004020202020204" pitchFamily="34" charset="0"/>
            </a:endParaRPr>
          </a:p>
          <a:p>
            <a:pPr algn="ctr"/>
            <a:r>
              <a:rPr lang="en-GB" sz="1050">
                <a:solidFill>
                  <a:schemeClr val="bg1"/>
                </a:solidFill>
                <a:latin typeface="Aptos" panose="020B0004020202020204" pitchFamily="34" charset="0"/>
              </a:rPr>
              <a:t>A brownfield facility of 40 KL cell culture capacity was added in 210 days for</a:t>
            </a:r>
            <a:br>
              <a:rPr lang="en-GB" sz="1050">
                <a:solidFill>
                  <a:schemeClr val="bg1"/>
                </a:solidFill>
                <a:latin typeface="Aptos" panose="020B0004020202020204" pitchFamily="34" charset="0"/>
              </a:rPr>
            </a:br>
            <a:r>
              <a:rPr lang="en-GB" sz="1050">
                <a:solidFill>
                  <a:schemeClr val="bg1"/>
                </a:solidFill>
                <a:latin typeface="Aptos" panose="020B0004020202020204" pitchFamily="34" charset="0"/>
              </a:rPr>
              <a:t>viral vector vaccine product</a:t>
            </a:r>
            <a:br>
              <a:rPr lang="en-GB" sz="1050">
                <a:solidFill>
                  <a:schemeClr val="bg1"/>
                </a:solidFill>
                <a:latin typeface="Aptos" panose="020B0004020202020204" pitchFamily="34" charset="0"/>
              </a:rPr>
            </a:br>
            <a:r>
              <a:rPr lang="en-GB" sz="1050">
                <a:solidFill>
                  <a:schemeClr val="bg1"/>
                </a:solidFill>
                <a:latin typeface="Aptos" panose="020B0004020202020204" pitchFamily="34" charset="0"/>
              </a:rPr>
              <a:t>(during covid19 pandemic) </a:t>
            </a:r>
            <a:endParaRPr lang="en-IN" sz="1050">
              <a:solidFill>
                <a:schemeClr val="bg1"/>
              </a:solidFill>
              <a:latin typeface="Aptos" panose="020B0004020202020204" pitchFamily="34" charset="0"/>
            </a:endParaRPr>
          </a:p>
        </p:txBody>
      </p:sp>
      <p:pic>
        <p:nvPicPr>
          <p:cNvPr id="10" name="Graphic 9">
            <a:extLst>
              <a:ext uri="{FF2B5EF4-FFF2-40B4-BE49-F238E27FC236}">
                <a16:creationId xmlns:a16="http://schemas.microsoft.com/office/drawing/2014/main" id="{3170A4F0-6AE3-363D-7964-9F33D4EABA3F}"/>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901545" y="1459557"/>
            <a:ext cx="668667" cy="455910"/>
          </a:xfrm>
          <a:prstGeom prst="rect">
            <a:avLst/>
          </a:prstGeom>
        </p:spPr>
      </p:pic>
      <p:grpSp>
        <p:nvGrpSpPr>
          <p:cNvPr id="11" name="Group 10">
            <a:extLst>
              <a:ext uri="{FF2B5EF4-FFF2-40B4-BE49-F238E27FC236}">
                <a16:creationId xmlns:a16="http://schemas.microsoft.com/office/drawing/2014/main" id="{363DE127-C319-A7A5-9BEE-18A5264BE49F}"/>
              </a:ext>
            </a:extLst>
          </p:cNvPr>
          <p:cNvGrpSpPr>
            <a:grpSpLocks noChangeAspect="1"/>
          </p:cNvGrpSpPr>
          <p:nvPr userDrawn="1"/>
        </p:nvGrpSpPr>
        <p:grpSpPr>
          <a:xfrm>
            <a:off x="9983561" y="6480516"/>
            <a:ext cx="1828800" cy="187977"/>
            <a:chOff x="8552984" y="6221508"/>
            <a:chExt cx="2284420" cy="234809"/>
          </a:xfrm>
        </p:grpSpPr>
        <p:sp>
          <p:nvSpPr>
            <p:cNvPr id="12" name="Freeform: Shape 8">
              <a:extLst>
                <a:ext uri="{FF2B5EF4-FFF2-40B4-BE49-F238E27FC236}">
                  <a16:creationId xmlns:a16="http://schemas.microsoft.com/office/drawing/2014/main" id="{767F49C3-0B85-EC3B-CB2A-35955A654D1D}"/>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3" name="Freeform: Shape 10">
              <a:extLst>
                <a:ext uri="{FF2B5EF4-FFF2-40B4-BE49-F238E27FC236}">
                  <a16:creationId xmlns:a16="http://schemas.microsoft.com/office/drawing/2014/main" id="{FDDE44BD-030F-7834-12D6-BC584411F1BD}"/>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4" name="Freeform: Shape 11">
              <a:extLst>
                <a:ext uri="{FF2B5EF4-FFF2-40B4-BE49-F238E27FC236}">
                  <a16:creationId xmlns:a16="http://schemas.microsoft.com/office/drawing/2014/main" id="{1CDDC50D-AEB5-1D4C-5C59-54FDF62FEF97}"/>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5" name="Freeform: Shape 12">
              <a:extLst>
                <a:ext uri="{FF2B5EF4-FFF2-40B4-BE49-F238E27FC236}">
                  <a16:creationId xmlns:a16="http://schemas.microsoft.com/office/drawing/2014/main" id="{242C2FAA-85C2-F259-1A03-64A5772B1441}"/>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6" name="Freeform: Shape 13">
              <a:extLst>
                <a:ext uri="{FF2B5EF4-FFF2-40B4-BE49-F238E27FC236}">
                  <a16:creationId xmlns:a16="http://schemas.microsoft.com/office/drawing/2014/main" id="{87B9CB56-426D-C790-B819-A4A69FAE363C}"/>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7" name="Freeform: Shape 14">
              <a:extLst>
                <a:ext uri="{FF2B5EF4-FFF2-40B4-BE49-F238E27FC236}">
                  <a16:creationId xmlns:a16="http://schemas.microsoft.com/office/drawing/2014/main" id="{26232CA7-DED6-198D-B4D0-5C5734D1D6CC}"/>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8" name="Freeform: Shape 15">
              <a:extLst>
                <a:ext uri="{FF2B5EF4-FFF2-40B4-BE49-F238E27FC236}">
                  <a16:creationId xmlns:a16="http://schemas.microsoft.com/office/drawing/2014/main" id="{B48D22DD-7FC6-24D2-C5E1-A3AF28301DE0}"/>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9" name="Freeform: Shape 16">
              <a:extLst>
                <a:ext uri="{FF2B5EF4-FFF2-40B4-BE49-F238E27FC236}">
                  <a16:creationId xmlns:a16="http://schemas.microsoft.com/office/drawing/2014/main" id="{01CD9B90-09BB-0A27-8691-3A8D2F505E30}"/>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20" name="Group 19">
              <a:extLst>
                <a:ext uri="{FF2B5EF4-FFF2-40B4-BE49-F238E27FC236}">
                  <a16:creationId xmlns:a16="http://schemas.microsoft.com/office/drawing/2014/main" id="{668EBCE7-DC61-0A1D-3AAF-7940AE833A5A}"/>
                </a:ext>
              </a:extLst>
            </p:cNvPr>
            <p:cNvGrpSpPr/>
            <p:nvPr userDrawn="1"/>
          </p:nvGrpSpPr>
          <p:grpSpPr>
            <a:xfrm>
              <a:off x="8552984" y="6221552"/>
              <a:ext cx="228073" cy="234765"/>
              <a:chOff x="8552984" y="6221552"/>
              <a:chExt cx="228073" cy="234765"/>
            </a:xfrm>
          </p:grpSpPr>
          <p:grpSp>
            <p:nvGrpSpPr>
              <p:cNvPr id="21" name="Group 20">
                <a:extLst>
                  <a:ext uri="{FF2B5EF4-FFF2-40B4-BE49-F238E27FC236}">
                    <a16:creationId xmlns:a16="http://schemas.microsoft.com/office/drawing/2014/main" id="{B836D35A-769C-C02B-18E5-7BC9BFCCB2B5}"/>
                  </a:ext>
                </a:extLst>
              </p:cNvPr>
              <p:cNvGrpSpPr/>
              <p:nvPr userDrawn="1"/>
            </p:nvGrpSpPr>
            <p:grpSpPr>
              <a:xfrm>
                <a:off x="8663403" y="6284118"/>
                <a:ext cx="7215" cy="6863"/>
                <a:chOff x="8663403" y="6284118"/>
                <a:chExt cx="7215" cy="6863"/>
              </a:xfrm>
            </p:grpSpPr>
            <p:sp>
              <p:nvSpPr>
                <p:cNvPr id="24" name="Freeform: Shape 21">
                  <a:extLst>
                    <a:ext uri="{FF2B5EF4-FFF2-40B4-BE49-F238E27FC236}">
                      <a16:creationId xmlns:a16="http://schemas.microsoft.com/office/drawing/2014/main" id="{19C7C1EE-4B8E-71E3-295D-9B46EB6D03C1}"/>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25" name="Freeform: Shape 22">
                  <a:extLst>
                    <a:ext uri="{FF2B5EF4-FFF2-40B4-BE49-F238E27FC236}">
                      <a16:creationId xmlns:a16="http://schemas.microsoft.com/office/drawing/2014/main" id="{3E6FC328-881D-FC54-8564-32DB66DCF706}"/>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26" name="Freeform: Shape 23">
                  <a:extLst>
                    <a:ext uri="{FF2B5EF4-FFF2-40B4-BE49-F238E27FC236}">
                      <a16:creationId xmlns:a16="http://schemas.microsoft.com/office/drawing/2014/main" id="{C0CBC28B-A490-E9E4-D30D-AA9D090D715A}"/>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22" name="Freeform: Shape 19">
                <a:extLst>
                  <a:ext uri="{FF2B5EF4-FFF2-40B4-BE49-F238E27FC236}">
                    <a16:creationId xmlns:a16="http://schemas.microsoft.com/office/drawing/2014/main" id="{0A241E86-46CC-F5AD-3950-1CBEB1565A89}"/>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23" name="Freeform: Shape 20">
                <a:extLst>
                  <a:ext uri="{FF2B5EF4-FFF2-40B4-BE49-F238E27FC236}">
                    <a16:creationId xmlns:a16="http://schemas.microsoft.com/office/drawing/2014/main" id="{157A9818-A0F0-91D1-2657-89BDDF126DE4}"/>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27" name="Title 1">
            <a:extLst>
              <a:ext uri="{FF2B5EF4-FFF2-40B4-BE49-F238E27FC236}">
                <a16:creationId xmlns:a16="http://schemas.microsoft.com/office/drawing/2014/main" id="{B0EAC504-9FCA-7C8A-9841-F0BE042951D5}"/>
              </a:ext>
            </a:extLst>
          </p:cNvPr>
          <p:cNvSpPr>
            <a:spLocks noGrp="1"/>
          </p:cNvSpPr>
          <p:nvPr>
            <p:ph type="title" hasCustomPrompt="1"/>
          </p:nvPr>
        </p:nvSpPr>
        <p:spPr>
          <a:xfrm>
            <a:off x="382361" y="377484"/>
            <a:ext cx="10919052" cy="890929"/>
          </a:xfrm>
          <a:prstGeom prst="rect">
            <a:avLst/>
          </a:prstGeom>
        </p:spPr>
        <p:txBody>
          <a:bodyPr lIns="0" tIns="0" rIns="0" bIns="0"/>
          <a:lstStyle>
            <a:lvl1pPr>
              <a:defRPr b="0">
                <a:solidFill>
                  <a:schemeClr val="tx1"/>
                </a:solidFill>
              </a:defRPr>
            </a:lvl1pPr>
          </a:lstStyle>
          <a:p>
            <a:r>
              <a:rPr lang="en-US" sz="2400"/>
              <a:t>Extensive installed capacities</a:t>
            </a:r>
            <a:endParaRPr lang="en-US"/>
          </a:p>
        </p:txBody>
      </p:sp>
      <p:sp>
        <p:nvSpPr>
          <p:cNvPr id="2" name="Slide Number Placeholder 8">
            <a:extLst>
              <a:ext uri="{FF2B5EF4-FFF2-40B4-BE49-F238E27FC236}">
                <a16:creationId xmlns:a16="http://schemas.microsoft.com/office/drawing/2014/main" id="{07B80B35-16D5-DE8B-A462-F1867326434A}"/>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a:latin typeface="Aptos" panose="020B0004020202020204" pitchFamily="34" charset="0"/>
            </a:endParaRPr>
          </a:p>
        </p:txBody>
      </p:sp>
    </p:spTree>
    <p:extLst>
      <p:ext uri="{BB962C8B-B14F-4D97-AF65-F5344CB8AC3E}">
        <p14:creationId xmlns:p14="http://schemas.microsoft.com/office/powerpoint/2010/main" val="22687705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apabilities Infographic">
    <p:spTree>
      <p:nvGrpSpPr>
        <p:cNvPr id="1" name=""/>
        <p:cNvGrpSpPr/>
        <p:nvPr/>
      </p:nvGrpSpPr>
      <p:grpSpPr>
        <a:xfrm>
          <a:off x="0" y="0"/>
          <a:ext cx="0" cy="0"/>
          <a:chOff x="0" y="0"/>
          <a:chExt cx="0" cy="0"/>
        </a:xfrm>
      </p:grpSpPr>
      <p:sp>
        <p:nvSpPr>
          <p:cNvPr id="24" name="Graphic 7">
            <a:extLst>
              <a:ext uri="{FF2B5EF4-FFF2-40B4-BE49-F238E27FC236}">
                <a16:creationId xmlns:a16="http://schemas.microsoft.com/office/drawing/2014/main" id="{D3C155B8-5CF5-0920-827E-5098D6B3679F}"/>
              </a:ext>
            </a:extLst>
          </p:cNvPr>
          <p:cNvSpPr/>
          <p:nvPr userDrawn="1"/>
        </p:nvSpPr>
        <p:spPr>
          <a:xfrm>
            <a:off x="371476" y="1593397"/>
            <a:ext cx="1210582" cy="1212000"/>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1"/>
          </a:solidFill>
          <a:ln w="5752" cap="flat">
            <a:noFill/>
            <a:prstDash val="solid"/>
            <a:miter/>
          </a:ln>
        </p:spPr>
        <p:txBody>
          <a:bodyPr lIns="0" tIns="0" rIns="0" bIns="0" rtlCol="0" anchor="ctr"/>
          <a:lstStyle/>
          <a:p>
            <a:pPr algn="ctr"/>
            <a:endParaRPr lang="en-US" sz="3200">
              <a:latin typeface="Aptos" panose="020B0004020202020204" pitchFamily="34" charset="0"/>
            </a:endParaRPr>
          </a:p>
        </p:txBody>
      </p:sp>
      <p:sp>
        <p:nvSpPr>
          <p:cNvPr id="25" name="Graphic 7">
            <a:extLst>
              <a:ext uri="{FF2B5EF4-FFF2-40B4-BE49-F238E27FC236}">
                <a16:creationId xmlns:a16="http://schemas.microsoft.com/office/drawing/2014/main" id="{24AAFBC0-1109-7BAD-F4AE-D11AC36DBE1A}"/>
              </a:ext>
            </a:extLst>
          </p:cNvPr>
          <p:cNvSpPr/>
          <p:nvPr userDrawn="1"/>
        </p:nvSpPr>
        <p:spPr>
          <a:xfrm>
            <a:off x="3944071" y="1593397"/>
            <a:ext cx="1210582" cy="1212000"/>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1"/>
          </a:solidFill>
          <a:ln w="5752" cap="flat">
            <a:noFill/>
            <a:prstDash val="solid"/>
            <a:miter/>
          </a:ln>
        </p:spPr>
        <p:txBody>
          <a:bodyPr lIns="0" tIns="0" rIns="0" bIns="0" rtlCol="0" anchor="ctr"/>
          <a:lstStyle/>
          <a:p>
            <a:pPr algn="ctr"/>
            <a:endParaRPr lang="en-US" sz="3200" baseline="30000">
              <a:latin typeface="Aptos" panose="020B0004020202020204" pitchFamily="34" charset="0"/>
            </a:endParaRPr>
          </a:p>
        </p:txBody>
      </p:sp>
      <p:sp>
        <p:nvSpPr>
          <p:cNvPr id="26" name="Graphic 7">
            <a:extLst>
              <a:ext uri="{FF2B5EF4-FFF2-40B4-BE49-F238E27FC236}">
                <a16:creationId xmlns:a16="http://schemas.microsoft.com/office/drawing/2014/main" id="{82D135D4-EAB5-9BBE-1527-8D3B7CD811D7}"/>
              </a:ext>
            </a:extLst>
          </p:cNvPr>
          <p:cNvSpPr/>
          <p:nvPr userDrawn="1"/>
        </p:nvSpPr>
        <p:spPr>
          <a:xfrm>
            <a:off x="7529528" y="1593397"/>
            <a:ext cx="1210582" cy="1212000"/>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1"/>
          </a:solidFill>
          <a:ln w="5752" cap="flat">
            <a:noFill/>
            <a:prstDash val="solid"/>
            <a:miter/>
          </a:ln>
        </p:spPr>
        <p:txBody>
          <a:bodyPr lIns="0" tIns="0" rIns="0" bIns="0" rtlCol="0" anchor="ctr"/>
          <a:lstStyle/>
          <a:p>
            <a:pPr algn="ctr"/>
            <a:endParaRPr lang="en-US" sz="3200">
              <a:latin typeface="Aptos" panose="020B0004020202020204" pitchFamily="34" charset="0"/>
            </a:endParaRPr>
          </a:p>
        </p:txBody>
      </p:sp>
      <p:sp>
        <p:nvSpPr>
          <p:cNvPr id="27" name="Graphic 7">
            <a:extLst>
              <a:ext uri="{FF2B5EF4-FFF2-40B4-BE49-F238E27FC236}">
                <a16:creationId xmlns:a16="http://schemas.microsoft.com/office/drawing/2014/main" id="{75BB5BB6-9D11-0DB4-CAC5-4EF2DB695121}"/>
              </a:ext>
            </a:extLst>
          </p:cNvPr>
          <p:cNvSpPr/>
          <p:nvPr userDrawn="1"/>
        </p:nvSpPr>
        <p:spPr>
          <a:xfrm>
            <a:off x="382361" y="4112731"/>
            <a:ext cx="1210582" cy="1212000"/>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1"/>
          </a:solidFill>
          <a:ln w="5752" cap="flat">
            <a:noFill/>
            <a:prstDash val="solid"/>
            <a:miter/>
          </a:ln>
        </p:spPr>
        <p:txBody>
          <a:bodyPr lIns="0" tIns="0" rIns="0" bIns="0" rtlCol="0" anchor="ctr"/>
          <a:lstStyle/>
          <a:p>
            <a:pPr algn="ctr"/>
            <a:endParaRPr lang="en-US" sz="3200">
              <a:latin typeface="Aptos" panose="020B0004020202020204" pitchFamily="34" charset="0"/>
            </a:endParaRPr>
          </a:p>
        </p:txBody>
      </p:sp>
      <p:sp>
        <p:nvSpPr>
          <p:cNvPr id="28" name="Graphic 7">
            <a:extLst>
              <a:ext uri="{FF2B5EF4-FFF2-40B4-BE49-F238E27FC236}">
                <a16:creationId xmlns:a16="http://schemas.microsoft.com/office/drawing/2014/main" id="{7652FC18-EBFF-B720-DFCC-C6D978028D76}"/>
              </a:ext>
            </a:extLst>
          </p:cNvPr>
          <p:cNvSpPr/>
          <p:nvPr userDrawn="1"/>
        </p:nvSpPr>
        <p:spPr>
          <a:xfrm>
            <a:off x="3944071" y="4112731"/>
            <a:ext cx="1210582" cy="1212000"/>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1"/>
          </a:solidFill>
          <a:ln w="5752" cap="flat">
            <a:noFill/>
            <a:prstDash val="solid"/>
            <a:miter/>
          </a:ln>
        </p:spPr>
        <p:txBody>
          <a:bodyPr lIns="0" tIns="0" rIns="0" bIns="0" rtlCol="0" anchor="ctr"/>
          <a:lstStyle/>
          <a:p>
            <a:pPr algn="ctr"/>
            <a:endParaRPr lang="en-US" sz="3200">
              <a:latin typeface="Aptos" panose="020B0004020202020204" pitchFamily="34" charset="0"/>
            </a:endParaRPr>
          </a:p>
        </p:txBody>
      </p:sp>
      <p:cxnSp>
        <p:nvCxnSpPr>
          <p:cNvPr id="34" name="Straight Connector 33">
            <a:extLst>
              <a:ext uri="{FF2B5EF4-FFF2-40B4-BE49-F238E27FC236}">
                <a16:creationId xmlns:a16="http://schemas.microsoft.com/office/drawing/2014/main" id="{667BCFEC-9415-D885-CEDD-41A23D6E646E}"/>
              </a:ext>
            </a:extLst>
          </p:cNvPr>
          <p:cNvCxnSpPr>
            <a:cxnSpLocks/>
          </p:cNvCxnSpPr>
          <p:nvPr userDrawn="1"/>
        </p:nvCxnSpPr>
        <p:spPr>
          <a:xfrm>
            <a:off x="367168" y="3880503"/>
            <a:ext cx="8802232"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95C159BF-7D1B-C2AF-CBCD-48B29918FD91}"/>
              </a:ext>
            </a:extLst>
          </p:cNvPr>
          <p:cNvSpPr>
            <a:spLocks noGrp="1"/>
          </p:cNvSpPr>
          <p:nvPr>
            <p:ph type="body" sz="quarter" idx="10" hasCustomPrompt="1"/>
          </p:nvPr>
        </p:nvSpPr>
        <p:spPr>
          <a:xfrm>
            <a:off x="366713" y="1923740"/>
            <a:ext cx="1216025" cy="628650"/>
          </a:xfrm>
          <a:prstGeom prst="rect">
            <a:avLst/>
          </a:prstGeom>
        </p:spPr>
        <p:txBody>
          <a:bodyPr/>
          <a:lstStyle>
            <a:lvl1pPr marL="0" indent="0" algn="ctr">
              <a:buNone/>
              <a:defRPr sz="4000" b="1"/>
            </a:lvl1pPr>
          </a:lstStyle>
          <a:p>
            <a:pPr lvl="0"/>
            <a:r>
              <a:rPr lang="en-GB"/>
              <a:t>1</a:t>
            </a:r>
            <a:endParaRPr lang="en-US"/>
          </a:p>
        </p:txBody>
      </p:sp>
      <p:sp>
        <p:nvSpPr>
          <p:cNvPr id="4" name="Text Placeholder 2">
            <a:extLst>
              <a:ext uri="{FF2B5EF4-FFF2-40B4-BE49-F238E27FC236}">
                <a16:creationId xmlns:a16="http://schemas.microsoft.com/office/drawing/2014/main" id="{0EDB8715-2CA7-ECC3-5E85-7EF3DD1A664D}"/>
              </a:ext>
            </a:extLst>
          </p:cNvPr>
          <p:cNvSpPr>
            <a:spLocks noGrp="1"/>
          </p:cNvSpPr>
          <p:nvPr>
            <p:ph type="body" sz="quarter" idx="11" hasCustomPrompt="1"/>
          </p:nvPr>
        </p:nvSpPr>
        <p:spPr>
          <a:xfrm>
            <a:off x="3944071" y="1923740"/>
            <a:ext cx="1216025" cy="628650"/>
          </a:xfrm>
          <a:prstGeom prst="rect">
            <a:avLst/>
          </a:prstGeom>
        </p:spPr>
        <p:txBody>
          <a:bodyPr/>
          <a:lstStyle>
            <a:lvl1pPr marL="0" indent="0" algn="ctr">
              <a:buNone/>
              <a:defRPr sz="4000" b="1"/>
            </a:lvl1pPr>
          </a:lstStyle>
          <a:p>
            <a:pPr lvl="0"/>
            <a:r>
              <a:rPr lang="en-GB"/>
              <a:t>1st</a:t>
            </a:r>
            <a:endParaRPr lang="en-US"/>
          </a:p>
        </p:txBody>
      </p:sp>
      <p:sp>
        <p:nvSpPr>
          <p:cNvPr id="5" name="Text Placeholder 2">
            <a:extLst>
              <a:ext uri="{FF2B5EF4-FFF2-40B4-BE49-F238E27FC236}">
                <a16:creationId xmlns:a16="http://schemas.microsoft.com/office/drawing/2014/main" id="{C43D5204-9B85-35BE-092D-4CA8B7AD9752}"/>
              </a:ext>
            </a:extLst>
          </p:cNvPr>
          <p:cNvSpPr>
            <a:spLocks noGrp="1"/>
          </p:cNvSpPr>
          <p:nvPr>
            <p:ph type="body" sz="quarter" idx="12" hasCustomPrompt="1"/>
          </p:nvPr>
        </p:nvSpPr>
        <p:spPr>
          <a:xfrm>
            <a:off x="7514691" y="1923740"/>
            <a:ext cx="1216025" cy="628650"/>
          </a:xfrm>
          <a:prstGeom prst="rect">
            <a:avLst/>
          </a:prstGeom>
        </p:spPr>
        <p:txBody>
          <a:bodyPr/>
          <a:lstStyle>
            <a:lvl1pPr marL="0" indent="0" algn="ctr">
              <a:buNone/>
              <a:defRPr sz="4000" b="1"/>
            </a:lvl1pPr>
          </a:lstStyle>
          <a:p>
            <a:pPr lvl="0"/>
            <a:r>
              <a:rPr lang="en-GB"/>
              <a:t>10+</a:t>
            </a:r>
            <a:endParaRPr lang="en-US"/>
          </a:p>
        </p:txBody>
      </p:sp>
      <p:sp>
        <p:nvSpPr>
          <p:cNvPr id="6" name="Text Placeholder 2">
            <a:extLst>
              <a:ext uri="{FF2B5EF4-FFF2-40B4-BE49-F238E27FC236}">
                <a16:creationId xmlns:a16="http://schemas.microsoft.com/office/drawing/2014/main" id="{5E404F9C-0DCA-B959-0570-4B81C175AC0F}"/>
              </a:ext>
            </a:extLst>
          </p:cNvPr>
          <p:cNvSpPr>
            <a:spLocks noGrp="1"/>
          </p:cNvSpPr>
          <p:nvPr>
            <p:ph type="body" sz="quarter" idx="13" hasCustomPrompt="1"/>
          </p:nvPr>
        </p:nvSpPr>
        <p:spPr>
          <a:xfrm>
            <a:off x="366713" y="4438340"/>
            <a:ext cx="1216025" cy="628650"/>
          </a:xfrm>
          <a:prstGeom prst="rect">
            <a:avLst/>
          </a:prstGeom>
        </p:spPr>
        <p:txBody>
          <a:bodyPr lIns="0" rIns="0"/>
          <a:lstStyle>
            <a:lvl1pPr marL="0" indent="0" algn="ctr">
              <a:buNone/>
              <a:defRPr sz="4000" b="1"/>
            </a:lvl1pPr>
          </a:lstStyle>
          <a:p>
            <a:pPr lvl="0"/>
            <a:r>
              <a:rPr lang="en-GB"/>
              <a:t>1000</a:t>
            </a:r>
            <a:endParaRPr lang="en-US"/>
          </a:p>
        </p:txBody>
      </p:sp>
      <p:sp>
        <p:nvSpPr>
          <p:cNvPr id="7" name="Text Placeholder 2">
            <a:extLst>
              <a:ext uri="{FF2B5EF4-FFF2-40B4-BE49-F238E27FC236}">
                <a16:creationId xmlns:a16="http://schemas.microsoft.com/office/drawing/2014/main" id="{8B9C37A5-5103-9E8F-722A-656C4D766455}"/>
              </a:ext>
            </a:extLst>
          </p:cNvPr>
          <p:cNvSpPr>
            <a:spLocks noGrp="1"/>
          </p:cNvSpPr>
          <p:nvPr>
            <p:ph type="body" sz="quarter" idx="14" hasCustomPrompt="1"/>
          </p:nvPr>
        </p:nvSpPr>
        <p:spPr>
          <a:xfrm>
            <a:off x="3944071" y="4438340"/>
            <a:ext cx="1216025" cy="628650"/>
          </a:xfrm>
          <a:prstGeom prst="rect">
            <a:avLst/>
          </a:prstGeom>
        </p:spPr>
        <p:txBody>
          <a:bodyPr lIns="0" rIns="0"/>
          <a:lstStyle>
            <a:lvl1pPr marL="0" indent="0" algn="ctr">
              <a:buNone/>
              <a:defRPr sz="4000" b="1"/>
            </a:lvl1pPr>
          </a:lstStyle>
          <a:p>
            <a:pPr lvl="0"/>
            <a:r>
              <a:rPr lang="en-GB"/>
              <a:t>4000</a:t>
            </a:r>
            <a:endParaRPr lang="en-US"/>
          </a:p>
        </p:txBody>
      </p:sp>
      <p:grpSp>
        <p:nvGrpSpPr>
          <p:cNvPr id="9" name="Group 8">
            <a:extLst>
              <a:ext uri="{FF2B5EF4-FFF2-40B4-BE49-F238E27FC236}">
                <a16:creationId xmlns:a16="http://schemas.microsoft.com/office/drawing/2014/main" id="{5F7DB8AB-5762-41B8-BEE0-A4E44142216D}"/>
              </a:ext>
            </a:extLst>
          </p:cNvPr>
          <p:cNvGrpSpPr>
            <a:grpSpLocks noChangeAspect="1"/>
          </p:cNvGrpSpPr>
          <p:nvPr userDrawn="1"/>
        </p:nvGrpSpPr>
        <p:grpSpPr>
          <a:xfrm>
            <a:off x="9983561" y="6480516"/>
            <a:ext cx="1828800" cy="187977"/>
            <a:chOff x="8552984" y="6221508"/>
            <a:chExt cx="2284420" cy="234809"/>
          </a:xfrm>
        </p:grpSpPr>
        <p:sp>
          <p:nvSpPr>
            <p:cNvPr id="10" name="Freeform: Shape 8">
              <a:extLst>
                <a:ext uri="{FF2B5EF4-FFF2-40B4-BE49-F238E27FC236}">
                  <a16:creationId xmlns:a16="http://schemas.microsoft.com/office/drawing/2014/main" id="{8A8CADDC-090F-3E6D-0FD0-30078A92FC95}"/>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1" name="Freeform: Shape 10">
              <a:extLst>
                <a:ext uri="{FF2B5EF4-FFF2-40B4-BE49-F238E27FC236}">
                  <a16:creationId xmlns:a16="http://schemas.microsoft.com/office/drawing/2014/main" id="{C7850F9E-5F7F-4F5A-F93E-C166F740E057}"/>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2" name="Freeform: Shape 11">
              <a:extLst>
                <a:ext uri="{FF2B5EF4-FFF2-40B4-BE49-F238E27FC236}">
                  <a16:creationId xmlns:a16="http://schemas.microsoft.com/office/drawing/2014/main" id="{2C57930F-1FA2-C12A-3C4C-E072352E55A4}"/>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3" name="Freeform: Shape 12">
              <a:extLst>
                <a:ext uri="{FF2B5EF4-FFF2-40B4-BE49-F238E27FC236}">
                  <a16:creationId xmlns:a16="http://schemas.microsoft.com/office/drawing/2014/main" id="{EC4CC820-9F91-01D1-E022-132C74CE542F}"/>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4" name="Freeform: Shape 13">
              <a:extLst>
                <a:ext uri="{FF2B5EF4-FFF2-40B4-BE49-F238E27FC236}">
                  <a16:creationId xmlns:a16="http://schemas.microsoft.com/office/drawing/2014/main" id="{3F20415B-2EEF-1ECB-C269-8A66D0EBE781}"/>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5" name="Freeform: Shape 14">
              <a:extLst>
                <a:ext uri="{FF2B5EF4-FFF2-40B4-BE49-F238E27FC236}">
                  <a16:creationId xmlns:a16="http://schemas.microsoft.com/office/drawing/2014/main" id="{F89AC844-24D7-B68D-9407-E2F715EB8494}"/>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6" name="Freeform: Shape 15">
              <a:extLst>
                <a:ext uri="{FF2B5EF4-FFF2-40B4-BE49-F238E27FC236}">
                  <a16:creationId xmlns:a16="http://schemas.microsoft.com/office/drawing/2014/main" id="{78349786-3A94-4706-79C7-AE96C45BECF9}"/>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7" name="Freeform: Shape 16">
              <a:extLst>
                <a:ext uri="{FF2B5EF4-FFF2-40B4-BE49-F238E27FC236}">
                  <a16:creationId xmlns:a16="http://schemas.microsoft.com/office/drawing/2014/main" id="{23AE1034-BF9E-F9C2-646F-5D56EFD61CBA}"/>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18" name="Group 17">
              <a:extLst>
                <a:ext uri="{FF2B5EF4-FFF2-40B4-BE49-F238E27FC236}">
                  <a16:creationId xmlns:a16="http://schemas.microsoft.com/office/drawing/2014/main" id="{E00E8C31-7A79-01D2-A09A-61698E92A41D}"/>
                </a:ext>
              </a:extLst>
            </p:cNvPr>
            <p:cNvGrpSpPr/>
            <p:nvPr userDrawn="1"/>
          </p:nvGrpSpPr>
          <p:grpSpPr>
            <a:xfrm>
              <a:off x="8552984" y="6221552"/>
              <a:ext cx="228073" cy="234765"/>
              <a:chOff x="8552984" y="6221552"/>
              <a:chExt cx="228073" cy="234765"/>
            </a:xfrm>
          </p:grpSpPr>
          <p:grpSp>
            <p:nvGrpSpPr>
              <p:cNvPr id="19" name="Group 18">
                <a:extLst>
                  <a:ext uri="{FF2B5EF4-FFF2-40B4-BE49-F238E27FC236}">
                    <a16:creationId xmlns:a16="http://schemas.microsoft.com/office/drawing/2014/main" id="{0D71B685-268B-0882-C307-E3BDB950CF0D}"/>
                  </a:ext>
                </a:extLst>
              </p:cNvPr>
              <p:cNvGrpSpPr/>
              <p:nvPr userDrawn="1"/>
            </p:nvGrpSpPr>
            <p:grpSpPr>
              <a:xfrm>
                <a:off x="8663403" y="6284118"/>
                <a:ext cx="7215" cy="6863"/>
                <a:chOff x="8663403" y="6284118"/>
                <a:chExt cx="7215" cy="6863"/>
              </a:xfrm>
            </p:grpSpPr>
            <p:sp>
              <p:nvSpPr>
                <p:cNvPr id="39" name="Freeform: Shape 21">
                  <a:extLst>
                    <a:ext uri="{FF2B5EF4-FFF2-40B4-BE49-F238E27FC236}">
                      <a16:creationId xmlns:a16="http://schemas.microsoft.com/office/drawing/2014/main" id="{6DA04254-46A5-1766-FCA7-DF14DFF44D2C}"/>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40" name="Freeform: Shape 22">
                  <a:extLst>
                    <a:ext uri="{FF2B5EF4-FFF2-40B4-BE49-F238E27FC236}">
                      <a16:creationId xmlns:a16="http://schemas.microsoft.com/office/drawing/2014/main" id="{3854FD66-553B-091D-F1CF-32F8CE515ABC}"/>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41" name="Freeform: Shape 23">
                  <a:extLst>
                    <a:ext uri="{FF2B5EF4-FFF2-40B4-BE49-F238E27FC236}">
                      <a16:creationId xmlns:a16="http://schemas.microsoft.com/office/drawing/2014/main" id="{D1864116-1EE1-E8ED-C7BC-148146813001}"/>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37" name="Freeform: Shape 19">
                <a:extLst>
                  <a:ext uri="{FF2B5EF4-FFF2-40B4-BE49-F238E27FC236}">
                    <a16:creationId xmlns:a16="http://schemas.microsoft.com/office/drawing/2014/main" id="{A04A8145-1B4E-D4B7-0E26-F312B850DF5C}"/>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38" name="Freeform: Shape 20">
                <a:extLst>
                  <a:ext uri="{FF2B5EF4-FFF2-40B4-BE49-F238E27FC236}">
                    <a16:creationId xmlns:a16="http://schemas.microsoft.com/office/drawing/2014/main" id="{56F53381-0E1F-185C-0237-96D4B5C5F24F}"/>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43" name="Text Placeholder 42">
            <a:extLst>
              <a:ext uri="{FF2B5EF4-FFF2-40B4-BE49-F238E27FC236}">
                <a16:creationId xmlns:a16="http://schemas.microsoft.com/office/drawing/2014/main" id="{9EA1BEB2-557A-EEBA-DA5F-1B71F448E064}"/>
              </a:ext>
            </a:extLst>
          </p:cNvPr>
          <p:cNvSpPr>
            <a:spLocks noGrp="1"/>
          </p:cNvSpPr>
          <p:nvPr>
            <p:ph type="body" sz="quarter" idx="15" hasCustomPrompt="1"/>
          </p:nvPr>
        </p:nvSpPr>
        <p:spPr>
          <a:xfrm>
            <a:off x="366713" y="2927350"/>
            <a:ext cx="2319335" cy="739775"/>
          </a:xfrm>
          <a:prstGeom prst="rect">
            <a:avLst/>
          </a:prstGeo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a:solidFill>
                  <a:schemeClr val="accent2"/>
                </a:solidFill>
                <a:latin typeface="Aptos" panose="020B0004020202020204" pitchFamily="34" charset="0"/>
              </a:rPr>
              <a:t>o</a:t>
            </a:r>
            <a:r>
              <a:rPr kumimoji="0" lang="en-US" sz="1600" i="0" u="none" strike="noStrike" kern="1200" cap="none" spc="0" normalizeH="0" baseline="0" noProof="0">
                <a:ln>
                  <a:noFill/>
                </a:ln>
                <a:solidFill>
                  <a:schemeClr val="accent2"/>
                </a:solidFill>
                <a:effectLst/>
                <a:uLnTx/>
                <a:uFillTx/>
                <a:latin typeface="Aptos" panose="020B0004020202020204" pitchFamily="34" charset="0"/>
              </a:rPr>
              <a:t>f the few sites globally to offer integrated DS-DP mfg. from same site</a:t>
            </a:r>
          </a:p>
        </p:txBody>
      </p:sp>
      <p:sp>
        <p:nvSpPr>
          <p:cNvPr id="44" name="Text Placeholder 42">
            <a:extLst>
              <a:ext uri="{FF2B5EF4-FFF2-40B4-BE49-F238E27FC236}">
                <a16:creationId xmlns:a16="http://schemas.microsoft.com/office/drawing/2014/main" id="{12FC196A-0EAE-6A63-FB27-B50FFBE81ACA}"/>
              </a:ext>
            </a:extLst>
          </p:cNvPr>
          <p:cNvSpPr>
            <a:spLocks noGrp="1"/>
          </p:cNvSpPr>
          <p:nvPr>
            <p:ph type="body" sz="quarter" idx="16" hasCustomPrompt="1"/>
          </p:nvPr>
        </p:nvSpPr>
        <p:spPr>
          <a:xfrm>
            <a:off x="3944071" y="2927350"/>
            <a:ext cx="3083719" cy="739775"/>
          </a:xfrm>
          <a:prstGeom prst="rect">
            <a:avLst/>
          </a:prstGeo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a:solidFill>
                  <a:schemeClr val="accent2"/>
                </a:solidFill>
                <a:latin typeface="Aptos" panose="020B0004020202020204" pitchFamily="34" charset="0"/>
              </a:rPr>
              <a:t>Innovator molecule onboarded with a top 3 </a:t>
            </a:r>
            <a:br>
              <a:rPr lang="en-US" sz="1600">
                <a:solidFill>
                  <a:schemeClr val="accent2"/>
                </a:solidFill>
                <a:latin typeface="Aptos" panose="020B0004020202020204" pitchFamily="34" charset="0"/>
              </a:rPr>
            </a:br>
            <a:r>
              <a:rPr lang="en-US" sz="1600">
                <a:solidFill>
                  <a:schemeClr val="accent2"/>
                </a:solidFill>
                <a:latin typeface="Aptos" panose="020B0004020202020204" pitchFamily="34" charset="0"/>
              </a:rPr>
              <a:t>animal health company</a:t>
            </a:r>
            <a:endParaRPr lang="en-US"/>
          </a:p>
        </p:txBody>
      </p:sp>
      <p:sp>
        <p:nvSpPr>
          <p:cNvPr id="45" name="Text Placeholder 42">
            <a:extLst>
              <a:ext uri="{FF2B5EF4-FFF2-40B4-BE49-F238E27FC236}">
                <a16:creationId xmlns:a16="http://schemas.microsoft.com/office/drawing/2014/main" id="{2DBBD74A-BF42-33ED-4738-009E4B3E3B2A}"/>
              </a:ext>
            </a:extLst>
          </p:cNvPr>
          <p:cNvSpPr>
            <a:spLocks noGrp="1"/>
          </p:cNvSpPr>
          <p:nvPr>
            <p:ph type="body" sz="quarter" idx="17" hasCustomPrompt="1"/>
          </p:nvPr>
        </p:nvSpPr>
        <p:spPr>
          <a:xfrm>
            <a:off x="7528979" y="2927350"/>
            <a:ext cx="1662112" cy="739775"/>
          </a:xfrm>
          <a:prstGeom prst="rect">
            <a:avLst/>
          </a:prstGeo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a:lvl5pPr>
          </a:lstStyle>
          <a:p>
            <a:pPr marR="0" lvl="0" indent="0" defTabSz="914400" rtl="0" eaLnBrk="1" fontAlgn="auto" latinLnBrk="0" hangingPunct="1">
              <a:spcBef>
                <a:spcPts val="600"/>
              </a:spcBef>
              <a:spcAft>
                <a:spcPts val="0"/>
              </a:spcAft>
              <a:buClr>
                <a:srgbClr val="FFFFFF"/>
              </a:buClr>
              <a:buSzTx/>
              <a:buFontTx/>
              <a:buNone/>
              <a:tabLst/>
              <a:defRPr/>
            </a:pPr>
            <a:r>
              <a:rPr lang="en-US" sz="1600">
                <a:solidFill>
                  <a:schemeClr val="accent2"/>
                </a:solidFill>
                <a:latin typeface="Aptos" panose="020B0004020202020204" pitchFamily="34" charset="0"/>
              </a:rPr>
              <a:t>Ongoing projects and RFPs</a:t>
            </a:r>
          </a:p>
        </p:txBody>
      </p:sp>
      <p:sp>
        <p:nvSpPr>
          <p:cNvPr id="46" name="Text Placeholder 42">
            <a:extLst>
              <a:ext uri="{FF2B5EF4-FFF2-40B4-BE49-F238E27FC236}">
                <a16:creationId xmlns:a16="http://schemas.microsoft.com/office/drawing/2014/main" id="{F0CBCE5F-7218-B1F4-E2FF-E762F1E61841}"/>
              </a:ext>
            </a:extLst>
          </p:cNvPr>
          <p:cNvSpPr>
            <a:spLocks noGrp="1"/>
          </p:cNvSpPr>
          <p:nvPr>
            <p:ph type="body" sz="quarter" idx="18" hasCustomPrompt="1"/>
          </p:nvPr>
        </p:nvSpPr>
        <p:spPr>
          <a:xfrm>
            <a:off x="366713" y="5441950"/>
            <a:ext cx="2319337" cy="739775"/>
          </a:xfrm>
          <a:prstGeom prst="rect">
            <a:avLst/>
          </a:prstGeo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a:lvl5pPr>
          </a:lstStyle>
          <a:p>
            <a:pPr marR="0" lvl="0" indent="0" defTabSz="914400" rtl="0" eaLnBrk="1" fontAlgn="auto" latinLnBrk="0" hangingPunct="1">
              <a:spcBef>
                <a:spcPts val="600"/>
              </a:spcBef>
              <a:spcAft>
                <a:spcPts val="0"/>
              </a:spcAft>
              <a:buClr>
                <a:srgbClr val="FFFFFF"/>
              </a:buClr>
              <a:buSzTx/>
              <a:buFontTx/>
              <a:buNone/>
              <a:tabLst/>
              <a:defRPr/>
            </a:pPr>
            <a:r>
              <a:rPr lang="en-US" sz="1600">
                <a:solidFill>
                  <a:schemeClr val="accent2"/>
                </a:solidFill>
                <a:latin typeface="Aptos" panose="020B0004020202020204" pitchFamily="34" charset="0"/>
              </a:rPr>
              <a:t>Liters microbial capacity planned to be expanded by 5,000 liters</a:t>
            </a:r>
          </a:p>
        </p:txBody>
      </p:sp>
      <p:sp>
        <p:nvSpPr>
          <p:cNvPr id="47" name="Text Placeholder 42">
            <a:extLst>
              <a:ext uri="{FF2B5EF4-FFF2-40B4-BE49-F238E27FC236}">
                <a16:creationId xmlns:a16="http://schemas.microsoft.com/office/drawing/2014/main" id="{16DDFDDF-5C0F-E550-C1F3-19FF3FEBD4D4}"/>
              </a:ext>
            </a:extLst>
          </p:cNvPr>
          <p:cNvSpPr>
            <a:spLocks noGrp="1"/>
          </p:cNvSpPr>
          <p:nvPr>
            <p:ph type="body" sz="quarter" idx="19" hasCustomPrompt="1"/>
          </p:nvPr>
        </p:nvSpPr>
        <p:spPr>
          <a:xfrm>
            <a:off x="3944071" y="5441950"/>
            <a:ext cx="2319337" cy="739775"/>
          </a:xfrm>
          <a:prstGeom prst="rect">
            <a:avLst/>
          </a:prstGeom>
        </p:spPr>
        <p:txBody>
          <a:bodyPr lIns="0" tIns="0" rIns="0" bIns="0"/>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a:lvl5pPr>
          </a:lstStyle>
          <a:p>
            <a:pPr marR="0" lvl="0" indent="0" defTabSz="914400" rtl="0" eaLnBrk="1" fontAlgn="auto" latinLnBrk="0" hangingPunct="1">
              <a:spcBef>
                <a:spcPts val="600"/>
              </a:spcBef>
              <a:spcAft>
                <a:spcPts val="0"/>
              </a:spcAft>
              <a:buClr>
                <a:srgbClr val="FFFFFF"/>
              </a:buClr>
              <a:buSzTx/>
              <a:buFontTx/>
              <a:buNone/>
              <a:tabLst/>
              <a:defRPr/>
            </a:pPr>
            <a:r>
              <a:rPr lang="en-US" sz="1600">
                <a:solidFill>
                  <a:schemeClr val="accent2"/>
                </a:solidFill>
                <a:latin typeface="Aptos" panose="020B0004020202020204" pitchFamily="34" charset="0"/>
              </a:rPr>
              <a:t>Liters of installed mammalian capacity with 20,000 liters capacity ready to install</a:t>
            </a:r>
          </a:p>
        </p:txBody>
      </p:sp>
      <p:sp>
        <p:nvSpPr>
          <p:cNvPr id="49" name="Title 1">
            <a:extLst>
              <a:ext uri="{FF2B5EF4-FFF2-40B4-BE49-F238E27FC236}">
                <a16:creationId xmlns:a16="http://schemas.microsoft.com/office/drawing/2014/main" id="{3DBA4B77-403C-1C23-3272-34A5936635E8}"/>
              </a:ext>
            </a:extLst>
          </p:cNvPr>
          <p:cNvSpPr>
            <a:spLocks noGrp="1"/>
          </p:cNvSpPr>
          <p:nvPr>
            <p:ph type="title" hasCustomPrompt="1"/>
          </p:nvPr>
        </p:nvSpPr>
        <p:spPr>
          <a:xfrm>
            <a:off x="382361" y="377484"/>
            <a:ext cx="10919052" cy="890929"/>
          </a:xfrm>
          <a:prstGeom prst="rect">
            <a:avLst/>
          </a:prstGeom>
        </p:spPr>
        <p:txBody>
          <a:bodyPr lIns="0" tIns="0" rIns="0" bIns="0"/>
          <a:lstStyle>
            <a:lvl1pPr>
              <a:defRPr b="0">
                <a:solidFill>
                  <a:schemeClr val="tx1"/>
                </a:solidFill>
              </a:defRPr>
            </a:lvl1pPr>
          </a:lstStyle>
          <a:p>
            <a:r>
              <a:rPr lang="en-US"/>
              <a:t>Leading capacities and capabilities in Biologics</a:t>
            </a:r>
          </a:p>
        </p:txBody>
      </p:sp>
      <p:sp>
        <p:nvSpPr>
          <p:cNvPr id="2" name="Slide Number Placeholder 8">
            <a:extLst>
              <a:ext uri="{FF2B5EF4-FFF2-40B4-BE49-F238E27FC236}">
                <a16:creationId xmlns:a16="http://schemas.microsoft.com/office/drawing/2014/main" id="{158CFF78-AD47-5215-F6F1-E3DDB7907F5E}"/>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a:latin typeface="Aptos" panose="020B0004020202020204" pitchFamily="34" charset="0"/>
            </a:endParaRPr>
          </a:p>
        </p:txBody>
      </p:sp>
    </p:spTree>
    <p:extLst>
      <p:ext uri="{BB962C8B-B14F-4D97-AF65-F5344CB8AC3E}">
        <p14:creationId xmlns:p14="http://schemas.microsoft.com/office/powerpoint/2010/main" val="15141708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v. Capabilities">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0F79A6E-13E6-9195-8050-84F3B8F3966E}"/>
              </a:ext>
            </a:extLst>
          </p:cNvPr>
          <p:cNvGrpSpPr>
            <a:grpSpLocks noChangeAspect="1"/>
          </p:cNvGrpSpPr>
          <p:nvPr userDrawn="1"/>
        </p:nvGrpSpPr>
        <p:grpSpPr>
          <a:xfrm>
            <a:off x="9983561" y="6480516"/>
            <a:ext cx="1828800" cy="187977"/>
            <a:chOff x="8552984" y="6221508"/>
            <a:chExt cx="2284420" cy="234809"/>
          </a:xfrm>
        </p:grpSpPr>
        <p:sp>
          <p:nvSpPr>
            <p:cNvPr id="4" name="Freeform: Shape 8">
              <a:extLst>
                <a:ext uri="{FF2B5EF4-FFF2-40B4-BE49-F238E27FC236}">
                  <a16:creationId xmlns:a16="http://schemas.microsoft.com/office/drawing/2014/main" id="{58C85DD5-5C14-5553-E643-56404F9D6DD3}"/>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5" name="Freeform: Shape 10">
              <a:extLst>
                <a:ext uri="{FF2B5EF4-FFF2-40B4-BE49-F238E27FC236}">
                  <a16:creationId xmlns:a16="http://schemas.microsoft.com/office/drawing/2014/main" id="{5AE18C90-A8B3-08C9-2E6E-28747DC93EE9}"/>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6" name="Freeform: Shape 11">
              <a:extLst>
                <a:ext uri="{FF2B5EF4-FFF2-40B4-BE49-F238E27FC236}">
                  <a16:creationId xmlns:a16="http://schemas.microsoft.com/office/drawing/2014/main" id="{B954F1B9-07E1-C042-5981-6D9A25E986A2}"/>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7" name="Freeform: Shape 12">
              <a:extLst>
                <a:ext uri="{FF2B5EF4-FFF2-40B4-BE49-F238E27FC236}">
                  <a16:creationId xmlns:a16="http://schemas.microsoft.com/office/drawing/2014/main" id="{4E7A64CE-3453-5770-6762-46A8B2FBF37E}"/>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8" name="Freeform: Shape 13">
              <a:extLst>
                <a:ext uri="{FF2B5EF4-FFF2-40B4-BE49-F238E27FC236}">
                  <a16:creationId xmlns:a16="http://schemas.microsoft.com/office/drawing/2014/main" id="{CD5496FC-C403-8429-1541-5EC41DDC0944}"/>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9" name="Freeform: Shape 14">
              <a:extLst>
                <a:ext uri="{FF2B5EF4-FFF2-40B4-BE49-F238E27FC236}">
                  <a16:creationId xmlns:a16="http://schemas.microsoft.com/office/drawing/2014/main" id="{CFCE0435-2257-D6D2-5F21-A0B8343935D6}"/>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0" name="Freeform: Shape 15">
              <a:extLst>
                <a:ext uri="{FF2B5EF4-FFF2-40B4-BE49-F238E27FC236}">
                  <a16:creationId xmlns:a16="http://schemas.microsoft.com/office/drawing/2014/main" id="{FEC0A781-50A6-EE76-5CCB-7451CBF71097}"/>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1" name="Freeform: Shape 16">
              <a:extLst>
                <a:ext uri="{FF2B5EF4-FFF2-40B4-BE49-F238E27FC236}">
                  <a16:creationId xmlns:a16="http://schemas.microsoft.com/office/drawing/2014/main" id="{86FCB1EB-EB0B-CED0-736B-05CC9D4C41A8}"/>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12" name="Group 11">
              <a:extLst>
                <a:ext uri="{FF2B5EF4-FFF2-40B4-BE49-F238E27FC236}">
                  <a16:creationId xmlns:a16="http://schemas.microsoft.com/office/drawing/2014/main" id="{CD82DDDA-4E89-E8DD-63F9-8C28A41DF02F}"/>
                </a:ext>
              </a:extLst>
            </p:cNvPr>
            <p:cNvGrpSpPr/>
            <p:nvPr userDrawn="1"/>
          </p:nvGrpSpPr>
          <p:grpSpPr>
            <a:xfrm>
              <a:off x="8552984" y="6221552"/>
              <a:ext cx="228073" cy="234765"/>
              <a:chOff x="8552984" y="6221552"/>
              <a:chExt cx="228073" cy="234765"/>
            </a:xfrm>
          </p:grpSpPr>
          <p:grpSp>
            <p:nvGrpSpPr>
              <p:cNvPr id="13" name="Group 12">
                <a:extLst>
                  <a:ext uri="{FF2B5EF4-FFF2-40B4-BE49-F238E27FC236}">
                    <a16:creationId xmlns:a16="http://schemas.microsoft.com/office/drawing/2014/main" id="{46509A9B-B0C3-2F06-5D73-5BA88BD3904F}"/>
                  </a:ext>
                </a:extLst>
              </p:cNvPr>
              <p:cNvGrpSpPr/>
              <p:nvPr userDrawn="1"/>
            </p:nvGrpSpPr>
            <p:grpSpPr>
              <a:xfrm>
                <a:off x="8663403" y="6284118"/>
                <a:ext cx="7215" cy="6863"/>
                <a:chOff x="8663403" y="6284118"/>
                <a:chExt cx="7215" cy="6863"/>
              </a:xfrm>
            </p:grpSpPr>
            <p:sp>
              <p:nvSpPr>
                <p:cNvPr id="16" name="Freeform: Shape 21">
                  <a:extLst>
                    <a:ext uri="{FF2B5EF4-FFF2-40B4-BE49-F238E27FC236}">
                      <a16:creationId xmlns:a16="http://schemas.microsoft.com/office/drawing/2014/main" id="{1D1150B0-13B8-9425-6E24-010B7232694F}"/>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7" name="Freeform: Shape 22">
                  <a:extLst>
                    <a:ext uri="{FF2B5EF4-FFF2-40B4-BE49-F238E27FC236}">
                      <a16:creationId xmlns:a16="http://schemas.microsoft.com/office/drawing/2014/main" id="{DE6821F9-9C02-F8BE-A1CC-0278FE08AF9A}"/>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8" name="Freeform: Shape 23">
                  <a:extLst>
                    <a:ext uri="{FF2B5EF4-FFF2-40B4-BE49-F238E27FC236}">
                      <a16:creationId xmlns:a16="http://schemas.microsoft.com/office/drawing/2014/main" id="{F1E123CB-B543-6D4A-9868-EEFB4538EE20}"/>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14" name="Freeform: Shape 19">
                <a:extLst>
                  <a:ext uri="{FF2B5EF4-FFF2-40B4-BE49-F238E27FC236}">
                    <a16:creationId xmlns:a16="http://schemas.microsoft.com/office/drawing/2014/main" id="{82400291-67F6-8B3D-10D1-FF3C7C1B4EDC}"/>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15" name="Freeform: Shape 20">
                <a:extLst>
                  <a:ext uri="{FF2B5EF4-FFF2-40B4-BE49-F238E27FC236}">
                    <a16:creationId xmlns:a16="http://schemas.microsoft.com/office/drawing/2014/main" id="{A4CE2C1E-6FAD-CCB2-FA3E-8479849F71E9}"/>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19" name="Title 1">
            <a:extLst>
              <a:ext uri="{FF2B5EF4-FFF2-40B4-BE49-F238E27FC236}">
                <a16:creationId xmlns:a16="http://schemas.microsoft.com/office/drawing/2014/main" id="{4D4921B6-B335-3826-50D4-AE670F1FD4AF}"/>
              </a:ext>
            </a:extLst>
          </p:cNvPr>
          <p:cNvSpPr>
            <a:spLocks noGrp="1"/>
          </p:cNvSpPr>
          <p:nvPr>
            <p:ph type="title" hasCustomPrompt="1"/>
          </p:nvPr>
        </p:nvSpPr>
        <p:spPr>
          <a:xfrm>
            <a:off x="382361" y="377484"/>
            <a:ext cx="10919052" cy="890929"/>
          </a:xfrm>
          <a:prstGeom prst="rect">
            <a:avLst/>
          </a:prstGeom>
        </p:spPr>
        <p:txBody>
          <a:bodyPr lIns="0" tIns="0" rIns="0" bIns="0"/>
          <a:lstStyle>
            <a:lvl1pPr>
              <a:defRPr b="0">
                <a:solidFill>
                  <a:schemeClr val="tx1"/>
                </a:solidFill>
              </a:defRPr>
            </a:lvl1pPr>
          </a:lstStyle>
          <a:p>
            <a:r>
              <a:rPr lang="en-US"/>
              <a:t>Development capabilities across all complex dosage forms</a:t>
            </a:r>
            <a:br>
              <a:rPr lang="en-US"/>
            </a:br>
            <a:endParaRPr lang="en-US"/>
          </a:p>
        </p:txBody>
      </p:sp>
      <p:sp>
        <p:nvSpPr>
          <p:cNvPr id="20" name="Graphic 7">
            <a:extLst>
              <a:ext uri="{FF2B5EF4-FFF2-40B4-BE49-F238E27FC236}">
                <a16:creationId xmlns:a16="http://schemas.microsoft.com/office/drawing/2014/main" id="{F47285E9-A6C1-32E2-49CE-88A56ED8AABB}"/>
              </a:ext>
            </a:extLst>
          </p:cNvPr>
          <p:cNvSpPr/>
          <p:nvPr userDrawn="1"/>
        </p:nvSpPr>
        <p:spPr>
          <a:xfrm>
            <a:off x="564097" y="1798662"/>
            <a:ext cx="1994034" cy="1996370"/>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1"/>
          </a:solidFill>
          <a:ln w="5752" cap="flat">
            <a:noFill/>
            <a:prstDash val="solid"/>
            <a:miter/>
          </a:ln>
        </p:spPr>
        <p:txBody>
          <a:bodyPr lIns="0" tIns="0" rIns="0" bIns="0" rtlCol="0" anchor="ctr"/>
          <a:lstStyle/>
          <a:p>
            <a:pPr algn="ctr"/>
            <a:endParaRPr lang="en-US" sz="3200">
              <a:latin typeface="Aptos" panose="020B0004020202020204" pitchFamily="34" charset="0"/>
            </a:endParaRPr>
          </a:p>
        </p:txBody>
      </p:sp>
      <p:sp>
        <p:nvSpPr>
          <p:cNvPr id="21" name="Graphic 7">
            <a:extLst>
              <a:ext uri="{FF2B5EF4-FFF2-40B4-BE49-F238E27FC236}">
                <a16:creationId xmlns:a16="http://schemas.microsoft.com/office/drawing/2014/main" id="{55895474-A0AD-7F02-594F-C5362D4F645D}"/>
              </a:ext>
            </a:extLst>
          </p:cNvPr>
          <p:cNvSpPr/>
          <p:nvPr userDrawn="1"/>
        </p:nvSpPr>
        <p:spPr>
          <a:xfrm>
            <a:off x="394750" y="1629117"/>
            <a:ext cx="2332728" cy="2335460"/>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noFill/>
          <a:ln w="5752" cap="flat">
            <a:solidFill>
              <a:schemeClr val="accent2"/>
            </a:solidFill>
            <a:prstDash val="solid"/>
            <a:miter/>
          </a:ln>
        </p:spPr>
        <p:txBody>
          <a:bodyPr lIns="0" tIns="0" rIns="0" bIns="0" rtlCol="0" anchor="ctr"/>
          <a:lstStyle/>
          <a:p>
            <a:pPr algn="ctr"/>
            <a:endParaRPr lang="en-US" sz="3200">
              <a:latin typeface="Aptos" panose="020B0004020202020204" pitchFamily="34" charset="0"/>
            </a:endParaRPr>
          </a:p>
        </p:txBody>
      </p:sp>
      <p:pic>
        <p:nvPicPr>
          <p:cNvPr id="22" name="Graphic 21">
            <a:extLst>
              <a:ext uri="{FF2B5EF4-FFF2-40B4-BE49-F238E27FC236}">
                <a16:creationId xmlns:a16="http://schemas.microsoft.com/office/drawing/2014/main" id="{7471B0BA-A459-C6B4-BD06-4A13D1EC780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9910" y="2069392"/>
            <a:ext cx="1502407" cy="1319972"/>
          </a:xfrm>
          <a:prstGeom prst="rect">
            <a:avLst/>
          </a:prstGeom>
        </p:spPr>
      </p:pic>
      <p:cxnSp>
        <p:nvCxnSpPr>
          <p:cNvPr id="23" name="Straight Connector 22">
            <a:extLst>
              <a:ext uri="{FF2B5EF4-FFF2-40B4-BE49-F238E27FC236}">
                <a16:creationId xmlns:a16="http://schemas.microsoft.com/office/drawing/2014/main" id="{82B4E996-D5CA-87F1-EBC3-676D446CC565}"/>
              </a:ext>
            </a:extLst>
          </p:cNvPr>
          <p:cNvCxnSpPr>
            <a:cxnSpLocks/>
            <a:stCxn id="28" idx="6"/>
          </p:cNvCxnSpPr>
          <p:nvPr userDrawn="1"/>
        </p:nvCxnSpPr>
        <p:spPr>
          <a:xfrm>
            <a:off x="2778399" y="3186821"/>
            <a:ext cx="1285667" cy="0"/>
          </a:xfrm>
          <a:prstGeom prst="line">
            <a:avLst/>
          </a:prstGeom>
          <a:noFill/>
          <a:ln w="9525" cap="flat" cmpd="sng" algn="ctr">
            <a:solidFill>
              <a:sysClr val="windowText" lastClr="000000">
                <a:lumMod val="50000"/>
                <a:lumOff val="50000"/>
              </a:sysClr>
            </a:solidFill>
            <a:prstDash val="dash"/>
            <a:miter lim="800000"/>
          </a:ln>
          <a:effectLst/>
        </p:spPr>
      </p:cxnSp>
      <p:cxnSp>
        <p:nvCxnSpPr>
          <p:cNvPr id="24" name="Straight Connector 23">
            <a:extLst>
              <a:ext uri="{FF2B5EF4-FFF2-40B4-BE49-F238E27FC236}">
                <a16:creationId xmlns:a16="http://schemas.microsoft.com/office/drawing/2014/main" id="{DA2DDB4F-6FA3-DE0B-87CD-F4A0F9F19D40}"/>
              </a:ext>
            </a:extLst>
          </p:cNvPr>
          <p:cNvCxnSpPr>
            <a:cxnSpLocks/>
            <a:stCxn id="27" idx="6"/>
          </p:cNvCxnSpPr>
          <p:nvPr userDrawn="1"/>
        </p:nvCxnSpPr>
        <p:spPr>
          <a:xfrm>
            <a:off x="2778399" y="2376188"/>
            <a:ext cx="1285667" cy="0"/>
          </a:xfrm>
          <a:prstGeom prst="line">
            <a:avLst/>
          </a:prstGeom>
          <a:noFill/>
          <a:ln w="9525" cap="flat" cmpd="sng" algn="ctr">
            <a:solidFill>
              <a:sysClr val="windowText" lastClr="000000">
                <a:lumMod val="50000"/>
                <a:lumOff val="50000"/>
              </a:sysClr>
            </a:solidFill>
            <a:prstDash val="dash"/>
            <a:miter lim="800000"/>
          </a:ln>
          <a:effectLst/>
        </p:spPr>
      </p:cxnSp>
      <p:cxnSp>
        <p:nvCxnSpPr>
          <p:cNvPr id="25" name="Straight Connector 24">
            <a:extLst>
              <a:ext uri="{FF2B5EF4-FFF2-40B4-BE49-F238E27FC236}">
                <a16:creationId xmlns:a16="http://schemas.microsoft.com/office/drawing/2014/main" id="{DDD26814-7953-BB4C-B162-D83FC2315CB4}"/>
              </a:ext>
            </a:extLst>
          </p:cNvPr>
          <p:cNvCxnSpPr>
            <a:cxnSpLocks/>
          </p:cNvCxnSpPr>
          <p:nvPr userDrawn="1"/>
        </p:nvCxnSpPr>
        <p:spPr>
          <a:xfrm>
            <a:off x="2021218" y="1655484"/>
            <a:ext cx="1660667" cy="0"/>
          </a:xfrm>
          <a:prstGeom prst="line">
            <a:avLst/>
          </a:prstGeom>
          <a:noFill/>
          <a:ln w="9525" cap="flat" cmpd="sng" algn="ctr">
            <a:solidFill>
              <a:sysClr val="windowText" lastClr="000000">
                <a:lumMod val="50000"/>
                <a:lumOff val="50000"/>
              </a:sysClr>
            </a:solidFill>
            <a:prstDash val="dash"/>
            <a:miter lim="800000"/>
          </a:ln>
          <a:effectLst/>
        </p:spPr>
      </p:cxnSp>
      <p:sp>
        <p:nvSpPr>
          <p:cNvPr id="26" name="Oval 25">
            <a:extLst>
              <a:ext uri="{FF2B5EF4-FFF2-40B4-BE49-F238E27FC236}">
                <a16:creationId xmlns:a16="http://schemas.microsoft.com/office/drawing/2014/main" id="{23A46035-5F67-0C83-37BE-96EF8D878ECC}"/>
              </a:ext>
            </a:extLst>
          </p:cNvPr>
          <p:cNvSpPr/>
          <p:nvPr userDrawn="1"/>
        </p:nvSpPr>
        <p:spPr>
          <a:xfrm>
            <a:off x="1946874" y="1586904"/>
            <a:ext cx="137160" cy="137160"/>
          </a:xfrm>
          <a:prstGeom prst="ellipse">
            <a:avLst/>
          </a:prstGeom>
          <a:solidFill>
            <a:schemeClr val="accent2"/>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27" name="Oval 26">
            <a:extLst>
              <a:ext uri="{FF2B5EF4-FFF2-40B4-BE49-F238E27FC236}">
                <a16:creationId xmlns:a16="http://schemas.microsoft.com/office/drawing/2014/main" id="{8E796782-3701-764B-58AA-1690CF3B131A}"/>
              </a:ext>
            </a:extLst>
          </p:cNvPr>
          <p:cNvSpPr/>
          <p:nvPr userDrawn="1"/>
        </p:nvSpPr>
        <p:spPr>
          <a:xfrm>
            <a:off x="2641239" y="2307608"/>
            <a:ext cx="137160" cy="137160"/>
          </a:xfrm>
          <a:prstGeom prst="ellipse">
            <a:avLst/>
          </a:prstGeom>
          <a:solidFill>
            <a:schemeClr val="accent1">
              <a:lumMod val="60000"/>
              <a:lumOff val="40000"/>
            </a:schemeClr>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28" name="Oval 27">
            <a:extLst>
              <a:ext uri="{FF2B5EF4-FFF2-40B4-BE49-F238E27FC236}">
                <a16:creationId xmlns:a16="http://schemas.microsoft.com/office/drawing/2014/main" id="{1ACD2D95-CB89-56D0-6B77-333051E6618E}"/>
              </a:ext>
            </a:extLst>
          </p:cNvPr>
          <p:cNvSpPr/>
          <p:nvPr userDrawn="1"/>
        </p:nvSpPr>
        <p:spPr>
          <a:xfrm>
            <a:off x="2641239" y="3118241"/>
            <a:ext cx="137160" cy="137160"/>
          </a:xfrm>
          <a:prstGeom prst="ellipse">
            <a:avLst/>
          </a:prstGeom>
          <a:solidFill>
            <a:schemeClr val="accent3"/>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29" name="Oval 28">
            <a:extLst>
              <a:ext uri="{FF2B5EF4-FFF2-40B4-BE49-F238E27FC236}">
                <a16:creationId xmlns:a16="http://schemas.microsoft.com/office/drawing/2014/main" id="{22B25A88-0C49-06D4-988E-BA5DA1912AA0}"/>
              </a:ext>
            </a:extLst>
          </p:cNvPr>
          <p:cNvSpPr/>
          <p:nvPr userDrawn="1"/>
        </p:nvSpPr>
        <p:spPr>
          <a:xfrm>
            <a:off x="1946874" y="3870074"/>
            <a:ext cx="137160" cy="137160"/>
          </a:xfrm>
          <a:prstGeom prst="ellipse">
            <a:avLst/>
          </a:prstGeom>
          <a:solidFill>
            <a:schemeClr val="accent3">
              <a:lumMod val="75000"/>
            </a:schemeClr>
          </a:solid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30" name="Rounded Rectangle 1">
            <a:extLst>
              <a:ext uri="{FF2B5EF4-FFF2-40B4-BE49-F238E27FC236}">
                <a16:creationId xmlns:a16="http://schemas.microsoft.com/office/drawing/2014/main" id="{29D01D5F-6CC9-84C3-EF48-F48C7B24D8B1}"/>
              </a:ext>
            </a:extLst>
          </p:cNvPr>
          <p:cNvSpPr/>
          <p:nvPr userDrawn="1"/>
        </p:nvSpPr>
        <p:spPr>
          <a:xfrm>
            <a:off x="3545657" y="1370636"/>
            <a:ext cx="6534223" cy="569697"/>
          </a:xfrm>
          <a:prstGeom prst="roundRect">
            <a:avLst>
              <a:gd name="adj" fmla="val 50000"/>
            </a:avLst>
          </a:prstGeom>
          <a:noFill/>
          <a:ln w="9525" cap="flat" cmpd="sng" algn="ctr">
            <a:solidFill>
              <a:schemeClr val="accent3">
                <a:lumMod val="75000"/>
              </a:schemeClr>
            </a:solidFill>
            <a:prstDash val="dash"/>
            <a:miter lim="800000"/>
          </a:ln>
          <a:effectLst/>
        </p:spPr>
        <p:txBody>
          <a:bodyPr lIns="457200" rtlCol="0" anchor="ctr"/>
          <a:lstStyle/>
          <a:p>
            <a:pPr marL="0" marR="0" lvl="0" indent="0" defTabSz="914400" rtl="0" eaLnBrk="1" fontAlgn="auto" latinLnBrk="0" hangingPunct="1">
              <a:lnSpc>
                <a:spcPct val="120000"/>
              </a:lnSpc>
              <a:spcBef>
                <a:spcPts val="600"/>
              </a:spcBef>
              <a:spcAft>
                <a:spcPts val="0"/>
              </a:spcAft>
              <a:buClrTx/>
              <a:buSzTx/>
              <a:buFontTx/>
              <a:buNone/>
              <a:tabLst/>
              <a:defRPr/>
            </a:pPr>
            <a:endParaRPr kumimoji="0" lang="en-US" sz="1400" i="0" u="none" strike="noStrike" kern="0" cap="none" spc="0" normalizeH="0" baseline="0" noProof="0">
              <a:ln>
                <a:noFill/>
              </a:ln>
              <a:solidFill>
                <a:schemeClr val="accent2"/>
              </a:solidFill>
              <a:effectLst/>
              <a:uLnTx/>
              <a:uFillTx/>
              <a:latin typeface="Aptos" panose="020B0004020202020204" pitchFamily="34" charset="0"/>
              <a:ea typeface="Roboto" panose="02000000000000000000" pitchFamily="2" charset="0"/>
              <a:cs typeface="Open Sans" panose="020B0606030504020204" pitchFamily="34" charset="0"/>
            </a:endParaRPr>
          </a:p>
        </p:txBody>
      </p:sp>
      <p:sp>
        <p:nvSpPr>
          <p:cNvPr id="31" name="Oval 30">
            <a:extLst>
              <a:ext uri="{FF2B5EF4-FFF2-40B4-BE49-F238E27FC236}">
                <a16:creationId xmlns:a16="http://schemas.microsoft.com/office/drawing/2014/main" id="{41A77114-BB40-66C5-DB0C-1CECAD87F9A2}"/>
              </a:ext>
            </a:extLst>
          </p:cNvPr>
          <p:cNvSpPr/>
          <p:nvPr userDrawn="1"/>
        </p:nvSpPr>
        <p:spPr>
          <a:xfrm>
            <a:off x="3180169" y="1289724"/>
            <a:ext cx="730978" cy="731520"/>
          </a:xfrm>
          <a:prstGeom prst="ellipse">
            <a:avLst/>
          </a:prstGeom>
          <a:solidFill>
            <a:schemeClr val="accent2"/>
          </a:solidFill>
          <a:ln w="381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Open Sans" panose="020B0606030504020204" pitchFamily="34" charset="0"/>
            </a:endParaRPr>
          </a:p>
        </p:txBody>
      </p:sp>
      <p:sp>
        <p:nvSpPr>
          <p:cNvPr id="32" name="Rounded Rectangle 1">
            <a:extLst>
              <a:ext uri="{FF2B5EF4-FFF2-40B4-BE49-F238E27FC236}">
                <a16:creationId xmlns:a16="http://schemas.microsoft.com/office/drawing/2014/main" id="{68A8279D-1637-6DFE-D1AA-BA7FEA67BB19}"/>
              </a:ext>
            </a:extLst>
          </p:cNvPr>
          <p:cNvSpPr/>
          <p:nvPr userDrawn="1"/>
        </p:nvSpPr>
        <p:spPr>
          <a:xfrm>
            <a:off x="4047374" y="2086442"/>
            <a:ext cx="7749876" cy="579493"/>
          </a:xfrm>
          <a:prstGeom prst="roundRect">
            <a:avLst>
              <a:gd name="adj" fmla="val 50000"/>
            </a:avLst>
          </a:prstGeom>
          <a:noFill/>
          <a:ln w="9525" cap="flat" cmpd="sng" algn="ctr">
            <a:solidFill>
              <a:schemeClr val="accent3">
                <a:lumMod val="75000"/>
              </a:schemeClr>
            </a:solidFill>
            <a:prstDash val="dash"/>
            <a:miter lim="800000"/>
          </a:ln>
          <a:effectLst/>
        </p:spPr>
        <p:txBody>
          <a:bodyPr lIns="457200" rtlCol="0" anchor="ctr"/>
          <a:lstStyle/>
          <a:p>
            <a:pPr marL="0" marR="0" lvl="0" indent="0" defTabSz="914400" rtl="0" eaLnBrk="1" fontAlgn="auto" latinLnBrk="0" hangingPunct="1">
              <a:lnSpc>
                <a:spcPct val="120000"/>
              </a:lnSpc>
              <a:spcBef>
                <a:spcPts val="600"/>
              </a:spcBef>
              <a:spcAft>
                <a:spcPts val="0"/>
              </a:spcAft>
              <a:buClrTx/>
              <a:buSzTx/>
              <a:buFontTx/>
              <a:buNone/>
              <a:tabLst/>
              <a:defRPr/>
            </a:pPr>
            <a:endParaRPr kumimoji="0" lang="en-US" sz="1400" i="0" u="none" strike="noStrike" kern="0" cap="none" spc="0" normalizeH="0" baseline="0" noProof="0">
              <a:ln>
                <a:noFill/>
              </a:ln>
              <a:solidFill>
                <a:schemeClr val="accent2"/>
              </a:solidFill>
              <a:effectLst/>
              <a:uLnTx/>
              <a:uFillTx/>
              <a:latin typeface="Aptos" panose="020B0004020202020204" pitchFamily="34" charset="0"/>
              <a:ea typeface="Roboto" panose="02000000000000000000" pitchFamily="2" charset="0"/>
              <a:cs typeface="Open Sans" panose="020B0606030504020204" pitchFamily="34" charset="0"/>
            </a:endParaRPr>
          </a:p>
        </p:txBody>
      </p:sp>
      <p:sp>
        <p:nvSpPr>
          <p:cNvPr id="33" name="Oval 32">
            <a:extLst>
              <a:ext uri="{FF2B5EF4-FFF2-40B4-BE49-F238E27FC236}">
                <a16:creationId xmlns:a16="http://schemas.microsoft.com/office/drawing/2014/main" id="{2B5FE98B-48D9-6AA4-3C97-1E674D475C70}"/>
              </a:ext>
            </a:extLst>
          </p:cNvPr>
          <p:cNvSpPr/>
          <p:nvPr userDrawn="1"/>
        </p:nvSpPr>
        <p:spPr>
          <a:xfrm>
            <a:off x="3681885" y="2010428"/>
            <a:ext cx="730978" cy="731520"/>
          </a:xfrm>
          <a:prstGeom prst="ellipse">
            <a:avLst/>
          </a:prstGeom>
          <a:solidFill>
            <a:schemeClr val="accent1">
              <a:lumMod val="60000"/>
              <a:lumOff val="40000"/>
            </a:schemeClr>
          </a:solidFill>
          <a:ln w="381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Open Sans" panose="020B0606030504020204" pitchFamily="34" charset="0"/>
            </a:endParaRPr>
          </a:p>
        </p:txBody>
      </p:sp>
      <p:sp>
        <p:nvSpPr>
          <p:cNvPr id="34" name="Rounded Rectangle 1">
            <a:extLst>
              <a:ext uri="{FF2B5EF4-FFF2-40B4-BE49-F238E27FC236}">
                <a16:creationId xmlns:a16="http://schemas.microsoft.com/office/drawing/2014/main" id="{436A30AD-33E4-BA67-4D46-D54D484C8C5D}"/>
              </a:ext>
            </a:extLst>
          </p:cNvPr>
          <p:cNvSpPr/>
          <p:nvPr userDrawn="1"/>
        </p:nvSpPr>
        <p:spPr>
          <a:xfrm>
            <a:off x="4066210" y="2897075"/>
            <a:ext cx="7771989" cy="579493"/>
          </a:xfrm>
          <a:prstGeom prst="roundRect">
            <a:avLst>
              <a:gd name="adj" fmla="val 50000"/>
            </a:avLst>
          </a:prstGeom>
          <a:noFill/>
          <a:ln w="9525" cap="flat" cmpd="sng" algn="ctr">
            <a:solidFill>
              <a:schemeClr val="accent3">
                <a:lumMod val="75000"/>
              </a:schemeClr>
            </a:solidFill>
            <a:prstDash val="dash"/>
            <a:miter lim="800000"/>
          </a:ln>
          <a:effectLst/>
        </p:spPr>
        <p:txBody>
          <a:bodyPr lIns="457200" rtlCol="0" anchor="ctr"/>
          <a:lstStyle/>
          <a:p>
            <a:pPr marL="0" marR="0" lvl="0" indent="0" defTabSz="914400" rtl="0" eaLnBrk="1" fontAlgn="auto" latinLnBrk="0" hangingPunct="1">
              <a:spcAft>
                <a:spcPts val="0"/>
              </a:spcAft>
              <a:buClrTx/>
              <a:buSzTx/>
              <a:buFontTx/>
              <a:buNone/>
              <a:tabLst/>
              <a:defRPr/>
            </a:pPr>
            <a:endParaRPr kumimoji="0" lang="en-US" sz="1400" i="0" u="none" strike="noStrike" kern="0" cap="none" spc="0" normalizeH="0" baseline="0" noProof="0">
              <a:ln>
                <a:noFill/>
              </a:ln>
              <a:solidFill>
                <a:schemeClr val="accent2"/>
              </a:solidFill>
              <a:effectLst/>
              <a:uLnTx/>
              <a:uFillTx/>
              <a:latin typeface="Aptos" panose="020B0004020202020204" pitchFamily="34" charset="0"/>
              <a:ea typeface="Roboto" panose="02000000000000000000" pitchFamily="2" charset="0"/>
              <a:cs typeface="Open Sans" panose="020B0606030504020204" pitchFamily="34" charset="0"/>
            </a:endParaRPr>
          </a:p>
        </p:txBody>
      </p:sp>
      <p:sp>
        <p:nvSpPr>
          <p:cNvPr id="35" name="Oval 34">
            <a:extLst>
              <a:ext uri="{FF2B5EF4-FFF2-40B4-BE49-F238E27FC236}">
                <a16:creationId xmlns:a16="http://schemas.microsoft.com/office/drawing/2014/main" id="{FEEEE37B-445F-3894-27E3-E4354C858F03}"/>
              </a:ext>
            </a:extLst>
          </p:cNvPr>
          <p:cNvSpPr/>
          <p:nvPr userDrawn="1"/>
        </p:nvSpPr>
        <p:spPr>
          <a:xfrm>
            <a:off x="3700723" y="2821061"/>
            <a:ext cx="730978" cy="731520"/>
          </a:xfrm>
          <a:prstGeom prst="ellipse">
            <a:avLst/>
          </a:prstGeom>
          <a:solidFill>
            <a:schemeClr val="accent3"/>
          </a:solidFill>
          <a:ln w="381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Open Sans" panose="020B0606030504020204" pitchFamily="34" charset="0"/>
            </a:endParaRPr>
          </a:p>
        </p:txBody>
      </p:sp>
      <p:cxnSp>
        <p:nvCxnSpPr>
          <p:cNvPr id="36" name="Straight Connector 35">
            <a:extLst>
              <a:ext uri="{FF2B5EF4-FFF2-40B4-BE49-F238E27FC236}">
                <a16:creationId xmlns:a16="http://schemas.microsoft.com/office/drawing/2014/main" id="{DB16EF7E-052D-4432-7013-17D68ED5EE51}"/>
              </a:ext>
            </a:extLst>
          </p:cNvPr>
          <p:cNvCxnSpPr>
            <a:cxnSpLocks/>
            <a:stCxn id="29" idx="6"/>
          </p:cNvCxnSpPr>
          <p:nvPr userDrawn="1"/>
        </p:nvCxnSpPr>
        <p:spPr>
          <a:xfrm>
            <a:off x="2084034" y="3938654"/>
            <a:ext cx="1498581" cy="0"/>
          </a:xfrm>
          <a:prstGeom prst="line">
            <a:avLst/>
          </a:prstGeom>
          <a:noFill/>
          <a:ln w="9525" cap="flat" cmpd="sng" algn="ctr">
            <a:solidFill>
              <a:sysClr val="windowText" lastClr="000000">
                <a:lumMod val="50000"/>
                <a:lumOff val="50000"/>
              </a:sysClr>
            </a:solidFill>
            <a:prstDash val="dash"/>
            <a:miter lim="800000"/>
          </a:ln>
          <a:effectLst/>
        </p:spPr>
      </p:cxnSp>
      <p:sp>
        <p:nvSpPr>
          <p:cNvPr id="37" name="Rounded Rectangle 1">
            <a:extLst>
              <a:ext uri="{FF2B5EF4-FFF2-40B4-BE49-F238E27FC236}">
                <a16:creationId xmlns:a16="http://schemas.microsoft.com/office/drawing/2014/main" id="{13DD053B-A4AA-A338-8D8B-1E4BD6424130}"/>
              </a:ext>
            </a:extLst>
          </p:cNvPr>
          <p:cNvSpPr/>
          <p:nvPr userDrawn="1"/>
        </p:nvSpPr>
        <p:spPr>
          <a:xfrm>
            <a:off x="3577765" y="3653806"/>
            <a:ext cx="6534223" cy="569697"/>
          </a:xfrm>
          <a:prstGeom prst="roundRect">
            <a:avLst>
              <a:gd name="adj" fmla="val 50000"/>
            </a:avLst>
          </a:prstGeom>
          <a:noFill/>
          <a:ln w="9525" cap="flat" cmpd="sng" algn="ctr">
            <a:solidFill>
              <a:schemeClr val="accent3">
                <a:lumMod val="75000"/>
              </a:schemeClr>
            </a:solidFill>
            <a:prstDash val="dash"/>
            <a:miter lim="800000"/>
          </a:ln>
          <a:effectLst/>
        </p:spPr>
        <p:txBody>
          <a:bodyPr lIns="457200" rtlCol="0" anchor="ctr"/>
          <a:lstStyle/>
          <a:p>
            <a:pPr marL="0" marR="0" lvl="0" indent="0" defTabSz="914400" rtl="0" eaLnBrk="1" fontAlgn="auto" latinLnBrk="0" hangingPunct="1">
              <a:lnSpc>
                <a:spcPct val="120000"/>
              </a:lnSpc>
              <a:spcBef>
                <a:spcPts val="600"/>
              </a:spcBef>
              <a:spcAft>
                <a:spcPts val="0"/>
              </a:spcAft>
              <a:buClrTx/>
              <a:buSzTx/>
              <a:buFontTx/>
              <a:buNone/>
              <a:tabLst/>
              <a:defRPr/>
            </a:pPr>
            <a:endParaRPr kumimoji="0" lang="en-US" sz="1400" i="0" u="none" strike="noStrike" kern="0" cap="none" spc="0" normalizeH="0" baseline="0" noProof="0">
              <a:ln>
                <a:noFill/>
              </a:ln>
              <a:solidFill>
                <a:schemeClr val="accent2"/>
              </a:solidFill>
              <a:effectLst/>
              <a:uLnTx/>
              <a:uFillTx/>
              <a:latin typeface="Aptos" panose="020B0004020202020204" pitchFamily="34" charset="0"/>
              <a:ea typeface="Roboto" panose="02000000000000000000" pitchFamily="2" charset="0"/>
              <a:cs typeface="Open Sans" panose="020B0606030504020204" pitchFamily="34" charset="0"/>
            </a:endParaRPr>
          </a:p>
        </p:txBody>
      </p:sp>
      <p:sp>
        <p:nvSpPr>
          <p:cNvPr id="38" name="Oval 37">
            <a:extLst>
              <a:ext uri="{FF2B5EF4-FFF2-40B4-BE49-F238E27FC236}">
                <a16:creationId xmlns:a16="http://schemas.microsoft.com/office/drawing/2014/main" id="{0C39F0CA-151E-FE75-37BC-D8EF616383E5}"/>
              </a:ext>
            </a:extLst>
          </p:cNvPr>
          <p:cNvSpPr/>
          <p:nvPr userDrawn="1"/>
        </p:nvSpPr>
        <p:spPr>
          <a:xfrm>
            <a:off x="3212277" y="3572894"/>
            <a:ext cx="730978" cy="731520"/>
          </a:xfrm>
          <a:prstGeom prst="ellipse">
            <a:avLst/>
          </a:prstGeom>
          <a:solidFill>
            <a:schemeClr val="accent3">
              <a:lumMod val="75000"/>
            </a:schemeClr>
          </a:solidFill>
          <a:ln w="381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0B0004020202020204" pitchFamily="34" charset="0"/>
              <a:ea typeface="+mn-ea"/>
              <a:cs typeface="+mn-cs"/>
            </a:endParaRPr>
          </a:p>
        </p:txBody>
      </p:sp>
      <p:pic>
        <p:nvPicPr>
          <p:cNvPr id="39" name="Graphic 38">
            <a:extLst>
              <a:ext uri="{FF2B5EF4-FFF2-40B4-BE49-F238E27FC236}">
                <a16:creationId xmlns:a16="http://schemas.microsoft.com/office/drawing/2014/main" id="{D2A54BFD-5E3C-76E0-2CE6-8782D8AA3AD4}"/>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99059" y="1406826"/>
            <a:ext cx="497316" cy="497316"/>
          </a:xfrm>
          <a:prstGeom prst="rect">
            <a:avLst/>
          </a:prstGeom>
        </p:spPr>
      </p:pic>
      <p:pic>
        <p:nvPicPr>
          <p:cNvPr id="40" name="Graphic 39">
            <a:extLst>
              <a:ext uri="{FF2B5EF4-FFF2-40B4-BE49-F238E27FC236}">
                <a16:creationId xmlns:a16="http://schemas.microsoft.com/office/drawing/2014/main" id="{BFAA9D0B-8B6F-530A-4AF3-815A5A1573C9}"/>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17092" y="2160188"/>
            <a:ext cx="432000" cy="432000"/>
          </a:xfrm>
          <a:prstGeom prst="rect">
            <a:avLst/>
          </a:prstGeom>
        </p:spPr>
      </p:pic>
      <p:pic>
        <p:nvPicPr>
          <p:cNvPr id="41" name="Picture 2" descr="Patch - Free healthcare and medical icons">
            <a:extLst>
              <a:ext uri="{FF2B5EF4-FFF2-40B4-BE49-F238E27FC236}">
                <a16:creationId xmlns:a16="http://schemas.microsoft.com/office/drawing/2014/main" id="{99DD3066-CD40-754D-DEA1-DF0D52383712}"/>
              </a:ext>
            </a:extLst>
          </p:cNvPr>
          <p:cNvPicPr>
            <a:picLocks noChangeAspect="1" noChangeArrowheads="1"/>
          </p:cNvPicPr>
          <p:nvPr userDrawn="1"/>
        </p:nvPicPr>
        <p:blipFill>
          <a:blip r:embed="rId5" cstate="screen">
            <a:clrChange>
              <a:clrFrom>
                <a:srgbClr val="000000"/>
              </a:clrFrom>
              <a:clrTo>
                <a:srgbClr val="000000">
                  <a:alpha val="0"/>
                </a:srgbClr>
              </a:clrTo>
            </a:clrChange>
            <a:duotone>
              <a:prstClr val="black"/>
              <a:srgbClr val="FFFFFF">
                <a:tint val="45000"/>
                <a:satMod val="400000"/>
              </a:srgbClr>
            </a:duotone>
            <a:extLst>
              <a:ext uri="{28A0092B-C50C-407E-A947-70E740481C1C}">
                <a14:useLocalDpi xmlns:a14="http://schemas.microsoft.com/office/drawing/2010/main"/>
              </a:ext>
            </a:extLst>
          </a:blip>
          <a:srcRect/>
          <a:stretch>
            <a:fillRect/>
          </a:stretch>
        </p:blipFill>
        <p:spPr bwMode="auto">
          <a:xfrm>
            <a:off x="3388735" y="3749624"/>
            <a:ext cx="378060" cy="378060"/>
          </a:xfrm>
          <a:prstGeom prst="rect">
            <a:avLst/>
          </a:prstGeom>
          <a:noFill/>
          <a:extLst>
            <a:ext uri="{909E8E84-426E-40DD-AFC4-6F175D3DCCD1}">
              <a14:hiddenFill xmlns:a14="http://schemas.microsoft.com/office/drawing/2010/main">
                <a:solidFill>
                  <a:srgbClr val="FFFFFF"/>
                </a:solidFill>
              </a14:hiddenFill>
            </a:ext>
          </a:extLst>
        </p:spPr>
      </p:pic>
      <p:pic>
        <p:nvPicPr>
          <p:cNvPr id="42" name="Graphic 41">
            <a:extLst>
              <a:ext uri="{FF2B5EF4-FFF2-40B4-BE49-F238E27FC236}">
                <a16:creationId xmlns:a16="http://schemas.microsoft.com/office/drawing/2014/main" id="{47327F28-4E4F-6B72-3B79-10AE1DA83683}"/>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80929" y="2997791"/>
            <a:ext cx="378060" cy="378060"/>
          </a:xfrm>
          <a:prstGeom prst="rect">
            <a:avLst/>
          </a:prstGeom>
        </p:spPr>
      </p:pic>
      <p:pic>
        <p:nvPicPr>
          <p:cNvPr id="43" name="Picture 42" descr="A syringe and a vial with blue liquid&#10;&#10;Description automatically generated">
            <a:extLst>
              <a:ext uri="{FF2B5EF4-FFF2-40B4-BE49-F238E27FC236}">
                <a16:creationId xmlns:a16="http://schemas.microsoft.com/office/drawing/2014/main" id="{78609931-A574-7C3E-624E-97EADB0744B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0" y="4694441"/>
            <a:ext cx="12192000" cy="2163558"/>
          </a:xfrm>
          <a:prstGeom prst="rect">
            <a:avLst/>
          </a:prstGeom>
        </p:spPr>
      </p:pic>
      <p:sp>
        <p:nvSpPr>
          <p:cNvPr id="44" name="Rectangle 43">
            <a:extLst>
              <a:ext uri="{FF2B5EF4-FFF2-40B4-BE49-F238E27FC236}">
                <a16:creationId xmlns:a16="http://schemas.microsoft.com/office/drawing/2014/main" id="{831D7006-85B3-FCA7-D0BF-A4F6A502C3CD}"/>
              </a:ext>
            </a:extLst>
          </p:cNvPr>
          <p:cNvSpPr/>
          <p:nvPr userDrawn="1"/>
        </p:nvSpPr>
        <p:spPr>
          <a:xfrm>
            <a:off x="0" y="4694441"/>
            <a:ext cx="12192000" cy="2163559"/>
          </a:xfrm>
          <a:prstGeom prst="rect">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ptos" panose="020B0004020202020204" pitchFamily="34" charset="0"/>
            </a:endParaRPr>
          </a:p>
        </p:txBody>
      </p:sp>
      <p:cxnSp>
        <p:nvCxnSpPr>
          <p:cNvPr id="46" name="Straight Connector 45">
            <a:extLst>
              <a:ext uri="{FF2B5EF4-FFF2-40B4-BE49-F238E27FC236}">
                <a16:creationId xmlns:a16="http://schemas.microsoft.com/office/drawing/2014/main" id="{B9C2B527-2AF0-843D-FB57-F1DC2F99DBB8}"/>
              </a:ext>
            </a:extLst>
          </p:cNvPr>
          <p:cNvCxnSpPr>
            <a:cxnSpLocks/>
          </p:cNvCxnSpPr>
          <p:nvPr userDrawn="1"/>
        </p:nvCxnSpPr>
        <p:spPr>
          <a:xfrm>
            <a:off x="2964123" y="4966397"/>
            <a:ext cx="0" cy="1501299"/>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Rectangle: Rounded Corners 59">
            <a:extLst>
              <a:ext uri="{FF2B5EF4-FFF2-40B4-BE49-F238E27FC236}">
                <a16:creationId xmlns:a16="http://schemas.microsoft.com/office/drawing/2014/main" id="{7045CFBD-29B2-50AE-F180-D111B8244FE3}"/>
              </a:ext>
            </a:extLst>
          </p:cNvPr>
          <p:cNvSpPr/>
          <p:nvPr userDrawn="1"/>
        </p:nvSpPr>
        <p:spPr>
          <a:xfrm>
            <a:off x="3474436" y="5253905"/>
            <a:ext cx="1865586" cy="831310"/>
          </a:xfrm>
          <a:prstGeom prst="roundRect">
            <a:avLst>
              <a:gd name="adj" fmla="val 50000"/>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Aptos" panose="020B0004020202020204" pitchFamily="34" charset="0"/>
                <a:ea typeface="Open Sans" panose="020B0606030504020204" pitchFamily="34" charset="0"/>
                <a:cs typeface="Open Sans" panose="020B0606030504020204" pitchFamily="34" charset="0"/>
              </a:rPr>
              <a:t>Pre-Filled</a:t>
            </a:r>
            <a:br>
              <a:rPr kumimoji="0" lang="en-US" sz="1100" b="1" i="0" u="none" strike="noStrike" kern="1200" cap="none" spc="0" normalizeH="0" baseline="0" noProof="0">
                <a:ln>
                  <a:noFill/>
                </a:ln>
                <a:solidFill>
                  <a:schemeClr val="accent2"/>
                </a:solidFill>
                <a:effectLst/>
                <a:uLnTx/>
                <a:uFillTx/>
                <a:latin typeface="Aptos" panose="020B0004020202020204" pitchFamily="34" charset="0"/>
                <a:ea typeface="Open Sans" panose="020B0606030504020204" pitchFamily="34" charset="0"/>
                <a:cs typeface="Open Sans" panose="020B0606030504020204" pitchFamily="34" charset="0"/>
              </a:rPr>
            </a:br>
            <a:r>
              <a:rPr kumimoji="0" lang="en-US" sz="1100" b="1" i="0" u="none" strike="noStrike" kern="1200" cap="none" spc="0" normalizeH="0" baseline="0" noProof="0">
                <a:ln>
                  <a:noFill/>
                </a:ln>
                <a:solidFill>
                  <a:schemeClr val="accent2"/>
                </a:solidFill>
                <a:effectLst/>
                <a:uLnTx/>
                <a:uFillTx/>
                <a:latin typeface="Aptos" panose="020B0004020202020204" pitchFamily="34" charset="0"/>
                <a:ea typeface="Open Sans" panose="020B0606030504020204" pitchFamily="34" charset="0"/>
                <a:cs typeface="Open Sans" panose="020B0606030504020204" pitchFamily="34" charset="0"/>
              </a:rPr>
              <a:t>Syringes (PFS)</a:t>
            </a:r>
          </a:p>
        </p:txBody>
      </p:sp>
      <p:pic>
        <p:nvPicPr>
          <p:cNvPr id="48" name="Graphic 47">
            <a:extLst>
              <a:ext uri="{FF2B5EF4-FFF2-40B4-BE49-F238E27FC236}">
                <a16:creationId xmlns:a16="http://schemas.microsoft.com/office/drawing/2014/main" id="{C2F3A218-1F27-6D9F-E30C-FA3FC208C74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65927" y="5472038"/>
            <a:ext cx="395044" cy="395044"/>
          </a:xfrm>
          <a:prstGeom prst="rect">
            <a:avLst/>
          </a:prstGeom>
        </p:spPr>
      </p:pic>
      <p:cxnSp>
        <p:nvCxnSpPr>
          <p:cNvPr id="49" name="Straight Connector 48">
            <a:extLst>
              <a:ext uri="{FF2B5EF4-FFF2-40B4-BE49-F238E27FC236}">
                <a16:creationId xmlns:a16="http://schemas.microsoft.com/office/drawing/2014/main" id="{1D0EC830-0A27-C94C-E58F-9F09AD3F316F}"/>
              </a:ext>
            </a:extLst>
          </p:cNvPr>
          <p:cNvCxnSpPr>
            <a:cxnSpLocks/>
          </p:cNvCxnSpPr>
          <p:nvPr userDrawn="1"/>
        </p:nvCxnSpPr>
        <p:spPr>
          <a:xfrm>
            <a:off x="4024367" y="5359584"/>
            <a:ext cx="0" cy="61995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0" name="Rectangle: Rounded Corners 62">
            <a:extLst>
              <a:ext uri="{FF2B5EF4-FFF2-40B4-BE49-F238E27FC236}">
                <a16:creationId xmlns:a16="http://schemas.microsoft.com/office/drawing/2014/main" id="{1A0435D5-39ED-9816-E587-BCD0CAD698E1}"/>
              </a:ext>
            </a:extLst>
          </p:cNvPr>
          <p:cNvSpPr/>
          <p:nvPr userDrawn="1"/>
        </p:nvSpPr>
        <p:spPr>
          <a:xfrm>
            <a:off x="5593947" y="5253905"/>
            <a:ext cx="1865586" cy="831310"/>
          </a:xfrm>
          <a:prstGeom prst="roundRect">
            <a:avLst>
              <a:gd name="adj" fmla="val 50000"/>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Aptos" panose="020B0004020202020204" pitchFamily="34" charset="0"/>
                <a:ea typeface="Open Sans" panose="020B0606030504020204" pitchFamily="34" charset="0"/>
                <a:cs typeface="Open Sans" panose="020B0606030504020204" pitchFamily="34" charset="0"/>
              </a:rPr>
              <a:t>Bags, single &amp;</a:t>
            </a:r>
            <a:br>
              <a:rPr kumimoji="0" lang="en-US" sz="1100" b="1" i="0" u="none" strike="noStrike" kern="1200" cap="none" spc="0" normalizeH="0" baseline="0" noProof="0">
                <a:ln>
                  <a:noFill/>
                </a:ln>
                <a:solidFill>
                  <a:schemeClr val="accent2"/>
                </a:solidFill>
                <a:effectLst/>
                <a:uLnTx/>
                <a:uFillTx/>
                <a:latin typeface="Aptos" panose="020B0004020202020204" pitchFamily="34" charset="0"/>
                <a:ea typeface="Open Sans" panose="020B0606030504020204" pitchFamily="34" charset="0"/>
                <a:cs typeface="Open Sans" panose="020B0606030504020204" pitchFamily="34" charset="0"/>
              </a:rPr>
            </a:br>
            <a:r>
              <a:rPr kumimoji="0" lang="en-US" sz="1100" b="1" i="0" u="none" strike="noStrike" kern="1200" cap="none" spc="0" normalizeH="0" baseline="0" noProof="0">
                <a:ln>
                  <a:noFill/>
                </a:ln>
                <a:solidFill>
                  <a:schemeClr val="accent2"/>
                </a:solidFill>
                <a:effectLst/>
                <a:uLnTx/>
                <a:uFillTx/>
                <a:latin typeface="Aptos" panose="020B0004020202020204" pitchFamily="34" charset="0"/>
                <a:ea typeface="Open Sans" panose="020B0606030504020204" pitchFamily="34" charset="0"/>
                <a:cs typeface="Open Sans" panose="020B0606030504020204" pitchFamily="34" charset="0"/>
              </a:rPr>
              <a:t>dual chamber</a:t>
            </a:r>
            <a:br>
              <a:rPr kumimoji="0" lang="en-US" sz="1100" b="1" i="0" u="none" strike="noStrike" kern="1200" cap="none" spc="0" normalizeH="0" baseline="0" noProof="0">
                <a:ln>
                  <a:noFill/>
                </a:ln>
                <a:solidFill>
                  <a:schemeClr val="accent2"/>
                </a:solidFill>
                <a:effectLst/>
                <a:uLnTx/>
                <a:uFillTx/>
                <a:latin typeface="Aptos" panose="020B0004020202020204" pitchFamily="34" charset="0"/>
                <a:ea typeface="Open Sans" panose="020B0606030504020204" pitchFamily="34" charset="0"/>
                <a:cs typeface="Open Sans" panose="020B0606030504020204" pitchFamily="34" charset="0"/>
              </a:rPr>
            </a:br>
            <a:r>
              <a:rPr kumimoji="0" lang="en-US" sz="1100" b="1" i="0" u="none" strike="noStrike" kern="1200" cap="none" spc="0" normalizeH="0" baseline="0" noProof="0">
                <a:ln>
                  <a:noFill/>
                </a:ln>
                <a:solidFill>
                  <a:schemeClr val="accent2"/>
                </a:solidFill>
                <a:effectLst/>
                <a:uLnTx/>
                <a:uFillTx/>
                <a:latin typeface="Aptos" panose="020B0004020202020204" pitchFamily="34" charset="0"/>
                <a:ea typeface="Open Sans" panose="020B0606030504020204" pitchFamily="34" charset="0"/>
                <a:cs typeface="Open Sans" panose="020B0606030504020204" pitchFamily="34" charset="0"/>
              </a:rPr>
              <a:t>bags</a:t>
            </a:r>
          </a:p>
        </p:txBody>
      </p:sp>
      <p:cxnSp>
        <p:nvCxnSpPr>
          <p:cNvPr id="51" name="Straight Connector 50">
            <a:extLst>
              <a:ext uri="{FF2B5EF4-FFF2-40B4-BE49-F238E27FC236}">
                <a16:creationId xmlns:a16="http://schemas.microsoft.com/office/drawing/2014/main" id="{2E3BDD70-5D33-EA6F-F2C3-F3A0156E47D6}"/>
              </a:ext>
            </a:extLst>
          </p:cNvPr>
          <p:cNvCxnSpPr>
            <a:cxnSpLocks/>
          </p:cNvCxnSpPr>
          <p:nvPr userDrawn="1"/>
        </p:nvCxnSpPr>
        <p:spPr>
          <a:xfrm>
            <a:off x="6143878" y="5359584"/>
            <a:ext cx="0" cy="61995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2" name="Rectangle: Rounded Corners 64">
            <a:extLst>
              <a:ext uri="{FF2B5EF4-FFF2-40B4-BE49-F238E27FC236}">
                <a16:creationId xmlns:a16="http://schemas.microsoft.com/office/drawing/2014/main" id="{E89C15F8-080B-C9E6-DAA2-D0BC95BFC875}"/>
              </a:ext>
            </a:extLst>
          </p:cNvPr>
          <p:cNvSpPr/>
          <p:nvPr userDrawn="1"/>
        </p:nvSpPr>
        <p:spPr>
          <a:xfrm>
            <a:off x="7713458" y="5253905"/>
            <a:ext cx="1865586" cy="831310"/>
          </a:xfrm>
          <a:prstGeom prst="roundRect">
            <a:avLst>
              <a:gd name="adj" fmla="val 50000"/>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Aptos" panose="020B0004020202020204" pitchFamily="34" charset="0"/>
                <a:ea typeface="Open Sans" panose="020B0606030504020204" pitchFamily="34" charset="0"/>
                <a:cs typeface="Open Sans" panose="020B0606030504020204" pitchFamily="34" charset="0"/>
              </a:rPr>
              <a:t>Cartridges</a:t>
            </a:r>
          </a:p>
        </p:txBody>
      </p:sp>
      <p:cxnSp>
        <p:nvCxnSpPr>
          <p:cNvPr id="53" name="Straight Connector 52">
            <a:extLst>
              <a:ext uri="{FF2B5EF4-FFF2-40B4-BE49-F238E27FC236}">
                <a16:creationId xmlns:a16="http://schemas.microsoft.com/office/drawing/2014/main" id="{2E81A496-0802-0AF4-A6DA-E3C66BF042E2}"/>
              </a:ext>
            </a:extLst>
          </p:cNvPr>
          <p:cNvCxnSpPr>
            <a:cxnSpLocks/>
          </p:cNvCxnSpPr>
          <p:nvPr userDrawn="1"/>
        </p:nvCxnSpPr>
        <p:spPr>
          <a:xfrm>
            <a:off x="8291967" y="5359584"/>
            <a:ext cx="0" cy="61995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4" name="Rectangle: Rounded Corners 66">
            <a:extLst>
              <a:ext uri="{FF2B5EF4-FFF2-40B4-BE49-F238E27FC236}">
                <a16:creationId xmlns:a16="http://schemas.microsoft.com/office/drawing/2014/main" id="{7BCB87EA-D309-9FD0-E41D-31F71D522421}"/>
              </a:ext>
            </a:extLst>
          </p:cNvPr>
          <p:cNvSpPr/>
          <p:nvPr userDrawn="1"/>
        </p:nvSpPr>
        <p:spPr>
          <a:xfrm>
            <a:off x="9832969" y="5253905"/>
            <a:ext cx="1865586" cy="831310"/>
          </a:xfrm>
          <a:prstGeom prst="roundRect">
            <a:avLst>
              <a:gd name="adj" fmla="val 50000"/>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Aptos" panose="020B0004020202020204" pitchFamily="34" charset="0"/>
                <a:ea typeface="Open Sans" panose="020B0606030504020204" pitchFamily="34" charset="0"/>
                <a:cs typeface="Open Sans" panose="020B0606030504020204" pitchFamily="34" charset="0"/>
              </a:rPr>
              <a:t>Pens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Aptos" panose="020B0004020202020204" pitchFamily="34" charset="0"/>
                <a:ea typeface="Open Sans" panose="020B0606030504020204" pitchFamily="34" charset="0"/>
                <a:cs typeface="Open Sans" panose="020B0606030504020204" pitchFamily="34" charset="0"/>
              </a:rPr>
              <a:t>(Disposable &amp; Reusable)</a:t>
            </a:r>
          </a:p>
        </p:txBody>
      </p:sp>
      <p:cxnSp>
        <p:nvCxnSpPr>
          <p:cNvPr id="55" name="Straight Connector 54">
            <a:extLst>
              <a:ext uri="{FF2B5EF4-FFF2-40B4-BE49-F238E27FC236}">
                <a16:creationId xmlns:a16="http://schemas.microsoft.com/office/drawing/2014/main" id="{F3FC8C16-A9A9-A2F9-4672-3ECD1F66F448}"/>
              </a:ext>
            </a:extLst>
          </p:cNvPr>
          <p:cNvCxnSpPr>
            <a:cxnSpLocks/>
          </p:cNvCxnSpPr>
          <p:nvPr userDrawn="1"/>
        </p:nvCxnSpPr>
        <p:spPr>
          <a:xfrm>
            <a:off x="10389569" y="5359584"/>
            <a:ext cx="0" cy="61995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E8BB8A9B-5B29-61FC-6707-0E007C3AB8EE}"/>
              </a:ext>
            </a:extLst>
          </p:cNvPr>
          <p:cNvGrpSpPr/>
          <p:nvPr userDrawn="1"/>
        </p:nvGrpSpPr>
        <p:grpSpPr>
          <a:xfrm>
            <a:off x="5726111" y="5516233"/>
            <a:ext cx="368807" cy="396239"/>
            <a:chOff x="5827711" y="5548991"/>
            <a:chExt cx="368807" cy="396239"/>
          </a:xfrm>
        </p:grpSpPr>
        <p:sp>
          <p:nvSpPr>
            <p:cNvPr id="57" name="Freeform: Shape 72">
              <a:extLst>
                <a:ext uri="{FF2B5EF4-FFF2-40B4-BE49-F238E27FC236}">
                  <a16:creationId xmlns:a16="http://schemas.microsoft.com/office/drawing/2014/main" id="{7F94F7BE-8346-912E-2958-875A24BAF5EC}"/>
                </a:ext>
              </a:extLst>
            </p:cNvPr>
            <p:cNvSpPr/>
            <p:nvPr/>
          </p:nvSpPr>
          <p:spPr>
            <a:xfrm>
              <a:off x="5830759" y="5552039"/>
              <a:ext cx="195072" cy="267207"/>
            </a:xfrm>
            <a:custGeom>
              <a:avLst/>
              <a:gdLst>
                <a:gd name="connsiteX0" fmla="*/ 0 w 195072"/>
                <a:gd name="connsiteY0" fmla="*/ 42672 h 267207"/>
                <a:gd name="connsiteX1" fmla="*/ 0 w 195072"/>
                <a:gd name="connsiteY1" fmla="*/ 198510 h 267207"/>
                <a:gd name="connsiteX2" fmla="*/ 42672 w 195072"/>
                <a:gd name="connsiteY2" fmla="*/ 241182 h 267207"/>
                <a:gd name="connsiteX3" fmla="*/ 73152 w 195072"/>
                <a:gd name="connsiteY3" fmla="*/ 241182 h 267207"/>
                <a:gd name="connsiteX4" fmla="*/ 73152 w 195072"/>
                <a:gd name="connsiteY4" fmla="*/ 255016 h 267207"/>
                <a:gd name="connsiteX5" fmla="*/ 85344 w 195072"/>
                <a:gd name="connsiteY5" fmla="*/ 267208 h 267207"/>
                <a:gd name="connsiteX6" fmla="*/ 109728 w 195072"/>
                <a:gd name="connsiteY6" fmla="*/ 267208 h 267207"/>
                <a:gd name="connsiteX7" fmla="*/ 121920 w 195072"/>
                <a:gd name="connsiteY7" fmla="*/ 255016 h 267207"/>
                <a:gd name="connsiteX8" fmla="*/ 121920 w 195072"/>
                <a:gd name="connsiteY8" fmla="*/ 241182 h 267207"/>
                <a:gd name="connsiteX9" fmla="*/ 152400 w 195072"/>
                <a:gd name="connsiteY9" fmla="*/ 241182 h 267207"/>
                <a:gd name="connsiteX10" fmla="*/ 195072 w 195072"/>
                <a:gd name="connsiteY10" fmla="*/ 198510 h 267207"/>
                <a:gd name="connsiteX11" fmla="*/ 195072 w 195072"/>
                <a:gd name="connsiteY11" fmla="*/ 42672 h 267207"/>
                <a:gd name="connsiteX12" fmla="*/ 152400 w 195072"/>
                <a:gd name="connsiteY12" fmla="*/ 0 h 267207"/>
                <a:gd name="connsiteX13" fmla="*/ 42672 w 195072"/>
                <a:gd name="connsiteY13" fmla="*/ 0 h 267207"/>
                <a:gd name="connsiteX14" fmla="*/ 0 w 195072"/>
                <a:gd name="connsiteY14" fmla="*/ 42672 h 26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67207">
                  <a:moveTo>
                    <a:pt x="0" y="42672"/>
                  </a:moveTo>
                  <a:lnTo>
                    <a:pt x="0" y="198510"/>
                  </a:lnTo>
                  <a:cubicBezTo>
                    <a:pt x="0" y="222078"/>
                    <a:pt x="19105" y="241182"/>
                    <a:pt x="42672" y="241182"/>
                  </a:cubicBezTo>
                  <a:lnTo>
                    <a:pt x="73152" y="241182"/>
                  </a:lnTo>
                  <a:lnTo>
                    <a:pt x="73152" y="255016"/>
                  </a:lnTo>
                  <a:cubicBezTo>
                    <a:pt x="73152" y="261749"/>
                    <a:pt x="78611" y="267208"/>
                    <a:pt x="85344" y="267208"/>
                  </a:cubicBezTo>
                  <a:lnTo>
                    <a:pt x="109728" y="267208"/>
                  </a:lnTo>
                  <a:cubicBezTo>
                    <a:pt x="116461" y="267208"/>
                    <a:pt x="121920" y="261749"/>
                    <a:pt x="121920" y="255016"/>
                  </a:cubicBezTo>
                  <a:lnTo>
                    <a:pt x="121920" y="241182"/>
                  </a:lnTo>
                  <a:lnTo>
                    <a:pt x="152400" y="241182"/>
                  </a:lnTo>
                  <a:cubicBezTo>
                    <a:pt x="175967" y="241182"/>
                    <a:pt x="195072" y="222078"/>
                    <a:pt x="195072" y="198510"/>
                  </a:cubicBezTo>
                  <a:lnTo>
                    <a:pt x="195072" y="42672"/>
                  </a:lnTo>
                  <a:cubicBezTo>
                    <a:pt x="195072" y="19105"/>
                    <a:pt x="175967" y="0"/>
                    <a:pt x="152400" y="0"/>
                  </a:cubicBezTo>
                  <a:lnTo>
                    <a:pt x="42672" y="0"/>
                  </a:lnTo>
                  <a:cubicBezTo>
                    <a:pt x="19105" y="0"/>
                    <a:pt x="0" y="19105"/>
                    <a:pt x="0" y="42672"/>
                  </a:cubicBezTo>
                  <a:close/>
                </a:path>
              </a:pathLst>
            </a:custGeom>
            <a:solidFill>
              <a:schemeClr val="accent1"/>
            </a:solidFill>
            <a:ln w="3048" cap="flat">
              <a:noFill/>
              <a:prstDash val="solid"/>
              <a:miter/>
            </a:ln>
          </p:spPr>
          <p:txBody>
            <a:bodyPr rtlCol="0" anchor="ctr"/>
            <a:lstStyle/>
            <a:p>
              <a:endParaRPr lang="en-IN">
                <a:latin typeface="Aptos" panose="020B0004020202020204" pitchFamily="34" charset="0"/>
              </a:endParaRPr>
            </a:p>
          </p:txBody>
        </p:sp>
        <p:grpSp>
          <p:nvGrpSpPr>
            <p:cNvPr id="58" name="Graphic 68">
              <a:extLst>
                <a:ext uri="{FF2B5EF4-FFF2-40B4-BE49-F238E27FC236}">
                  <a16:creationId xmlns:a16="http://schemas.microsoft.com/office/drawing/2014/main" id="{6BB50335-25F6-C52E-3F10-E28D986D4EC5}"/>
                </a:ext>
              </a:extLst>
            </p:cNvPr>
            <p:cNvGrpSpPr/>
            <p:nvPr/>
          </p:nvGrpSpPr>
          <p:grpSpPr>
            <a:xfrm>
              <a:off x="5916103" y="5816198"/>
              <a:ext cx="24384" cy="25909"/>
              <a:chOff x="5916103" y="5816198"/>
              <a:chExt cx="24384" cy="25909"/>
            </a:xfrm>
          </p:grpSpPr>
          <p:sp>
            <p:nvSpPr>
              <p:cNvPr id="78" name="Freeform: Shape 75">
                <a:extLst>
                  <a:ext uri="{FF2B5EF4-FFF2-40B4-BE49-F238E27FC236}">
                    <a16:creationId xmlns:a16="http://schemas.microsoft.com/office/drawing/2014/main" id="{2D59C859-5F4F-E589-9173-5A773EF79EBD}"/>
                  </a:ext>
                </a:extLst>
              </p:cNvPr>
              <p:cNvSpPr/>
              <p:nvPr/>
            </p:nvSpPr>
            <p:spPr>
              <a:xfrm>
                <a:off x="5919151" y="5819248"/>
                <a:ext cx="18288" cy="19812"/>
              </a:xfrm>
              <a:custGeom>
                <a:avLst/>
                <a:gdLst>
                  <a:gd name="connsiteX0" fmla="*/ 0 w 18288"/>
                  <a:gd name="connsiteY0" fmla="*/ 0 h 19812"/>
                  <a:gd name="connsiteX1" fmla="*/ 18288 w 18288"/>
                  <a:gd name="connsiteY1" fmla="*/ 0 h 19812"/>
                  <a:gd name="connsiteX2" fmla="*/ 18288 w 18288"/>
                  <a:gd name="connsiteY2" fmla="*/ 19812 h 19812"/>
                  <a:gd name="connsiteX3" fmla="*/ 0 w 18288"/>
                  <a:gd name="connsiteY3" fmla="*/ 19812 h 19812"/>
                </a:gdLst>
                <a:ahLst/>
                <a:cxnLst>
                  <a:cxn ang="0">
                    <a:pos x="connsiteX0" y="connsiteY0"/>
                  </a:cxn>
                  <a:cxn ang="0">
                    <a:pos x="connsiteX1" y="connsiteY1"/>
                  </a:cxn>
                  <a:cxn ang="0">
                    <a:pos x="connsiteX2" y="connsiteY2"/>
                  </a:cxn>
                  <a:cxn ang="0">
                    <a:pos x="connsiteX3" y="connsiteY3"/>
                  </a:cxn>
                </a:cxnLst>
                <a:rect l="l" t="t" r="r" b="b"/>
                <a:pathLst>
                  <a:path w="18288" h="19812">
                    <a:moveTo>
                      <a:pt x="0" y="0"/>
                    </a:moveTo>
                    <a:lnTo>
                      <a:pt x="18288" y="0"/>
                    </a:lnTo>
                    <a:lnTo>
                      <a:pt x="18288" y="19812"/>
                    </a:lnTo>
                    <a:lnTo>
                      <a:pt x="0" y="19812"/>
                    </a:lnTo>
                    <a:close/>
                  </a:path>
                </a:pathLst>
              </a:custGeom>
              <a:solidFill>
                <a:schemeClr val="accent1"/>
              </a:solidFill>
              <a:ln w="3048" cap="flat">
                <a:noFill/>
                <a:prstDash val="solid"/>
                <a:miter/>
              </a:ln>
            </p:spPr>
            <p:txBody>
              <a:bodyPr rtlCol="0" anchor="ctr"/>
              <a:lstStyle/>
              <a:p>
                <a:endParaRPr lang="en-IN">
                  <a:latin typeface="Aptos" panose="020B0004020202020204" pitchFamily="34" charset="0"/>
                </a:endParaRPr>
              </a:p>
            </p:txBody>
          </p:sp>
          <p:sp>
            <p:nvSpPr>
              <p:cNvPr id="79" name="Freeform: Shape 76">
                <a:extLst>
                  <a:ext uri="{FF2B5EF4-FFF2-40B4-BE49-F238E27FC236}">
                    <a16:creationId xmlns:a16="http://schemas.microsoft.com/office/drawing/2014/main" id="{07A1332C-7756-5B90-EA03-3A8227C1DC43}"/>
                  </a:ext>
                </a:extLst>
              </p:cNvPr>
              <p:cNvSpPr/>
              <p:nvPr/>
            </p:nvSpPr>
            <p:spPr>
              <a:xfrm>
                <a:off x="5916103" y="5816198"/>
                <a:ext cx="24384" cy="25909"/>
              </a:xfrm>
              <a:custGeom>
                <a:avLst/>
                <a:gdLst>
                  <a:gd name="connsiteX0" fmla="*/ 21336 w 24384"/>
                  <a:gd name="connsiteY0" fmla="*/ 25910 h 25909"/>
                  <a:gd name="connsiteX1" fmla="*/ 3048 w 24384"/>
                  <a:gd name="connsiteY1" fmla="*/ 25910 h 25909"/>
                  <a:gd name="connsiteX2" fmla="*/ 0 w 24384"/>
                  <a:gd name="connsiteY2" fmla="*/ 22862 h 25909"/>
                  <a:gd name="connsiteX3" fmla="*/ 0 w 24384"/>
                  <a:gd name="connsiteY3" fmla="*/ 3048 h 25909"/>
                  <a:gd name="connsiteX4" fmla="*/ 3048 w 24384"/>
                  <a:gd name="connsiteY4" fmla="*/ 0 h 25909"/>
                  <a:gd name="connsiteX5" fmla="*/ 21336 w 24384"/>
                  <a:gd name="connsiteY5" fmla="*/ 0 h 25909"/>
                  <a:gd name="connsiteX6" fmla="*/ 24384 w 24384"/>
                  <a:gd name="connsiteY6" fmla="*/ 3048 h 25909"/>
                  <a:gd name="connsiteX7" fmla="*/ 24384 w 24384"/>
                  <a:gd name="connsiteY7" fmla="*/ 22862 h 25909"/>
                  <a:gd name="connsiteX8" fmla="*/ 21336 w 24384"/>
                  <a:gd name="connsiteY8" fmla="*/ 25910 h 25909"/>
                  <a:gd name="connsiteX9" fmla="*/ 6096 w 24384"/>
                  <a:gd name="connsiteY9" fmla="*/ 19814 h 25909"/>
                  <a:gd name="connsiteX10" fmla="*/ 18288 w 24384"/>
                  <a:gd name="connsiteY10" fmla="*/ 19814 h 25909"/>
                  <a:gd name="connsiteX11" fmla="*/ 18288 w 24384"/>
                  <a:gd name="connsiteY11" fmla="*/ 6096 h 25909"/>
                  <a:gd name="connsiteX12" fmla="*/ 6096 w 24384"/>
                  <a:gd name="connsiteY12" fmla="*/ 6096 h 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384" h="25909">
                    <a:moveTo>
                      <a:pt x="21336" y="25910"/>
                    </a:moveTo>
                    <a:lnTo>
                      <a:pt x="3048" y="25910"/>
                    </a:lnTo>
                    <a:cubicBezTo>
                      <a:pt x="1363" y="25910"/>
                      <a:pt x="0" y="24544"/>
                      <a:pt x="0" y="22862"/>
                    </a:cubicBezTo>
                    <a:lnTo>
                      <a:pt x="0" y="3048"/>
                    </a:lnTo>
                    <a:cubicBezTo>
                      <a:pt x="0" y="1365"/>
                      <a:pt x="1363" y="0"/>
                      <a:pt x="3048" y="0"/>
                    </a:cubicBezTo>
                    <a:lnTo>
                      <a:pt x="21336" y="0"/>
                    </a:lnTo>
                    <a:cubicBezTo>
                      <a:pt x="23021" y="0"/>
                      <a:pt x="24384" y="1365"/>
                      <a:pt x="24384" y="3048"/>
                    </a:cubicBezTo>
                    <a:lnTo>
                      <a:pt x="24384" y="22862"/>
                    </a:lnTo>
                    <a:cubicBezTo>
                      <a:pt x="24384" y="24544"/>
                      <a:pt x="23021" y="25910"/>
                      <a:pt x="21336" y="25910"/>
                    </a:cubicBezTo>
                    <a:close/>
                    <a:moveTo>
                      <a:pt x="6096" y="19814"/>
                    </a:moveTo>
                    <a:lnTo>
                      <a:pt x="18288" y="19814"/>
                    </a:lnTo>
                    <a:lnTo>
                      <a:pt x="18288" y="6096"/>
                    </a:lnTo>
                    <a:lnTo>
                      <a:pt x="6096" y="6096"/>
                    </a:lnTo>
                    <a:close/>
                  </a:path>
                </a:pathLst>
              </a:custGeom>
              <a:solidFill>
                <a:srgbClr val="231F20"/>
              </a:solidFill>
              <a:ln w="3048" cap="flat">
                <a:noFill/>
                <a:prstDash val="solid"/>
                <a:miter/>
              </a:ln>
            </p:spPr>
            <p:txBody>
              <a:bodyPr rtlCol="0" anchor="ctr"/>
              <a:lstStyle/>
              <a:p>
                <a:endParaRPr lang="en-IN">
                  <a:latin typeface="Aptos" panose="020B0004020202020204" pitchFamily="34" charset="0"/>
                </a:endParaRPr>
              </a:p>
            </p:txBody>
          </p:sp>
        </p:grpSp>
        <p:sp>
          <p:nvSpPr>
            <p:cNvPr id="59" name="Freeform: Shape 77">
              <a:extLst>
                <a:ext uri="{FF2B5EF4-FFF2-40B4-BE49-F238E27FC236}">
                  <a16:creationId xmlns:a16="http://schemas.microsoft.com/office/drawing/2014/main" id="{D8BC35F4-DD5A-0121-9D29-8AF801382D66}"/>
                </a:ext>
              </a:extLst>
            </p:cNvPr>
            <p:cNvSpPr/>
            <p:nvPr/>
          </p:nvSpPr>
          <p:spPr>
            <a:xfrm>
              <a:off x="5830759" y="5552039"/>
              <a:ext cx="195072" cy="71628"/>
            </a:xfrm>
            <a:custGeom>
              <a:avLst/>
              <a:gdLst>
                <a:gd name="connsiteX0" fmla="*/ 152400 w 195072"/>
                <a:gd name="connsiteY0" fmla="*/ 0 h 71628"/>
                <a:gd name="connsiteX1" fmla="*/ 42672 w 195072"/>
                <a:gd name="connsiteY1" fmla="*/ 0 h 71628"/>
                <a:gd name="connsiteX2" fmla="*/ 0 w 195072"/>
                <a:gd name="connsiteY2" fmla="*/ 42672 h 71628"/>
                <a:gd name="connsiteX3" fmla="*/ 0 w 195072"/>
                <a:gd name="connsiteY3" fmla="*/ 71628 h 71628"/>
                <a:gd name="connsiteX4" fmla="*/ 195072 w 195072"/>
                <a:gd name="connsiteY4" fmla="*/ 71628 h 71628"/>
                <a:gd name="connsiteX5" fmla="*/ 195072 w 195072"/>
                <a:gd name="connsiteY5" fmla="*/ 42672 h 71628"/>
                <a:gd name="connsiteX6" fmla="*/ 152400 w 195072"/>
                <a:gd name="connsiteY6" fmla="*/ 0 h 71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072" h="71628">
                  <a:moveTo>
                    <a:pt x="152400" y="0"/>
                  </a:moveTo>
                  <a:lnTo>
                    <a:pt x="42672" y="0"/>
                  </a:lnTo>
                  <a:cubicBezTo>
                    <a:pt x="19105" y="0"/>
                    <a:pt x="0" y="19105"/>
                    <a:pt x="0" y="42672"/>
                  </a:cubicBezTo>
                  <a:lnTo>
                    <a:pt x="0" y="71628"/>
                  </a:lnTo>
                  <a:lnTo>
                    <a:pt x="195072" y="71628"/>
                  </a:lnTo>
                  <a:lnTo>
                    <a:pt x="195072" y="42672"/>
                  </a:lnTo>
                  <a:cubicBezTo>
                    <a:pt x="195072" y="19105"/>
                    <a:pt x="175967" y="0"/>
                    <a:pt x="152400" y="0"/>
                  </a:cubicBezTo>
                  <a:close/>
                </a:path>
              </a:pathLst>
            </a:custGeom>
            <a:solidFill>
              <a:schemeClr val="accent1"/>
            </a:solidFill>
            <a:ln w="3048" cap="flat">
              <a:noFill/>
              <a:prstDash val="solid"/>
              <a:miter/>
            </a:ln>
          </p:spPr>
          <p:txBody>
            <a:bodyPr rtlCol="0" anchor="ctr"/>
            <a:lstStyle/>
            <a:p>
              <a:endParaRPr lang="en-IN">
                <a:latin typeface="Aptos" panose="020B0004020202020204" pitchFamily="34" charset="0"/>
              </a:endParaRPr>
            </a:p>
          </p:txBody>
        </p:sp>
        <p:sp>
          <p:nvSpPr>
            <p:cNvPr id="60" name="Freeform: Shape 79">
              <a:extLst>
                <a:ext uri="{FF2B5EF4-FFF2-40B4-BE49-F238E27FC236}">
                  <a16:creationId xmlns:a16="http://schemas.microsoft.com/office/drawing/2014/main" id="{6965DD31-C7FB-60FD-B79D-08C75BA88205}"/>
                </a:ext>
              </a:extLst>
            </p:cNvPr>
            <p:cNvSpPr/>
            <p:nvPr/>
          </p:nvSpPr>
          <p:spPr>
            <a:xfrm>
              <a:off x="5951155" y="5593949"/>
              <a:ext cx="50292" cy="6096"/>
            </a:xfrm>
            <a:custGeom>
              <a:avLst/>
              <a:gdLst>
                <a:gd name="connsiteX0" fmla="*/ 47244 w 50292"/>
                <a:gd name="connsiteY0" fmla="*/ 6096 h 6096"/>
                <a:gd name="connsiteX1" fmla="*/ 3048 w 50292"/>
                <a:gd name="connsiteY1" fmla="*/ 6096 h 6096"/>
                <a:gd name="connsiteX2" fmla="*/ 0 w 50292"/>
                <a:gd name="connsiteY2" fmla="*/ 3048 h 6096"/>
                <a:gd name="connsiteX3" fmla="*/ 3048 w 50292"/>
                <a:gd name="connsiteY3" fmla="*/ 0 h 6096"/>
                <a:gd name="connsiteX4" fmla="*/ 47244 w 50292"/>
                <a:gd name="connsiteY4" fmla="*/ 0 h 6096"/>
                <a:gd name="connsiteX5" fmla="*/ 50292 w 50292"/>
                <a:gd name="connsiteY5" fmla="*/ 3048 h 6096"/>
                <a:gd name="connsiteX6" fmla="*/ 47244 w 50292"/>
                <a:gd name="connsiteY6" fmla="*/ 6096 h 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92" h="6096">
                  <a:moveTo>
                    <a:pt x="47244" y="6096"/>
                  </a:moveTo>
                  <a:lnTo>
                    <a:pt x="3048" y="6096"/>
                  </a:lnTo>
                  <a:cubicBezTo>
                    <a:pt x="1363" y="6096"/>
                    <a:pt x="0" y="4731"/>
                    <a:pt x="0" y="3048"/>
                  </a:cubicBezTo>
                  <a:cubicBezTo>
                    <a:pt x="0" y="1365"/>
                    <a:pt x="1363" y="0"/>
                    <a:pt x="3048" y="0"/>
                  </a:cubicBezTo>
                  <a:lnTo>
                    <a:pt x="47244" y="0"/>
                  </a:lnTo>
                  <a:cubicBezTo>
                    <a:pt x="48929" y="0"/>
                    <a:pt x="50292" y="1365"/>
                    <a:pt x="50292" y="3048"/>
                  </a:cubicBezTo>
                  <a:cubicBezTo>
                    <a:pt x="50292" y="4731"/>
                    <a:pt x="48929" y="6096"/>
                    <a:pt x="47244" y="6096"/>
                  </a:cubicBezTo>
                  <a:close/>
                </a:path>
              </a:pathLst>
            </a:custGeom>
            <a:solidFill>
              <a:srgbClr val="231F20"/>
            </a:solidFill>
            <a:ln w="3048" cap="flat">
              <a:noFill/>
              <a:prstDash val="solid"/>
              <a:miter/>
            </a:ln>
          </p:spPr>
          <p:txBody>
            <a:bodyPr rtlCol="0" anchor="ctr"/>
            <a:lstStyle/>
            <a:p>
              <a:endParaRPr lang="en-IN">
                <a:latin typeface="Aptos" panose="020B0004020202020204" pitchFamily="34" charset="0"/>
              </a:endParaRPr>
            </a:p>
          </p:txBody>
        </p:sp>
        <p:sp>
          <p:nvSpPr>
            <p:cNvPr id="61" name="Freeform: Shape 80">
              <a:extLst>
                <a:ext uri="{FF2B5EF4-FFF2-40B4-BE49-F238E27FC236}">
                  <a16:creationId xmlns:a16="http://schemas.microsoft.com/office/drawing/2014/main" id="{12AB9A38-0260-4B44-0BB2-9407AB93B108}"/>
                </a:ext>
              </a:extLst>
            </p:cNvPr>
            <p:cNvSpPr/>
            <p:nvPr/>
          </p:nvSpPr>
          <p:spPr>
            <a:xfrm>
              <a:off x="5963347" y="5609189"/>
              <a:ext cx="38100" cy="6096"/>
            </a:xfrm>
            <a:custGeom>
              <a:avLst/>
              <a:gdLst>
                <a:gd name="connsiteX0" fmla="*/ 35052 w 38100"/>
                <a:gd name="connsiteY0" fmla="*/ 6096 h 6096"/>
                <a:gd name="connsiteX1" fmla="*/ 3048 w 38100"/>
                <a:gd name="connsiteY1" fmla="*/ 6096 h 6096"/>
                <a:gd name="connsiteX2" fmla="*/ 0 w 38100"/>
                <a:gd name="connsiteY2" fmla="*/ 3048 h 6096"/>
                <a:gd name="connsiteX3" fmla="*/ 3048 w 38100"/>
                <a:gd name="connsiteY3" fmla="*/ 0 h 6096"/>
                <a:gd name="connsiteX4" fmla="*/ 35052 w 38100"/>
                <a:gd name="connsiteY4" fmla="*/ 0 h 6096"/>
                <a:gd name="connsiteX5" fmla="*/ 38100 w 38100"/>
                <a:gd name="connsiteY5" fmla="*/ 3048 h 6096"/>
                <a:gd name="connsiteX6" fmla="*/ 35052 w 38100"/>
                <a:gd name="connsiteY6" fmla="*/ 6096 h 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6096">
                  <a:moveTo>
                    <a:pt x="35052" y="6096"/>
                  </a:moveTo>
                  <a:lnTo>
                    <a:pt x="3048" y="6096"/>
                  </a:lnTo>
                  <a:cubicBezTo>
                    <a:pt x="1363" y="6096"/>
                    <a:pt x="0" y="4731"/>
                    <a:pt x="0" y="3048"/>
                  </a:cubicBezTo>
                  <a:cubicBezTo>
                    <a:pt x="0" y="1365"/>
                    <a:pt x="1363" y="0"/>
                    <a:pt x="3048" y="0"/>
                  </a:cubicBezTo>
                  <a:lnTo>
                    <a:pt x="35052" y="0"/>
                  </a:lnTo>
                  <a:cubicBezTo>
                    <a:pt x="36737" y="0"/>
                    <a:pt x="38100" y="1365"/>
                    <a:pt x="38100" y="3048"/>
                  </a:cubicBezTo>
                  <a:cubicBezTo>
                    <a:pt x="38100" y="4731"/>
                    <a:pt x="36737" y="6096"/>
                    <a:pt x="35052" y="6096"/>
                  </a:cubicBezTo>
                  <a:close/>
                </a:path>
              </a:pathLst>
            </a:custGeom>
            <a:solidFill>
              <a:srgbClr val="231F20"/>
            </a:solidFill>
            <a:ln w="3048" cap="flat">
              <a:noFill/>
              <a:prstDash val="solid"/>
              <a:miter/>
            </a:ln>
          </p:spPr>
          <p:txBody>
            <a:bodyPr rtlCol="0" anchor="ctr"/>
            <a:lstStyle/>
            <a:p>
              <a:endParaRPr lang="en-IN">
                <a:latin typeface="Aptos" panose="020B0004020202020204" pitchFamily="34" charset="0"/>
              </a:endParaRPr>
            </a:p>
          </p:txBody>
        </p:sp>
        <p:sp>
          <p:nvSpPr>
            <p:cNvPr id="62" name="Freeform: Shape 81">
              <a:extLst>
                <a:ext uri="{FF2B5EF4-FFF2-40B4-BE49-F238E27FC236}">
                  <a16:creationId xmlns:a16="http://schemas.microsoft.com/office/drawing/2014/main" id="{8AEDBD5C-5918-201C-D234-CD42DFA653A4}"/>
                </a:ext>
              </a:extLst>
            </p:cNvPr>
            <p:cNvSpPr/>
            <p:nvPr/>
          </p:nvSpPr>
          <p:spPr>
            <a:xfrm>
              <a:off x="5951155" y="5633573"/>
              <a:ext cx="50292" cy="6096"/>
            </a:xfrm>
            <a:custGeom>
              <a:avLst/>
              <a:gdLst>
                <a:gd name="connsiteX0" fmla="*/ 47244 w 50292"/>
                <a:gd name="connsiteY0" fmla="*/ 6096 h 6096"/>
                <a:gd name="connsiteX1" fmla="*/ 3048 w 50292"/>
                <a:gd name="connsiteY1" fmla="*/ 6096 h 6096"/>
                <a:gd name="connsiteX2" fmla="*/ 0 w 50292"/>
                <a:gd name="connsiteY2" fmla="*/ 3048 h 6096"/>
                <a:gd name="connsiteX3" fmla="*/ 3048 w 50292"/>
                <a:gd name="connsiteY3" fmla="*/ 0 h 6096"/>
                <a:gd name="connsiteX4" fmla="*/ 47244 w 50292"/>
                <a:gd name="connsiteY4" fmla="*/ 0 h 6096"/>
                <a:gd name="connsiteX5" fmla="*/ 50292 w 50292"/>
                <a:gd name="connsiteY5" fmla="*/ 3048 h 6096"/>
                <a:gd name="connsiteX6" fmla="*/ 47244 w 50292"/>
                <a:gd name="connsiteY6" fmla="*/ 6096 h 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92" h="6096">
                  <a:moveTo>
                    <a:pt x="47244" y="6096"/>
                  </a:moveTo>
                  <a:lnTo>
                    <a:pt x="3048" y="6096"/>
                  </a:lnTo>
                  <a:cubicBezTo>
                    <a:pt x="1363" y="6096"/>
                    <a:pt x="0" y="4731"/>
                    <a:pt x="0" y="3048"/>
                  </a:cubicBezTo>
                  <a:cubicBezTo>
                    <a:pt x="0" y="1365"/>
                    <a:pt x="1363" y="0"/>
                    <a:pt x="3048" y="0"/>
                  </a:cubicBezTo>
                  <a:lnTo>
                    <a:pt x="47244" y="0"/>
                  </a:lnTo>
                  <a:cubicBezTo>
                    <a:pt x="48929" y="0"/>
                    <a:pt x="50292" y="1365"/>
                    <a:pt x="50292" y="3048"/>
                  </a:cubicBezTo>
                  <a:cubicBezTo>
                    <a:pt x="50292" y="4731"/>
                    <a:pt x="48929" y="6096"/>
                    <a:pt x="47244" y="6096"/>
                  </a:cubicBezTo>
                  <a:close/>
                </a:path>
              </a:pathLst>
            </a:custGeom>
            <a:solidFill>
              <a:srgbClr val="231F20"/>
            </a:solidFill>
            <a:ln w="3048" cap="flat">
              <a:noFill/>
              <a:prstDash val="solid"/>
              <a:miter/>
            </a:ln>
          </p:spPr>
          <p:txBody>
            <a:bodyPr rtlCol="0" anchor="ctr"/>
            <a:lstStyle/>
            <a:p>
              <a:endParaRPr lang="en-IN">
                <a:latin typeface="Aptos" panose="020B0004020202020204" pitchFamily="34" charset="0"/>
              </a:endParaRPr>
            </a:p>
          </p:txBody>
        </p:sp>
        <p:sp>
          <p:nvSpPr>
            <p:cNvPr id="63" name="Freeform: Shape 82">
              <a:extLst>
                <a:ext uri="{FF2B5EF4-FFF2-40B4-BE49-F238E27FC236}">
                  <a16:creationId xmlns:a16="http://schemas.microsoft.com/office/drawing/2014/main" id="{0B8B540B-4C55-F755-F911-1D12CD0724DF}"/>
                </a:ext>
              </a:extLst>
            </p:cNvPr>
            <p:cNvSpPr/>
            <p:nvPr/>
          </p:nvSpPr>
          <p:spPr>
            <a:xfrm>
              <a:off x="5963347" y="5648813"/>
              <a:ext cx="38100" cy="6096"/>
            </a:xfrm>
            <a:custGeom>
              <a:avLst/>
              <a:gdLst>
                <a:gd name="connsiteX0" fmla="*/ 35052 w 38100"/>
                <a:gd name="connsiteY0" fmla="*/ 6096 h 6096"/>
                <a:gd name="connsiteX1" fmla="*/ 3048 w 38100"/>
                <a:gd name="connsiteY1" fmla="*/ 6096 h 6096"/>
                <a:gd name="connsiteX2" fmla="*/ 0 w 38100"/>
                <a:gd name="connsiteY2" fmla="*/ 3048 h 6096"/>
                <a:gd name="connsiteX3" fmla="*/ 3048 w 38100"/>
                <a:gd name="connsiteY3" fmla="*/ 0 h 6096"/>
                <a:gd name="connsiteX4" fmla="*/ 35052 w 38100"/>
                <a:gd name="connsiteY4" fmla="*/ 0 h 6096"/>
                <a:gd name="connsiteX5" fmla="*/ 38100 w 38100"/>
                <a:gd name="connsiteY5" fmla="*/ 3048 h 6096"/>
                <a:gd name="connsiteX6" fmla="*/ 35052 w 38100"/>
                <a:gd name="connsiteY6" fmla="*/ 6096 h 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6096">
                  <a:moveTo>
                    <a:pt x="35052" y="6096"/>
                  </a:moveTo>
                  <a:lnTo>
                    <a:pt x="3048" y="6096"/>
                  </a:lnTo>
                  <a:cubicBezTo>
                    <a:pt x="1363" y="6096"/>
                    <a:pt x="0" y="4731"/>
                    <a:pt x="0" y="3048"/>
                  </a:cubicBezTo>
                  <a:cubicBezTo>
                    <a:pt x="0" y="1365"/>
                    <a:pt x="1363" y="0"/>
                    <a:pt x="3048" y="0"/>
                  </a:cubicBezTo>
                  <a:lnTo>
                    <a:pt x="35052" y="0"/>
                  </a:lnTo>
                  <a:cubicBezTo>
                    <a:pt x="36737" y="0"/>
                    <a:pt x="38100" y="1365"/>
                    <a:pt x="38100" y="3048"/>
                  </a:cubicBezTo>
                  <a:cubicBezTo>
                    <a:pt x="38100" y="4731"/>
                    <a:pt x="36737" y="6096"/>
                    <a:pt x="35052" y="6096"/>
                  </a:cubicBezTo>
                  <a:close/>
                </a:path>
              </a:pathLst>
            </a:custGeom>
            <a:solidFill>
              <a:srgbClr val="231F20"/>
            </a:solidFill>
            <a:ln w="3048" cap="flat">
              <a:noFill/>
              <a:prstDash val="solid"/>
              <a:miter/>
            </a:ln>
          </p:spPr>
          <p:txBody>
            <a:bodyPr rtlCol="0" anchor="ctr"/>
            <a:lstStyle/>
            <a:p>
              <a:endParaRPr lang="en-IN">
                <a:latin typeface="Aptos" panose="020B0004020202020204" pitchFamily="34" charset="0"/>
              </a:endParaRPr>
            </a:p>
          </p:txBody>
        </p:sp>
        <p:sp>
          <p:nvSpPr>
            <p:cNvPr id="64" name="Freeform: Shape 83">
              <a:extLst>
                <a:ext uri="{FF2B5EF4-FFF2-40B4-BE49-F238E27FC236}">
                  <a16:creationId xmlns:a16="http://schemas.microsoft.com/office/drawing/2014/main" id="{86A2408F-C080-FE3B-DF80-4604D55A5F42}"/>
                </a:ext>
              </a:extLst>
            </p:cNvPr>
            <p:cNvSpPr/>
            <p:nvPr/>
          </p:nvSpPr>
          <p:spPr>
            <a:xfrm>
              <a:off x="5951155" y="5664053"/>
              <a:ext cx="50292" cy="6096"/>
            </a:xfrm>
            <a:custGeom>
              <a:avLst/>
              <a:gdLst>
                <a:gd name="connsiteX0" fmla="*/ 47244 w 50292"/>
                <a:gd name="connsiteY0" fmla="*/ 6096 h 6096"/>
                <a:gd name="connsiteX1" fmla="*/ 3048 w 50292"/>
                <a:gd name="connsiteY1" fmla="*/ 6096 h 6096"/>
                <a:gd name="connsiteX2" fmla="*/ 0 w 50292"/>
                <a:gd name="connsiteY2" fmla="*/ 3048 h 6096"/>
                <a:gd name="connsiteX3" fmla="*/ 3048 w 50292"/>
                <a:gd name="connsiteY3" fmla="*/ 0 h 6096"/>
                <a:gd name="connsiteX4" fmla="*/ 47244 w 50292"/>
                <a:gd name="connsiteY4" fmla="*/ 0 h 6096"/>
                <a:gd name="connsiteX5" fmla="*/ 50292 w 50292"/>
                <a:gd name="connsiteY5" fmla="*/ 3048 h 6096"/>
                <a:gd name="connsiteX6" fmla="*/ 47244 w 50292"/>
                <a:gd name="connsiteY6" fmla="*/ 6096 h 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92" h="6096">
                  <a:moveTo>
                    <a:pt x="47244" y="6096"/>
                  </a:moveTo>
                  <a:lnTo>
                    <a:pt x="3048" y="6096"/>
                  </a:lnTo>
                  <a:cubicBezTo>
                    <a:pt x="1363" y="6096"/>
                    <a:pt x="0" y="4731"/>
                    <a:pt x="0" y="3048"/>
                  </a:cubicBezTo>
                  <a:cubicBezTo>
                    <a:pt x="0" y="1365"/>
                    <a:pt x="1363" y="0"/>
                    <a:pt x="3048" y="0"/>
                  </a:cubicBezTo>
                  <a:lnTo>
                    <a:pt x="47244" y="0"/>
                  </a:lnTo>
                  <a:cubicBezTo>
                    <a:pt x="48929" y="0"/>
                    <a:pt x="50292" y="1365"/>
                    <a:pt x="50292" y="3048"/>
                  </a:cubicBezTo>
                  <a:cubicBezTo>
                    <a:pt x="50292" y="4731"/>
                    <a:pt x="48929" y="6096"/>
                    <a:pt x="47244" y="6096"/>
                  </a:cubicBezTo>
                  <a:close/>
                </a:path>
              </a:pathLst>
            </a:custGeom>
            <a:solidFill>
              <a:srgbClr val="231F20"/>
            </a:solidFill>
            <a:ln w="3048" cap="flat">
              <a:noFill/>
              <a:prstDash val="solid"/>
              <a:miter/>
            </a:ln>
          </p:spPr>
          <p:txBody>
            <a:bodyPr rtlCol="0" anchor="ctr"/>
            <a:lstStyle/>
            <a:p>
              <a:endParaRPr lang="en-IN">
                <a:latin typeface="Aptos" panose="020B0004020202020204" pitchFamily="34" charset="0"/>
              </a:endParaRPr>
            </a:p>
          </p:txBody>
        </p:sp>
        <p:sp>
          <p:nvSpPr>
            <p:cNvPr id="65" name="Freeform: Shape 84">
              <a:extLst>
                <a:ext uri="{FF2B5EF4-FFF2-40B4-BE49-F238E27FC236}">
                  <a16:creationId xmlns:a16="http://schemas.microsoft.com/office/drawing/2014/main" id="{FF26C467-AC05-7F05-D67C-24ACC3D39CC0}"/>
                </a:ext>
              </a:extLst>
            </p:cNvPr>
            <p:cNvSpPr/>
            <p:nvPr/>
          </p:nvSpPr>
          <p:spPr>
            <a:xfrm>
              <a:off x="5963347" y="5679293"/>
              <a:ext cx="38100" cy="6096"/>
            </a:xfrm>
            <a:custGeom>
              <a:avLst/>
              <a:gdLst>
                <a:gd name="connsiteX0" fmla="*/ 35052 w 38100"/>
                <a:gd name="connsiteY0" fmla="*/ 6096 h 6096"/>
                <a:gd name="connsiteX1" fmla="*/ 3048 w 38100"/>
                <a:gd name="connsiteY1" fmla="*/ 6096 h 6096"/>
                <a:gd name="connsiteX2" fmla="*/ 0 w 38100"/>
                <a:gd name="connsiteY2" fmla="*/ 3048 h 6096"/>
                <a:gd name="connsiteX3" fmla="*/ 3048 w 38100"/>
                <a:gd name="connsiteY3" fmla="*/ 0 h 6096"/>
                <a:gd name="connsiteX4" fmla="*/ 35052 w 38100"/>
                <a:gd name="connsiteY4" fmla="*/ 0 h 6096"/>
                <a:gd name="connsiteX5" fmla="*/ 38100 w 38100"/>
                <a:gd name="connsiteY5" fmla="*/ 3048 h 6096"/>
                <a:gd name="connsiteX6" fmla="*/ 35052 w 38100"/>
                <a:gd name="connsiteY6" fmla="*/ 6096 h 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6096">
                  <a:moveTo>
                    <a:pt x="35052" y="6096"/>
                  </a:moveTo>
                  <a:lnTo>
                    <a:pt x="3048" y="6096"/>
                  </a:lnTo>
                  <a:cubicBezTo>
                    <a:pt x="1363" y="6096"/>
                    <a:pt x="0" y="4731"/>
                    <a:pt x="0" y="3048"/>
                  </a:cubicBezTo>
                  <a:cubicBezTo>
                    <a:pt x="0" y="1365"/>
                    <a:pt x="1363" y="0"/>
                    <a:pt x="3048" y="0"/>
                  </a:cubicBezTo>
                  <a:lnTo>
                    <a:pt x="35052" y="0"/>
                  </a:lnTo>
                  <a:cubicBezTo>
                    <a:pt x="36737" y="0"/>
                    <a:pt x="38100" y="1365"/>
                    <a:pt x="38100" y="3048"/>
                  </a:cubicBezTo>
                  <a:cubicBezTo>
                    <a:pt x="38100" y="4731"/>
                    <a:pt x="36737" y="6096"/>
                    <a:pt x="35052" y="6096"/>
                  </a:cubicBezTo>
                  <a:close/>
                </a:path>
              </a:pathLst>
            </a:custGeom>
            <a:solidFill>
              <a:srgbClr val="231F20"/>
            </a:solidFill>
            <a:ln w="3048" cap="flat">
              <a:noFill/>
              <a:prstDash val="solid"/>
              <a:miter/>
            </a:ln>
          </p:spPr>
          <p:txBody>
            <a:bodyPr rtlCol="0" anchor="ctr"/>
            <a:lstStyle/>
            <a:p>
              <a:endParaRPr lang="en-IN">
                <a:latin typeface="Aptos" panose="020B0004020202020204" pitchFamily="34" charset="0"/>
              </a:endParaRPr>
            </a:p>
          </p:txBody>
        </p:sp>
        <p:sp>
          <p:nvSpPr>
            <p:cNvPr id="66" name="Freeform: Shape 85">
              <a:extLst>
                <a:ext uri="{FF2B5EF4-FFF2-40B4-BE49-F238E27FC236}">
                  <a16:creationId xmlns:a16="http://schemas.microsoft.com/office/drawing/2014/main" id="{BCAC3D2C-5E2A-435D-0AC1-EEF2A5C9A52B}"/>
                </a:ext>
              </a:extLst>
            </p:cNvPr>
            <p:cNvSpPr/>
            <p:nvPr/>
          </p:nvSpPr>
          <p:spPr>
            <a:xfrm>
              <a:off x="5951155" y="5694533"/>
              <a:ext cx="50292" cy="6096"/>
            </a:xfrm>
            <a:custGeom>
              <a:avLst/>
              <a:gdLst>
                <a:gd name="connsiteX0" fmla="*/ 47244 w 50292"/>
                <a:gd name="connsiteY0" fmla="*/ 6096 h 6096"/>
                <a:gd name="connsiteX1" fmla="*/ 3048 w 50292"/>
                <a:gd name="connsiteY1" fmla="*/ 6096 h 6096"/>
                <a:gd name="connsiteX2" fmla="*/ 0 w 50292"/>
                <a:gd name="connsiteY2" fmla="*/ 3048 h 6096"/>
                <a:gd name="connsiteX3" fmla="*/ 3048 w 50292"/>
                <a:gd name="connsiteY3" fmla="*/ 0 h 6096"/>
                <a:gd name="connsiteX4" fmla="*/ 47244 w 50292"/>
                <a:gd name="connsiteY4" fmla="*/ 0 h 6096"/>
                <a:gd name="connsiteX5" fmla="*/ 50292 w 50292"/>
                <a:gd name="connsiteY5" fmla="*/ 3048 h 6096"/>
                <a:gd name="connsiteX6" fmla="*/ 47244 w 50292"/>
                <a:gd name="connsiteY6" fmla="*/ 6096 h 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92" h="6096">
                  <a:moveTo>
                    <a:pt x="47244" y="6096"/>
                  </a:moveTo>
                  <a:lnTo>
                    <a:pt x="3048" y="6096"/>
                  </a:lnTo>
                  <a:cubicBezTo>
                    <a:pt x="1363" y="6096"/>
                    <a:pt x="0" y="4731"/>
                    <a:pt x="0" y="3048"/>
                  </a:cubicBezTo>
                  <a:cubicBezTo>
                    <a:pt x="0" y="1365"/>
                    <a:pt x="1363" y="0"/>
                    <a:pt x="3048" y="0"/>
                  </a:cubicBezTo>
                  <a:lnTo>
                    <a:pt x="47244" y="0"/>
                  </a:lnTo>
                  <a:cubicBezTo>
                    <a:pt x="48929" y="0"/>
                    <a:pt x="50292" y="1365"/>
                    <a:pt x="50292" y="3048"/>
                  </a:cubicBezTo>
                  <a:cubicBezTo>
                    <a:pt x="50292" y="4731"/>
                    <a:pt x="48929" y="6096"/>
                    <a:pt x="47244" y="6096"/>
                  </a:cubicBezTo>
                  <a:close/>
                </a:path>
              </a:pathLst>
            </a:custGeom>
            <a:solidFill>
              <a:srgbClr val="231F20"/>
            </a:solidFill>
            <a:ln w="3048" cap="flat">
              <a:noFill/>
              <a:prstDash val="solid"/>
              <a:miter/>
            </a:ln>
          </p:spPr>
          <p:txBody>
            <a:bodyPr rtlCol="0" anchor="ctr"/>
            <a:lstStyle/>
            <a:p>
              <a:endParaRPr lang="en-IN">
                <a:latin typeface="Aptos" panose="020B0004020202020204" pitchFamily="34" charset="0"/>
              </a:endParaRPr>
            </a:p>
          </p:txBody>
        </p:sp>
        <p:sp>
          <p:nvSpPr>
            <p:cNvPr id="67" name="Freeform: Shape 86">
              <a:extLst>
                <a:ext uri="{FF2B5EF4-FFF2-40B4-BE49-F238E27FC236}">
                  <a16:creationId xmlns:a16="http://schemas.microsoft.com/office/drawing/2014/main" id="{E16D8B49-A887-F4D2-B9F7-A300222DC7F6}"/>
                </a:ext>
              </a:extLst>
            </p:cNvPr>
            <p:cNvSpPr/>
            <p:nvPr/>
          </p:nvSpPr>
          <p:spPr>
            <a:xfrm>
              <a:off x="5963347" y="5709773"/>
              <a:ext cx="38100" cy="6096"/>
            </a:xfrm>
            <a:custGeom>
              <a:avLst/>
              <a:gdLst>
                <a:gd name="connsiteX0" fmla="*/ 35052 w 38100"/>
                <a:gd name="connsiteY0" fmla="*/ 6096 h 6096"/>
                <a:gd name="connsiteX1" fmla="*/ 3048 w 38100"/>
                <a:gd name="connsiteY1" fmla="*/ 6096 h 6096"/>
                <a:gd name="connsiteX2" fmla="*/ 0 w 38100"/>
                <a:gd name="connsiteY2" fmla="*/ 3048 h 6096"/>
                <a:gd name="connsiteX3" fmla="*/ 3048 w 38100"/>
                <a:gd name="connsiteY3" fmla="*/ 0 h 6096"/>
                <a:gd name="connsiteX4" fmla="*/ 35052 w 38100"/>
                <a:gd name="connsiteY4" fmla="*/ 0 h 6096"/>
                <a:gd name="connsiteX5" fmla="*/ 38100 w 38100"/>
                <a:gd name="connsiteY5" fmla="*/ 3048 h 6096"/>
                <a:gd name="connsiteX6" fmla="*/ 35052 w 38100"/>
                <a:gd name="connsiteY6" fmla="*/ 6096 h 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6096">
                  <a:moveTo>
                    <a:pt x="35052" y="6096"/>
                  </a:moveTo>
                  <a:lnTo>
                    <a:pt x="3048" y="6096"/>
                  </a:lnTo>
                  <a:cubicBezTo>
                    <a:pt x="1363" y="6096"/>
                    <a:pt x="0" y="4731"/>
                    <a:pt x="0" y="3048"/>
                  </a:cubicBezTo>
                  <a:cubicBezTo>
                    <a:pt x="0" y="1365"/>
                    <a:pt x="1363" y="0"/>
                    <a:pt x="3048" y="0"/>
                  </a:cubicBezTo>
                  <a:lnTo>
                    <a:pt x="35052" y="0"/>
                  </a:lnTo>
                  <a:cubicBezTo>
                    <a:pt x="36737" y="0"/>
                    <a:pt x="38100" y="1365"/>
                    <a:pt x="38100" y="3048"/>
                  </a:cubicBezTo>
                  <a:cubicBezTo>
                    <a:pt x="38100" y="4731"/>
                    <a:pt x="36737" y="6096"/>
                    <a:pt x="35052" y="6096"/>
                  </a:cubicBezTo>
                  <a:close/>
                </a:path>
              </a:pathLst>
            </a:custGeom>
            <a:solidFill>
              <a:srgbClr val="231F20"/>
            </a:solidFill>
            <a:ln w="3048" cap="flat">
              <a:noFill/>
              <a:prstDash val="solid"/>
              <a:miter/>
            </a:ln>
          </p:spPr>
          <p:txBody>
            <a:bodyPr rtlCol="0" anchor="ctr"/>
            <a:lstStyle/>
            <a:p>
              <a:endParaRPr lang="en-IN">
                <a:latin typeface="Aptos" panose="020B0004020202020204" pitchFamily="34" charset="0"/>
              </a:endParaRPr>
            </a:p>
          </p:txBody>
        </p:sp>
        <p:sp>
          <p:nvSpPr>
            <p:cNvPr id="68" name="Freeform: Shape 87">
              <a:extLst>
                <a:ext uri="{FF2B5EF4-FFF2-40B4-BE49-F238E27FC236}">
                  <a16:creationId xmlns:a16="http://schemas.microsoft.com/office/drawing/2014/main" id="{24C6F2CB-3365-5C24-3CEA-3ED1339CFE9E}"/>
                </a:ext>
              </a:extLst>
            </p:cNvPr>
            <p:cNvSpPr/>
            <p:nvPr/>
          </p:nvSpPr>
          <p:spPr>
            <a:xfrm>
              <a:off x="5951155" y="5725013"/>
              <a:ext cx="50292" cy="6096"/>
            </a:xfrm>
            <a:custGeom>
              <a:avLst/>
              <a:gdLst>
                <a:gd name="connsiteX0" fmla="*/ 47244 w 50292"/>
                <a:gd name="connsiteY0" fmla="*/ 6096 h 6096"/>
                <a:gd name="connsiteX1" fmla="*/ 3048 w 50292"/>
                <a:gd name="connsiteY1" fmla="*/ 6096 h 6096"/>
                <a:gd name="connsiteX2" fmla="*/ 0 w 50292"/>
                <a:gd name="connsiteY2" fmla="*/ 3048 h 6096"/>
                <a:gd name="connsiteX3" fmla="*/ 3048 w 50292"/>
                <a:gd name="connsiteY3" fmla="*/ 0 h 6096"/>
                <a:gd name="connsiteX4" fmla="*/ 47244 w 50292"/>
                <a:gd name="connsiteY4" fmla="*/ 0 h 6096"/>
                <a:gd name="connsiteX5" fmla="*/ 50292 w 50292"/>
                <a:gd name="connsiteY5" fmla="*/ 3048 h 6096"/>
                <a:gd name="connsiteX6" fmla="*/ 47244 w 50292"/>
                <a:gd name="connsiteY6" fmla="*/ 6096 h 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92" h="6096">
                  <a:moveTo>
                    <a:pt x="47244" y="6096"/>
                  </a:moveTo>
                  <a:lnTo>
                    <a:pt x="3048" y="6096"/>
                  </a:lnTo>
                  <a:cubicBezTo>
                    <a:pt x="1363" y="6096"/>
                    <a:pt x="0" y="4731"/>
                    <a:pt x="0" y="3048"/>
                  </a:cubicBezTo>
                  <a:cubicBezTo>
                    <a:pt x="0" y="1365"/>
                    <a:pt x="1363" y="0"/>
                    <a:pt x="3048" y="0"/>
                  </a:cubicBezTo>
                  <a:lnTo>
                    <a:pt x="47244" y="0"/>
                  </a:lnTo>
                  <a:cubicBezTo>
                    <a:pt x="48929" y="0"/>
                    <a:pt x="50292" y="1365"/>
                    <a:pt x="50292" y="3048"/>
                  </a:cubicBezTo>
                  <a:cubicBezTo>
                    <a:pt x="50292" y="4731"/>
                    <a:pt x="48929" y="6096"/>
                    <a:pt x="47244" y="6096"/>
                  </a:cubicBezTo>
                  <a:close/>
                </a:path>
              </a:pathLst>
            </a:custGeom>
            <a:solidFill>
              <a:srgbClr val="231F20"/>
            </a:solidFill>
            <a:ln w="3048" cap="flat">
              <a:noFill/>
              <a:prstDash val="solid"/>
              <a:miter/>
            </a:ln>
          </p:spPr>
          <p:txBody>
            <a:bodyPr rtlCol="0" anchor="ctr"/>
            <a:lstStyle/>
            <a:p>
              <a:endParaRPr lang="en-IN">
                <a:latin typeface="Aptos" panose="020B0004020202020204" pitchFamily="34" charset="0"/>
              </a:endParaRPr>
            </a:p>
          </p:txBody>
        </p:sp>
        <p:sp>
          <p:nvSpPr>
            <p:cNvPr id="69" name="Freeform: Shape 88">
              <a:extLst>
                <a:ext uri="{FF2B5EF4-FFF2-40B4-BE49-F238E27FC236}">
                  <a16:creationId xmlns:a16="http://schemas.microsoft.com/office/drawing/2014/main" id="{6797B6B4-5E16-74F9-0DC0-0E80FA07F3DF}"/>
                </a:ext>
              </a:extLst>
            </p:cNvPr>
            <p:cNvSpPr/>
            <p:nvPr/>
          </p:nvSpPr>
          <p:spPr>
            <a:xfrm>
              <a:off x="5963347" y="5740253"/>
              <a:ext cx="38100" cy="6096"/>
            </a:xfrm>
            <a:custGeom>
              <a:avLst/>
              <a:gdLst>
                <a:gd name="connsiteX0" fmla="*/ 35052 w 38100"/>
                <a:gd name="connsiteY0" fmla="*/ 6096 h 6096"/>
                <a:gd name="connsiteX1" fmla="*/ 3048 w 38100"/>
                <a:gd name="connsiteY1" fmla="*/ 6096 h 6096"/>
                <a:gd name="connsiteX2" fmla="*/ 0 w 38100"/>
                <a:gd name="connsiteY2" fmla="*/ 3048 h 6096"/>
                <a:gd name="connsiteX3" fmla="*/ 3048 w 38100"/>
                <a:gd name="connsiteY3" fmla="*/ 0 h 6096"/>
                <a:gd name="connsiteX4" fmla="*/ 35052 w 38100"/>
                <a:gd name="connsiteY4" fmla="*/ 0 h 6096"/>
                <a:gd name="connsiteX5" fmla="*/ 38100 w 38100"/>
                <a:gd name="connsiteY5" fmla="*/ 3048 h 6096"/>
                <a:gd name="connsiteX6" fmla="*/ 35052 w 38100"/>
                <a:gd name="connsiteY6" fmla="*/ 6096 h 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6096">
                  <a:moveTo>
                    <a:pt x="35052" y="6096"/>
                  </a:moveTo>
                  <a:lnTo>
                    <a:pt x="3048" y="6096"/>
                  </a:lnTo>
                  <a:cubicBezTo>
                    <a:pt x="1363" y="6096"/>
                    <a:pt x="0" y="4731"/>
                    <a:pt x="0" y="3048"/>
                  </a:cubicBezTo>
                  <a:cubicBezTo>
                    <a:pt x="0" y="1365"/>
                    <a:pt x="1363" y="0"/>
                    <a:pt x="3048" y="0"/>
                  </a:cubicBezTo>
                  <a:lnTo>
                    <a:pt x="35052" y="0"/>
                  </a:lnTo>
                  <a:cubicBezTo>
                    <a:pt x="36737" y="0"/>
                    <a:pt x="38100" y="1365"/>
                    <a:pt x="38100" y="3048"/>
                  </a:cubicBezTo>
                  <a:cubicBezTo>
                    <a:pt x="38100" y="4731"/>
                    <a:pt x="36737" y="6096"/>
                    <a:pt x="35052" y="6096"/>
                  </a:cubicBezTo>
                  <a:close/>
                </a:path>
              </a:pathLst>
            </a:custGeom>
            <a:solidFill>
              <a:srgbClr val="231F20"/>
            </a:solidFill>
            <a:ln w="3048" cap="flat">
              <a:noFill/>
              <a:prstDash val="solid"/>
              <a:miter/>
            </a:ln>
          </p:spPr>
          <p:txBody>
            <a:bodyPr rtlCol="0" anchor="ctr"/>
            <a:lstStyle/>
            <a:p>
              <a:endParaRPr lang="en-IN">
                <a:latin typeface="Aptos" panose="020B0004020202020204" pitchFamily="34" charset="0"/>
              </a:endParaRPr>
            </a:p>
          </p:txBody>
        </p:sp>
        <p:sp>
          <p:nvSpPr>
            <p:cNvPr id="70" name="Freeform: Shape 89">
              <a:extLst>
                <a:ext uri="{FF2B5EF4-FFF2-40B4-BE49-F238E27FC236}">
                  <a16:creationId xmlns:a16="http://schemas.microsoft.com/office/drawing/2014/main" id="{2C55B835-3D99-F510-3156-6BBF34D3121E}"/>
                </a:ext>
              </a:extLst>
            </p:cNvPr>
            <p:cNvSpPr/>
            <p:nvPr/>
          </p:nvSpPr>
          <p:spPr>
            <a:xfrm>
              <a:off x="5951155" y="5755493"/>
              <a:ext cx="50292" cy="6096"/>
            </a:xfrm>
            <a:custGeom>
              <a:avLst/>
              <a:gdLst>
                <a:gd name="connsiteX0" fmla="*/ 47244 w 50292"/>
                <a:gd name="connsiteY0" fmla="*/ 6096 h 6096"/>
                <a:gd name="connsiteX1" fmla="*/ 3048 w 50292"/>
                <a:gd name="connsiteY1" fmla="*/ 6096 h 6096"/>
                <a:gd name="connsiteX2" fmla="*/ 0 w 50292"/>
                <a:gd name="connsiteY2" fmla="*/ 3048 h 6096"/>
                <a:gd name="connsiteX3" fmla="*/ 3048 w 50292"/>
                <a:gd name="connsiteY3" fmla="*/ 0 h 6096"/>
                <a:gd name="connsiteX4" fmla="*/ 47244 w 50292"/>
                <a:gd name="connsiteY4" fmla="*/ 0 h 6096"/>
                <a:gd name="connsiteX5" fmla="*/ 50292 w 50292"/>
                <a:gd name="connsiteY5" fmla="*/ 3048 h 6096"/>
                <a:gd name="connsiteX6" fmla="*/ 47244 w 50292"/>
                <a:gd name="connsiteY6" fmla="*/ 6096 h 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92" h="6096">
                  <a:moveTo>
                    <a:pt x="47244" y="6096"/>
                  </a:moveTo>
                  <a:lnTo>
                    <a:pt x="3048" y="6096"/>
                  </a:lnTo>
                  <a:cubicBezTo>
                    <a:pt x="1363" y="6096"/>
                    <a:pt x="0" y="4731"/>
                    <a:pt x="0" y="3048"/>
                  </a:cubicBezTo>
                  <a:cubicBezTo>
                    <a:pt x="0" y="1365"/>
                    <a:pt x="1363" y="0"/>
                    <a:pt x="3048" y="0"/>
                  </a:cubicBezTo>
                  <a:lnTo>
                    <a:pt x="47244" y="0"/>
                  </a:lnTo>
                  <a:cubicBezTo>
                    <a:pt x="48929" y="0"/>
                    <a:pt x="50292" y="1365"/>
                    <a:pt x="50292" y="3048"/>
                  </a:cubicBezTo>
                  <a:cubicBezTo>
                    <a:pt x="50292" y="4731"/>
                    <a:pt x="48929" y="6096"/>
                    <a:pt x="47244" y="6096"/>
                  </a:cubicBezTo>
                  <a:close/>
                </a:path>
              </a:pathLst>
            </a:custGeom>
            <a:solidFill>
              <a:srgbClr val="231F20"/>
            </a:solidFill>
            <a:ln w="3048" cap="flat">
              <a:noFill/>
              <a:prstDash val="solid"/>
              <a:miter/>
            </a:ln>
          </p:spPr>
          <p:txBody>
            <a:bodyPr rtlCol="0" anchor="ctr"/>
            <a:lstStyle/>
            <a:p>
              <a:endParaRPr lang="en-IN">
                <a:latin typeface="Aptos" panose="020B0004020202020204" pitchFamily="34" charset="0"/>
              </a:endParaRPr>
            </a:p>
          </p:txBody>
        </p:sp>
        <p:sp>
          <p:nvSpPr>
            <p:cNvPr id="71" name="Freeform: Shape 90">
              <a:extLst>
                <a:ext uri="{FF2B5EF4-FFF2-40B4-BE49-F238E27FC236}">
                  <a16:creationId xmlns:a16="http://schemas.microsoft.com/office/drawing/2014/main" id="{3B8AF181-183E-21AA-EB98-64CB26123452}"/>
                </a:ext>
              </a:extLst>
            </p:cNvPr>
            <p:cNvSpPr/>
            <p:nvPr/>
          </p:nvSpPr>
          <p:spPr>
            <a:xfrm>
              <a:off x="5827711" y="5548991"/>
              <a:ext cx="201168" cy="273303"/>
            </a:xfrm>
            <a:custGeom>
              <a:avLst/>
              <a:gdLst>
                <a:gd name="connsiteX0" fmla="*/ 112776 w 201168"/>
                <a:gd name="connsiteY0" fmla="*/ 273303 h 273303"/>
                <a:gd name="connsiteX1" fmla="*/ 88392 w 201168"/>
                <a:gd name="connsiteY1" fmla="*/ 273303 h 273303"/>
                <a:gd name="connsiteX2" fmla="*/ 73152 w 201168"/>
                <a:gd name="connsiteY2" fmla="*/ 258063 h 273303"/>
                <a:gd name="connsiteX3" fmla="*/ 73152 w 201168"/>
                <a:gd name="connsiteY3" fmla="*/ 247278 h 273303"/>
                <a:gd name="connsiteX4" fmla="*/ 45720 w 201168"/>
                <a:gd name="connsiteY4" fmla="*/ 247278 h 273303"/>
                <a:gd name="connsiteX5" fmla="*/ 0 w 201168"/>
                <a:gd name="connsiteY5" fmla="*/ 201558 h 273303"/>
                <a:gd name="connsiteX6" fmla="*/ 0 w 201168"/>
                <a:gd name="connsiteY6" fmla="*/ 45720 h 273303"/>
                <a:gd name="connsiteX7" fmla="*/ 45720 w 201168"/>
                <a:gd name="connsiteY7" fmla="*/ 0 h 273303"/>
                <a:gd name="connsiteX8" fmla="*/ 155448 w 201168"/>
                <a:gd name="connsiteY8" fmla="*/ 0 h 273303"/>
                <a:gd name="connsiteX9" fmla="*/ 201168 w 201168"/>
                <a:gd name="connsiteY9" fmla="*/ 45720 h 273303"/>
                <a:gd name="connsiteX10" fmla="*/ 201168 w 201168"/>
                <a:gd name="connsiteY10" fmla="*/ 201558 h 273303"/>
                <a:gd name="connsiteX11" fmla="*/ 155448 w 201168"/>
                <a:gd name="connsiteY11" fmla="*/ 247278 h 273303"/>
                <a:gd name="connsiteX12" fmla="*/ 128016 w 201168"/>
                <a:gd name="connsiteY12" fmla="*/ 247278 h 273303"/>
                <a:gd name="connsiteX13" fmla="*/ 128016 w 201168"/>
                <a:gd name="connsiteY13" fmla="*/ 258063 h 273303"/>
                <a:gd name="connsiteX14" fmla="*/ 112776 w 201168"/>
                <a:gd name="connsiteY14" fmla="*/ 273303 h 273303"/>
                <a:gd name="connsiteX15" fmla="*/ 45720 w 201168"/>
                <a:gd name="connsiteY15" fmla="*/ 6096 h 273303"/>
                <a:gd name="connsiteX16" fmla="*/ 6096 w 201168"/>
                <a:gd name="connsiteY16" fmla="*/ 45720 h 273303"/>
                <a:gd name="connsiteX17" fmla="*/ 6096 w 201168"/>
                <a:gd name="connsiteY17" fmla="*/ 201558 h 273303"/>
                <a:gd name="connsiteX18" fmla="*/ 45720 w 201168"/>
                <a:gd name="connsiteY18" fmla="*/ 241182 h 273303"/>
                <a:gd name="connsiteX19" fmla="*/ 76200 w 201168"/>
                <a:gd name="connsiteY19" fmla="*/ 241182 h 273303"/>
                <a:gd name="connsiteX20" fmla="*/ 79248 w 201168"/>
                <a:gd name="connsiteY20" fmla="*/ 244230 h 273303"/>
                <a:gd name="connsiteX21" fmla="*/ 79248 w 201168"/>
                <a:gd name="connsiteY21" fmla="*/ 258063 h 273303"/>
                <a:gd name="connsiteX22" fmla="*/ 88392 w 201168"/>
                <a:gd name="connsiteY22" fmla="*/ 267207 h 273303"/>
                <a:gd name="connsiteX23" fmla="*/ 112776 w 201168"/>
                <a:gd name="connsiteY23" fmla="*/ 267207 h 273303"/>
                <a:gd name="connsiteX24" fmla="*/ 121920 w 201168"/>
                <a:gd name="connsiteY24" fmla="*/ 258063 h 273303"/>
                <a:gd name="connsiteX25" fmla="*/ 121920 w 201168"/>
                <a:gd name="connsiteY25" fmla="*/ 244230 h 273303"/>
                <a:gd name="connsiteX26" fmla="*/ 124968 w 201168"/>
                <a:gd name="connsiteY26" fmla="*/ 241182 h 273303"/>
                <a:gd name="connsiteX27" fmla="*/ 155448 w 201168"/>
                <a:gd name="connsiteY27" fmla="*/ 241182 h 273303"/>
                <a:gd name="connsiteX28" fmla="*/ 195072 w 201168"/>
                <a:gd name="connsiteY28" fmla="*/ 201558 h 273303"/>
                <a:gd name="connsiteX29" fmla="*/ 195072 w 201168"/>
                <a:gd name="connsiteY29" fmla="*/ 45720 h 273303"/>
                <a:gd name="connsiteX30" fmla="*/ 155448 w 201168"/>
                <a:gd name="connsiteY30" fmla="*/ 6096 h 27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1168" h="273303">
                  <a:moveTo>
                    <a:pt x="112776" y="273303"/>
                  </a:moveTo>
                  <a:lnTo>
                    <a:pt x="88392" y="273303"/>
                  </a:lnTo>
                  <a:cubicBezTo>
                    <a:pt x="79989" y="273303"/>
                    <a:pt x="73152" y="266466"/>
                    <a:pt x="73152" y="258063"/>
                  </a:cubicBezTo>
                  <a:lnTo>
                    <a:pt x="73152" y="247278"/>
                  </a:lnTo>
                  <a:lnTo>
                    <a:pt x="45720" y="247278"/>
                  </a:lnTo>
                  <a:cubicBezTo>
                    <a:pt x="20508" y="247278"/>
                    <a:pt x="0" y="226768"/>
                    <a:pt x="0" y="201558"/>
                  </a:cubicBezTo>
                  <a:lnTo>
                    <a:pt x="0" y="45720"/>
                  </a:lnTo>
                  <a:cubicBezTo>
                    <a:pt x="0" y="20510"/>
                    <a:pt x="20508" y="0"/>
                    <a:pt x="45720" y="0"/>
                  </a:cubicBezTo>
                  <a:lnTo>
                    <a:pt x="155448" y="0"/>
                  </a:lnTo>
                  <a:cubicBezTo>
                    <a:pt x="180660" y="0"/>
                    <a:pt x="201168" y="20510"/>
                    <a:pt x="201168" y="45720"/>
                  </a:cubicBezTo>
                  <a:lnTo>
                    <a:pt x="201168" y="201558"/>
                  </a:lnTo>
                  <a:cubicBezTo>
                    <a:pt x="201168" y="226768"/>
                    <a:pt x="180660" y="247278"/>
                    <a:pt x="155448" y="247278"/>
                  </a:cubicBezTo>
                  <a:lnTo>
                    <a:pt x="128016" y="247278"/>
                  </a:lnTo>
                  <a:lnTo>
                    <a:pt x="128016" y="258063"/>
                  </a:lnTo>
                  <a:cubicBezTo>
                    <a:pt x="128016" y="266466"/>
                    <a:pt x="121179" y="273303"/>
                    <a:pt x="112776" y="273303"/>
                  </a:cubicBezTo>
                  <a:close/>
                  <a:moveTo>
                    <a:pt x="45720" y="6096"/>
                  </a:moveTo>
                  <a:cubicBezTo>
                    <a:pt x="23872" y="6096"/>
                    <a:pt x="6096" y="23870"/>
                    <a:pt x="6096" y="45720"/>
                  </a:cubicBezTo>
                  <a:lnTo>
                    <a:pt x="6096" y="201558"/>
                  </a:lnTo>
                  <a:cubicBezTo>
                    <a:pt x="6096" y="223407"/>
                    <a:pt x="23872" y="241182"/>
                    <a:pt x="45720" y="241182"/>
                  </a:cubicBezTo>
                  <a:lnTo>
                    <a:pt x="76200" y="241182"/>
                  </a:lnTo>
                  <a:cubicBezTo>
                    <a:pt x="77885" y="241182"/>
                    <a:pt x="79248" y="242547"/>
                    <a:pt x="79248" y="244230"/>
                  </a:cubicBezTo>
                  <a:lnTo>
                    <a:pt x="79248" y="258063"/>
                  </a:lnTo>
                  <a:cubicBezTo>
                    <a:pt x="79248" y="263106"/>
                    <a:pt x="83350" y="267207"/>
                    <a:pt x="88392" y="267207"/>
                  </a:cubicBezTo>
                  <a:lnTo>
                    <a:pt x="112776" y="267207"/>
                  </a:lnTo>
                  <a:cubicBezTo>
                    <a:pt x="117818" y="267207"/>
                    <a:pt x="121920" y="263106"/>
                    <a:pt x="121920" y="258063"/>
                  </a:cubicBezTo>
                  <a:lnTo>
                    <a:pt x="121920" y="244230"/>
                  </a:lnTo>
                  <a:cubicBezTo>
                    <a:pt x="121920" y="242547"/>
                    <a:pt x="123283" y="241182"/>
                    <a:pt x="124968" y="241182"/>
                  </a:cubicBezTo>
                  <a:lnTo>
                    <a:pt x="155448" y="241182"/>
                  </a:lnTo>
                  <a:cubicBezTo>
                    <a:pt x="177296" y="241182"/>
                    <a:pt x="195072" y="223407"/>
                    <a:pt x="195072" y="201558"/>
                  </a:cubicBezTo>
                  <a:lnTo>
                    <a:pt x="195072" y="45720"/>
                  </a:lnTo>
                  <a:cubicBezTo>
                    <a:pt x="195072" y="23870"/>
                    <a:pt x="177296" y="6096"/>
                    <a:pt x="155448" y="6096"/>
                  </a:cubicBezTo>
                  <a:close/>
                </a:path>
              </a:pathLst>
            </a:custGeom>
            <a:solidFill>
              <a:srgbClr val="231F20"/>
            </a:solidFill>
            <a:ln w="3048" cap="flat">
              <a:noFill/>
              <a:prstDash val="solid"/>
              <a:miter/>
            </a:ln>
          </p:spPr>
          <p:txBody>
            <a:bodyPr rtlCol="0" anchor="ctr"/>
            <a:lstStyle/>
            <a:p>
              <a:endParaRPr lang="en-IN">
                <a:latin typeface="Aptos" panose="020B0004020202020204" pitchFamily="34" charset="0"/>
              </a:endParaRPr>
            </a:p>
          </p:txBody>
        </p:sp>
        <p:sp>
          <p:nvSpPr>
            <p:cNvPr id="72" name="Freeform: Shape 93">
              <a:extLst>
                <a:ext uri="{FF2B5EF4-FFF2-40B4-BE49-F238E27FC236}">
                  <a16:creationId xmlns:a16="http://schemas.microsoft.com/office/drawing/2014/main" id="{8D5E0B63-327E-6FDB-2945-A2AE5B8B5DEE}"/>
                </a:ext>
              </a:extLst>
            </p:cNvPr>
            <p:cNvSpPr/>
            <p:nvPr/>
          </p:nvSpPr>
          <p:spPr>
            <a:xfrm>
              <a:off x="5827711" y="5548991"/>
              <a:ext cx="201168" cy="77724"/>
            </a:xfrm>
            <a:custGeom>
              <a:avLst/>
              <a:gdLst>
                <a:gd name="connsiteX0" fmla="*/ 198120 w 201168"/>
                <a:gd name="connsiteY0" fmla="*/ 77724 h 77724"/>
                <a:gd name="connsiteX1" fmla="*/ 3048 w 201168"/>
                <a:gd name="connsiteY1" fmla="*/ 77724 h 77724"/>
                <a:gd name="connsiteX2" fmla="*/ 0 w 201168"/>
                <a:gd name="connsiteY2" fmla="*/ 74676 h 77724"/>
                <a:gd name="connsiteX3" fmla="*/ 0 w 201168"/>
                <a:gd name="connsiteY3" fmla="*/ 45720 h 77724"/>
                <a:gd name="connsiteX4" fmla="*/ 45720 w 201168"/>
                <a:gd name="connsiteY4" fmla="*/ 0 h 77724"/>
                <a:gd name="connsiteX5" fmla="*/ 155448 w 201168"/>
                <a:gd name="connsiteY5" fmla="*/ 0 h 77724"/>
                <a:gd name="connsiteX6" fmla="*/ 201168 w 201168"/>
                <a:gd name="connsiteY6" fmla="*/ 45720 h 77724"/>
                <a:gd name="connsiteX7" fmla="*/ 201168 w 201168"/>
                <a:gd name="connsiteY7" fmla="*/ 74676 h 77724"/>
                <a:gd name="connsiteX8" fmla="*/ 198120 w 201168"/>
                <a:gd name="connsiteY8" fmla="*/ 77724 h 77724"/>
                <a:gd name="connsiteX9" fmla="*/ 6096 w 201168"/>
                <a:gd name="connsiteY9" fmla="*/ 71628 h 77724"/>
                <a:gd name="connsiteX10" fmla="*/ 195072 w 201168"/>
                <a:gd name="connsiteY10" fmla="*/ 71628 h 77724"/>
                <a:gd name="connsiteX11" fmla="*/ 195072 w 201168"/>
                <a:gd name="connsiteY11" fmla="*/ 45720 h 77724"/>
                <a:gd name="connsiteX12" fmla="*/ 155448 w 201168"/>
                <a:gd name="connsiteY12" fmla="*/ 6096 h 77724"/>
                <a:gd name="connsiteX13" fmla="*/ 45720 w 201168"/>
                <a:gd name="connsiteY13" fmla="*/ 6096 h 77724"/>
                <a:gd name="connsiteX14" fmla="*/ 6096 w 201168"/>
                <a:gd name="connsiteY14" fmla="*/ 45720 h 7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1168" h="77724">
                  <a:moveTo>
                    <a:pt x="198120" y="77724"/>
                  </a:moveTo>
                  <a:lnTo>
                    <a:pt x="3048" y="77724"/>
                  </a:lnTo>
                  <a:cubicBezTo>
                    <a:pt x="1363" y="77724"/>
                    <a:pt x="0" y="76359"/>
                    <a:pt x="0" y="74676"/>
                  </a:cubicBezTo>
                  <a:lnTo>
                    <a:pt x="0" y="45720"/>
                  </a:lnTo>
                  <a:cubicBezTo>
                    <a:pt x="0" y="20510"/>
                    <a:pt x="20508" y="0"/>
                    <a:pt x="45720" y="0"/>
                  </a:cubicBezTo>
                  <a:lnTo>
                    <a:pt x="155448" y="0"/>
                  </a:lnTo>
                  <a:cubicBezTo>
                    <a:pt x="180660" y="0"/>
                    <a:pt x="201168" y="20510"/>
                    <a:pt x="201168" y="45720"/>
                  </a:cubicBezTo>
                  <a:lnTo>
                    <a:pt x="201168" y="74676"/>
                  </a:lnTo>
                  <a:cubicBezTo>
                    <a:pt x="201168" y="76359"/>
                    <a:pt x="199805" y="77724"/>
                    <a:pt x="198120" y="77724"/>
                  </a:cubicBezTo>
                  <a:close/>
                  <a:moveTo>
                    <a:pt x="6096" y="71628"/>
                  </a:moveTo>
                  <a:lnTo>
                    <a:pt x="195072" y="71628"/>
                  </a:lnTo>
                  <a:lnTo>
                    <a:pt x="195072" y="45720"/>
                  </a:lnTo>
                  <a:cubicBezTo>
                    <a:pt x="195072" y="23870"/>
                    <a:pt x="177296" y="6096"/>
                    <a:pt x="155448" y="6096"/>
                  </a:cubicBezTo>
                  <a:lnTo>
                    <a:pt x="45720" y="6096"/>
                  </a:lnTo>
                  <a:cubicBezTo>
                    <a:pt x="23872" y="6096"/>
                    <a:pt x="6096" y="23870"/>
                    <a:pt x="6096" y="45720"/>
                  </a:cubicBezTo>
                  <a:close/>
                </a:path>
              </a:pathLst>
            </a:custGeom>
            <a:solidFill>
              <a:srgbClr val="231F20"/>
            </a:solidFill>
            <a:ln w="3048" cap="flat">
              <a:noFill/>
              <a:prstDash val="solid"/>
              <a:miter/>
            </a:ln>
          </p:spPr>
          <p:txBody>
            <a:bodyPr rtlCol="0" anchor="ctr"/>
            <a:lstStyle/>
            <a:p>
              <a:endParaRPr lang="en-IN">
                <a:latin typeface="Aptos" panose="020B0004020202020204" pitchFamily="34" charset="0"/>
              </a:endParaRPr>
            </a:p>
          </p:txBody>
        </p:sp>
        <p:sp>
          <p:nvSpPr>
            <p:cNvPr id="73" name="Freeform: Shape 94">
              <a:extLst>
                <a:ext uri="{FF2B5EF4-FFF2-40B4-BE49-F238E27FC236}">
                  <a16:creationId xmlns:a16="http://schemas.microsoft.com/office/drawing/2014/main" id="{A382E77D-B17B-C6A7-5CB8-14352F7FD9C4}"/>
                </a:ext>
              </a:extLst>
            </p:cNvPr>
            <p:cNvSpPr/>
            <p:nvPr/>
          </p:nvSpPr>
          <p:spPr>
            <a:xfrm>
              <a:off x="5925247" y="5836012"/>
              <a:ext cx="159510" cy="109218"/>
            </a:xfrm>
            <a:custGeom>
              <a:avLst/>
              <a:gdLst>
                <a:gd name="connsiteX0" fmla="*/ 80522 w 159510"/>
                <a:gd name="connsiteY0" fmla="*/ 109219 h 109218"/>
                <a:gd name="connsiteX1" fmla="*/ 78989 w 159510"/>
                <a:gd name="connsiteY1" fmla="*/ 109219 h 109218"/>
                <a:gd name="connsiteX2" fmla="*/ 0 w 159510"/>
                <a:gd name="connsiteY2" fmla="*/ 30230 h 109218"/>
                <a:gd name="connsiteX3" fmla="*/ 0 w 159510"/>
                <a:gd name="connsiteY3" fmla="*/ 3048 h 109218"/>
                <a:gd name="connsiteX4" fmla="*/ 3048 w 159510"/>
                <a:gd name="connsiteY4" fmla="*/ 0 h 109218"/>
                <a:gd name="connsiteX5" fmla="*/ 6096 w 159510"/>
                <a:gd name="connsiteY5" fmla="*/ 3048 h 109218"/>
                <a:gd name="connsiteX6" fmla="*/ 6096 w 159510"/>
                <a:gd name="connsiteY6" fmla="*/ 30230 h 109218"/>
                <a:gd name="connsiteX7" fmla="*/ 78989 w 159510"/>
                <a:gd name="connsiteY7" fmla="*/ 103123 h 109218"/>
                <a:gd name="connsiteX8" fmla="*/ 80522 w 159510"/>
                <a:gd name="connsiteY8" fmla="*/ 103123 h 109218"/>
                <a:gd name="connsiteX9" fmla="*/ 153415 w 159510"/>
                <a:gd name="connsiteY9" fmla="*/ 30230 h 109218"/>
                <a:gd name="connsiteX10" fmla="*/ 153415 w 159510"/>
                <a:gd name="connsiteY10" fmla="*/ 3048 h 109218"/>
                <a:gd name="connsiteX11" fmla="*/ 156463 w 159510"/>
                <a:gd name="connsiteY11" fmla="*/ 0 h 109218"/>
                <a:gd name="connsiteX12" fmla="*/ 159511 w 159510"/>
                <a:gd name="connsiteY12" fmla="*/ 3048 h 109218"/>
                <a:gd name="connsiteX13" fmla="*/ 159511 w 159510"/>
                <a:gd name="connsiteY13" fmla="*/ 30230 h 109218"/>
                <a:gd name="connsiteX14" fmla="*/ 80522 w 159510"/>
                <a:gd name="connsiteY14" fmla="*/ 109219 h 109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9510" h="109218">
                  <a:moveTo>
                    <a:pt x="80522" y="109219"/>
                  </a:moveTo>
                  <a:lnTo>
                    <a:pt x="78989" y="109219"/>
                  </a:lnTo>
                  <a:cubicBezTo>
                    <a:pt x="35433" y="109219"/>
                    <a:pt x="0" y="73786"/>
                    <a:pt x="0" y="30230"/>
                  </a:cubicBezTo>
                  <a:lnTo>
                    <a:pt x="0" y="3048"/>
                  </a:lnTo>
                  <a:cubicBezTo>
                    <a:pt x="0" y="1362"/>
                    <a:pt x="1363" y="0"/>
                    <a:pt x="3048" y="0"/>
                  </a:cubicBezTo>
                  <a:cubicBezTo>
                    <a:pt x="4733" y="0"/>
                    <a:pt x="6096" y="1362"/>
                    <a:pt x="6096" y="3048"/>
                  </a:cubicBezTo>
                  <a:lnTo>
                    <a:pt x="6096" y="30230"/>
                  </a:lnTo>
                  <a:cubicBezTo>
                    <a:pt x="6096" y="70424"/>
                    <a:pt x="38796" y="103123"/>
                    <a:pt x="78989" y="103123"/>
                  </a:cubicBezTo>
                  <a:lnTo>
                    <a:pt x="80522" y="103123"/>
                  </a:lnTo>
                  <a:cubicBezTo>
                    <a:pt x="120715" y="103123"/>
                    <a:pt x="153415" y="70424"/>
                    <a:pt x="153415" y="30230"/>
                  </a:cubicBezTo>
                  <a:lnTo>
                    <a:pt x="153415" y="3048"/>
                  </a:lnTo>
                  <a:cubicBezTo>
                    <a:pt x="153415" y="1362"/>
                    <a:pt x="154778" y="0"/>
                    <a:pt x="156463" y="0"/>
                  </a:cubicBezTo>
                  <a:cubicBezTo>
                    <a:pt x="158148" y="0"/>
                    <a:pt x="159511" y="1362"/>
                    <a:pt x="159511" y="3048"/>
                  </a:cubicBezTo>
                  <a:lnTo>
                    <a:pt x="159511" y="30230"/>
                  </a:lnTo>
                  <a:cubicBezTo>
                    <a:pt x="159511" y="73786"/>
                    <a:pt x="124078" y="109219"/>
                    <a:pt x="80522" y="109219"/>
                  </a:cubicBezTo>
                  <a:close/>
                </a:path>
              </a:pathLst>
            </a:custGeom>
            <a:solidFill>
              <a:srgbClr val="231F20"/>
            </a:solidFill>
            <a:ln w="3048" cap="flat">
              <a:noFill/>
              <a:prstDash val="solid"/>
              <a:miter/>
            </a:ln>
          </p:spPr>
          <p:txBody>
            <a:bodyPr rtlCol="0" anchor="ctr"/>
            <a:lstStyle/>
            <a:p>
              <a:endParaRPr lang="en-IN">
                <a:latin typeface="Aptos" panose="020B0004020202020204" pitchFamily="34" charset="0"/>
              </a:endParaRPr>
            </a:p>
          </p:txBody>
        </p:sp>
        <p:sp>
          <p:nvSpPr>
            <p:cNvPr id="74" name="Freeform: Shape 95">
              <a:extLst>
                <a:ext uri="{FF2B5EF4-FFF2-40B4-BE49-F238E27FC236}">
                  <a16:creationId xmlns:a16="http://schemas.microsoft.com/office/drawing/2014/main" id="{AF41CB54-F9C6-D7EB-B803-0C4D676473BE}"/>
                </a:ext>
              </a:extLst>
            </p:cNvPr>
            <p:cNvSpPr/>
            <p:nvPr/>
          </p:nvSpPr>
          <p:spPr>
            <a:xfrm>
              <a:off x="6078661" y="5629822"/>
              <a:ext cx="117857" cy="231140"/>
            </a:xfrm>
            <a:custGeom>
              <a:avLst/>
              <a:gdLst>
                <a:gd name="connsiteX0" fmla="*/ 3048 w 117857"/>
                <a:gd name="connsiteY0" fmla="*/ 231141 h 231140"/>
                <a:gd name="connsiteX1" fmla="*/ 0 w 117857"/>
                <a:gd name="connsiteY1" fmla="*/ 228093 h 231140"/>
                <a:gd name="connsiteX2" fmla="*/ 0 w 117857"/>
                <a:gd name="connsiteY2" fmla="*/ 58369 h 231140"/>
                <a:gd name="connsiteX3" fmla="*/ 58369 w 117857"/>
                <a:gd name="connsiteY3" fmla="*/ 0 h 231140"/>
                <a:gd name="connsiteX4" fmla="*/ 59488 w 117857"/>
                <a:gd name="connsiteY4" fmla="*/ 0 h 231140"/>
                <a:gd name="connsiteX5" fmla="*/ 117857 w 117857"/>
                <a:gd name="connsiteY5" fmla="*/ 58369 h 231140"/>
                <a:gd name="connsiteX6" fmla="*/ 117857 w 117857"/>
                <a:gd name="connsiteY6" fmla="*/ 136653 h 231140"/>
                <a:gd name="connsiteX7" fmla="*/ 114809 w 117857"/>
                <a:gd name="connsiteY7" fmla="*/ 139701 h 231140"/>
                <a:gd name="connsiteX8" fmla="*/ 111761 w 117857"/>
                <a:gd name="connsiteY8" fmla="*/ 136653 h 231140"/>
                <a:gd name="connsiteX9" fmla="*/ 111761 w 117857"/>
                <a:gd name="connsiteY9" fmla="*/ 58369 h 231140"/>
                <a:gd name="connsiteX10" fmla="*/ 59488 w 117857"/>
                <a:gd name="connsiteY10" fmla="*/ 6096 h 231140"/>
                <a:gd name="connsiteX11" fmla="*/ 58369 w 117857"/>
                <a:gd name="connsiteY11" fmla="*/ 6096 h 231140"/>
                <a:gd name="connsiteX12" fmla="*/ 6096 w 117857"/>
                <a:gd name="connsiteY12" fmla="*/ 58369 h 231140"/>
                <a:gd name="connsiteX13" fmla="*/ 6096 w 117857"/>
                <a:gd name="connsiteY13" fmla="*/ 228093 h 231140"/>
                <a:gd name="connsiteX14" fmla="*/ 3048 w 117857"/>
                <a:gd name="connsiteY14" fmla="*/ 231141 h 231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7857" h="231140">
                  <a:moveTo>
                    <a:pt x="3048" y="231141"/>
                  </a:moveTo>
                  <a:cubicBezTo>
                    <a:pt x="1363" y="231141"/>
                    <a:pt x="0" y="229775"/>
                    <a:pt x="0" y="228093"/>
                  </a:cubicBezTo>
                  <a:lnTo>
                    <a:pt x="0" y="58369"/>
                  </a:lnTo>
                  <a:cubicBezTo>
                    <a:pt x="0" y="26185"/>
                    <a:pt x="26185" y="0"/>
                    <a:pt x="58369" y="0"/>
                  </a:cubicBezTo>
                  <a:lnTo>
                    <a:pt x="59488" y="0"/>
                  </a:lnTo>
                  <a:cubicBezTo>
                    <a:pt x="91672" y="0"/>
                    <a:pt x="117857" y="26185"/>
                    <a:pt x="117857" y="58369"/>
                  </a:cubicBezTo>
                  <a:lnTo>
                    <a:pt x="117857" y="136653"/>
                  </a:lnTo>
                  <a:cubicBezTo>
                    <a:pt x="117857" y="138336"/>
                    <a:pt x="116495" y="139701"/>
                    <a:pt x="114809" y="139701"/>
                  </a:cubicBezTo>
                  <a:cubicBezTo>
                    <a:pt x="113123" y="139701"/>
                    <a:pt x="111761" y="138336"/>
                    <a:pt x="111761" y="136653"/>
                  </a:cubicBezTo>
                  <a:lnTo>
                    <a:pt x="111761" y="58369"/>
                  </a:lnTo>
                  <a:cubicBezTo>
                    <a:pt x="111761" y="29545"/>
                    <a:pt x="88313" y="6096"/>
                    <a:pt x="59488" y="6096"/>
                  </a:cubicBezTo>
                  <a:lnTo>
                    <a:pt x="58369" y="6096"/>
                  </a:lnTo>
                  <a:cubicBezTo>
                    <a:pt x="29544" y="6096"/>
                    <a:pt x="6096" y="29545"/>
                    <a:pt x="6096" y="58369"/>
                  </a:cubicBezTo>
                  <a:lnTo>
                    <a:pt x="6096" y="228093"/>
                  </a:lnTo>
                  <a:cubicBezTo>
                    <a:pt x="6096" y="229775"/>
                    <a:pt x="4733" y="231141"/>
                    <a:pt x="3048" y="231141"/>
                  </a:cubicBezTo>
                  <a:close/>
                </a:path>
              </a:pathLst>
            </a:custGeom>
            <a:solidFill>
              <a:srgbClr val="231F20"/>
            </a:solidFill>
            <a:ln w="3048" cap="flat">
              <a:noFill/>
              <a:prstDash val="solid"/>
              <a:miter/>
            </a:ln>
          </p:spPr>
          <p:txBody>
            <a:bodyPr rtlCol="0" anchor="ctr"/>
            <a:lstStyle/>
            <a:p>
              <a:endParaRPr lang="en-IN">
                <a:latin typeface="Aptos" panose="020B0004020202020204" pitchFamily="34" charset="0"/>
              </a:endParaRPr>
            </a:p>
          </p:txBody>
        </p:sp>
        <p:grpSp>
          <p:nvGrpSpPr>
            <p:cNvPr id="75" name="Graphic 68">
              <a:extLst>
                <a:ext uri="{FF2B5EF4-FFF2-40B4-BE49-F238E27FC236}">
                  <a16:creationId xmlns:a16="http://schemas.microsoft.com/office/drawing/2014/main" id="{8A4DAE35-BAAE-DD80-1B03-879BFCE2C0CE}"/>
                </a:ext>
              </a:extLst>
            </p:cNvPr>
            <p:cNvGrpSpPr/>
            <p:nvPr/>
          </p:nvGrpSpPr>
          <p:grpSpPr>
            <a:xfrm>
              <a:off x="6067488" y="5761350"/>
              <a:ext cx="26413" cy="102172"/>
              <a:chOff x="6067488" y="5761350"/>
              <a:chExt cx="26413" cy="102172"/>
            </a:xfrm>
          </p:grpSpPr>
          <p:sp>
            <p:nvSpPr>
              <p:cNvPr id="76" name="Freeform: Shape 97">
                <a:extLst>
                  <a:ext uri="{FF2B5EF4-FFF2-40B4-BE49-F238E27FC236}">
                    <a16:creationId xmlns:a16="http://schemas.microsoft.com/office/drawing/2014/main" id="{13FC0A0F-BCF5-CB44-5808-6B8DB7739F92}"/>
                  </a:ext>
                </a:extLst>
              </p:cNvPr>
              <p:cNvSpPr/>
              <p:nvPr/>
            </p:nvSpPr>
            <p:spPr>
              <a:xfrm>
                <a:off x="6070535" y="5764398"/>
                <a:ext cx="20318" cy="96076"/>
              </a:xfrm>
              <a:custGeom>
                <a:avLst/>
                <a:gdLst>
                  <a:gd name="connsiteX0" fmla="*/ 10261 w 20318"/>
                  <a:gd name="connsiteY0" fmla="*/ 96077 h 96076"/>
                  <a:gd name="connsiteX1" fmla="*/ 10058 w 20318"/>
                  <a:gd name="connsiteY1" fmla="*/ 96077 h 96076"/>
                  <a:gd name="connsiteX2" fmla="*/ 0 w 20318"/>
                  <a:gd name="connsiteY2" fmla="*/ 86019 h 96076"/>
                  <a:gd name="connsiteX3" fmla="*/ 0 w 20318"/>
                  <a:gd name="connsiteY3" fmla="*/ 10058 h 96076"/>
                  <a:gd name="connsiteX4" fmla="*/ 10058 w 20318"/>
                  <a:gd name="connsiteY4" fmla="*/ 0 h 96076"/>
                  <a:gd name="connsiteX5" fmla="*/ 10261 w 20318"/>
                  <a:gd name="connsiteY5" fmla="*/ 0 h 96076"/>
                  <a:gd name="connsiteX6" fmla="*/ 20319 w 20318"/>
                  <a:gd name="connsiteY6" fmla="*/ 10058 h 96076"/>
                  <a:gd name="connsiteX7" fmla="*/ 20319 w 20318"/>
                  <a:gd name="connsiteY7" fmla="*/ 86019 h 96076"/>
                  <a:gd name="connsiteX8" fmla="*/ 10261 w 20318"/>
                  <a:gd name="connsiteY8" fmla="*/ 96077 h 9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18" h="96076">
                    <a:moveTo>
                      <a:pt x="10261" y="96077"/>
                    </a:moveTo>
                    <a:lnTo>
                      <a:pt x="10058" y="96077"/>
                    </a:lnTo>
                    <a:cubicBezTo>
                      <a:pt x="4503" y="96077"/>
                      <a:pt x="0" y="91575"/>
                      <a:pt x="0" y="86019"/>
                    </a:cubicBezTo>
                    <a:lnTo>
                      <a:pt x="0" y="10058"/>
                    </a:lnTo>
                    <a:cubicBezTo>
                      <a:pt x="0" y="4503"/>
                      <a:pt x="4503" y="0"/>
                      <a:pt x="10058" y="0"/>
                    </a:cubicBezTo>
                    <a:lnTo>
                      <a:pt x="10261" y="0"/>
                    </a:lnTo>
                    <a:cubicBezTo>
                      <a:pt x="15817" y="0"/>
                      <a:pt x="20319" y="4503"/>
                      <a:pt x="20319" y="10058"/>
                    </a:cubicBezTo>
                    <a:lnTo>
                      <a:pt x="20319" y="86019"/>
                    </a:lnTo>
                    <a:cubicBezTo>
                      <a:pt x="20319" y="91575"/>
                      <a:pt x="15817" y="96077"/>
                      <a:pt x="10261" y="96077"/>
                    </a:cubicBezTo>
                    <a:close/>
                  </a:path>
                </a:pathLst>
              </a:custGeom>
              <a:solidFill>
                <a:schemeClr val="accent1"/>
              </a:solidFill>
              <a:ln w="3048" cap="flat">
                <a:noFill/>
                <a:prstDash val="solid"/>
                <a:miter/>
              </a:ln>
            </p:spPr>
            <p:txBody>
              <a:bodyPr rtlCol="0" anchor="ctr"/>
              <a:lstStyle/>
              <a:p>
                <a:endParaRPr lang="en-IN">
                  <a:latin typeface="Aptos" panose="020B0004020202020204" pitchFamily="34" charset="0"/>
                </a:endParaRPr>
              </a:p>
            </p:txBody>
          </p:sp>
          <p:sp>
            <p:nvSpPr>
              <p:cNvPr id="77" name="Freeform: Shape 98">
                <a:extLst>
                  <a:ext uri="{FF2B5EF4-FFF2-40B4-BE49-F238E27FC236}">
                    <a16:creationId xmlns:a16="http://schemas.microsoft.com/office/drawing/2014/main" id="{36BE7DDA-9B81-C0AF-05B6-07C740073452}"/>
                  </a:ext>
                </a:extLst>
              </p:cNvPr>
              <p:cNvSpPr/>
              <p:nvPr/>
            </p:nvSpPr>
            <p:spPr>
              <a:xfrm>
                <a:off x="6067488" y="5761350"/>
                <a:ext cx="26413" cy="102172"/>
              </a:xfrm>
              <a:custGeom>
                <a:avLst/>
                <a:gdLst>
                  <a:gd name="connsiteX0" fmla="*/ 13308 w 26413"/>
                  <a:gd name="connsiteY0" fmla="*/ 102172 h 102172"/>
                  <a:gd name="connsiteX1" fmla="*/ 13106 w 26413"/>
                  <a:gd name="connsiteY1" fmla="*/ 102172 h 102172"/>
                  <a:gd name="connsiteX2" fmla="*/ 0 w 26413"/>
                  <a:gd name="connsiteY2" fmla="*/ 89066 h 102172"/>
                  <a:gd name="connsiteX3" fmla="*/ 0 w 26413"/>
                  <a:gd name="connsiteY3" fmla="*/ 13106 h 102172"/>
                  <a:gd name="connsiteX4" fmla="*/ 13106 w 26413"/>
                  <a:gd name="connsiteY4" fmla="*/ 0 h 102172"/>
                  <a:gd name="connsiteX5" fmla="*/ 26414 w 26413"/>
                  <a:gd name="connsiteY5" fmla="*/ 13106 h 102172"/>
                  <a:gd name="connsiteX6" fmla="*/ 26414 w 26413"/>
                  <a:gd name="connsiteY6" fmla="*/ 89066 h 102172"/>
                  <a:gd name="connsiteX7" fmla="*/ 13308 w 26413"/>
                  <a:gd name="connsiteY7" fmla="*/ 102172 h 102172"/>
                  <a:gd name="connsiteX8" fmla="*/ 13308 w 26413"/>
                  <a:gd name="connsiteY8" fmla="*/ 6096 h 102172"/>
                  <a:gd name="connsiteX9" fmla="*/ 6096 w 26413"/>
                  <a:gd name="connsiteY9" fmla="*/ 13106 h 102172"/>
                  <a:gd name="connsiteX10" fmla="*/ 6096 w 26413"/>
                  <a:gd name="connsiteY10" fmla="*/ 89066 h 102172"/>
                  <a:gd name="connsiteX11" fmla="*/ 13106 w 26413"/>
                  <a:gd name="connsiteY11" fmla="*/ 96076 h 102172"/>
                  <a:gd name="connsiteX12" fmla="*/ 13308 w 26413"/>
                  <a:gd name="connsiteY12" fmla="*/ 96076 h 102172"/>
                  <a:gd name="connsiteX13" fmla="*/ 20318 w 26413"/>
                  <a:gd name="connsiteY13" fmla="*/ 89066 h 102172"/>
                  <a:gd name="connsiteX14" fmla="*/ 20318 w 26413"/>
                  <a:gd name="connsiteY14" fmla="*/ 13106 h 102172"/>
                  <a:gd name="connsiteX15" fmla="*/ 13308 w 26413"/>
                  <a:gd name="connsiteY15" fmla="*/ 6096 h 10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413" h="102172">
                    <a:moveTo>
                      <a:pt x="13308" y="102172"/>
                    </a:moveTo>
                    <a:lnTo>
                      <a:pt x="13106" y="102172"/>
                    </a:lnTo>
                    <a:cubicBezTo>
                      <a:pt x="5879" y="102172"/>
                      <a:pt x="0" y="96293"/>
                      <a:pt x="0" y="89066"/>
                    </a:cubicBezTo>
                    <a:lnTo>
                      <a:pt x="0" y="13106"/>
                    </a:lnTo>
                    <a:cubicBezTo>
                      <a:pt x="0" y="5879"/>
                      <a:pt x="5879" y="0"/>
                      <a:pt x="13106" y="0"/>
                    </a:cubicBezTo>
                    <a:cubicBezTo>
                      <a:pt x="20535" y="0"/>
                      <a:pt x="26414" y="5879"/>
                      <a:pt x="26414" y="13106"/>
                    </a:cubicBezTo>
                    <a:lnTo>
                      <a:pt x="26414" y="89066"/>
                    </a:lnTo>
                    <a:cubicBezTo>
                      <a:pt x="26414" y="96293"/>
                      <a:pt x="20535" y="102172"/>
                      <a:pt x="13308" y="102172"/>
                    </a:cubicBezTo>
                    <a:close/>
                    <a:moveTo>
                      <a:pt x="13308" y="6096"/>
                    </a:moveTo>
                    <a:cubicBezTo>
                      <a:pt x="9239" y="6096"/>
                      <a:pt x="6096" y="9241"/>
                      <a:pt x="6096" y="13106"/>
                    </a:cubicBezTo>
                    <a:lnTo>
                      <a:pt x="6096" y="89066"/>
                    </a:lnTo>
                    <a:cubicBezTo>
                      <a:pt x="6096" y="92931"/>
                      <a:pt x="9239" y="96076"/>
                      <a:pt x="13106" y="96076"/>
                    </a:cubicBezTo>
                    <a:lnTo>
                      <a:pt x="13308" y="96076"/>
                    </a:lnTo>
                    <a:cubicBezTo>
                      <a:pt x="17175" y="96076"/>
                      <a:pt x="20318" y="92931"/>
                      <a:pt x="20318" y="89066"/>
                    </a:cubicBezTo>
                    <a:lnTo>
                      <a:pt x="20318" y="13106"/>
                    </a:lnTo>
                    <a:cubicBezTo>
                      <a:pt x="20318" y="9241"/>
                      <a:pt x="17175" y="6096"/>
                      <a:pt x="13308" y="6096"/>
                    </a:cubicBezTo>
                    <a:close/>
                  </a:path>
                </a:pathLst>
              </a:custGeom>
              <a:solidFill>
                <a:srgbClr val="231F20"/>
              </a:solidFill>
              <a:ln w="3048" cap="flat">
                <a:noFill/>
                <a:prstDash val="solid"/>
                <a:miter/>
              </a:ln>
            </p:spPr>
            <p:txBody>
              <a:bodyPr rtlCol="0" anchor="ctr"/>
              <a:lstStyle/>
              <a:p>
                <a:endParaRPr lang="en-IN">
                  <a:latin typeface="Aptos" panose="020B0004020202020204" pitchFamily="34" charset="0"/>
                </a:endParaRPr>
              </a:p>
            </p:txBody>
          </p:sp>
        </p:grpSp>
      </p:grpSp>
      <p:pic>
        <p:nvPicPr>
          <p:cNvPr id="80" name="Graphic 79">
            <a:extLst>
              <a:ext uri="{FF2B5EF4-FFF2-40B4-BE49-F238E27FC236}">
                <a16:creationId xmlns:a16="http://schemas.microsoft.com/office/drawing/2014/main" id="{465D82F3-5D38-FDE4-CD0A-1D22D7C30EE8}"/>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838694" y="5478730"/>
            <a:ext cx="377851" cy="377851"/>
          </a:xfrm>
          <a:prstGeom prst="rect">
            <a:avLst/>
          </a:prstGeom>
        </p:spPr>
      </p:pic>
      <p:pic>
        <p:nvPicPr>
          <p:cNvPr id="81" name="Graphic 80">
            <a:extLst>
              <a:ext uri="{FF2B5EF4-FFF2-40B4-BE49-F238E27FC236}">
                <a16:creationId xmlns:a16="http://schemas.microsoft.com/office/drawing/2014/main" id="{FB3CA1C4-8ACB-32B0-1088-66F014135BFA}"/>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941564" y="5502568"/>
            <a:ext cx="377851" cy="377851"/>
          </a:xfrm>
          <a:prstGeom prst="rect">
            <a:avLst/>
          </a:prstGeom>
        </p:spPr>
      </p:pic>
      <p:grpSp>
        <p:nvGrpSpPr>
          <p:cNvPr id="82" name="Group 81">
            <a:extLst>
              <a:ext uri="{FF2B5EF4-FFF2-40B4-BE49-F238E27FC236}">
                <a16:creationId xmlns:a16="http://schemas.microsoft.com/office/drawing/2014/main" id="{292DA5ED-FF51-A9DB-CAD0-A85FCF14A097}"/>
              </a:ext>
            </a:extLst>
          </p:cNvPr>
          <p:cNvGrpSpPr/>
          <p:nvPr userDrawn="1"/>
        </p:nvGrpSpPr>
        <p:grpSpPr>
          <a:xfrm>
            <a:off x="9983561" y="6480516"/>
            <a:ext cx="1828800" cy="187977"/>
            <a:chOff x="9983561" y="6480516"/>
            <a:chExt cx="1828800" cy="187977"/>
          </a:xfrm>
        </p:grpSpPr>
        <p:sp>
          <p:nvSpPr>
            <p:cNvPr id="83" name="Freeform: Shape 101">
              <a:extLst>
                <a:ext uri="{FF2B5EF4-FFF2-40B4-BE49-F238E27FC236}">
                  <a16:creationId xmlns:a16="http://schemas.microsoft.com/office/drawing/2014/main" id="{EDA3D4A9-4A5B-9EBD-0923-17A9AE2E5473}"/>
                </a:ext>
              </a:extLst>
            </p:cNvPr>
            <p:cNvSpPr/>
            <p:nvPr/>
          </p:nvSpPr>
          <p:spPr>
            <a:xfrm>
              <a:off x="10212758" y="6480516"/>
              <a:ext cx="161474" cy="185752"/>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84" name="Freeform: Shape 102">
              <a:extLst>
                <a:ext uri="{FF2B5EF4-FFF2-40B4-BE49-F238E27FC236}">
                  <a16:creationId xmlns:a16="http://schemas.microsoft.com/office/drawing/2014/main" id="{79EC3C6C-7EF4-8280-6547-AD871F4F20DF}"/>
                </a:ext>
              </a:extLst>
            </p:cNvPr>
            <p:cNvSpPr/>
            <p:nvPr/>
          </p:nvSpPr>
          <p:spPr>
            <a:xfrm>
              <a:off x="10417824" y="6480551"/>
              <a:ext cx="176087" cy="187873"/>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85" name="Freeform: Shape 103">
              <a:extLst>
                <a:ext uri="{FF2B5EF4-FFF2-40B4-BE49-F238E27FC236}">
                  <a16:creationId xmlns:a16="http://schemas.microsoft.com/office/drawing/2014/main" id="{C6BF8076-B96E-B6E4-D848-433DF007E1CD}"/>
                </a:ext>
              </a:extLst>
            </p:cNvPr>
            <p:cNvSpPr/>
            <p:nvPr/>
          </p:nvSpPr>
          <p:spPr>
            <a:xfrm>
              <a:off x="10636097" y="6480516"/>
              <a:ext cx="156029" cy="187907"/>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86" name="Freeform: Shape 104">
              <a:extLst>
                <a:ext uri="{FF2B5EF4-FFF2-40B4-BE49-F238E27FC236}">
                  <a16:creationId xmlns:a16="http://schemas.microsoft.com/office/drawing/2014/main" id="{D3C3233E-BB6E-547F-9B2B-4F77A7D81646}"/>
                </a:ext>
              </a:extLst>
            </p:cNvPr>
            <p:cNvSpPr/>
            <p:nvPr/>
          </p:nvSpPr>
          <p:spPr>
            <a:xfrm>
              <a:off x="10827779" y="6480551"/>
              <a:ext cx="184060" cy="187838"/>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87" name="Freeform: Shape 105">
              <a:extLst>
                <a:ext uri="{FF2B5EF4-FFF2-40B4-BE49-F238E27FC236}">
                  <a16:creationId xmlns:a16="http://schemas.microsoft.com/office/drawing/2014/main" id="{C3CC694B-2473-BF15-54F2-A98AF4579740}"/>
                </a:ext>
              </a:extLst>
            </p:cNvPr>
            <p:cNvSpPr/>
            <p:nvPr/>
          </p:nvSpPr>
          <p:spPr>
            <a:xfrm>
              <a:off x="11050338" y="6482706"/>
              <a:ext cx="159682" cy="185718"/>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88" name="Freeform: Shape 106">
              <a:extLst>
                <a:ext uri="{FF2B5EF4-FFF2-40B4-BE49-F238E27FC236}">
                  <a16:creationId xmlns:a16="http://schemas.microsoft.com/office/drawing/2014/main" id="{98CE02C5-B710-25C4-0FFB-AC30E9F056E2}"/>
                </a:ext>
              </a:extLst>
            </p:cNvPr>
            <p:cNvSpPr/>
            <p:nvPr/>
          </p:nvSpPr>
          <p:spPr>
            <a:xfrm>
              <a:off x="11254806" y="6482706"/>
              <a:ext cx="151287" cy="183563"/>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89" name="Freeform: Shape 107">
              <a:extLst>
                <a:ext uri="{FF2B5EF4-FFF2-40B4-BE49-F238E27FC236}">
                  <a16:creationId xmlns:a16="http://schemas.microsoft.com/office/drawing/2014/main" id="{60F56536-5DE1-373D-C322-A7A29E477476}"/>
                </a:ext>
              </a:extLst>
            </p:cNvPr>
            <p:cNvSpPr/>
            <p:nvPr/>
          </p:nvSpPr>
          <p:spPr>
            <a:xfrm>
              <a:off x="11427169" y="6480551"/>
              <a:ext cx="172398" cy="187838"/>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sp>
          <p:nvSpPr>
            <p:cNvPr id="90" name="Freeform: Shape 108">
              <a:extLst>
                <a:ext uri="{FF2B5EF4-FFF2-40B4-BE49-F238E27FC236}">
                  <a16:creationId xmlns:a16="http://schemas.microsoft.com/office/drawing/2014/main" id="{4C461FFA-5799-97CA-D386-2F9C7755F403}"/>
                </a:ext>
              </a:extLst>
            </p:cNvPr>
            <p:cNvSpPr/>
            <p:nvPr/>
          </p:nvSpPr>
          <p:spPr>
            <a:xfrm>
              <a:off x="11636274" y="6480551"/>
              <a:ext cx="176087" cy="187873"/>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bg1"/>
            </a:solidFill>
            <a:ln w="4388" cap="flat">
              <a:noFill/>
              <a:prstDash val="solid"/>
              <a:miter/>
            </a:ln>
          </p:spPr>
          <p:txBody>
            <a:bodyPr rtlCol="0" anchor="ctr"/>
            <a:lstStyle/>
            <a:p>
              <a:endParaRPr lang="en-IN">
                <a:latin typeface="Aptos" panose="020B0004020202020204" pitchFamily="34" charset="0"/>
              </a:endParaRPr>
            </a:p>
          </p:txBody>
        </p:sp>
        <p:grpSp>
          <p:nvGrpSpPr>
            <p:cNvPr id="91" name="Group 90">
              <a:extLst>
                <a:ext uri="{FF2B5EF4-FFF2-40B4-BE49-F238E27FC236}">
                  <a16:creationId xmlns:a16="http://schemas.microsoft.com/office/drawing/2014/main" id="{C7E1D906-FC97-BFA0-4350-EB85D7C9653E}"/>
                </a:ext>
              </a:extLst>
            </p:cNvPr>
            <p:cNvGrpSpPr/>
            <p:nvPr userDrawn="1"/>
          </p:nvGrpSpPr>
          <p:grpSpPr>
            <a:xfrm>
              <a:off x="9983561" y="6480551"/>
              <a:ext cx="182585" cy="187942"/>
              <a:chOff x="8552984" y="6221552"/>
              <a:chExt cx="228073" cy="234765"/>
            </a:xfrm>
          </p:grpSpPr>
          <p:grpSp>
            <p:nvGrpSpPr>
              <p:cNvPr id="92" name="Group 91">
                <a:extLst>
                  <a:ext uri="{FF2B5EF4-FFF2-40B4-BE49-F238E27FC236}">
                    <a16:creationId xmlns:a16="http://schemas.microsoft.com/office/drawing/2014/main" id="{758C8848-749F-8892-4EF1-26B243D2C12A}"/>
                  </a:ext>
                </a:extLst>
              </p:cNvPr>
              <p:cNvGrpSpPr/>
              <p:nvPr userDrawn="1"/>
            </p:nvGrpSpPr>
            <p:grpSpPr>
              <a:xfrm>
                <a:off x="8663403" y="6284118"/>
                <a:ext cx="7215" cy="6863"/>
                <a:chOff x="8663403" y="6284118"/>
                <a:chExt cx="7215" cy="6863"/>
              </a:xfrm>
            </p:grpSpPr>
            <p:sp>
              <p:nvSpPr>
                <p:cNvPr id="95" name="Freeform: Shape 113">
                  <a:extLst>
                    <a:ext uri="{FF2B5EF4-FFF2-40B4-BE49-F238E27FC236}">
                      <a16:creationId xmlns:a16="http://schemas.microsoft.com/office/drawing/2014/main" id="{78AE354D-2CFD-1512-5745-D4937B337319}"/>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96" name="Freeform: Shape 114">
                  <a:extLst>
                    <a:ext uri="{FF2B5EF4-FFF2-40B4-BE49-F238E27FC236}">
                      <a16:creationId xmlns:a16="http://schemas.microsoft.com/office/drawing/2014/main" id="{DBA23FEE-ADD1-D20E-92C2-299BE5456F8F}"/>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97" name="Freeform: Shape 115">
                  <a:extLst>
                    <a:ext uri="{FF2B5EF4-FFF2-40B4-BE49-F238E27FC236}">
                      <a16:creationId xmlns:a16="http://schemas.microsoft.com/office/drawing/2014/main" id="{CBACC38C-1891-504A-8840-F304066BC39A}"/>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93" name="Freeform: Shape 111">
                <a:extLst>
                  <a:ext uri="{FF2B5EF4-FFF2-40B4-BE49-F238E27FC236}">
                    <a16:creationId xmlns:a16="http://schemas.microsoft.com/office/drawing/2014/main" id="{2300B8BC-AB90-0001-AB62-EAB18C1CC823}"/>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94" name="Freeform: Shape 112">
                <a:extLst>
                  <a:ext uri="{FF2B5EF4-FFF2-40B4-BE49-F238E27FC236}">
                    <a16:creationId xmlns:a16="http://schemas.microsoft.com/office/drawing/2014/main" id="{F126DC4C-2035-1162-DEDB-60896FF36E62}"/>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100" name="Text Placeholder 99">
            <a:extLst>
              <a:ext uri="{FF2B5EF4-FFF2-40B4-BE49-F238E27FC236}">
                <a16:creationId xmlns:a16="http://schemas.microsoft.com/office/drawing/2014/main" id="{9F030A3F-19A7-C500-6229-58D898287120}"/>
              </a:ext>
            </a:extLst>
          </p:cNvPr>
          <p:cNvSpPr>
            <a:spLocks noGrp="1"/>
          </p:cNvSpPr>
          <p:nvPr>
            <p:ph type="body" sz="quarter" idx="10" hasCustomPrompt="1"/>
          </p:nvPr>
        </p:nvSpPr>
        <p:spPr>
          <a:xfrm>
            <a:off x="4048764" y="1529344"/>
            <a:ext cx="5892800" cy="285506"/>
          </a:xfrm>
          <a:prstGeom prst="rect">
            <a:avLst/>
          </a:prstGeom>
        </p:spPr>
        <p:txBody>
          <a:bodyPr lIns="0" tIns="0" rIns="0" bIns="0"/>
          <a:lstStyle>
            <a:lvl1pPr>
              <a:defRPr sz="1400"/>
            </a:lvl1pPr>
            <a:lvl2pPr>
              <a:defRPr sz="1400"/>
            </a:lvl2pPr>
            <a:lvl3pPr>
              <a:defRPr sz="1200"/>
            </a:lvl3pPr>
            <a:lvl4pPr>
              <a:defRPr sz="1100"/>
            </a:lvl4pPr>
            <a:lvl5pPr>
              <a:defRPr sz="1100"/>
            </a:lvl5pPr>
          </a:lstStyle>
          <a:p>
            <a:pPr marL="0" marR="0" lvl="0" indent="0" defTabSz="914400" rtl="0" eaLnBrk="1" fontAlgn="auto" latinLnBrk="0" hangingPunct="1">
              <a:lnSpc>
                <a:spcPct val="120000"/>
              </a:lnSpc>
              <a:spcBef>
                <a:spcPts val="600"/>
              </a:spcBef>
              <a:spcAft>
                <a:spcPts val="0"/>
              </a:spcAft>
              <a:buClrTx/>
              <a:buSzTx/>
              <a:buFontTx/>
              <a:buNone/>
              <a:tabLst/>
              <a:defRPr/>
            </a:pPr>
            <a:r>
              <a:rPr kumimoji="0" lang="en-US" sz="1400" b="1" i="0" u="none" strike="noStrike" kern="0" cap="none" spc="0" normalizeH="0" baseline="0" noProof="0">
                <a:ln>
                  <a:noFill/>
                </a:ln>
                <a:solidFill>
                  <a:schemeClr val="accent2"/>
                </a:solidFill>
                <a:effectLst/>
                <a:uLnTx/>
                <a:uFillTx/>
                <a:latin typeface="Aptos" panose="020B0004020202020204" pitchFamily="34" charset="0"/>
                <a:ea typeface="Roboto" panose="02000000000000000000" pitchFamily="2" charset="0"/>
                <a:cs typeface="Open Sans" panose="020B0606030504020204" pitchFamily="34" charset="0"/>
              </a:rPr>
              <a:t>Sterile Liquids </a:t>
            </a:r>
            <a:r>
              <a:rPr kumimoji="0" lang="en-US" sz="1400" i="0" u="none" strike="noStrike" kern="0" cap="none" spc="0" normalizeH="0" baseline="0" noProof="0">
                <a:ln>
                  <a:noFill/>
                </a:ln>
                <a:solidFill>
                  <a:schemeClr val="accent2"/>
                </a:solidFill>
                <a:effectLst/>
                <a:uLnTx/>
                <a:uFillTx/>
                <a:latin typeface="Aptos" panose="020B0004020202020204" pitchFamily="34" charset="0"/>
                <a:ea typeface="Roboto" panose="02000000000000000000" pitchFamily="2" charset="0"/>
                <a:cs typeface="Open Sans" panose="020B0606030504020204" pitchFamily="34" charset="0"/>
              </a:rPr>
              <a:t>– Small Volume Parenterals</a:t>
            </a:r>
          </a:p>
        </p:txBody>
      </p:sp>
      <p:sp>
        <p:nvSpPr>
          <p:cNvPr id="101" name="Text Placeholder 99">
            <a:extLst>
              <a:ext uri="{FF2B5EF4-FFF2-40B4-BE49-F238E27FC236}">
                <a16:creationId xmlns:a16="http://schemas.microsoft.com/office/drawing/2014/main" id="{52369C54-D295-5BAF-642F-0BA3EF9CE290}"/>
              </a:ext>
            </a:extLst>
          </p:cNvPr>
          <p:cNvSpPr>
            <a:spLocks noGrp="1"/>
          </p:cNvSpPr>
          <p:nvPr>
            <p:ph type="body" sz="quarter" idx="11" hasCustomPrompt="1"/>
          </p:nvPr>
        </p:nvSpPr>
        <p:spPr>
          <a:xfrm>
            <a:off x="4548827" y="2243719"/>
            <a:ext cx="5892800" cy="285506"/>
          </a:xfrm>
          <a:prstGeom prst="rect">
            <a:avLst/>
          </a:prstGeom>
        </p:spPr>
        <p:txBody>
          <a:bodyPr lIns="0" tIns="0" rIns="0" bIns="0"/>
          <a:lstStyle>
            <a:lvl1pPr>
              <a:defRPr sz="1400"/>
            </a:lvl1pPr>
            <a:lvl2pPr>
              <a:defRPr sz="1400"/>
            </a:lvl2pPr>
            <a:lvl3pPr>
              <a:defRPr sz="1200"/>
            </a:lvl3pPr>
            <a:lvl4pPr>
              <a:defRPr sz="1100"/>
            </a:lvl4pPr>
            <a:lvl5pPr>
              <a:defRPr sz="1100"/>
            </a:lvl5pPr>
          </a:lstStyle>
          <a:p>
            <a:pPr marL="0" marR="0" lvl="0" indent="0" defTabSz="914400" rtl="0" eaLnBrk="1" fontAlgn="auto" latinLnBrk="0" hangingPunct="1">
              <a:lnSpc>
                <a:spcPct val="120000"/>
              </a:lnSpc>
              <a:spcBef>
                <a:spcPts val="600"/>
              </a:spcBef>
              <a:spcAft>
                <a:spcPts val="0"/>
              </a:spcAft>
              <a:buClrTx/>
              <a:buSzTx/>
              <a:buFontTx/>
              <a:buNone/>
              <a:tabLst/>
              <a:defRPr/>
            </a:pPr>
            <a:r>
              <a:rPr kumimoji="0" lang="en-US" sz="1400" b="1" i="0" u="none" strike="noStrike" kern="0" cap="none" spc="0" normalizeH="0" baseline="0" noProof="0">
                <a:ln>
                  <a:noFill/>
                </a:ln>
                <a:solidFill>
                  <a:schemeClr val="accent2"/>
                </a:solidFill>
                <a:effectLst/>
                <a:uLnTx/>
                <a:uFillTx/>
                <a:latin typeface="Aptos" panose="020B0004020202020204" pitchFamily="34" charset="0"/>
                <a:ea typeface="Roboto" panose="02000000000000000000" pitchFamily="2" charset="0"/>
                <a:cs typeface="Open Sans" panose="020B0606030504020204" pitchFamily="34" charset="0"/>
              </a:rPr>
              <a:t>Sterile Solids </a:t>
            </a:r>
            <a:r>
              <a:rPr kumimoji="0" lang="en-US" sz="1400" i="0" u="none" strike="noStrike" kern="0" cap="none" spc="0" normalizeH="0" baseline="0" noProof="0">
                <a:ln>
                  <a:noFill/>
                </a:ln>
                <a:solidFill>
                  <a:schemeClr val="accent2"/>
                </a:solidFill>
                <a:effectLst/>
                <a:uLnTx/>
                <a:uFillTx/>
                <a:latin typeface="Aptos" panose="020B0004020202020204" pitchFamily="34" charset="0"/>
                <a:ea typeface="Roboto" panose="02000000000000000000" pitchFamily="2" charset="0"/>
                <a:cs typeface="Open Sans" panose="020B0606030504020204" pitchFamily="34" charset="0"/>
              </a:rPr>
              <a:t>– Lyophilized solids, Dry Powder Fills</a:t>
            </a:r>
          </a:p>
        </p:txBody>
      </p:sp>
      <p:sp>
        <p:nvSpPr>
          <p:cNvPr id="102" name="Text Placeholder 99">
            <a:extLst>
              <a:ext uri="{FF2B5EF4-FFF2-40B4-BE49-F238E27FC236}">
                <a16:creationId xmlns:a16="http://schemas.microsoft.com/office/drawing/2014/main" id="{AF8AA1FD-FA26-414E-9B69-D7C43DCB56C4}"/>
              </a:ext>
            </a:extLst>
          </p:cNvPr>
          <p:cNvSpPr>
            <a:spLocks noGrp="1"/>
          </p:cNvSpPr>
          <p:nvPr>
            <p:ph type="body" sz="quarter" idx="12" hasCustomPrompt="1"/>
          </p:nvPr>
        </p:nvSpPr>
        <p:spPr>
          <a:xfrm>
            <a:off x="4605976" y="3100763"/>
            <a:ext cx="7417503" cy="295036"/>
          </a:xfrm>
          <a:prstGeom prst="rect">
            <a:avLst/>
          </a:prstGeom>
        </p:spPr>
        <p:txBody>
          <a:bodyPr lIns="0" tIns="0" rIns="0" bIns="0"/>
          <a:lstStyle>
            <a:lvl1pPr>
              <a:defRPr sz="1400"/>
            </a:lvl1pPr>
            <a:lvl2pPr>
              <a:defRPr sz="1400"/>
            </a:lvl2pPr>
            <a:lvl3pPr>
              <a:defRPr sz="1200"/>
            </a:lvl3pPr>
            <a:lvl4pPr>
              <a:defRPr sz="1100"/>
            </a:lvl4pPr>
            <a:lvl5pPr>
              <a:defRPr sz="1100"/>
            </a:lvl5pPr>
          </a:lstStyle>
          <a:p>
            <a:pPr marL="0" marR="0" lvl="0" indent="0" defTabSz="914400" rtl="0" eaLnBrk="1" fontAlgn="auto" latinLnBrk="0" hangingPunct="1">
              <a:spcAft>
                <a:spcPts val="0"/>
              </a:spcAft>
              <a:buClrTx/>
              <a:buSzTx/>
              <a:buFontTx/>
              <a:buNone/>
              <a:tabLst/>
              <a:defRPr/>
            </a:pPr>
            <a:r>
              <a:rPr kumimoji="0" lang="en-US" sz="1400" b="1" i="0" u="none" strike="noStrike" kern="0" cap="none" spc="0" normalizeH="0" baseline="0" noProof="0">
                <a:ln>
                  <a:noFill/>
                </a:ln>
                <a:solidFill>
                  <a:schemeClr val="accent2"/>
                </a:solidFill>
                <a:effectLst/>
                <a:uLnTx/>
                <a:uFillTx/>
                <a:latin typeface="Aptos" panose="020B0004020202020204" pitchFamily="34" charset="0"/>
                <a:ea typeface="Roboto" panose="02000000000000000000" pitchFamily="2" charset="0"/>
                <a:cs typeface="Open Sans" panose="020B0606030504020204" pitchFamily="34" charset="0"/>
              </a:rPr>
              <a:t>Sterile Dispersion System </a:t>
            </a:r>
            <a:r>
              <a:rPr kumimoji="0" lang="en-US" sz="1400" i="0" u="none" strike="noStrike" kern="0" cap="none" spc="0" normalizeH="0" baseline="0" noProof="0">
                <a:ln>
                  <a:noFill/>
                </a:ln>
                <a:solidFill>
                  <a:schemeClr val="accent2"/>
                </a:solidFill>
                <a:effectLst/>
                <a:uLnTx/>
                <a:uFillTx/>
                <a:latin typeface="Aptos" panose="020B0004020202020204" pitchFamily="34" charset="0"/>
                <a:ea typeface="Roboto" panose="02000000000000000000" pitchFamily="2" charset="0"/>
                <a:cs typeface="Open Sans" panose="020B0606030504020204" pitchFamily="34" charset="0"/>
              </a:rPr>
              <a:t>– Emulsions, Suspensions, Liposomes, Nanoparticles, Colloids</a:t>
            </a:r>
          </a:p>
        </p:txBody>
      </p:sp>
      <p:sp>
        <p:nvSpPr>
          <p:cNvPr id="103" name="Text Placeholder 99">
            <a:extLst>
              <a:ext uri="{FF2B5EF4-FFF2-40B4-BE49-F238E27FC236}">
                <a16:creationId xmlns:a16="http://schemas.microsoft.com/office/drawing/2014/main" id="{BEE60449-4FDB-94BA-983E-E9754E0D119E}"/>
              </a:ext>
            </a:extLst>
          </p:cNvPr>
          <p:cNvSpPr>
            <a:spLocks noGrp="1"/>
          </p:cNvSpPr>
          <p:nvPr>
            <p:ph type="body" sz="quarter" idx="13" hasCustomPrompt="1"/>
          </p:nvPr>
        </p:nvSpPr>
        <p:spPr>
          <a:xfrm>
            <a:off x="4091626" y="3829425"/>
            <a:ext cx="7417503" cy="295036"/>
          </a:xfrm>
          <a:prstGeom prst="rect">
            <a:avLst/>
          </a:prstGeom>
        </p:spPr>
        <p:txBody>
          <a:bodyPr lIns="0" tIns="0" rIns="0" bIns="0"/>
          <a:lstStyle>
            <a:lvl1pPr>
              <a:defRPr sz="1400"/>
            </a:lvl1pPr>
            <a:lvl2pPr>
              <a:defRPr sz="1400"/>
            </a:lvl2pPr>
            <a:lvl3pPr>
              <a:defRPr sz="1200"/>
            </a:lvl3pPr>
            <a:lvl4pPr>
              <a:defRPr sz="1100"/>
            </a:lvl4pPr>
            <a:lvl5pPr>
              <a:defRPr sz="1100"/>
            </a:lvl5pPr>
          </a:lstStyle>
          <a:p>
            <a:pPr marL="0" marR="0" lvl="0" indent="0" defTabSz="914400" rtl="0" eaLnBrk="1" fontAlgn="auto" latinLnBrk="0" hangingPunct="1">
              <a:lnSpc>
                <a:spcPct val="120000"/>
              </a:lnSpc>
              <a:spcBef>
                <a:spcPts val="600"/>
              </a:spcBef>
              <a:spcAft>
                <a:spcPts val="0"/>
              </a:spcAft>
              <a:buClrTx/>
              <a:buSzTx/>
              <a:buFontTx/>
              <a:buNone/>
              <a:tabLst/>
              <a:defRPr/>
            </a:pPr>
            <a:r>
              <a:rPr kumimoji="0" lang="en-US" sz="1400" b="1" i="0" u="none" strike="noStrike" kern="0" cap="none" spc="0" normalizeH="0" baseline="0" noProof="0">
                <a:ln>
                  <a:noFill/>
                </a:ln>
                <a:solidFill>
                  <a:schemeClr val="accent2"/>
                </a:solidFill>
                <a:effectLst/>
                <a:uLnTx/>
                <a:uFillTx/>
                <a:latin typeface="Aptos" panose="020B0004020202020204" pitchFamily="34" charset="0"/>
                <a:ea typeface="Roboto" panose="02000000000000000000" pitchFamily="2" charset="0"/>
                <a:cs typeface="Open Sans" panose="020B0606030504020204" pitchFamily="34" charset="0"/>
              </a:rPr>
              <a:t>Implanted Products </a:t>
            </a:r>
            <a:r>
              <a:rPr kumimoji="0" lang="en-US" sz="1400" i="0" u="none" strike="noStrike" kern="0" cap="none" spc="0" normalizeH="0" baseline="0" noProof="0">
                <a:ln>
                  <a:noFill/>
                </a:ln>
                <a:solidFill>
                  <a:schemeClr val="accent2"/>
                </a:solidFill>
                <a:effectLst/>
                <a:uLnTx/>
                <a:uFillTx/>
                <a:latin typeface="Aptos" panose="020B0004020202020204" pitchFamily="34" charset="0"/>
                <a:ea typeface="Roboto" panose="02000000000000000000" pitchFamily="2" charset="0"/>
                <a:cs typeface="Open Sans" panose="020B0606030504020204" pitchFamily="34" charset="0"/>
              </a:rPr>
              <a:t>– Depots</a:t>
            </a:r>
          </a:p>
        </p:txBody>
      </p:sp>
      <p:sp>
        <p:nvSpPr>
          <p:cNvPr id="105" name="Text Placeholder 104">
            <a:extLst>
              <a:ext uri="{FF2B5EF4-FFF2-40B4-BE49-F238E27FC236}">
                <a16:creationId xmlns:a16="http://schemas.microsoft.com/office/drawing/2014/main" id="{22B7256D-AE8D-8172-EBBD-0A7D567AE660}"/>
              </a:ext>
            </a:extLst>
          </p:cNvPr>
          <p:cNvSpPr>
            <a:spLocks noGrp="1"/>
          </p:cNvSpPr>
          <p:nvPr>
            <p:ph type="body" sz="quarter" idx="14" hasCustomPrompt="1"/>
          </p:nvPr>
        </p:nvSpPr>
        <p:spPr>
          <a:xfrm>
            <a:off x="493445" y="4962525"/>
            <a:ext cx="2284680" cy="1517991"/>
          </a:xfrm>
          <a:prstGeom prst="rect">
            <a:avLst/>
          </a:prstGeom>
        </p:spPr>
        <p:txBody>
          <a:bodyPr lIns="0" tIns="0" rIns="0" bIns="0"/>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accent2"/>
                </a:solidFill>
                <a:effectLst/>
                <a:uLnTx/>
                <a:uFillTx/>
                <a:latin typeface="Aptos" panose="020B0004020202020204" pitchFamily="34" charset="0"/>
                <a:ea typeface="Open Sans" panose="020B0606030504020204" pitchFamily="34" charset="0"/>
                <a:cs typeface="Open Sans" panose="020B0606030504020204" pitchFamily="34" charset="0"/>
              </a:rPr>
              <a:t>Experience in niche and complex dosage formats that are patient-friendly to address hospital needs and improve quality of medication offered</a:t>
            </a:r>
            <a:br>
              <a:rPr kumimoji="0" lang="en-US" sz="1400" b="1" i="0" u="none" strike="noStrike" kern="1200" cap="none" spc="0" normalizeH="0" baseline="0" noProof="0">
                <a:ln>
                  <a:noFill/>
                </a:ln>
                <a:solidFill>
                  <a:schemeClr val="accent2"/>
                </a:solidFill>
                <a:effectLst/>
                <a:uLnTx/>
                <a:uFillTx/>
                <a:latin typeface="Aptos" panose="020B0004020202020204" pitchFamily="34" charset="0"/>
                <a:ea typeface="Open Sans" panose="020B0606030504020204" pitchFamily="34" charset="0"/>
                <a:cs typeface="Open Sans" panose="020B0606030504020204" pitchFamily="34" charset="0"/>
              </a:rPr>
            </a:br>
            <a:r>
              <a:rPr kumimoji="0" lang="en-US" sz="1400" b="1" i="0" u="none" strike="noStrike" kern="1200" cap="none" spc="0" normalizeH="0" baseline="0" noProof="0">
                <a:ln>
                  <a:noFill/>
                </a:ln>
                <a:solidFill>
                  <a:schemeClr val="accent2"/>
                </a:solidFill>
                <a:effectLst/>
                <a:uLnTx/>
                <a:uFillTx/>
                <a:latin typeface="Aptos" panose="020B0004020202020204" pitchFamily="34" charset="0"/>
                <a:ea typeface="Open Sans" panose="020B0606030504020204" pitchFamily="34" charset="0"/>
                <a:cs typeface="Open Sans" panose="020B0606030504020204" pitchFamily="34" charset="0"/>
              </a:rPr>
              <a:t>to patients</a:t>
            </a:r>
            <a:endParaRPr kumimoji="0" lang="en-IN" sz="1100" b="1" i="0" u="none" strike="noStrike" kern="1200" cap="none" spc="0" normalizeH="0" baseline="0" noProof="0">
              <a:ln>
                <a:noFill/>
              </a:ln>
              <a:solidFill>
                <a:schemeClr val="accent2"/>
              </a:solidFill>
              <a:effectLst/>
              <a:uLnTx/>
              <a:uFillTx/>
              <a:latin typeface="Aptos" panose="020B0004020202020204" pitchFamily="34" charset="0"/>
              <a:ea typeface="Open Sans" panose="020B0606030504020204" pitchFamily="34" charset="0"/>
              <a:cs typeface="Open Sans" panose="020B0606030504020204" pitchFamily="34" charset="0"/>
            </a:endParaRPr>
          </a:p>
        </p:txBody>
      </p:sp>
      <p:sp>
        <p:nvSpPr>
          <p:cNvPr id="2" name="Slide Number Placeholder 8">
            <a:extLst>
              <a:ext uri="{FF2B5EF4-FFF2-40B4-BE49-F238E27FC236}">
                <a16:creationId xmlns:a16="http://schemas.microsoft.com/office/drawing/2014/main" id="{EEF52500-CD43-3DE4-4FF8-396627655D55}"/>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solidFill>
                  <a:schemeClr val="bg1"/>
                </a:solidFill>
                <a:latin typeface="Aptos" panose="020B0004020202020204" pitchFamily="34" charset="0"/>
              </a:rPr>
              <a:pPr/>
              <a:t>‹#›</a:t>
            </a:fld>
            <a:endParaRPr lang="en-US">
              <a:solidFill>
                <a:schemeClr val="bg1"/>
              </a:solidFill>
              <a:latin typeface="Aptos" panose="020B0004020202020204" pitchFamily="34" charset="0"/>
            </a:endParaRPr>
          </a:p>
        </p:txBody>
      </p:sp>
    </p:spTree>
    <p:extLst>
      <p:ext uri="{BB962C8B-B14F-4D97-AF65-F5344CB8AC3E}">
        <p14:creationId xmlns:p14="http://schemas.microsoft.com/office/powerpoint/2010/main" val="20616679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xperience the differenc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97811A8-AC1C-6492-352C-5102B19B9D1A}"/>
              </a:ext>
            </a:extLst>
          </p:cNvPr>
          <p:cNvSpPr/>
          <p:nvPr userDrawn="1"/>
        </p:nvSpPr>
        <p:spPr>
          <a:xfrm>
            <a:off x="0" y="1606374"/>
            <a:ext cx="12192000" cy="5265737"/>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pic>
        <p:nvPicPr>
          <p:cNvPr id="3" name="Picture 2" descr="A group of yellow pills&#10;&#10;Description automatically generated">
            <a:extLst>
              <a:ext uri="{FF2B5EF4-FFF2-40B4-BE49-F238E27FC236}">
                <a16:creationId xmlns:a16="http://schemas.microsoft.com/office/drawing/2014/main" id="{0EEBF9B1-6D9C-F304-52BB-D2CC6CEAFC6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5797"/>
            <a:ext cx="12192000" cy="6832203"/>
          </a:xfrm>
          <a:prstGeom prst="rect">
            <a:avLst/>
          </a:prstGeom>
        </p:spPr>
      </p:pic>
      <p:sp>
        <p:nvSpPr>
          <p:cNvPr id="4" name="Title 1">
            <a:extLst>
              <a:ext uri="{FF2B5EF4-FFF2-40B4-BE49-F238E27FC236}">
                <a16:creationId xmlns:a16="http://schemas.microsoft.com/office/drawing/2014/main" id="{F7983881-1204-41CC-1023-E27833B6D2F3}"/>
              </a:ext>
            </a:extLst>
          </p:cNvPr>
          <p:cNvSpPr>
            <a:spLocks noGrp="1"/>
          </p:cNvSpPr>
          <p:nvPr>
            <p:ph type="title" hasCustomPrompt="1"/>
          </p:nvPr>
        </p:nvSpPr>
        <p:spPr>
          <a:xfrm>
            <a:off x="382361" y="377484"/>
            <a:ext cx="10919052" cy="890929"/>
          </a:xfrm>
          <a:prstGeom prst="rect">
            <a:avLst/>
          </a:prstGeom>
        </p:spPr>
        <p:txBody>
          <a:bodyPr lIns="0" tIns="0" rIns="0" bIns="0"/>
          <a:lstStyle>
            <a:lvl1pPr>
              <a:defRPr b="0">
                <a:solidFill>
                  <a:schemeClr val="tx1"/>
                </a:solidFill>
              </a:defRPr>
            </a:lvl1pPr>
          </a:lstStyle>
          <a:p>
            <a:r>
              <a:rPr lang="en-US"/>
              <a:t>Experience the difference</a:t>
            </a:r>
            <a:br>
              <a:rPr lang="en-US"/>
            </a:br>
            <a:r>
              <a:rPr lang="en-US"/>
              <a:t>Our Soft Gel is a testament of quality</a:t>
            </a:r>
            <a:br>
              <a:rPr lang="en-US"/>
            </a:br>
            <a:endParaRPr lang="en-US"/>
          </a:p>
        </p:txBody>
      </p:sp>
      <p:cxnSp>
        <p:nvCxnSpPr>
          <p:cNvPr id="5" name="Straight Connector 4">
            <a:extLst>
              <a:ext uri="{FF2B5EF4-FFF2-40B4-BE49-F238E27FC236}">
                <a16:creationId xmlns:a16="http://schemas.microsoft.com/office/drawing/2014/main" id="{68844C99-1D6C-DC47-A73D-30825D09A7EE}"/>
              </a:ext>
            </a:extLst>
          </p:cNvPr>
          <p:cNvCxnSpPr/>
          <p:nvPr userDrawn="1"/>
        </p:nvCxnSpPr>
        <p:spPr>
          <a:xfrm>
            <a:off x="0" y="2622844"/>
            <a:ext cx="12192000" cy="0"/>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6" name="Graphic 7">
            <a:extLst>
              <a:ext uri="{FF2B5EF4-FFF2-40B4-BE49-F238E27FC236}">
                <a16:creationId xmlns:a16="http://schemas.microsoft.com/office/drawing/2014/main" id="{767B918F-FAA6-E95F-B7FE-3E0C78352C26}"/>
              </a:ext>
            </a:extLst>
          </p:cNvPr>
          <p:cNvSpPr/>
          <p:nvPr userDrawn="1"/>
        </p:nvSpPr>
        <p:spPr>
          <a:xfrm>
            <a:off x="1727900" y="1687179"/>
            <a:ext cx="1878154" cy="1880354"/>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1"/>
          </a:solidFill>
          <a:ln w="5752" cap="flat">
            <a:noFill/>
            <a:prstDash val="solid"/>
            <a:miter/>
          </a:ln>
        </p:spPr>
        <p:txBody>
          <a:bodyPr lIns="0" tIns="0" rIns="0" bIns="0" rtlCol="0" anchor="ctr"/>
          <a:lstStyle/>
          <a:p>
            <a:pPr algn="ctr"/>
            <a:endParaRPr lang="en-US" sz="2400">
              <a:latin typeface="Aptos" panose="020B0004020202020204" pitchFamily="34" charset="0"/>
            </a:endParaRPr>
          </a:p>
        </p:txBody>
      </p:sp>
      <p:sp>
        <p:nvSpPr>
          <p:cNvPr id="7" name="Graphic 7">
            <a:extLst>
              <a:ext uri="{FF2B5EF4-FFF2-40B4-BE49-F238E27FC236}">
                <a16:creationId xmlns:a16="http://schemas.microsoft.com/office/drawing/2014/main" id="{321D0BFD-CD44-7A54-E300-B61263B35CBF}"/>
              </a:ext>
            </a:extLst>
          </p:cNvPr>
          <p:cNvSpPr/>
          <p:nvPr userDrawn="1"/>
        </p:nvSpPr>
        <p:spPr>
          <a:xfrm>
            <a:off x="5156923" y="1687179"/>
            <a:ext cx="1878154" cy="1880354"/>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2"/>
          </a:solidFill>
          <a:ln w="5752" cap="flat">
            <a:noFill/>
            <a:prstDash val="solid"/>
            <a:miter/>
          </a:ln>
        </p:spPr>
        <p:txBody>
          <a:bodyPr lIns="0" tIns="0" rIns="0" bIns="0" rtlCol="0" anchor="ctr"/>
          <a:lstStyle/>
          <a:p>
            <a:pPr algn="ctr"/>
            <a:endParaRPr lang="en-US" sz="2400">
              <a:solidFill>
                <a:schemeClr val="bg1"/>
              </a:solidFill>
              <a:latin typeface="Aptos" panose="020B0004020202020204" pitchFamily="34" charset="0"/>
            </a:endParaRPr>
          </a:p>
        </p:txBody>
      </p:sp>
      <p:sp>
        <p:nvSpPr>
          <p:cNvPr id="8" name="Graphic 7">
            <a:extLst>
              <a:ext uri="{FF2B5EF4-FFF2-40B4-BE49-F238E27FC236}">
                <a16:creationId xmlns:a16="http://schemas.microsoft.com/office/drawing/2014/main" id="{6C59ABED-FC08-B174-0F11-B5729317F25C}"/>
              </a:ext>
            </a:extLst>
          </p:cNvPr>
          <p:cNvSpPr/>
          <p:nvPr userDrawn="1"/>
        </p:nvSpPr>
        <p:spPr>
          <a:xfrm>
            <a:off x="8585924" y="1687179"/>
            <a:ext cx="1878154" cy="1880354"/>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3"/>
          </a:solidFill>
          <a:ln w="5752" cap="flat">
            <a:noFill/>
            <a:prstDash val="solid"/>
            <a:miter/>
          </a:ln>
        </p:spPr>
        <p:txBody>
          <a:bodyPr lIns="0" tIns="0" rIns="0" bIns="0" rtlCol="0" anchor="ctr"/>
          <a:lstStyle/>
          <a:p>
            <a:pPr algn="ctr"/>
            <a:endParaRPr lang="en-US" sz="2400">
              <a:latin typeface="Aptos" panose="020B0004020202020204" pitchFamily="34" charset="0"/>
            </a:endParaRPr>
          </a:p>
        </p:txBody>
      </p:sp>
      <p:sp>
        <p:nvSpPr>
          <p:cNvPr id="20" name="Text Placeholder 19">
            <a:extLst>
              <a:ext uri="{FF2B5EF4-FFF2-40B4-BE49-F238E27FC236}">
                <a16:creationId xmlns:a16="http://schemas.microsoft.com/office/drawing/2014/main" id="{AB868C44-92D5-FA80-891D-5E4E6C9476CB}"/>
              </a:ext>
            </a:extLst>
          </p:cNvPr>
          <p:cNvSpPr>
            <a:spLocks noGrp="1"/>
          </p:cNvSpPr>
          <p:nvPr>
            <p:ph type="body" sz="quarter" idx="13" hasCustomPrompt="1"/>
          </p:nvPr>
        </p:nvSpPr>
        <p:spPr>
          <a:xfrm>
            <a:off x="8585200" y="2251868"/>
            <a:ext cx="1879600" cy="881814"/>
          </a:xfrm>
          <a:prstGeom prst="rect">
            <a:avLst/>
          </a:prstGeom>
        </p:spPr>
        <p:txBody>
          <a:bodyPr/>
          <a:lstStyle>
            <a:lvl1pPr marL="0" indent="0" algn="ctr">
              <a:lnSpc>
                <a:spcPct val="80000"/>
              </a:lnSpc>
              <a:spcBef>
                <a:spcPts val="0"/>
              </a:spcBef>
              <a:buNone/>
              <a:defRPr sz="2000"/>
            </a:lvl1pPr>
            <a:lvl2pPr marL="457200" indent="0" algn="ctr">
              <a:lnSpc>
                <a:spcPct val="80000"/>
              </a:lnSpc>
              <a:spcBef>
                <a:spcPts val="0"/>
              </a:spcBef>
              <a:buNone/>
              <a:defRPr sz="1800"/>
            </a:lvl2pPr>
            <a:lvl3pPr marL="914400" indent="0" algn="ctr">
              <a:lnSpc>
                <a:spcPct val="80000"/>
              </a:lnSpc>
              <a:spcBef>
                <a:spcPts val="0"/>
              </a:spcBef>
              <a:buNone/>
              <a:defRPr sz="1600"/>
            </a:lvl3pPr>
            <a:lvl4pPr marL="1371600" indent="0" algn="ctr">
              <a:lnSpc>
                <a:spcPct val="80000"/>
              </a:lnSpc>
              <a:spcBef>
                <a:spcPts val="0"/>
              </a:spcBef>
              <a:buNone/>
              <a:defRPr sz="1400"/>
            </a:lvl4pPr>
            <a:lvl5pPr marL="1828800" indent="0" algn="ctr">
              <a:lnSpc>
                <a:spcPct val="80000"/>
              </a:lnSpc>
              <a:spcBef>
                <a:spcPts val="0"/>
              </a:spcBef>
              <a:buNone/>
              <a:defRPr sz="1400"/>
            </a:lvl5pPr>
          </a:lstStyle>
          <a:p>
            <a:pPr algn="ctr"/>
            <a:r>
              <a:rPr lang="en-US" sz="3600" b="1">
                <a:latin typeface="Aptos" panose="020B0004020202020204" pitchFamily="34" charset="0"/>
              </a:rPr>
              <a:t>Global</a:t>
            </a:r>
          </a:p>
          <a:p>
            <a:pPr algn="ctr"/>
            <a:r>
              <a:rPr lang="en-US" sz="2000">
                <a:latin typeface="Aptos" panose="020B0004020202020204" pitchFamily="34" charset="0"/>
              </a:rPr>
              <a:t>Presence</a:t>
            </a:r>
          </a:p>
        </p:txBody>
      </p:sp>
      <p:sp>
        <p:nvSpPr>
          <p:cNvPr id="21" name="Text Placeholder 19">
            <a:extLst>
              <a:ext uri="{FF2B5EF4-FFF2-40B4-BE49-F238E27FC236}">
                <a16:creationId xmlns:a16="http://schemas.microsoft.com/office/drawing/2014/main" id="{5F0128D1-F0A2-007A-3A14-B7356FF9A8D8}"/>
              </a:ext>
            </a:extLst>
          </p:cNvPr>
          <p:cNvSpPr>
            <a:spLocks noGrp="1"/>
          </p:cNvSpPr>
          <p:nvPr>
            <p:ph type="body" sz="quarter" idx="14" hasCustomPrompt="1"/>
          </p:nvPr>
        </p:nvSpPr>
        <p:spPr>
          <a:xfrm>
            <a:off x="5168231" y="2251868"/>
            <a:ext cx="1879600" cy="881814"/>
          </a:xfrm>
          <a:prstGeom prst="rect">
            <a:avLst/>
          </a:prstGeom>
        </p:spPr>
        <p:txBody>
          <a:bodyPr/>
          <a:lstStyle>
            <a:lvl1pPr marL="0" indent="0" algn="ctr">
              <a:lnSpc>
                <a:spcPct val="80000"/>
              </a:lnSpc>
              <a:spcBef>
                <a:spcPts val="0"/>
              </a:spcBef>
              <a:buNone/>
              <a:defRPr sz="2000">
                <a:solidFill>
                  <a:schemeClr val="bg1"/>
                </a:solidFill>
              </a:defRPr>
            </a:lvl1pPr>
            <a:lvl2pPr marL="457200" indent="0" algn="ctr">
              <a:lnSpc>
                <a:spcPct val="80000"/>
              </a:lnSpc>
              <a:spcBef>
                <a:spcPts val="0"/>
              </a:spcBef>
              <a:buNone/>
              <a:defRPr sz="1800"/>
            </a:lvl2pPr>
            <a:lvl3pPr marL="914400" indent="0" algn="ctr">
              <a:lnSpc>
                <a:spcPct val="80000"/>
              </a:lnSpc>
              <a:spcBef>
                <a:spcPts val="0"/>
              </a:spcBef>
              <a:buNone/>
              <a:defRPr sz="1600"/>
            </a:lvl3pPr>
            <a:lvl4pPr marL="1371600" indent="0" algn="ctr">
              <a:lnSpc>
                <a:spcPct val="80000"/>
              </a:lnSpc>
              <a:spcBef>
                <a:spcPts val="0"/>
              </a:spcBef>
              <a:buNone/>
              <a:defRPr sz="1400"/>
            </a:lvl4pPr>
            <a:lvl5pPr marL="1828800" indent="0" algn="ctr">
              <a:lnSpc>
                <a:spcPct val="80000"/>
              </a:lnSpc>
              <a:spcBef>
                <a:spcPts val="0"/>
              </a:spcBef>
              <a:buNone/>
              <a:defRPr sz="1400"/>
            </a:lvl5pPr>
          </a:lstStyle>
          <a:p>
            <a:pPr algn="ctr"/>
            <a:r>
              <a:rPr lang="en-US" sz="3600" b="1">
                <a:latin typeface="Aptos" panose="020B0004020202020204" pitchFamily="34" charset="0"/>
              </a:rPr>
              <a:t>2.4</a:t>
            </a:r>
          </a:p>
          <a:p>
            <a:pPr algn="ctr"/>
            <a:r>
              <a:rPr lang="en-US" sz="2000">
                <a:latin typeface="Aptos" panose="020B0004020202020204" pitchFamily="34" charset="0"/>
              </a:rPr>
              <a:t>Billion</a:t>
            </a:r>
          </a:p>
        </p:txBody>
      </p:sp>
      <p:sp>
        <p:nvSpPr>
          <p:cNvPr id="22" name="Text Placeholder 19">
            <a:extLst>
              <a:ext uri="{FF2B5EF4-FFF2-40B4-BE49-F238E27FC236}">
                <a16:creationId xmlns:a16="http://schemas.microsoft.com/office/drawing/2014/main" id="{CC02BE47-6165-C169-3ACF-F2F737651358}"/>
              </a:ext>
            </a:extLst>
          </p:cNvPr>
          <p:cNvSpPr>
            <a:spLocks noGrp="1"/>
          </p:cNvSpPr>
          <p:nvPr>
            <p:ph type="body" sz="quarter" idx="15" hasCustomPrompt="1"/>
          </p:nvPr>
        </p:nvSpPr>
        <p:spPr>
          <a:xfrm>
            <a:off x="1735221" y="2251868"/>
            <a:ext cx="1879600" cy="881814"/>
          </a:xfrm>
          <a:prstGeom prst="rect">
            <a:avLst/>
          </a:prstGeom>
        </p:spPr>
        <p:txBody>
          <a:bodyPr/>
          <a:lstStyle>
            <a:lvl1pPr marL="0" indent="0" algn="ctr">
              <a:lnSpc>
                <a:spcPct val="80000"/>
              </a:lnSpc>
              <a:spcBef>
                <a:spcPts val="0"/>
              </a:spcBef>
              <a:buNone/>
              <a:defRPr sz="2000">
                <a:solidFill>
                  <a:schemeClr val="tx1"/>
                </a:solidFill>
              </a:defRPr>
            </a:lvl1pPr>
            <a:lvl2pPr marL="457200" indent="0" algn="ctr">
              <a:lnSpc>
                <a:spcPct val="80000"/>
              </a:lnSpc>
              <a:spcBef>
                <a:spcPts val="0"/>
              </a:spcBef>
              <a:buNone/>
              <a:defRPr sz="1800"/>
            </a:lvl2pPr>
            <a:lvl3pPr marL="914400" indent="0" algn="ctr">
              <a:lnSpc>
                <a:spcPct val="80000"/>
              </a:lnSpc>
              <a:spcBef>
                <a:spcPts val="0"/>
              </a:spcBef>
              <a:buNone/>
              <a:defRPr sz="1600"/>
            </a:lvl3pPr>
            <a:lvl4pPr marL="1371600" indent="0" algn="ctr">
              <a:lnSpc>
                <a:spcPct val="80000"/>
              </a:lnSpc>
              <a:spcBef>
                <a:spcPts val="0"/>
              </a:spcBef>
              <a:buNone/>
              <a:defRPr sz="1400"/>
            </a:lvl4pPr>
            <a:lvl5pPr marL="1828800" indent="0" algn="ctr">
              <a:lnSpc>
                <a:spcPct val="80000"/>
              </a:lnSpc>
              <a:spcBef>
                <a:spcPts val="0"/>
              </a:spcBef>
              <a:buNone/>
              <a:defRPr sz="1400"/>
            </a:lvl5pPr>
          </a:lstStyle>
          <a:p>
            <a:pPr algn="ctr"/>
            <a:r>
              <a:rPr lang="en-US" sz="3600" b="1">
                <a:latin typeface="Aptos" panose="020B0004020202020204" pitchFamily="34" charset="0"/>
              </a:rPr>
              <a:t>3</a:t>
            </a:r>
          </a:p>
          <a:p>
            <a:pPr algn="ctr"/>
            <a:r>
              <a:rPr lang="en-US" sz="2000">
                <a:latin typeface="Aptos" panose="020B0004020202020204" pitchFamily="34" charset="0"/>
              </a:rPr>
              <a:t>Decades</a:t>
            </a:r>
          </a:p>
        </p:txBody>
      </p:sp>
      <p:sp>
        <p:nvSpPr>
          <p:cNvPr id="24" name="Text Placeholder 23">
            <a:extLst>
              <a:ext uri="{FF2B5EF4-FFF2-40B4-BE49-F238E27FC236}">
                <a16:creationId xmlns:a16="http://schemas.microsoft.com/office/drawing/2014/main" id="{C9A5A3EA-0CD1-C750-D2E8-A45B123CF09E}"/>
              </a:ext>
            </a:extLst>
          </p:cNvPr>
          <p:cNvSpPr>
            <a:spLocks noGrp="1"/>
          </p:cNvSpPr>
          <p:nvPr>
            <p:ph type="body" sz="quarter" idx="16" hasCustomPrompt="1"/>
          </p:nvPr>
        </p:nvSpPr>
        <p:spPr>
          <a:xfrm>
            <a:off x="1133219" y="3566779"/>
            <a:ext cx="3083604" cy="639762"/>
          </a:xfrm>
          <a:prstGeom prst="rect">
            <a:avLst/>
          </a:prstGeom>
        </p:spPr>
        <p:txBody>
          <a:bodyPr/>
          <a:lstStyle>
            <a:lvl1pPr marL="0" indent="0" algn="ctr">
              <a:spcBef>
                <a:spcPts val="0"/>
              </a:spcBef>
              <a:buNone/>
              <a:defRPr sz="1600"/>
            </a:lvl1pPr>
            <a:lvl2pPr marL="457200" indent="0" algn="ctr">
              <a:buNone/>
              <a:defRPr sz="1400"/>
            </a:lvl2pPr>
            <a:lvl3pPr marL="914400" indent="0" algn="ctr">
              <a:buNone/>
              <a:defRPr sz="1200"/>
            </a:lvl3pPr>
            <a:lvl4pPr marL="1371600" indent="0" algn="ctr">
              <a:buNone/>
              <a:defRPr sz="1100"/>
            </a:lvl4pPr>
            <a:lvl5pPr marL="1828800" indent="0" algn="ctr">
              <a:buNone/>
              <a:defRPr sz="1100"/>
            </a:lvl5pPr>
          </a:lstStyle>
          <a:p>
            <a:pPr algn="ctr"/>
            <a:r>
              <a:rPr lang="en-US" sz="1600">
                <a:latin typeface="Aptos" panose="020B0004020202020204" pitchFamily="34" charset="0"/>
              </a:rPr>
              <a:t>of rich experience in</a:t>
            </a:r>
            <a:br>
              <a:rPr lang="en-US" sz="1600">
                <a:latin typeface="Aptos" panose="020B0004020202020204" pitchFamily="34" charset="0"/>
              </a:rPr>
            </a:br>
            <a:r>
              <a:rPr lang="en-US" sz="1600">
                <a:latin typeface="Aptos" panose="020B0004020202020204" pitchFamily="34" charset="0"/>
              </a:rPr>
              <a:t>soft gel R&amp;D and manufacturing</a:t>
            </a:r>
          </a:p>
        </p:txBody>
      </p:sp>
      <p:sp>
        <p:nvSpPr>
          <p:cNvPr id="25" name="Text Placeholder 23">
            <a:extLst>
              <a:ext uri="{FF2B5EF4-FFF2-40B4-BE49-F238E27FC236}">
                <a16:creationId xmlns:a16="http://schemas.microsoft.com/office/drawing/2014/main" id="{FAB6E4C6-2913-9E77-6EAC-E04E0A493ED2}"/>
              </a:ext>
            </a:extLst>
          </p:cNvPr>
          <p:cNvSpPr>
            <a:spLocks noGrp="1"/>
          </p:cNvSpPr>
          <p:nvPr>
            <p:ph type="body" sz="quarter" idx="17" hasCustomPrompt="1"/>
          </p:nvPr>
        </p:nvSpPr>
        <p:spPr>
          <a:xfrm>
            <a:off x="4554198" y="3566779"/>
            <a:ext cx="3083604" cy="639762"/>
          </a:xfrm>
          <a:prstGeom prst="rect">
            <a:avLst/>
          </a:prstGeom>
        </p:spPr>
        <p:txBody>
          <a:bodyPr/>
          <a:lstStyle>
            <a:lvl1pPr marL="0" indent="0" algn="ctr">
              <a:spcBef>
                <a:spcPts val="0"/>
              </a:spcBef>
              <a:buNone/>
              <a:defRPr sz="1600"/>
            </a:lvl1pPr>
            <a:lvl2pPr marL="457200" indent="0" algn="ctr">
              <a:buNone/>
              <a:defRPr sz="1400"/>
            </a:lvl2pPr>
            <a:lvl3pPr marL="914400" indent="0" algn="ctr">
              <a:buNone/>
              <a:defRPr sz="1200"/>
            </a:lvl3pPr>
            <a:lvl4pPr marL="1371600" indent="0" algn="ctr">
              <a:buNone/>
              <a:defRPr sz="1100"/>
            </a:lvl4pPr>
            <a:lvl5pPr marL="1828800" indent="0" algn="ctr">
              <a:buNone/>
              <a:defRPr sz="1100"/>
            </a:lvl5pPr>
          </a:lstStyle>
          <a:p>
            <a:pPr algn="ctr"/>
            <a:r>
              <a:rPr lang="en-US" sz="1600">
                <a:latin typeface="Aptos" panose="020B0004020202020204" pitchFamily="34" charset="0"/>
              </a:rPr>
              <a:t>Capsules manufactured</a:t>
            </a:r>
            <a:br>
              <a:rPr lang="en-US" sz="1600">
                <a:latin typeface="Aptos" panose="020B0004020202020204" pitchFamily="34" charset="0"/>
              </a:rPr>
            </a:br>
            <a:r>
              <a:rPr lang="en-US" sz="1600">
                <a:latin typeface="Aptos" panose="020B0004020202020204" pitchFamily="34" charset="0"/>
              </a:rPr>
              <a:t>every year</a:t>
            </a:r>
          </a:p>
        </p:txBody>
      </p:sp>
      <p:sp>
        <p:nvSpPr>
          <p:cNvPr id="26" name="Text Placeholder 23">
            <a:extLst>
              <a:ext uri="{FF2B5EF4-FFF2-40B4-BE49-F238E27FC236}">
                <a16:creationId xmlns:a16="http://schemas.microsoft.com/office/drawing/2014/main" id="{390AA15E-40B3-5F79-0534-EF263FCD8CEB}"/>
              </a:ext>
            </a:extLst>
          </p:cNvPr>
          <p:cNvSpPr>
            <a:spLocks noGrp="1"/>
          </p:cNvSpPr>
          <p:nvPr>
            <p:ph type="body" sz="quarter" idx="18" hasCustomPrompt="1"/>
          </p:nvPr>
        </p:nvSpPr>
        <p:spPr>
          <a:xfrm>
            <a:off x="7983198" y="3566779"/>
            <a:ext cx="3083604" cy="639762"/>
          </a:xfrm>
          <a:prstGeom prst="rect">
            <a:avLst/>
          </a:prstGeom>
        </p:spPr>
        <p:txBody>
          <a:bodyPr/>
          <a:lstStyle>
            <a:lvl1pPr marL="0" indent="0" algn="ctr">
              <a:spcBef>
                <a:spcPts val="0"/>
              </a:spcBef>
              <a:buNone/>
              <a:defRPr sz="1600"/>
            </a:lvl1pPr>
            <a:lvl2pPr marL="457200" indent="0" algn="ctr">
              <a:buNone/>
              <a:defRPr sz="1400"/>
            </a:lvl2pPr>
            <a:lvl3pPr marL="914400" indent="0" algn="ctr">
              <a:buNone/>
              <a:defRPr sz="1200"/>
            </a:lvl3pPr>
            <a:lvl4pPr marL="1371600" indent="0" algn="ctr">
              <a:buNone/>
              <a:defRPr sz="1100"/>
            </a:lvl4pPr>
            <a:lvl5pPr marL="1828800" indent="0" algn="ctr">
              <a:buNone/>
              <a:defRPr sz="1100"/>
            </a:lvl5pPr>
          </a:lstStyle>
          <a:p>
            <a:pPr algn="ctr"/>
            <a:r>
              <a:rPr lang="en-US" sz="1600">
                <a:latin typeface="Aptos" panose="020B0004020202020204" pitchFamily="34" charset="0"/>
              </a:rPr>
              <a:t>Our products are sold in all</a:t>
            </a:r>
            <a:br>
              <a:rPr lang="en-US" sz="1600">
                <a:latin typeface="Aptos" panose="020B0004020202020204" pitchFamily="34" charset="0"/>
              </a:rPr>
            </a:br>
            <a:r>
              <a:rPr lang="en-US" sz="1600">
                <a:latin typeface="Aptos" panose="020B0004020202020204" pitchFamily="34" charset="0"/>
              </a:rPr>
              <a:t>regulated markets</a:t>
            </a:r>
          </a:p>
        </p:txBody>
      </p:sp>
      <p:sp>
        <p:nvSpPr>
          <p:cNvPr id="2" name="Slide Number Placeholder 8">
            <a:extLst>
              <a:ext uri="{FF2B5EF4-FFF2-40B4-BE49-F238E27FC236}">
                <a16:creationId xmlns:a16="http://schemas.microsoft.com/office/drawing/2014/main" id="{C6568FDD-AA94-C15C-11FD-D8C172A838E4}"/>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a:latin typeface="Aptos" panose="020B0004020202020204" pitchFamily="34" charset="0"/>
            </a:endParaRPr>
          </a:p>
        </p:txBody>
      </p:sp>
      <p:grpSp>
        <p:nvGrpSpPr>
          <p:cNvPr id="33" name="Group 32">
            <a:extLst>
              <a:ext uri="{FF2B5EF4-FFF2-40B4-BE49-F238E27FC236}">
                <a16:creationId xmlns:a16="http://schemas.microsoft.com/office/drawing/2014/main" id="{E6AEF792-AC09-4997-A76D-504C7ED0DD06}"/>
              </a:ext>
            </a:extLst>
          </p:cNvPr>
          <p:cNvGrpSpPr/>
          <p:nvPr userDrawn="1"/>
        </p:nvGrpSpPr>
        <p:grpSpPr>
          <a:xfrm>
            <a:off x="9983549" y="6480516"/>
            <a:ext cx="1828812" cy="187977"/>
            <a:chOff x="9983549" y="6480516"/>
            <a:chExt cx="1828812" cy="187977"/>
          </a:xfrm>
        </p:grpSpPr>
        <p:sp>
          <p:nvSpPr>
            <p:cNvPr id="10" name="Freeform: Shape 8">
              <a:extLst>
                <a:ext uri="{FF2B5EF4-FFF2-40B4-BE49-F238E27FC236}">
                  <a16:creationId xmlns:a16="http://schemas.microsoft.com/office/drawing/2014/main" id="{EDBF5099-BF77-459A-10CC-AFAEA8EA5CD2}"/>
                </a:ext>
              </a:extLst>
            </p:cNvPr>
            <p:cNvSpPr/>
            <p:nvPr/>
          </p:nvSpPr>
          <p:spPr>
            <a:xfrm>
              <a:off x="10212758" y="6480516"/>
              <a:ext cx="161474" cy="185752"/>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1" name="Freeform: Shape 10">
              <a:extLst>
                <a:ext uri="{FF2B5EF4-FFF2-40B4-BE49-F238E27FC236}">
                  <a16:creationId xmlns:a16="http://schemas.microsoft.com/office/drawing/2014/main" id="{C31C3164-5898-915A-12EB-3E3703858160}"/>
                </a:ext>
              </a:extLst>
            </p:cNvPr>
            <p:cNvSpPr/>
            <p:nvPr/>
          </p:nvSpPr>
          <p:spPr>
            <a:xfrm>
              <a:off x="10417824" y="6480551"/>
              <a:ext cx="176087" cy="187873"/>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2" name="Freeform: Shape 11">
              <a:extLst>
                <a:ext uri="{FF2B5EF4-FFF2-40B4-BE49-F238E27FC236}">
                  <a16:creationId xmlns:a16="http://schemas.microsoft.com/office/drawing/2014/main" id="{C684DF81-5169-DC79-28C1-4490A636B1A4}"/>
                </a:ext>
              </a:extLst>
            </p:cNvPr>
            <p:cNvSpPr/>
            <p:nvPr/>
          </p:nvSpPr>
          <p:spPr>
            <a:xfrm>
              <a:off x="10636097" y="6480516"/>
              <a:ext cx="156029" cy="187907"/>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3" name="Freeform: Shape 12">
              <a:extLst>
                <a:ext uri="{FF2B5EF4-FFF2-40B4-BE49-F238E27FC236}">
                  <a16:creationId xmlns:a16="http://schemas.microsoft.com/office/drawing/2014/main" id="{566780D1-2A39-ECB5-1D4D-0750A8297819}"/>
                </a:ext>
              </a:extLst>
            </p:cNvPr>
            <p:cNvSpPr/>
            <p:nvPr/>
          </p:nvSpPr>
          <p:spPr>
            <a:xfrm>
              <a:off x="10827779" y="6480551"/>
              <a:ext cx="184060" cy="187838"/>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4" name="Freeform: Shape 13">
              <a:extLst>
                <a:ext uri="{FF2B5EF4-FFF2-40B4-BE49-F238E27FC236}">
                  <a16:creationId xmlns:a16="http://schemas.microsoft.com/office/drawing/2014/main" id="{FB24EBA9-EBFA-1D7F-9DAC-2B58D6140AC5}"/>
                </a:ext>
              </a:extLst>
            </p:cNvPr>
            <p:cNvSpPr/>
            <p:nvPr/>
          </p:nvSpPr>
          <p:spPr>
            <a:xfrm>
              <a:off x="11050338" y="6482706"/>
              <a:ext cx="159682" cy="185718"/>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5" name="Freeform: Shape 14">
              <a:extLst>
                <a:ext uri="{FF2B5EF4-FFF2-40B4-BE49-F238E27FC236}">
                  <a16:creationId xmlns:a16="http://schemas.microsoft.com/office/drawing/2014/main" id="{111AA389-8AE3-5CCE-B09C-1D2C3ABF98BA}"/>
                </a:ext>
              </a:extLst>
            </p:cNvPr>
            <p:cNvSpPr/>
            <p:nvPr/>
          </p:nvSpPr>
          <p:spPr>
            <a:xfrm>
              <a:off x="11254806" y="6482706"/>
              <a:ext cx="151287" cy="183563"/>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7" name="Freeform: Shape 15">
              <a:extLst>
                <a:ext uri="{FF2B5EF4-FFF2-40B4-BE49-F238E27FC236}">
                  <a16:creationId xmlns:a16="http://schemas.microsoft.com/office/drawing/2014/main" id="{EEEC5261-A444-4A70-F85F-83208B60314B}"/>
                </a:ext>
              </a:extLst>
            </p:cNvPr>
            <p:cNvSpPr/>
            <p:nvPr/>
          </p:nvSpPr>
          <p:spPr>
            <a:xfrm>
              <a:off x="11427169" y="6480551"/>
              <a:ext cx="172398" cy="187838"/>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8" name="Freeform: Shape 16">
              <a:extLst>
                <a:ext uri="{FF2B5EF4-FFF2-40B4-BE49-F238E27FC236}">
                  <a16:creationId xmlns:a16="http://schemas.microsoft.com/office/drawing/2014/main" id="{C34A9135-FE4F-8D29-2015-26B13085CB33}"/>
                </a:ext>
              </a:extLst>
            </p:cNvPr>
            <p:cNvSpPr/>
            <p:nvPr/>
          </p:nvSpPr>
          <p:spPr>
            <a:xfrm>
              <a:off x="11636274" y="6480551"/>
              <a:ext cx="176087" cy="187873"/>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7" name="Freeform: Shape 19">
              <a:extLst>
                <a:ext uri="{FF2B5EF4-FFF2-40B4-BE49-F238E27FC236}">
                  <a16:creationId xmlns:a16="http://schemas.microsoft.com/office/drawing/2014/main" id="{B8AC1131-7E4F-69EF-D27F-C5DD5316DB41}"/>
                </a:ext>
              </a:extLst>
            </p:cNvPr>
            <p:cNvSpPr/>
            <p:nvPr/>
          </p:nvSpPr>
          <p:spPr>
            <a:xfrm>
              <a:off x="9983549" y="6480551"/>
              <a:ext cx="77769" cy="187838"/>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8" name="Freeform: Shape 20">
              <a:extLst>
                <a:ext uri="{FF2B5EF4-FFF2-40B4-BE49-F238E27FC236}">
                  <a16:creationId xmlns:a16="http://schemas.microsoft.com/office/drawing/2014/main" id="{3DCEE5B8-A1A4-15BA-844E-DA73D5093846}"/>
                </a:ext>
              </a:extLst>
            </p:cNvPr>
            <p:cNvSpPr/>
            <p:nvPr/>
          </p:nvSpPr>
          <p:spPr>
            <a:xfrm>
              <a:off x="10088354" y="6480551"/>
              <a:ext cx="77769" cy="187942"/>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spTree>
    <p:extLst>
      <p:ext uri="{BB962C8B-B14F-4D97-AF65-F5344CB8AC3E}">
        <p14:creationId xmlns:p14="http://schemas.microsoft.com/office/powerpoint/2010/main" val="24297496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Manufacturing Facility Overview">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6E493EC-46AD-25C6-7DB1-444D44E0A5CD}"/>
              </a:ext>
            </a:extLst>
          </p:cNvPr>
          <p:cNvSpPr>
            <a:spLocks noGrp="1"/>
          </p:cNvSpPr>
          <p:nvPr>
            <p:ph type="title" hasCustomPrompt="1"/>
          </p:nvPr>
        </p:nvSpPr>
        <p:spPr>
          <a:xfrm>
            <a:off x="382361" y="377484"/>
            <a:ext cx="10919052" cy="890929"/>
          </a:xfrm>
          <a:prstGeom prst="rect">
            <a:avLst/>
          </a:prstGeom>
        </p:spPr>
        <p:txBody>
          <a:bodyPr lIns="0" tIns="0" rIns="0" bIns="0"/>
          <a:lstStyle>
            <a:lvl1pPr>
              <a:defRPr b="0">
                <a:solidFill>
                  <a:schemeClr val="tx1"/>
                </a:solidFill>
              </a:defRPr>
            </a:lvl1pPr>
          </a:lstStyle>
          <a:p>
            <a:r>
              <a:rPr lang="en-US"/>
              <a:t>Soft gelatin</a:t>
            </a:r>
            <a:br>
              <a:rPr lang="en-US"/>
            </a:br>
            <a:r>
              <a:rPr lang="en-US"/>
              <a:t>Manufacturing facility overview</a:t>
            </a:r>
          </a:p>
        </p:txBody>
      </p:sp>
      <p:grpSp>
        <p:nvGrpSpPr>
          <p:cNvPr id="4" name="Group 3">
            <a:extLst>
              <a:ext uri="{FF2B5EF4-FFF2-40B4-BE49-F238E27FC236}">
                <a16:creationId xmlns:a16="http://schemas.microsoft.com/office/drawing/2014/main" id="{B2C5E2C6-746A-C723-931F-5C218D2FD4B9}"/>
              </a:ext>
            </a:extLst>
          </p:cNvPr>
          <p:cNvGrpSpPr>
            <a:grpSpLocks noChangeAspect="1"/>
          </p:cNvGrpSpPr>
          <p:nvPr userDrawn="1"/>
        </p:nvGrpSpPr>
        <p:grpSpPr>
          <a:xfrm>
            <a:off x="9983561" y="6480516"/>
            <a:ext cx="1828800" cy="187977"/>
            <a:chOff x="8552984" y="6221508"/>
            <a:chExt cx="2284420" cy="234809"/>
          </a:xfrm>
        </p:grpSpPr>
        <p:sp>
          <p:nvSpPr>
            <p:cNvPr id="5" name="Freeform: Shape 8">
              <a:extLst>
                <a:ext uri="{FF2B5EF4-FFF2-40B4-BE49-F238E27FC236}">
                  <a16:creationId xmlns:a16="http://schemas.microsoft.com/office/drawing/2014/main" id="{3FF25452-FFE9-95E3-1714-AC181C9598E4}"/>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6" name="Freeform: Shape 10">
              <a:extLst>
                <a:ext uri="{FF2B5EF4-FFF2-40B4-BE49-F238E27FC236}">
                  <a16:creationId xmlns:a16="http://schemas.microsoft.com/office/drawing/2014/main" id="{FE17FAC3-65ED-4ACA-2C29-DFD9586BF3E7}"/>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7" name="Freeform: Shape 11">
              <a:extLst>
                <a:ext uri="{FF2B5EF4-FFF2-40B4-BE49-F238E27FC236}">
                  <a16:creationId xmlns:a16="http://schemas.microsoft.com/office/drawing/2014/main" id="{FAC95B74-238E-AFF3-6041-52F82A1BE906}"/>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8" name="Freeform: Shape 12">
              <a:extLst>
                <a:ext uri="{FF2B5EF4-FFF2-40B4-BE49-F238E27FC236}">
                  <a16:creationId xmlns:a16="http://schemas.microsoft.com/office/drawing/2014/main" id="{E0BA8236-77F1-4C99-773F-56C92E9D05B1}"/>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9" name="Freeform: Shape 13">
              <a:extLst>
                <a:ext uri="{FF2B5EF4-FFF2-40B4-BE49-F238E27FC236}">
                  <a16:creationId xmlns:a16="http://schemas.microsoft.com/office/drawing/2014/main" id="{868D769F-F2D3-603C-7212-C175A3507C6B}"/>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0" name="Freeform: Shape 14">
              <a:extLst>
                <a:ext uri="{FF2B5EF4-FFF2-40B4-BE49-F238E27FC236}">
                  <a16:creationId xmlns:a16="http://schemas.microsoft.com/office/drawing/2014/main" id="{FA5FCB50-7FFF-21DD-7BAA-87E9CC7B455B}"/>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1" name="Freeform: Shape 15">
              <a:extLst>
                <a:ext uri="{FF2B5EF4-FFF2-40B4-BE49-F238E27FC236}">
                  <a16:creationId xmlns:a16="http://schemas.microsoft.com/office/drawing/2014/main" id="{BC969D35-6B4E-657A-0162-95F7752CE8C6}"/>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2" name="Freeform: Shape 16">
              <a:extLst>
                <a:ext uri="{FF2B5EF4-FFF2-40B4-BE49-F238E27FC236}">
                  <a16:creationId xmlns:a16="http://schemas.microsoft.com/office/drawing/2014/main" id="{C9BCCA85-A570-4987-3A48-C977D66F4C6C}"/>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13" name="Group 12">
              <a:extLst>
                <a:ext uri="{FF2B5EF4-FFF2-40B4-BE49-F238E27FC236}">
                  <a16:creationId xmlns:a16="http://schemas.microsoft.com/office/drawing/2014/main" id="{47E91C7A-ED40-82F8-E852-FC7BAF4562E9}"/>
                </a:ext>
              </a:extLst>
            </p:cNvPr>
            <p:cNvGrpSpPr/>
            <p:nvPr userDrawn="1"/>
          </p:nvGrpSpPr>
          <p:grpSpPr>
            <a:xfrm>
              <a:off x="8552984" y="6221552"/>
              <a:ext cx="228073" cy="234765"/>
              <a:chOff x="8552984" y="6221552"/>
              <a:chExt cx="228073" cy="234765"/>
            </a:xfrm>
          </p:grpSpPr>
          <p:grpSp>
            <p:nvGrpSpPr>
              <p:cNvPr id="14" name="Group 13">
                <a:extLst>
                  <a:ext uri="{FF2B5EF4-FFF2-40B4-BE49-F238E27FC236}">
                    <a16:creationId xmlns:a16="http://schemas.microsoft.com/office/drawing/2014/main" id="{17254F1C-930B-5868-779A-3EAF61529FF2}"/>
                  </a:ext>
                </a:extLst>
              </p:cNvPr>
              <p:cNvGrpSpPr/>
              <p:nvPr userDrawn="1"/>
            </p:nvGrpSpPr>
            <p:grpSpPr>
              <a:xfrm>
                <a:off x="8663403" y="6284118"/>
                <a:ext cx="7215" cy="6863"/>
                <a:chOff x="8663403" y="6284118"/>
                <a:chExt cx="7215" cy="6863"/>
              </a:xfrm>
            </p:grpSpPr>
            <p:sp>
              <p:nvSpPr>
                <p:cNvPr id="17" name="Freeform: Shape 21">
                  <a:extLst>
                    <a:ext uri="{FF2B5EF4-FFF2-40B4-BE49-F238E27FC236}">
                      <a16:creationId xmlns:a16="http://schemas.microsoft.com/office/drawing/2014/main" id="{6C78BEAB-EDDE-491D-8893-25D4AE28AB41}"/>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8" name="Freeform: Shape 22">
                  <a:extLst>
                    <a:ext uri="{FF2B5EF4-FFF2-40B4-BE49-F238E27FC236}">
                      <a16:creationId xmlns:a16="http://schemas.microsoft.com/office/drawing/2014/main" id="{F38C1A96-3D68-A98D-F4FA-ACDDC9A7AD90}"/>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9" name="Freeform: Shape 23">
                  <a:extLst>
                    <a:ext uri="{FF2B5EF4-FFF2-40B4-BE49-F238E27FC236}">
                      <a16:creationId xmlns:a16="http://schemas.microsoft.com/office/drawing/2014/main" id="{61E622B4-58A2-8E57-83F0-C81231F906AF}"/>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15" name="Freeform: Shape 19">
                <a:extLst>
                  <a:ext uri="{FF2B5EF4-FFF2-40B4-BE49-F238E27FC236}">
                    <a16:creationId xmlns:a16="http://schemas.microsoft.com/office/drawing/2014/main" id="{06FEDDD5-4E95-0822-EDB1-EB0B14DDEA47}"/>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16" name="Freeform: Shape 20">
                <a:extLst>
                  <a:ext uri="{FF2B5EF4-FFF2-40B4-BE49-F238E27FC236}">
                    <a16:creationId xmlns:a16="http://schemas.microsoft.com/office/drawing/2014/main" id="{E31E0A28-0507-9038-54B7-1290700E04F9}"/>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2" name="Slide Number Placeholder 8">
            <a:extLst>
              <a:ext uri="{FF2B5EF4-FFF2-40B4-BE49-F238E27FC236}">
                <a16:creationId xmlns:a16="http://schemas.microsoft.com/office/drawing/2014/main" id="{C7BD9BCB-4AAF-7D17-58B2-EAA77AD3A7AE}"/>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a:latin typeface="Aptos" panose="020B0004020202020204" pitchFamily="34" charset="0"/>
            </a:endParaRPr>
          </a:p>
        </p:txBody>
      </p:sp>
    </p:spTree>
    <p:extLst>
      <p:ext uri="{BB962C8B-B14F-4D97-AF65-F5344CB8AC3E}">
        <p14:creationId xmlns:p14="http://schemas.microsoft.com/office/powerpoint/2010/main" val="30221175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ormulations + Product images">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2CEB4F1-FB14-03C9-DA7C-4486722722DF}"/>
              </a:ext>
            </a:extLst>
          </p:cNvPr>
          <p:cNvSpPr txBox="1"/>
          <p:nvPr userDrawn="1"/>
        </p:nvSpPr>
        <p:spPr>
          <a:xfrm>
            <a:off x="4301045" y="5148144"/>
            <a:ext cx="7518336" cy="771524"/>
          </a:xfrm>
          <a:prstGeom prst="roundRect">
            <a:avLst>
              <a:gd name="adj" fmla="val 50000"/>
            </a:avLst>
          </a:prstGeom>
          <a:solidFill>
            <a:schemeClr val="accent1"/>
          </a:solidFill>
        </p:spPr>
        <p:txBody>
          <a:bodyPr wrap="square" lIns="44450" tIns="44450" rIns="44450" bIns="4445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600" b="1">
              <a:solidFill>
                <a:schemeClr val="accent2"/>
              </a:solidFill>
              <a:latin typeface="Aptos" panose="020B000402020202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744C86B6-C23E-04B4-1F13-74B1EE7A2264}"/>
              </a:ext>
            </a:extLst>
          </p:cNvPr>
          <p:cNvPicPr>
            <a:picLocks noChangeAspect="1"/>
          </p:cNvPicPr>
          <p:nvPr userDrawn="1"/>
        </p:nvPicPr>
        <p:blipFill>
          <a:blip r:embed="rId2"/>
          <a:stretch>
            <a:fillRect/>
          </a:stretch>
        </p:blipFill>
        <p:spPr>
          <a:xfrm>
            <a:off x="4585124" y="1839562"/>
            <a:ext cx="1038225" cy="733425"/>
          </a:xfrm>
          <a:prstGeom prst="rect">
            <a:avLst/>
          </a:prstGeom>
        </p:spPr>
      </p:pic>
      <p:sp>
        <p:nvSpPr>
          <p:cNvPr id="6" name="TextBox 5">
            <a:extLst>
              <a:ext uri="{FF2B5EF4-FFF2-40B4-BE49-F238E27FC236}">
                <a16:creationId xmlns:a16="http://schemas.microsoft.com/office/drawing/2014/main" id="{527784ED-E732-5168-53B0-8351097E06FD}"/>
              </a:ext>
            </a:extLst>
          </p:cNvPr>
          <p:cNvSpPr txBox="1"/>
          <p:nvPr userDrawn="1"/>
        </p:nvSpPr>
        <p:spPr>
          <a:xfrm>
            <a:off x="4466283" y="2518582"/>
            <a:ext cx="1275907" cy="338554"/>
          </a:xfrm>
          <a:prstGeom prst="rect">
            <a:avLst/>
          </a:prstGeom>
          <a:noFill/>
        </p:spPr>
        <p:txBody>
          <a:bodyPr wrap="square" rtlCol="0">
            <a:spAutoFit/>
          </a:bodyPr>
          <a:lstStyle/>
          <a:p>
            <a:pPr algn="ctr"/>
            <a:r>
              <a:rPr lang="en-US" sz="1600" b="1" err="1">
                <a:solidFill>
                  <a:schemeClr val="accent2"/>
                </a:solidFill>
                <a:latin typeface="Aptos" panose="020B0004020202020204" pitchFamily="34" charset="0"/>
              </a:rPr>
              <a:t>Softgels</a:t>
            </a:r>
            <a:endParaRPr lang="en-US" sz="1600" b="1">
              <a:solidFill>
                <a:schemeClr val="accent2"/>
              </a:solidFill>
              <a:latin typeface="Aptos" panose="020B0004020202020204" pitchFamily="34" charset="0"/>
            </a:endParaRPr>
          </a:p>
        </p:txBody>
      </p:sp>
      <p:pic>
        <p:nvPicPr>
          <p:cNvPr id="7" name="Picture 6">
            <a:extLst>
              <a:ext uri="{FF2B5EF4-FFF2-40B4-BE49-F238E27FC236}">
                <a16:creationId xmlns:a16="http://schemas.microsoft.com/office/drawing/2014/main" id="{6B90C575-D998-B909-CD52-AD18582ED31A}"/>
              </a:ext>
            </a:extLst>
          </p:cNvPr>
          <p:cNvPicPr>
            <a:picLocks noChangeAspect="1"/>
          </p:cNvPicPr>
          <p:nvPr userDrawn="1"/>
        </p:nvPicPr>
        <p:blipFill>
          <a:blip r:embed="rId3"/>
          <a:stretch>
            <a:fillRect/>
          </a:stretch>
        </p:blipFill>
        <p:spPr>
          <a:xfrm>
            <a:off x="6595724" y="1826064"/>
            <a:ext cx="1066800" cy="647700"/>
          </a:xfrm>
          <a:prstGeom prst="rect">
            <a:avLst/>
          </a:prstGeom>
        </p:spPr>
      </p:pic>
      <p:sp>
        <p:nvSpPr>
          <p:cNvPr id="8" name="TextBox 7">
            <a:extLst>
              <a:ext uri="{FF2B5EF4-FFF2-40B4-BE49-F238E27FC236}">
                <a16:creationId xmlns:a16="http://schemas.microsoft.com/office/drawing/2014/main" id="{B579E2B0-0416-4998-E66C-DC69D635FFF4}"/>
              </a:ext>
            </a:extLst>
          </p:cNvPr>
          <p:cNvSpPr txBox="1"/>
          <p:nvPr userDrawn="1"/>
        </p:nvSpPr>
        <p:spPr>
          <a:xfrm>
            <a:off x="6317308" y="2507949"/>
            <a:ext cx="1623633" cy="338554"/>
          </a:xfrm>
          <a:prstGeom prst="rect">
            <a:avLst/>
          </a:prstGeom>
          <a:noFill/>
        </p:spPr>
        <p:txBody>
          <a:bodyPr wrap="square" rtlCol="0">
            <a:spAutoFit/>
          </a:bodyPr>
          <a:lstStyle/>
          <a:p>
            <a:pPr algn="ctr"/>
            <a:r>
              <a:rPr lang="en-US" sz="1600" b="1">
                <a:solidFill>
                  <a:schemeClr val="accent2"/>
                </a:solidFill>
                <a:latin typeface="Aptos" panose="020B0004020202020204" pitchFamily="34" charset="0"/>
              </a:rPr>
              <a:t>Enteric Coated</a:t>
            </a:r>
          </a:p>
        </p:txBody>
      </p:sp>
      <p:pic>
        <p:nvPicPr>
          <p:cNvPr id="9" name="Picture 8">
            <a:extLst>
              <a:ext uri="{FF2B5EF4-FFF2-40B4-BE49-F238E27FC236}">
                <a16:creationId xmlns:a16="http://schemas.microsoft.com/office/drawing/2014/main" id="{AC51C8E2-76F3-0A2D-B96F-C4F8A2005E07}"/>
              </a:ext>
            </a:extLst>
          </p:cNvPr>
          <p:cNvPicPr>
            <a:picLocks noChangeAspect="1"/>
          </p:cNvPicPr>
          <p:nvPr userDrawn="1"/>
        </p:nvPicPr>
        <p:blipFill>
          <a:blip r:embed="rId4"/>
          <a:stretch>
            <a:fillRect/>
          </a:stretch>
        </p:blipFill>
        <p:spPr>
          <a:xfrm>
            <a:off x="8593228" y="1840793"/>
            <a:ext cx="838200" cy="609600"/>
          </a:xfrm>
          <a:prstGeom prst="rect">
            <a:avLst/>
          </a:prstGeom>
        </p:spPr>
      </p:pic>
      <p:sp>
        <p:nvSpPr>
          <p:cNvPr id="10" name="TextBox 9">
            <a:extLst>
              <a:ext uri="{FF2B5EF4-FFF2-40B4-BE49-F238E27FC236}">
                <a16:creationId xmlns:a16="http://schemas.microsoft.com/office/drawing/2014/main" id="{6F262C1F-9D42-2D1D-F0F1-88821B90CB93}"/>
              </a:ext>
            </a:extLst>
          </p:cNvPr>
          <p:cNvSpPr txBox="1"/>
          <p:nvPr userDrawn="1"/>
        </p:nvSpPr>
        <p:spPr>
          <a:xfrm>
            <a:off x="8593228" y="2522678"/>
            <a:ext cx="838200" cy="338554"/>
          </a:xfrm>
          <a:prstGeom prst="rect">
            <a:avLst/>
          </a:prstGeom>
          <a:noFill/>
        </p:spPr>
        <p:txBody>
          <a:bodyPr wrap="square" rtlCol="0">
            <a:spAutoFit/>
          </a:bodyPr>
          <a:lstStyle/>
          <a:p>
            <a:pPr algn="ctr"/>
            <a:r>
              <a:rPr lang="en-US" sz="1600" b="1">
                <a:solidFill>
                  <a:schemeClr val="accent2"/>
                </a:solidFill>
                <a:latin typeface="Aptos" panose="020B0004020202020204" pitchFamily="34" charset="0"/>
              </a:rPr>
              <a:t>Vegan</a:t>
            </a:r>
          </a:p>
        </p:txBody>
      </p:sp>
      <p:pic>
        <p:nvPicPr>
          <p:cNvPr id="11" name="Picture 10">
            <a:extLst>
              <a:ext uri="{FF2B5EF4-FFF2-40B4-BE49-F238E27FC236}">
                <a16:creationId xmlns:a16="http://schemas.microsoft.com/office/drawing/2014/main" id="{3E3669EE-C2DE-E909-E383-0E2B7BF321F2}"/>
              </a:ext>
            </a:extLst>
          </p:cNvPr>
          <p:cNvPicPr>
            <a:picLocks noChangeAspect="1"/>
          </p:cNvPicPr>
          <p:nvPr userDrawn="1"/>
        </p:nvPicPr>
        <p:blipFill>
          <a:blip r:embed="rId5"/>
          <a:stretch>
            <a:fillRect/>
          </a:stretch>
        </p:blipFill>
        <p:spPr>
          <a:xfrm>
            <a:off x="10337618" y="1702239"/>
            <a:ext cx="1352550" cy="771525"/>
          </a:xfrm>
          <a:prstGeom prst="rect">
            <a:avLst/>
          </a:prstGeom>
        </p:spPr>
      </p:pic>
      <p:sp>
        <p:nvSpPr>
          <p:cNvPr id="12" name="TextBox 11">
            <a:extLst>
              <a:ext uri="{FF2B5EF4-FFF2-40B4-BE49-F238E27FC236}">
                <a16:creationId xmlns:a16="http://schemas.microsoft.com/office/drawing/2014/main" id="{8B374C0A-0B38-EFAF-3D83-26AAD084A15E}"/>
              </a:ext>
            </a:extLst>
          </p:cNvPr>
          <p:cNvSpPr txBox="1"/>
          <p:nvPr userDrawn="1"/>
        </p:nvSpPr>
        <p:spPr>
          <a:xfrm>
            <a:off x="10355835" y="2507949"/>
            <a:ext cx="1316116" cy="338554"/>
          </a:xfrm>
          <a:prstGeom prst="rect">
            <a:avLst/>
          </a:prstGeom>
          <a:noFill/>
        </p:spPr>
        <p:txBody>
          <a:bodyPr wrap="square" rtlCol="0">
            <a:spAutoFit/>
          </a:bodyPr>
          <a:lstStyle/>
          <a:p>
            <a:pPr algn="ctr"/>
            <a:r>
              <a:rPr lang="en-US" sz="1600" b="1">
                <a:solidFill>
                  <a:schemeClr val="accent2"/>
                </a:solidFill>
                <a:latin typeface="Aptos" panose="020B0004020202020204" pitchFamily="34" charset="0"/>
              </a:rPr>
              <a:t>Chewable</a:t>
            </a:r>
          </a:p>
        </p:txBody>
      </p:sp>
      <p:pic>
        <p:nvPicPr>
          <p:cNvPr id="13" name="Picture 12">
            <a:extLst>
              <a:ext uri="{FF2B5EF4-FFF2-40B4-BE49-F238E27FC236}">
                <a16:creationId xmlns:a16="http://schemas.microsoft.com/office/drawing/2014/main" id="{5C1E0F2C-A11C-6C46-B7A3-512F583E3A11}"/>
              </a:ext>
            </a:extLst>
          </p:cNvPr>
          <p:cNvPicPr>
            <a:picLocks noChangeAspect="1"/>
          </p:cNvPicPr>
          <p:nvPr userDrawn="1"/>
        </p:nvPicPr>
        <p:blipFill>
          <a:blip r:embed="rId6"/>
          <a:stretch>
            <a:fillRect/>
          </a:stretch>
        </p:blipFill>
        <p:spPr>
          <a:xfrm>
            <a:off x="4666086" y="3327562"/>
            <a:ext cx="876300" cy="609600"/>
          </a:xfrm>
          <a:prstGeom prst="rect">
            <a:avLst/>
          </a:prstGeom>
        </p:spPr>
      </p:pic>
      <p:sp>
        <p:nvSpPr>
          <p:cNvPr id="14" name="TextBox 13">
            <a:extLst>
              <a:ext uri="{FF2B5EF4-FFF2-40B4-BE49-F238E27FC236}">
                <a16:creationId xmlns:a16="http://schemas.microsoft.com/office/drawing/2014/main" id="{00676051-D027-9275-40E4-78C5D5CD581B}"/>
              </a:ext>
            </a:extLst>
          </p:cNvPr>
          <p:cNvSpPr txBox="1"/>
          <p:nvPr userDrawn="1"/>
        </p:nvSpPr>
        <p:spPr>
          <a:xfrm>
            <a:off x="4102345" y="3960722"/>
            <a:ext cx="2003783" cy="338554"/>
          </a:xfrm>
          <a:prstGeom prst="rect">
            <a:avLst/>
          </a:prstGeom>
          <a:noFill/>
        </p:spPr>
        <p:txBody>
          <a:bodyPr wrap="square" rtlCol="0">
            <a:spAutoFit/>
          </a:bodyPr>
          <a:lstStyle/>
          <a:p>
            <a:pPr algn="ctr"/>
            <a:r>
              <a:rPr lang="en-US" sz="1600" b="1">
                <a:solidFill>
                  <a:schemeClr val="accent2"/>
                </a:solidFill>
                <a:latin typeface="Aptos" panose="020B0004020202020204" pitchFamily="34" charset="0"/>
              </a:rPr>
              <a:t>Vaginal Pessaries</a:t>
            </a:r>
          </a:p>
        </p:txBody>
      </p:sp>
      <p:pic>
        <p:nvPicPr>
          <p:cNvPr id="15" name="Picture 14">
            <a:extLst>
              <a:ext uri="{FF2B5EF4-FFF2-40B4-BE49-F238E27FC236}">
                <a16:creationId xmlns:a16="http://schemas.microsoft.com/office/drawing/2014/main" id="{4AA715BE-1A3A-FF0B-7781-79499CAC1089}"/>
              </a:ext>
            </a:extLst>
          </p:cNvPr>
          <p:cNvPicPr>
            <a:picLocks noChangeAspect="1"/>
          </p:cNvPicPr>
          <p:nvPr userDrawn="1"/>
        </p:nvPicPr>
        <p:blipFill>
          <a:blip r:embed="rId7"/>
          <a:stretch>
            <a:fillRect/>
          </a:stretch>
        </p:blipFill>
        <p:spPr>
          <a:xfrm>
            <a:off x="6733837" y="3328767"/>
            <a:ext cx="790575" cy="542925"/>
          </a:xfrm>
          <a:prstGeom prst="rect">
            <a:avLst/>
          </a:prstGeom>
        </p:spPr>
      </p:pic>
      <p:sp>
        <p:nvSpPr>
          <p:cNvPr id="16" name="TextBox 15">
            <a:extLst>
              <a:ext uri="{FF2B5EF4-FFF2-40B4-BE49-F238E27FC236}">
                <a16:creationId xmlns:a16="http://schemas.microsoft.com/office/drawing/2014/main" id="{65C2AC87-8646-2BFD-A766-A4F64F94A2CF}"/>
              </a:ext>
            </a:extLst>
          </p:cNvPr>
          <p:cNvSpPr txBox="1"/>
          <p:nvPr userDrawn="1"/>
        </p:nvSpPr>
        <p:spPr>
          <a:xfrm>
            <a:off x="6471066" y="3960722"/>
            <a:ext cx="1316116" cy="338554"/>
          </a:xfrm>
          <a:prstGeom prst="rect">
            <a:avLst/>
          </a:prstGeom>
          <a:noFill/>
        </p:spPr>
        <p:txBody>
          <a:bodyPr wrap="square" rtlCol="0">
            <a:spAutoFit/>
          </a:bodyPr>
          <a:lstStyle/>
          <a:p>
            <a:pPr algn="ctr"/>
            <a:r>
              <a:rPr lang="en-US" sz="1600" b="1">
                <a:solidFill>
                  <a:schemeClr val="accent2"/>
                </a:solidFill>
                <a:latin typeface="Aptos" panose="020B0004020202020204" pitchFamily="34" charset="0"/>
              </a:rPr>
              <a:t>Liposomal</a:t>
            </a:r>
          </a:p>
        </p:txBody>
      </p:sp>
      <p:pic>
        <p:nvPicPr>
          <p:cNvPr id="17" name="Picture 16">
            <a:extLst>
              <a:ext uri="{FF2B5EF4-FFF2-40B4-BE49-F238E27FC236}">
                <a16:creationId xmlns:a16="http://schemas.microsoft.com/office/drawing/2014/main" id="{0E05A16E-8A51-332D-B86F-7CCB33D77433}"/>
              </a:ext>
            </a:extLst>
          </p:cNvPr>
          <p:cNvPicPr>
            <a:picLocks noChangeAspect="1"/>
          </p:cNvPicPr>
          <p:nvPr userDrawn="1"/>
        </p:nvPicPr>
        <p:blipFill>
          <a:blip r:embed="rId8"/>
          <a:stretch>
            <a:fillRect/>
          </a:stretch>
        </p:blipFill>
        <p:spPr>
          <a:xfrm>
            <a:off x="8502741" y="3342291"/>
            <a:ext cx="1019175" cy="542925"/>
          </a:xfrm>
          <a:prstGeom prst="rect">
            <a:avLst/>
          </a:prstGeom>
        </p:spPr>
      </p:pic>
      <p:sp>
        <p:nvSpPr>
          <p:cNvPr id="18" name="TextBox 17">
            <a:extLst>
              <a:ext uri="{FF2B5EF4-FFF2-40B4-BE49-F238E27FC236}">
                <a16:creationId xmlns:a16="http://schemas.microsoft.com/office/drawing/2014/main" id="{974A0B5A-8436-654D-3AAD-BAFCFE88C0A7}"/>
              </a:ext>
            </a:extLst>
          </p:cNvPr>
          <p:cNvSpPr txBox="1"/>
          <p:nvPr userDrawn="1"/>
        </p:nvSpPr>
        <p:spPr>
          <a:xfrm>
            <a:off x="8354270" y="3975451"/>
            <a:ext cx="1316116" cy="338554"/>
          </a:xfrm>
          <a:prstGeom prst="rect">
            <a:avLst/>
          </a:prstGeom>
          <a:noFill/>
        </p:spPr>
        <p:txBody>
          <a:bodyPr wrap="square" rtlCol="0">
            <a:spAutoFit/>
          </a:bodyPr>
          <a:lstStyle/>
          <a:p>
            <a:pPr algn="ctr"/>
            <a:r>
              <a:rPr lang="en-US" sz="1600" b="1">
                <a:solidFill>
                  <a:schemeClr val="accent2"/>
                </a:solidFill>
                <a:latin typeface="Aptos" panose="020B0004020202020204" pitchFamily="34" charset="0"/>
              </a:rPr>
              <a:t>Applicaps</a:t>
            </a:r>
          </a:p>
        </p:txBody>
      </p:sp>
      <p:sp>
        <p:nvSpPr>
          <p:cNvPr id="19" name="TextBox 18">
            <a:extLst>
              <a:ext uri="{FF2B5EF4-FFF2-40B4-BE49-F238E27FC236}">
                <a16:creationId xmlns:a16="http://schemas.microsoft.com/office/drawing/2014/main" id="{8DCABB78-F56D-A4A8-F95B-C6C162B3367D}"/>
              </a:ext>
            </a:extLst>
          </p:cNvPr>
          <p:cNvSpPr txBox="1"/>
          <p:nvPr userDrawn="1"/>
        </p:nvSpPr>
        <p:spPr>
          <a:xfrm>
            <a:off x="10208405" y="3960722"/>
            <a:ext cx="1610976" cy="338554"/>
          </a:xfrm>
          <a:prstGeom prst="rect">
            <a:avLst/>
          </a:prstGeom>
          <a:noFill/>
        </p:spPr>
        <p:txBody>
          <a:bodyPr wrap="square" rtlCol="0">
            <a:spAutoFit/>
          </a:bodyPr>
          <a:lstStyle/>
          <a:p>
            <a:pPr algn="ctr"/>
            <a:r>
              <a:rPr lang="en-US" sz="1600" b="1">
                <a:solidFill>
                  <a:schemeClr val="accent2"/>
                </a:solidFill>
                <a:latin typeface="Aptos" panose="020B0004020202020204" pitchFamily="34" charset="0"/>
              </a:rPr>
              <a:t>Suppositories</a:t>
            </a:r>
          </a:p>
        </p:txBody>
      </p:sp>
      <p:sp>
        <p:nvSpPr>
          <p:cNvPr id="20" name="Graphic 42">
            <a:extLst>
              <a:ext uri="{FF2B5EF4-FFF2-40B4-BE49-F238E27FC236}">
                <a16:creationId xmlns:a16="http://schemas.microsoft.com/office/drawing/2014/main" id="{EA19280D-04EB-BD02-9E62-1AE304C3DDD8}"/>
              </a:ext>
            </a:extLst>
          </p:cNvPr>
          <p:cNvSpPr/>
          <p:nvPr userDrawn="1"/>
        </p:nvSpPr>
        <p:spPr>
          <a:xfrm>
            <a:off x="-1735" y="1592263"/>
            <a:ext cx="4015533" cy="5265737"/>
          </a:xfrm>
          <a:custGeom>
            <a:avLst/>
            <a:gdLst>
              <a:gd name="connsiteX0" fmla="*/ 0 w 2835021"/>
              <a:gd name="connsiteY0" fmla="*/ 0 h 3390804"/>
              <a:gd name="connsiteX1" fmla="*/ 2835021 w 2835021"/>
              <a:gd name="connsiteY1" fmla="*/ 0 h 3390804"/>
              <a:gd name="connsiteX2" fmla="*/ 2835021 w 2835021"/>
              <a:gd name="connsiteY2" fmla="*/ 3390805 h 3390804"/>
              <a:gd name="connsiteX3" fmla="*/ 0 w 2835021"/>
              <a:gd name="connsiteY3" fmla="*/ 3390805 h 3390804"/>
            </a:gdLst>
            <a:ahLst/>
            <a:cxnLst>
              <a:cxn ang="0">
                <a:pos x="connsiteX0" y="connsiteY0"/>
              </a:cxn>
              <a:cxn ang="0">
                <a:pos x="connsiteX1" y="connsiteY1"/>
              </a:cxn>
              <a:cxn ang="0">
                <a:pos x="connsiteX2" y="connsiteY2"/>
              </a:cxn>
              <a:cxn ang="0">
                <a:pos x="connsiteX3" y="connsiteY3"/>
              </a:cxn>
            </a:cxnLst>
            <a:rect l="l" t="t" r="r" b="b"/>
            <a:pathLst>
              <a:path w="2835021" h="3390804">
                <a:moveTo>
                  <a:pt x="0" y="0"/>
                </a:moveTo>
                <a:lnTo>
                  <a:pt x="2835021" y="0"/>
                </a:lnTo>
                <a:lnTo>
                  <a:pt x="2835021" y="3390805"/>
                </a:lnTo>
                <a:lnTo>
                  <a:pt x="0" y="3390805"/>
                </a:lnTo>
                <a:close/>
              </a:path>
            </a:pathLst>
          </a:custGeom>
          <a:solidFill>
            <a:schemeClr val="accent2"/>
          </a:solidFill>
          <a:ln w="0" cap="flat">
            <a:noFill/>
            <a:prstDash val="solid"/>
            <a:miter/>
          </a:ln>
        </p:spPr>
        <p:txBody>
          <a:bodyPr rtlCol="0" anchor="ctr"/>
          <a:lstStyle/>
          <a:p>
            <a:endParaRPr lang="en-IN">
              <a:solidFill>
                <a:schemeClr val="accent2"/>
              </a:solidFill>
              <a:latin typeface="Aptos" panose="020B0004020202020204" pitchFamily="34" charset="0"/>
            </a:endParaRPr>
          </a:p>
        </p:txBody>
      </p:sp>
      <p:pic>
        <p:nvPicPr>
          <p:cNvPr id="22" name="Picture 21" descr="A yellow object with a black background&#10;&#10;Description automatically generated">
            <a:extLst>
              <a:ext uri="{FF2B5EF4-FFF2-40B4-BE49-F238E27FC236}">
                <a16:creationId xmlns:a16="http://schemas.microsoft.com/office/drawing/2014/main" id="{11F0924B-F2F9-C438-B35F-C8F9CD9BB6DD}"/>
              </a:ext>
            </a:extLst>
          </p:cNvPr>
          <p:cNvPicPr>
            <a:picLocks noChangeAspect="1"/>
          </p:cNvPicPr>
          <p:nvPr userDrawn="1"/>
        </p:nvPicPr>
        <p:blipFill rotWithShape="1">
          <a:blip r:embed="rId9" cstate="screen">
            <a:extLst>
              <a:ext uri="{28A0092B-C50C-407E-A947-70E740481C1C}">
                <a14:useLocalDpi xmlns:a14="http://schemas.microsoft.com/office/drawing/2010/main"/>
              </a:ext>
            </a:extLst>
          </a:blip>
          <a:srcRect/>
          <a:stretch/>
        </p:blipFill>
        <p:spPr>
          <a:xfrm rot="5400000">
            <a:off x="10733319" y="3168198"/>
            <a:ext cx="561149" cy="1005840"/>
          </a:xfrm>
          <a:prstGeom prst="rect">
            <a:avLst/>
          </a:prstGeom>
        </p:spPr>
      </p:pic>
      <p:sp>
        <p:nvSpPr>
          <p:cNvPr id="23" name="Slide Number Placeholder 8">
            <a:extLst>
              <a:ext uri="{FF2B5EF4-FFF2-40B4-BE49-F238E27FC236}">
                <a16:creationId xmlns:a16="http://schemas.microsoft.com/office/drawing/2014/main" id="{870E0033-09C0-DDF6-DF1C-0E5F81769405}"/>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solidFill>
                  <a:schemeClr val="bg1"/>
                </a:solidFill>
                <a:latin typeface="Aptos" panose="020B0004020202020204" pitchFamily="34" charset="0"/>
              </a:rPr>
              <a:pPr/>
              <a:t>‹#›</a:t>
            </a:fld>
            <a:endParaRPr lang="en-US">
              <a:solidFill>
                <a:schemeClr val="bg1"/>
              </a:solidFill>
              <a:latin typeface="Aptos" panose="020B0004020202020204" pitchFamily="34" charset="0"/>
            </a:endParaRPr>
          </a:p>
        </p:txBody>
      </p:sp>
      <p:grpSp>
        <p:nvGrpSpPr>
          <p:cNvPr id="24" name="Group 23">
            <a:extLst>
              <a:ext uri="{FF2B5EF4-FFF2-40B4-BE49-F238E27FC236}">
                <a16:creationId xmlns:a16="http://schemas.microsoft.com/office/drawing/2014/main" id="{7927E9D1-1DB9-5F02-4690-D87E2366B71D}"/>
              </a:ext>
            </a:extLst>
          </p:cNvPr>
          <p:cNvGrpSpPr>
            <a:grpSpLocks noChangeAspect="1"/>
          </p:cNvGrpSpPr>
          <p:nvPr userDrawn="1"/>
        </p:nvGrpSpPr>
        <p:grpSpPr>
          <a:xfrm>
            <a:off x="9983561" y="6480516"/>
            <a:ext cx="1828800" cy="187977"/>
            <a:chOff x="8552984" y="6221508"/>
            <a:chExt cx="2284420" cy="234809"/>
          </a:xfrm>
        </p:grpSpPr>
        <p:sp>
          <p:nvSpPr>
            <p:cNvPr id="25" name="Freeform: Shape 8">
              <a:extLst>
                <a:ext uri="{FF2B5EF4-FFF2-40B4-BE49-F238E27FC236}">
                  <a16:creationId xmlns:a16="http://schemas.microsoft.com/office/drawing/2014/main" id="{DB24C45D-33E4-6742-94C4-8D386E19830D}"/>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6" name="Freeform: Shape 10">
              <a:extLst>
                <a:ext uri="{FF2B5EF4-FFF2-40B4-BE49-F238E27FC236}">
                  <a16:creationId xmlns:a16="http://schemas.microsoft.com/office/drawing/2014/main" id="{1A80209F-966B-7817-33DB-B07E860D88BE}"/>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7" name="Freeform: Shape 11">
              <a:extLst>
                <a:ext uri="{FF2B5EF4-FFF2-40B4-BE49-F238E27FC236}">
                  <a16:creationId xmlns:a16="http://schemas.microsoft.com/office/drawing/2014/main" id="{D42218E1-99CA-1285-C220-48171DFD2013}"/>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8" name="Freeform: Shape 12">
              <a:extLst>
                <a:ext uri="{FF2B5EF4-FFF2-40B4-BE49-F238E27FC236}">
                  <a16:creationId xmlns:a16="http://schemas.microsoft.com/office/drawing/2014/main" id="{F303CA45-7ABF-724A-624A-E629796FC1C6}"/>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9" name="Freeform: Shape 13">
              <a:extLst>
                <a:ext uri="{FF2B5EF4-FFF2-40B4-BE49-F238E27FC236}">
                  <a16:creationId xmlns:a16="http://schemas.microsoft.com/office/drawing/2014/main" id="{0952FD08-6CCE-263E-D65D-B2D2736C40C1}"/>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30" name="Freeform: Shape 14">
              <a:extLst>
                <a:ext uri="{FF2B5EF4-FFF2-40B4-BE49-F238E27FC236}">
                  <a16:creationId xmlns:a16="http://schemas.microsoft.com/office/drawing/2014/main" id="{9EB3A8E7-C894-030E-2AD2-8C40A70F8584}"/>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31" name="Freeform: Shape 15">
              <a:extLst>
                <a:ext uri="{FF2B5EF4-FFF2-40B4-BE49-F238E27FC236}">
                  <a16:creationId xmlns:a16="http://schemas.microsoft.com/office/drawing/2014/main" id="{88C011D5-9996-EAA4-9A72-C71FC2697BC2}"/>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32" name="Freeform: Shape 16">
              <a:extLst>
                <a:ext uri="{FF2B5EF4-FFF2-40B4-BE49-F238E27FC236}">
                  <a16:creationId xmlns:a16="http://schemas.microsoft.com/office/drawing/2014/main" id="{DDD68971-33CA-B2B1-DD74-5E1301E26113}"/>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33" name="Group 32">
              <a:extLst>
                <a:ext uri="{FF2B5EF4-FFF2-40B4-BE49-F238E27FC236}">
                  <a16:creationId xmlns:a16="http://schemas.microsoft.com/office/drawing/2014/main" id="{CD62822F-686D-1E4D-1C20-C34D01FAB4AD}"/>
                </a:ext>
              </a:extLst>
            </p:cNvPr>
            <p:cNvGrpSpPr/>
            <p:nvPr userDrawn="1"/>
          </p:nvGrpSpPr>
          <p:grpSpPr>
            <a:xfrm>
              <a:off x="8552984" y="6221552"/>
              <a:ext cx="228073" cy="234765"/>
              <a:chOff x="8552984" y="6221552"/>
              <a:chExt cx="228073" cy="234765"/>
            </a:xfrm>
          </p:grpSpPr>
          <p:grpSp>
            <p:nvGrpSpPr>
              <p:cNvPr id="34" name="Group 33">
                <a:extLst>
                  <a:ext uri="{FF2B5EF4-FFF2-40B4-BE49-F238E27FC236}">
                    <a16:creationId xmlns:a16="http://schemas.microsoft.com/office/drawing/2014/main" id="{1B2E6E4A-A6A0-DF15-9D07-44FF2F6E524E}"/>
                  </a:ext>
                </a:extLst>
              </p:cNvPr>
              <p:cNvGrpSpPr/>
              <p:nvPr userDrawn="1"/>
            </p:nvGrpSpPr>
            <p:grpSpPr>
              <a:xfrm>
                <a:off x="8663403" y="6284118"/>
                <a:ext cx="7215" cy="6863"/>
                <a:chOff x="8663403" y="6284118"/>
                <a:chExt cx="7215" cy="6863"/>
              </a:xfrm>
            </p:grpSpPr>
            <p:sp>
              <p:nvSpPr>
                <p:cNvPr id="37" name="Freeform: Shape 21">
                  <a:extLst>
                    <a:ext uri="{FF2B5EF4-FFF2-40B4-BE49-F238E27FC236}">
                      <a16:creationId xmlns:a16="http://schemas.microsoft.com/office/drawing/2014/main" id="{B560D83B-2290-622A-E59D-9D7E3F33AD10}"/>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38" name="Freeform: Shape 22">
                  <a:extLst>
                    <a:ext uri="{FF2B5EF4-FFF2-40B4-BE49-F238E27FC236}">
                      <a16:creationId xmlns:a16="http://schemas.microsoft.com/office/drawing/2014/main" id="{C711310F-3A24-0DC8-BE55-5E422FBB4348}"/>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39" name="Freeform: Shape 23">
                  <a:extLst>
                    <a:ext uri="{FF2B5EF4-FFF2-40B4-BE49-F238E27FC236}">
                      <a16:creationId xmlns:a16="http://schemas.microsoft.com/office/drawing/2014/main" id="{51F81FEF-8593-FB50-A657-ACE5DCBF519B}"/>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35" name="Freeform: Shape 19">
                <a:extLst>
                  <a:ext uri="{FF2B5EF4-FFF2-40B4-BE49-F238E27FC236}">
                    <a16:creationId xmlns:a16="http://schemas.microsoft.com/office/drawing/2014/main" id="{A425585B-7D38-3A10-4276-0CD5DC08D29E}"/>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36" name="Freeform: Shape 20">
                <a:extLst>
                  <a:ext uri="{FF2B5EF4-FFF2-40B4-BE49-F238E27FC236}">
                    <a16:creationId xmlns:a16="http://schemas.microsoft.com/office/drawing/2014/main" id="{B3DB49D0-17DC-322E-0DDD-0FE09DB2E440}"/>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42" name="Text Placeholder 41">
            <a:extLst>
              <a:ext uri="{FF2B5EF4-FFF2-40B4-BE49-F238E27FC236}">
                <a16:creationId xmlns:a16="http://schemas.microsoft.com/office/drawing/2014/main" id="{7F27FD53-3DB3-B18F-6058-D97FE7F4C52F}"/>
              </a:ext>
            </a:extLst>
          </p:cNvPr>
          <p:cNvSpPr>
            <a:spLocks noGrp="1"/>
          </p:cNvSpPr>
          <p:nvPr>
            <p:ph type="body" sz="quarter" idx="10" hasCustomPrompt="1"/>
          </p:nvPr>
        </p:nvSpPr>
        <p:spPr>
          <a:xfrm>
            <a:off x="382588" y="2260688"/>
            <a:ext cx="3413384" cy="3221038"/>
          </a:xfrm>
          <a:prstGeom prst="rect">
            <a:avLst/>
          </a:prstGeom>
        </p:spPr>
        <p:txBody>
          <a:bodyPr lIns="0" tIns="0" rIns="0" bIns="0"/>
          <a:lstStyle>
            <a:lvl1pPr>
              <a:defRPr sz="1100"/>
            </a:lvl1pPr>
            <a:lvl2pPr>
              <a:defRPr sz="1400"/>
            </a:lvl2pPr>
            <a:lvl3pPr>
              <a:defRPr sz="1100"/>
            </a:lvl3pPr>
            <a:lvl4pPr>
              <a:defRPr sz="1100"/>
            </a:lvl4pPr>
            <a:lvl5pPr marL="1828800" indent="0">
              <a:buNone/>
              <a:defRPr sz="1200"/>
            </a:lvl5pPr>
          </a:lstStyle>
          <a:p>
            <a:pPr marL="285750" lvl="1" indent="-285750">
              <a:spcBef>
                <a:spcPts val="600"/>
              </a:spcBef>
              <a:spcAft>
                <a:spcPts val="600"/>
              </a:spcAft>
              <a:buClr>
                <a:schemeClr val="bg1"/>
              </a:buClr>
              <a:buSzPct val="70000"/>
              <a:buBlip>
                <a:blip>
                  <a:extLst>
                    <a:ext uri="{96DAC541-7B7A-43D3-8B79-37D633B846F1}">
                      <asvg:svgBlip xmlns:asvg="http://schemas.microsoft.com/office/drawing/2016/SVG/main" r:embed="rId10"/>
                    </a:ext>
                  </a:extLst>
                </a:blip>
              </a:buBlip>
            </a:pPr>
            <a:r>
              <a:rPr lang="en-US">
                <a:solidFill>
                  <a:schemeClr val="bg1"/>
                </a:solidFill>
                <a:latin typeface="Aptos" panose="020B0004020202020204" pitchFamily="34" charset="0"/>
              </a:rPr>
              <a:t>Mini products solutions </a:t>
            </a:r>
          </a:p>
          <a:p>
            <a:pPr marL="285750" lvl="1" indent="-285750">
              <a:spcBef>
                <a:spcPts val="600"/>
              </a:spcBef>
              <a:spcAft>
                <a:spcPts val="600"/>
              </a:spcAft>
              <a:buClr>
                <a:schemeClr val="bg1"/>
              </a:buClr>
              <a:buSzPct val="70000"/>
              <a:buBlip>
                <a:blip>
                  <a:extLst>
                    <a:ext uri="{96DAC541-7B7A-43D3-8B79-37D633B846F1}">
                      <asvg:svgBlip xmlns:asvg="http://schemas.microsoft.com/office/drawing/2016/SVG/main" r:embed="rId10"/>
                    </a:ext>
                  </a:extLst>
                </a:blip>
              </a:buBlip>
            </a:pPr>
            <a:r>
              <a:rPr lang="en-US">
                <a:solidFill>
                  <a:schemeClr val="bg1"/>
                </a:solidFill>
                <a:latin typeface="Aptos" panose="020B0004020202020204" pitchFamily="34" charset="0"/>
              </a:rPr>
              <a:t>Zero leakers solutions</a:t>
            </a:r>
          </a:p>
          <a:p>
            <a:pPr marL="285750" lvl="1" indent="-285750">
              <a:spcBef>
                <a:spcPts val="600"/>
              </a:spcBef>
              <a:spcAft>
                <a:spcPts val="600"/>
              </a:spcAft>
              <a:buClr>
                <a:schemeClr val="bg1"/>
              </a:buClr>
              <a:buSzPct val="70000"/>
              <a:buBlip>
                <a:blip>
                  <a:extLst>
                    <a:ext uri="{96DAC541-7B7A-43D3-8B79-37D633B846F1}">
                      <asvg:svgBlip xmlns:asvg="http://schemas.microsoft.com/office/drawing/2016/SVG/main" r:embed="rId10"/>
                    </a:ext>
                  </a:extLst>
                </a:blip>
              </a:buBlip>
            </a:pPr>
            <a:r>
              <a:rPr lang="en-US">
                <a:solidFill>
                  <a:schemeClr val="bg1"/>
                </a:solidFill>
                <a:latin typeface="Aptos" panose="020B0004020202020204" pitchFamily="34" charset="0"/>
              </a:rPr>
              <a:t>Improve Bio-availability solutions</a:t>
            </a:r>
          </a:p>
          <a:p>
            <a:pPr marL="285750" lvl="1" indent="-285750">
              <a:spcBef>
                <a:spcPts val="600"/>
              </a:spcBef>
              <a:spcAft>
                <a:spcPts val="600"/>
              </a:spcAft>
              <a:buClr>
                <a:schemeClr val="bg1"/>
              </a:buClr>
              <a:buSzPct val="70000"/>
              <a:buBlip>
                <a:blip>
                  <a:extLst>
                    <a:ext uri="{96DAC541-7B7A-43D3-8B79-37D633B846F1}">
                      <asvg:svgBlip xmlns:asvg="http://schemas.microsoft.com/office/drawing/2016/SVG/main" r:embed="rId10"/>
                    </a:ext>
                  </a:extLst>
                </a:blip>
              </a:buBlip>
            </a:pPr>
            <a:r>
              <a:rPr lang="en-IN">
                <a:solidFill>
                  <a:schemeClr val="bg1"/>
                </a:solidFill>
                <a:latin typeface="Aptos" panose="020B0004020202020204" pitchFamily="34" charset="0"/>
              </a:rPr>
              <a:t>Reduced Capsule Microfracture solutions</a:t>
            </a:r>
            <a:endParaRPr lang="en-US">
              <a:solidFill>
                <a:schemeClr val="bg1"/>
              </a:solidFill>
              <a:latin typeface="Aptos" panose="020B0004020202020204" pitchFamily="34" charset="0"/>
              <a:sym typeface="Quattrocento Sans"/>
            </a:endParaRPr>
          </a:p>
        </p:txBody>
      </p:sp>
      <p:sp>
        <p:nvSpPr>
          <p:cNvPr id="2" name="Title 1">
            <a:extLst>
              <a:ext uri="{FF2B5EF4-FFF2-40B4-BE49-F238E27FC236}">
                <a16:creationId xmlns:a16="http://schemas.microsoft.com/office/drawing/2014/main" id="{0C282DB4-1CAF-B54F-B0EB-B160DC9BA426}"/>
              </a:ext>
            </a:extLst>
          </p:cNvPr>
          <p:cNvSpPr>
            <a:spLocks noGrp="1"/>
          </p:cNvSpPr>
          <p:nvPr>
            <p:ph type="title" hasCustomPrompt="1"/>
          </p:nvPr>
        </p:nvSpPr>
        <p:spPr>
          <a:xfrm>
            <a:off x="382361" y="377484"/>
            <a:ext cx="10919052" cy="890929"/>
          </a:xfrm>
          <a:prstGeom prst="rect">
            <a:avLst/>
          </a:prstGeom>
        </p:spPr>
        <p:txBody>
          <a:bodyPr lIns="0" tIns="0" rIns="0" bIns="0"/>
          <a:lstStyle>
            <a:lvl1pPr>
              <a:defRPr b="0">
                <a:solidFill>
                  <a:schemeClr val="tx1"/>
                </a:solidFill>
              </a:defRPr>
            </a:lvl1pPr>
          </a:lstStyle>
          <a:p>
            <a:r>
              <a:rPr lang="en-US"/>
              <a:t>Soft gelatin</a:t>
            </a:r>
            <a:br>
              <a:rPr lang="en-US"/>
            </a:br>
            <a:r>
              <a:rPr lang="en-US"/>
              <a:t>Manufacturing facility overview</a:t>
            </a:r>
          </a:p>
        </p:txBody>
      </p:sp>
    </p:spTree>
    <p:extLst>
      <p:ext uri="{BB962C8B-B14F-4D97-AF65-F5344CB8AC3E}">
        <p14:creationId xmlns:p14="http://schemas.microsoft.com/office/powerpoint/2010/main" val="12109816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afety Slide">
    <p:spTree>
      <p:nvGrpSpPr>
        <p:cNvPr id="1" name=""/>
        <p:cNvGrpSpPr/>
        <p:nvPr/>
      </p:nvGrpSpPr>
      <p:grpSpPr>
        <a:xfrm>
          <a:off x="0" y="0"/>
          <a:ext cx="0" cy="0"/>
          <a:chOff x="0" y="0"/>
          <a:chExt cx="0" cy="0"/>
        </a:xfrm>
      </p:grpSpPr>
      <p:sp>
        <p:nvSpPr>
          <p:cNvPr id="3" name="Rectangle: Rounded Corners 21">
            <a:extLst>
              <a:ext uri="{FF2B5EF4-FFF2-40B4-BE49-F238E27FC236}">
                <a16:creationId xmlns:a16="http://schemas.microsoft.com/office/drawing/2014/main" id="{630833AF-6B22-A5A4-8222-2E880CF68324}"/>
              </a:ext>
            </a:extLst>
          </p:cNvPr>
          <p:cNvSpPr/>
          <p:nvPr userDrawn="1"/>
        </p:nvSpPr>
        <p:spPr>
          <a:xfrm>
            <a:off x="1563491" y="1047856"/>
            <a:ext cx="10254009" cy="1285622"/>
          </a:xfrm>
          <a:prstGeom prst="roundRect">
            <a:avLst>
              <a:gd name="adj" fmla="val 264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44450" rIns="44450" bIns="44450" rtlCol="0" anchor="ctr"/>
          <a:lstStyle/>
          <a:p>
            <a:pPr marL="0" lvl="1" eaLnBrk="1" fontAlgn="auto" hangingPunct="1">
              <a:lnSpc>
                <a:spcPts val="2100"/>
              </a:lnSpc>
              <a:spcBef>
                <a:spcPts val="0"/>
              </a:spcBef>
              <a:spcAft>
                <a:spcPts val="600"/>
              </a:spcAft>
              <a:defRPr sz="1800" b="0" i="0" u="none" strike="noStrike" kern="0" cap="none" spc="0" baseline="0">
                <a:solidFill>
                  <a:srgbClr val="000000"/>
                </a:solidFill>
                <a:uFillTx/>
              </a:defRPr>
            </a:pPr>
            <a:endParaRPr lang="en-US" sz="1600" kern="0">
              <a:solidFill>
                <a:schemeClr val="bg1"/>
              </a:solidFill>
              <a:latin typeface="Aptos" panose="020B0004020202020204" pitchFamily="34" charset="0"/>
              <a:cs typeface="Segoe UI" pitchFamily="34"/>
            </a:endParaRPr>
          </a:p>
        </p:txBody>
      </p:sp>
      <p:grpSp>
        <p:nvGrpSpPr>
          <p:cNvPr id="7" name="Group 6">
            <a:extLst>
              <a:ext uri="{FF2B5EF4-FFF2-40B4-BE49-F238E27FC236}">
                <a16:creationId xmlns:a16="http://schemas.microsoft.com/office/drawing/2014/main" id="{B2065A81-C8F5-8722-1EA8-7D162DF37608}"/>
              </a:ext>
            </a:extLst>
          </p:cNvPr>
          <p:cNvGrpSpPr/>
          <p:nvPr userDrawn="1"/>
        </p:nvGrpSpPr>
        <p:grpSpPr>
          <a:xfrm>
            <a:off x="4364038" y="2617786"/>
            <a:ext cx="3583832" cy="1412446"/>
            <a:chOff x="4061492" y="2981325"/>
            <a:chExt cx="2320129" cy="914400"/>
          </a:xfrm>
        </p:grpSpPr>
        <p:pic>
          <p:nvPicPr>
            <p:cNvPr id="8" name="Picture 2" descr="Logo">
              <a:extLst>
                <a:ext uri="{FF2B5EF4-FFF2-40B4-BE49-F238E27FC236}">
                  <a16:creationId xmlns:a16="http://schemas.microsoft.com/office/drawing/2014/main" id="{6F537400-4A2E-3294-D85E-8AD7C1F2CA79}"/>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061492" y="2981325"/>
              <a:ext cx="881806" cy="8953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B6B033E-CF8B-D306-865A-DEF562E8DE48}"/>
                </a:ext>
              </a:extLst>
            </p:cNvPr>
            <p:cNvPicPr>
              <a:picLocks noChangeAspect="1"/>
            </p:cNvPicPr>
            <p:nvPr/>
          </p:nvPicPr>
          <p:blipFill>
            <a:blip r:embed="rId3"/>
            <a:stretch>
              <a:fillRect/>
            </a:stretch>
          </p:blipFill>
          <p:spPr>
            <a:xfrm>
              <a:off x="5454752" y="2981325"/>
              <a:ext cx="926869" cy="914400"/>
            </a:xfrm>
            <a:prstGeom prst="rect">
              <a:avLst/>
            </a:prstGeom>
          </p:spPr>
        </p:pic>
      </p:grpSp>
      <p:pic>
        <p:nvPicPr>
          <p:cNvPr id="10" name="Picture 9">
            <a:extLst>
              <a:ext uri="{FF2B5EF4-FFF2-40B4-BE49-F238E27FC236}">
                <a16:creationId xmlns:a16="http://schemas.microsoft.com/office/drawing/2014/main" id="{AA51696F-523E-EF0E-6298-16D14FAE1EBA}"/>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222681" y="4232493"/>
            <a:ext cx="3335587" cy="2122791"/>
          </a:xfrm>
          <a:prstGeom prst="rect">
            <a:avLst/>
          </a:prstGeom>
        </p:spPr>
      </p:pic>
      <p:pic>
        <p:nvPicPr>
          <p:cNvPr id="11" name="Picture 10">
            <a:extLst>
              <a:ext uri="{FF2B5EF4-FFF2-40B4-BE49-F238E27FC236}">
                <a16:creationId xmlns:a16="http://schemas.microsoft.com/office/drawing/2014/main" id="{0D3E9A4D-2986-D554-48F4-345DDB955C99}"/>
              </a:ext>
            </a:extLst>
          </p:cNvPr>
          <p:cNvPicPr>
            <a:picLocks noChangeAspect="1"/>
          </p:cNvPicPr>
          <p:nvPr userDrawn="1"/>
        </p:nvPicPr>
        <p:blipFill>
          <a:blip r:embed="rId5"/>
          <a:stretch>
            <a:fillRect/>
          </a:stretch>
        </p:blipFill>
        <p:spPr>
          <a:xfrm>
            <a:off x="8355388" y="2488246"/>
            <a:ext cx="3516766" cy="1796334"/>
          </a:xfrm>
          <a:prstGeom prst="rect">
            <a:avLst/>
          </a:prstGeom>
        </p:spPr>
      </p:pic>
      <p:pic>
        <p:nvPicPr>
          <p:cNvPr id="12" name="Picture 11">
            <a:extLst>
              <a:ext uri="{FF2B5EF4-FFF2-40B4-BE49-F238E27FC236}">
                <a16:creationId xmlns:a16="http://schemas.microsoft.com/office/drawing/2014/main" id="{8E73C5DA-912C-AFD8-A320-E7D6A7B100E6}"/>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r="-1"/>
          <a:stretch/>
        </p:blipFill>
        <p:spPr>
          <a:xfrm>
            <a:off x="7558268" y="4232493"/>
            <a:ext cx="4259232" cy="2114826"/>
          </a:xfrm>
          <a:prstGeom prst="rect">
            <a:avLst/>
          </a:prstGeom>
        </p:spPr>
      </p:pic>
      <p:sp>
        <p:nvSpPr>
          <p:cNvPr id="13" name="Graphic 7">
            <a:extLst>
              <a:ext uri="{FF2B5EF4-FFF2-40B4-BE49-F238E27FC236}">
                <a16:creationId xmlns:a16="http://schemas.microsoft.com/office/drawing/2014/main" id="{412EBEB0-BA61-BB33-FE32-0AF0B4CBD41F}"/>
              </a:ext>
            </a:extLst>
          </p:cNvPr>
          <p:cNvSpPr/>
          <p:nvPr userDrawn="1"/>
        </p:nvSpPr>
        <p:spPr>
          <a:xfrm>
            <a:off x="371476" y="990642"/>
            <a:ext cx="1393824" cy="1395457"/>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1"/>
          </a:solidFill>
          <a:ln w="5752" cap="flat">
            <a:noFill/>
            <a:prstDash val="solid"/>
            <a:miter/>
          </a:ln>
        </p:spPr>
        <p:txBody>
          <a:bodyPr lIns="0" tIns="0" rIns="0" bIns="0" rtlCol="0" anchor="ctr"/>
          <a:lstStyle/>
          <a:p>
            <a:pPr algn="ctr"/>
            <a:r>
              <a:rPr lang="en-US" sz="1600" b="1">
                <a:latin typeface="Aptos" panose="020B0004020202020204" pitchFamily="34" charset="0"/>
              </a:rPr>
              <a:t>Our </a:t>
            </a:r>
            <a:br>
              <a:rPr lang="en-US" sz="1600" b="1">
                <a:latin typeface="Aptos" panose="020B0004020202020204" pitchFamily="34" charset="0"/>
              </a:rPr>
            </a:br>
            <a:r>
              <a:rPr lang="en-US" sz="1600" b="1">
                <a:latin typeface="Aptos" panose="020B0004020202020204" pitchFamily="34" charset="0"/>
              </a:rPr>
              <a:t>Commitment</a:t>
            </a:r>
          </a:p>
        </p:txBody>
      </p:sp>
      <p:grpSp>
        <p:nvGrpSpPr>
          <p:cNvPr id="14" name="Group 13">
            <a:extLst>
              <a:ext uri="{FF2B5EF4-FFF2-40B4-BE49-F238E27FC236}">
                <a16:creationId xmlns:a16="http://schemas.microsoft.com/office/drawing/2014/main" id="{C7399195-D2CA-A18D-EEC2-2AC3B910C6E3}"/>
              </a:ext>
            </a:extLst>
          </p:cNvPr>
          <p:cNvGrpSpPr>
            <a:grpSpLocks noChangeAspect="1"/>
          </p:cNvGrpSpPr>
          <p:nvPr userDrawn="1"/>
        </p:nvGrpSpPr>
        <p:grpSpPr>
          <a:xfrm>
            <a:off x="9983561" y="6480516"/>
            <a:ext cx="1828800" cy="187977"/>
            <a:chOff x="8552984" y="6221508"/>
            <a:chExt cx="2284420" cy="234809"/>
          </a:xfrm>
        </p:grpSpPr>
        <p:sp>
          <p:nvSpPr>
            <p:cNvPr id="15" name="Freeform: Shape 8">
              <a:extLst>
                <a:ext uri="{FF2B5EF4-FFF2-40B4-BE49-F238E27FC236}">
                  <a16:creationId xmlns:a16="http://schemas.microsoft.com/office/drawing/2014/main" id="{916EC8C7-EF1E-87EF-3944-BF372BF738CD}"/>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6" name="Freeform: Shape 10">
              <a:extLst>
                <a:ext uri="{FF2B5EF4-FFF2-40B4-BE49-F238E27FC236}">
                  <a16:creationId xmlns:a16="http://schemas.microsoft.com/office/drawing/2014/main" id="{A547A07A-5D1A-4B1A-18DB-8544BEBD8AD5}"/>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7" name="Freeform: Shape 11">
              <a:extLst>
                <a:ext uri="{FF2B5EF4-FFF2-40B4-BE49-F238E27FC236}">
                  <a16:creationId xmlns:a16="http://schemas.microsoft.com/office/drawing/2014/main" id="{C3D170DD-DDE4-9DB6-7CCC-0C18A30709CD}"/>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8" name="Freeform: Shape 12">
              <a:extLst>
                <a:ext uri="{FF2B5EF4-FFF2-40B4-BE49-F238E27FC236}">
                  <a16:creationId xmlns:a16="http://schemas.microsoft.com/office/drawing/2014/main" id="{08AA0680-18DE-82C8-CDC2-B9A2E7C2C259}"/>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9" name="Freeform: Shape 13">
              <a:extLst>
                <a:ext uri="{FF2B5EF4-FFF2-40B4-BE49-F238E27FC236}">
                  <a16:creationId xmlns:a16="http://schemas.microsoft.com/office/drawing/2014/main" id="{FFD6BB30-AB2B-BBD1-7CFD-05903200ADB2}"/>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0" name="Freeform: Shape 14">
              <a:extLst>
                <a:ext uri="{FF2B5EF4-FFF2-40B4-BE49-F238E27FC236}">
                  <a16:creationId xmlns:a16="http://schemas.microsoft.com/office/drawing/2014/main" id="{9065DF53-3263-7E12-E766-263950C7B088}"/>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1" name="Freeform: Shape 15">
              <a:extLst>
                <a:ext uri="{FF2B5EF4-FFF2-40B4-BE49-F238E27FC236}">
                  <a16:creationId xmlns:a16="http://schemas.microsoft.com/office/drawing/2014/main" id="{4A034186-CBD4-9961-40CD-BBABEAF40EE2}"/>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22" name="Freeform: Shape 16">
              <a:extLst>
                <a:ext uri="{FF2B5EF4-FFF2-40B4-BE49-F238E27FC236}">
                  <a16:creationId xmlns:a16="http://schemas.microsoft.com/office/drawing/2014/main" id="{D97EFEF8-CCAE-775D-477D-E69A99D362F0}"/>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23" name="Group 22">
              <a:extLst>
                <a:ext uri="{FF2B5EF4-FFF2-40B4-BE49-F238E27FC236}">
                  <a16:creationId xmlns:a16="http://schemas.microsoft.com/office/drawing/2014/main" id="{8B589AC8-8CE4-4764-3C1A-4202A57D7F67}"/>
                </a:ext>
              </a:extLst>
            </p:cNvPr>
            <p:cNvGrpSpPr/>
            <p:nvPr userDrawn="1"/>
          </p:nvGrpSpPr>
          <p:grpSpPr>
            <a:xfrm>
              <a:off x="8552984" y="6221552"/>
              <a:ext cx="228073" cy="234765"/>
              <a:chOff x="8552984" y="6221552"/>
              <a:chExt cx="228073" cy="234765"/>
            </a:xfrm>
          </p:grpSpPr>
          <p:grpSp>
            <p:nvGrpSpPr>
              <p:cNvPr id="24" name="Group 23">
                <a:extLst>
                  <a:ext uri="{FF2B5EF4-FFF2-40B4-BE49-F238E27FC236}">
                    <a16:creationId xmlns:a16="http://schemas.microsoft.com/office/drawing/2014/main" id="{6DD36140-AB8F-18AD-3D6B-AD6856454769}"/>
                  </a:ext>
                </a:extLst>
              </p:cNvPr>
              <p:cNvGrpSpPr/>
              <p:nvPr userDrawn="1"/>
            </p:nvGrpSpPr>
            <p:grpSpPr>
              <a:xfrm>
                <a:off x="8663403" y="6284118"/>
                <a:ext cx="7215" cy="6863"/>
                <a:chOff x="8663403" y="6284118"/>
                <a:chExt cx="7215" cy="6863"/>
              </a:xfrm>
            </p:grpSpPr>
            <p:sp>
              <p:nvSpPr>
                <p:cNvPr id="27" name="Freeform: Shape 21">
                  <a:extLst>
                    <a:ext uri="{FF2B5EF4-FFF2-40B4-BE49-F238E27FC236}">
                      <a16:creationId xmlns:a16="http://schemas.microsoft.com/office/drawing/2014/main" id="{C221F622-4C6C-3E6D-A057-6C50D63B3E96}"/>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28" name="Freeform: Shape 22">
                  <a:extLst>
                    <a:ext uri="{FF2B5EF4-FFF2-40B4-BE49-F238E27FC236}">
                      <a16:creationId xmlns:a16="http://schemas.microsoft.com/office/drawing/2014/main" id="{43A08A66-7454-F77C-A273-9E2C1BB099F7}"/>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29" name="Freeform: Shape 23">
                  <a:extLst>
                    <a:ext uri="{FF2B5EF4-FFF2-40B4-BE49-F238E27FC236}">
                      <a16:creationId xmlns:a16="http://schemas.microsoft.com/office/drawing/2014/main" id="{21A469D8-D238-6257-CFDD-08904D3CA563}"/>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25" name="Freeform: Shape 19">
                <a:extLst>
                  <a:ext uri="{FF2B5EF4-FFF2-40B4-BE49-F238E27FC236}">
                    <a16:creationId xmlns:a16="http://schemas.microsoft.com/office/drawing/2014/main" id="{101BBA56-C83B-982A-4EF9-08FD45B85A5C}"/>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26" name="Freeform: Shape 20">
                <a:extLst>
                  <a:ext uri="{FF2B5EF4-FFF2-40B4-BE49-F238E27FC236}">
                    <a16:creationId xmlns:a16="http://schemas.microsoft.com/office/drawing/2014/main" id="{7CB45F5C-58E6-C69A-CCF3-AE9D3E6DC731}"/>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
        <p:nvSpPr>
          <p:cNvPr id="30" name="Title 1">
            <a:extLst>
              <a:ext uri="{FF2B5EF4-FFF2-40B4-BE49-F238E27FC236}">
                <a16:creationId xmlns:a16="http://schemas.microsoft.com/office/drawing/2014/main" id="{110FEEF9-DA27-A3E8-72C1-F288ABD51099}"/>
              </a:ext>
            </a:extLst>
          </p:cNvPr>
          <p:cNvSpPr txBox="1">
            <a:spLocks/>
          </p:cNvSpPr>
          <p:nvPr userDrawn="1"/>
        </p:nvSpPr>
        <p:spPr>
          <a:xfrm>
            <a:off x="382361" y="377484"/>
            <a:ext cx="10919052" cy="890929"/>
          </a:xfrm>
          <a:prstGeom prst="rect">
            <a:avLst/>
          </a:prstGeom>
        </p:spPr>
        <p:txBody>
          <a:bodyPr lIns="0" tIns="0" rIns="0" bIns="0"/>
          <a:lstStyle>
            <a:lvl1pPr algn="l" defTabSz="914400" rtl="0" eaLnBrk="1" latinLnBrk="0" hangingPunct="1">
              <a:lnSpc>
                <a:spcPct val="90000"/>
              </a:lnSpc>
              <a:spcBef>
                <a:spcPct val="0"/>
              </a:spcBef>
              <a:buNone/>
              <a:defRPr sz="2400" b="1" kern="1200">
                <a:solidFill>
                  <a:schemeClr val="tx1"/>
                </a:solidFill>
                <a:latin typeface="Aptos" panose="020B0004020202020204" pitchFamily="34" charset="0"/>
                <a:ea typeface="+mj-ea"/>
                <a:cs typeface="+mj-cs"/>
              </a:defRPr>
            </a:lvl1pPr>
          </a:lstStyle>
          <a:p>
            <a:r>
              <a:rPr lang="en-US" sz="2400" b="0"/>
              <a:t>Fostering a culture of safety and responsibility</a:t>
            </a:r>
            <a:endParaRPr lang="en-US" b="0"/>
          </a:p>
        </p:txBody>
      </p:sp>
      <p:sp>
        <p:nvSpPr>
          <p:cNvPr id="32" name="Text Placeholder 31">
            <a:extLst>
              <a:ext uri="{FF2B5EF4-FFF2-40B4-BE49-F238E27FC236}">
                <a16:creationId xmlns:a16="http://schemas.microsoft.com/office/drawing/2014/main" id="{862B34C1-8D56-6FFE-2F5F-E7131E505138}"/>
              </a:ext>
            </a:extLst>
          </p:cNvPr>
          <p:cNvSpPr>
            <a:spLocks noGrp="1"/>
          </p:cNvSpPr>
          <p:nvPr>
            <p:ph type="body" sz="quarter" idx="10" hasCustomPrompt="1"/>
          </p:nvPr>
        </p:nvSpPr>
        <p:spPr>
          <a:xfrm>
            <a:off x="371474" y="2694263"/>
            <a:ext cx="3331443" cy="1384300"/>
          </a:xfrm>
          <a:prstGeom prst="rect">
            <a:avLst/>
          </a:prstGeom>
        </p:spPr>
        <p:txBody>
          <a:bodyPr lIns="0" tIns="0" rIns="0" bIns="0"/>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a:spcBef>
                <a:spcPts val="600"/>
              </a:spcBef>
            </a:pPr>
            <a:r>
              <a:rPr lang="en-US" sz="1600" b="1">
                <a:latin typeface="Aptos" panose="020B0004020202020204" pitchFamily="34" charset="0"/>
                <a:sym typeface="Quattrocento Sans"/>
              </a:rPr>
              <a:t>Our Commitment to Safety: Awards</a:t>
            </a:r>
          </a:p>
          <a:p>
            <a:pPr marL="285750" indent="-285750">
              <a:spcBef>
                <a:spcPts val="600"/>
              </a:spcBef>
              <a:buClr>
                <a:srgbClr val="1E3261"/>
              </a:buClr>
              <a:buSzPct val="100000"/>
              <a:buBlip>
                <a:blip>
                  <a:extLst>
                    <a:ext uri="{96DAC541-7B7A-43D3-8B79-37D633B846F1}">
                      <asvg:svgBlip xmlns:asvg="http://schemas.microsoft.com/office/drawing/2016/SVG/main" r:embed="rId7"/>
                    </a:ext>
                  </a:extLst>
                </a:blip>
              </a:buBlip>
            </a:pPr>
            <a:r>
              <a:rPr lang="en-US" sz="1400">
                <a:latin typeface="Aptos" panose="020B0004020202020204" pitchFamily="34" charset="0"/>
              </a:rPr>
              <a:t>OHSSAI Award 2023</a:t>
            </a:r>
          </a:p>
          <a:p>
            <a:pPr marL="285750" indent="-285750">
              <a:spcBef>
                <a:spcPts val="600"/>
              </a:spcBef>
              <a:buClr>
                <a:srgbClr val="1E3261"/>
              </a:buClr>
              <a:buSzPct val="100000"/>
              <a:buBlip>
                <a:blip>
                  <a:extLst>
                    <a:ext uri="{96DAC541-7B7A-43D3-8B79-37D633B846F1}">
                      <asvg:svgBlip xmlns:asvg="http://schemas.microsoft.com/office/drawing/2016/SVG/main" r:embed="rId7"/>
                    </a:ext>
                  </a:extLst>
                </a:blip>
              </a:buBlip>
            </a:pPr>
            <a:r>
              <a:rPr lang="en-US" sz="1400">
                <a:latin typeface="Aptos" panose="020B0004020202020204" pitchFamily="34" charset="0"/>
              </a:rPr>
              <a:t>National Safety Council Award - 2022 </a:t>
            </a:r>
          </a:p>
          <a:p>
            <a:pPr marL="285750" indent="-285750">
              <a:spcBef>
                <a:spcPts val="600"/>
              </a:spcBef>
              <a:buClr>
                <a:srgbClr val="1E3261"/>
              </a:buClr>
              <a:buSzPct val="100000"/>
              <a:buBlip>
                <a:blip>
                  <a:extLst>
                    <a:ext uri="{96DAC541-7B7A-43D3-8B79-37D633B846F1}">
                      <asvg:svgBlip xmlns:asvg="http://schemas.microsoft.com/office/drawing/2016/SVG/main" r:embed="rId7"/>
                    </a:ext>
                  </a:extLst>
                </a:blip>
              </a:buBlip>
            </a:pPr>
            <a:r>
              <a:rPr lang="en-US" sz="1400">
                <a:latin typeface="Aptos" panose="020B0004020202020204" pitchFamily="34" charset="0"/>
              </a:rPr>
              <a:t>National Safety Council Award - 2021</a:t>
            </a:r>
          </a:p>
        </p:txBody>
      </p:sp>
      <p:sp>
        <p:nvSpPr>
          <p:cNvPr id="33" name="Text Placeholder 31">
            <a:extLst>
              <a:ext uri="{FF2B5EF4-FFF2-40B4-BE49-F238E27FC236}">
                <a16:creationId xmlns:a16="http://schemas.microsoft.com/office/drawing/2014/main" id="{CF0E538E-6A52-DAF3-FCE4-349241389F32}"/>
              </a:ext>
            </a:extLst>
          </p:cNvPr>
          <p:cNvSpPr>
            <a:spLocks noGrp="1"/>
          </p:cNvSpPr>
          <p:nvPr>
            <p:ph type="body" sz="quarter" idx="11" hasCustomPrompt="1"/>
          </p:nvPr>
        </p:nvSpPr>
        <p:spPr>
          <a:xfrm>
            <a:off x="371474" y="4243638"/>
            <a:ext cx="3331443" cy="1384300"/>
          </a:xfrm>
          <a:prstGeom prst="rect">
            <a:avLst/>
          </a:prstGeom>
        </p:spPr>
        <p:txBody>
          <a:bodyPr lIns="0" tIns="0" rIns="0" bIns="0"/>
          <a:lstStyle>
            <a:lvl1pPr marL="285750" marR="0" indent="-285750" algn="l" defTabSz="914400" rtl="0" eaLnBrk="1" fontAlgn="auto" latinLnBrk="0" hangingPunct="1">
              <a:lnSpc>
                <a:spcPct val="100000"/>
              </a:lnSpc>
              <a:spcBef>
                <a:spcPts val="600"/>
              </a:spcBef>
              <a:spcAft>
                <a:spcPts val="0"/>
              </a:spcAft>
              <a:buClr>
                <a:srgbClr val="1E3261"/>
              </a:buClr>
              <a:buSzPct val="100000"/>
              <a:buFontTx/>
              <a:buBlip>
                <a:blip>
                  <a:extLst>
                    <a:ext uri="{96DAC541-7B7A-43D3-8B79-37D633B846F1}">
                      <asvg:svgBlip xmlns:asvg="http://schemas.microsoft.com/office/drawing/2016/SVG/main" r:embed="rId7"/>
                    </a:ext>
                  </a:extLst>
                </a:blip>
              </a:buBlip>
              <a:tabLst/>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ptos" panose="020B0004020202020204" pitchFamily="34" charset="0"/>
                <a:ea typeface="+mn-ea"/>
                <a:cs typeface="+mn-cs"/>
                <a:sym typeface="Quattrocento Sans"/>
              </a:rPr>
              <a:t>Community Development Initiative</a:t>
            </a:r>
          </a:p>
          <a:p>
            <a:pPr marL="285750" marR="0" lvl="0" indent="-285750" algn="l" defTabSz="914400" rtl="0" eaLnBrk="1" fontAlgn="auto" latinLnBrk="0" hangingPunct="1">
              <a:lnSpc>
                <a:spcPct val="100000"/>
              </a:lnSpc>
              <a:spcBef>
                <a:spcPts val="600"/>
              </a:spcBef>
              <a:spcAft>
                <a:spcPts val="0"/>
              </a:spcAft>
              <a:buClr>
                <a:srgbClr val="1E3261"/>
              </a:buClr>
              <a:buSzPct val="100000"/>
              <a:buFontTx/>
              <a:buBlip>
                <a:blip>
                  <a:extLst>
                    <a:ext uri="{96DAC541-7B7A-43D3-8B79-37D633B846F1}">
                      <asvg:svgBlip xmlns:asvg="http://schemas.microsoft.com/office/drawing/2016/SVG/main" r:embed="rId7"/>
                    </a:ext>
                  </a:extLst>
                </a:blip>
              </a:buBlip>
              <a:tabLst/>
              <a:defRPr/>
            </a:pPr>
            <a:r>
              <a:rPr kumimoji="0" lang="en-US" sz="1400" b="0" i="0" u="none" strike="noStrike" kern="1200" cap="none" spc="0" normalizeH="0" baseline="0" noProof="0">
                <a:ln>
                  <a:noFill/>
                </a:ln>
                <a:solidFill>
                  <a:srgbClr val="000000"/>
                </a:solidFill>
                <a:effectLst/>
                <a:uLnTx/>
                <a:uFillTx/>
                <a:latin typeface="Aptos" panose="020B0004020202020204" pitchFamily="34" charset="0"/>
                <a:ea typeface="+mn-ea"/>
                <a:cs typeface="+mn-cs"/>
              </a:rPr>
              <a:t>Distributed a garbage pickup truck</a:t>
            </a:r>
          </a:p>
          <a:p>
            <a:pPr marL="285750" marR="0" lvl="0" indent="-285750" algn="l" defTabSz="914400" rtl="0" eaLnBrk="1" fontAlgn="auto" latinLnBrk="0" hangingPunct="1">
              <a:lnSpc>
                <a:spcPct val="100000"/>
              </a:lnSpc>
              <a:spcBef>
                <a:spcPts val="600"/>
              </a:spcBef>
              <a:spcAft>
                <a:spcPts val="0"/>
              </a:spcAft>
              <a:buClr>
                <a:srgbClr val="1E3261"/>
              </a:buClr>
              <a:buSzPct val="100000"/>
              <a:buFontTx/>
              <a:buBlip>
                <a:blip>
                  <a:extLst>
                    <a:ext uri="{96DAC541-7B7A-43D3-8B79-37D633B846F1}">
                      <asvg:svgBlip xmlns:asvg="http://schemas.microsoft.com/office/drawing/2016/SVG/main" r:embed="rId7"/>
                    </a:ext>
                  </a:extLst>
                </a:blip>
              </a:buBlip>
              <a:tabLst/>
              <a:defRPr/>
            </a:pPr>
            <a:r>
              <a:rPr kumimoji="0" lang="en-US" sz="1400" b="0" i="0" u="none" strike="noStrike" kern="1200" cap="none" spc="0" normalizeH="0" baseline="0" noProof="0">
                <a:ln>
                  <a:noFill/>
                </a:ln>
                <a:solidFill>
                  <a:srgbClr val="000000"/>
                </a:solidFill>
                <a:effectLst/>
                <a:uLnTx/>
                <a:uFillTx/>
                <a:latin typeface="Aptos" panose="020B0004020202020204" pitchFamily="34" charset="0"/>
                <a:ea typeface="+mn-ea"/>
                <a:cs typeface="+mn-cs"/>
              </a:rPr>
              <a:t>Facilitated an RO water unit</a:t>
            </a:r>
          </a:p>
          <a:p>
            <a:pPr marL="285750" marR="0" lvl="0" indent="-285750" algn="l" defTabSz="914400" rtl="0" eaLnBrk="1" fontAlgn="auto" latinLnBrk="0" hangingPunct="1">
              <a:lnSpc>
                <a:spcPct val="100000"/>
              </a:lnSpc>
              <a:spcBef>
                <a:spcPts val="600"/>
              </a:spcBef>
              <a:spcAft>
                <a:spcPts val="0"/>
              </a:spcAft>
              <a:buClr>
                <a:srgbClr val="1E3261"/>
              </a:buClr>
              <a:buSzPct val="100000"/>
              <a:buFontTx/>
              <a:buBlip>
                <a:blip>
                  <a:extLst>
                    <a:ext uri="{96DAC541-7B7A-43D3-8B79-37D633B846F1}">
                      <asvg:svgBlip xmlns:asvg="http://schemas.microsoft.com/office/drawing/2016/SVG/main" r:embed="rId7"/>
                    </a:ext>
                  </a:extLst>
                </a:blip>
              </a:buBlip>
              <a:tabLst/>
              <a:defRPr/>
            </a:pPr>
            <a:r>
              <a:rPr kumimoji="0" lang="en-US" sz="1400" b="0" i="0" u="none" strike="noStrike" kern="1200" cap="none" spc="0" normalizeH="0" baseline="0" noProof="0">
                <a:ln>
                  <a:noFill/>
                </a:ln>
                <a:solidFill>
                  <a:srgbClr val="000000"/>
                </a:solidFill>
                <a:effectLst/>
                <a:uLnTx/>
                <a:uFillTx/>
                <a:latin typeface="Aptos" panose="020B0004020202020204" pitchFamily="34" charset="0"/>
                <a:ea typeface="+mn-ea"/>
                <a:cs typeface="+mn-cs"/>
              </a:rPr>
              <a:t>Improved school infrastructure</a:t>
            </a:r>
          </a:p>
        </p:txBody>
      </p:sp>
      <p:sp>
        <p:nvSpPr>
          <p:cNvPr id="42" name="Text Placeholder 41">
            <a:extLst>
              <a:ext uri="{FF2B5EF4-FFF2-40B4-BE49-F238E27FC236}">
                <a16:creationId xmlns:a16="http://schemas.microsoft.com/office/drawing/2014/main" id="{8E4E5425-9E83-176A-818A-6F239D54F5C0}"/>
              </a:ext>
            </a:extLst>
          </p:cNvPr>
          <p:cNvSpPr>
            <a:spLocks noGrp="1"/>
          </p:cNvSpPr>
          <p:nvPr>
            <p:ph type="body" sz="quarter" idx="12" hasCustomPrompt="1"/>
          </p:nvPr>
        </p:nvSpPr>
        <p:spPr>
          <a:xfrm>
            <a:off x="1973179" y="1230061"/>
            <a:ext cx="9663196" cy="1026497"/>
          </a:xfrm>
          <a:prstGeom prst="rect">
            <a:avLst/>
          </a:prstGeom>
        </p:spPr>
        <p:txBody>
          <a:bodyPr lIns="0" tIns="0" rIns="0" bIns="0"/>
          <a:lstStyle>
            <a:lvl1pPr marL="0" indent="0">
              <a:spcBef>
                <a:spcPts val="0"/>
              </a:spcBef>
              <a:buNone/>
              <a:defRPr sz="1300">
                <a:solidFill>
                  <a:schemeClr val="bg1"/>
                </a:solidFill>
              </a:defRPr>
            </a:lvl1pPr>
            <a:lvl2pPr>
              <a:spcBef>
                <a:spcPts val="0"/>
              </a:spcBef>
              <a:defRPr sz="1100">
                <a:solidFill>
                  <a:schemeClr val="bg1"/>
                </a:solidFill>
              </a:defRPr>
            </a:lvl2pPr>
            <a:lvl3pPr>
              <a:spcBef>
                <a:spcPts val="0"/>
              </a:spcBef>
              <a:defRPr sz="1050">
                <a:solidFill>
                  <a:schemeClr val="bg1"/>
                </a:solidFill>
              </a:defRPr>
            </a:lvl3pPr>
            <a:lvl4pPr>
              <a:spcBef>
                <a:spcPts val="0"/>
              </a:spcBef>
              <a:defRPr sz="1000">
                <a:solidFill>
                  <a:schemeClr val="bg1"/>
                </a:solidFill>
              </a:defRPr>
            </a:lvl4pPr>
            <a:lvl5pPr>
              <a:spcBef>
                <a:spcPts val="0"/>
              </a:spcBef>
              <a:defRPr sz="1000">
                <a:solidFill>
                  <a:schemeClr val="bg1"/>
                </a:solidFill>
              </a:defRPr>
            </a:lvl5pPr>
          </a:lstStyle>
          <a:p>
            <a:pPr lvl="0"/>
            <a:r>
              <a:rPr lang="en-GB"/>
              <a:t>Dedicated to ensuring the safety and well-being of our employees and stakeholders, we integrate infrastructure design dedicated to ensuring the safety and well-being of our employees and stakeholders, we integrate infrastructure design focused on safety and risk reduction with effective process management and industrial hygiene principles.</a:t>
            </a:r>
          </a:p>
          <a:p>
            <a:pPr lvl="0"/>
            <a:endParaRPr lang="en-GB"/>
          </a:p>
          <a:p>
            <a:pPr lvl="0"/>
            <a:r>
              <a:rPr lang="en-GB"/>
              <a:t>focused on safety and risk reduction with effective process management and industrial hygiene principles.</a:t>
            </a:r>
          </a:p>
          <a:p>
            <a:pPr lvl="0"/>
            <a:endParaRPr lang="en-GB"/>
          </a:p>
        </p:txBody>
      </p:sp>
      <p:sp>
        <p:nvSpPr>
          <p:cNvPr id="2" name="Slide Number Placeholder 8">
            <a:extLst>
              <a:ext uri="{FF2B5EF4-FFF2-40B4-BE49-F238E27FC236}">
                <a16:creationId xmlns:a16="http://schemas.microsoft.com/office/drawing/2014/main" id="{C7367D31-6004-EB04-571D-8EE6034EBD6F}"/>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a:latin typeface="Aptos" panose="020B0004020202020204" pitchFamily="34" charset="0"/>
            </a:endParaRPr>
          </a:p>
        </p:txBody>
      </p:sp>
    </p:spTree>
    <p:extLst>
      <p:ext uri="{BB962C8B-B14F-4D97-AF65-F5344CB8AC3E}">
        <p14:creationId xmlns:p14="http://schemas.microsoft.com/office/powerpoint/2010/main" val="4123432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 icon | Quality Infographic">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97811A8-AC1C-6492-352C-5102B19B9D1A}"/>
              </a:ext>
            </a:extLst>
          </p:cNvPr>
          <p:cNvSpPr/>
          <p:nvPr userDrawn="1"/>
        </p:nvSpPr>
        <p:spPr>
          <a:xfrm>
            <a:off x="0" y="1606374"/>
            <a:ext cx="12192000" cy="5265737"/>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4" name="Title 1">
            <a:extLst>
              <a:ext uri="{FF2B5EF4-FFF2-40B4-BE49-F238E27FC236}">
                <a16:creationId xmlns:a16="http://schemas.microsoft.com/office/drawing/2014/main" id="{F7983881-1204-41CC-1023-E27833B6D2F3}"/>
              </a:ext>
            </a:extLst>
          </p:cNvPr>
          <p:cNvSpPr>
            <a:spLocks noGrp="1"/>
          </p:cNvSpPr>
          <p:nvPr>
            <p:ph type="title" hasCustomPrompt="1"/>
          </p:nvPr>
        </p:nvSpPr>
        <p:spPr>
          <a:xfrm>
            <a:off x="382361" y="377484"/>
            <a:ext cx="10919052" cy="890929"/>
          </a:xfrm>
          <a:prstGeom prst="rect">
            <a:avLst/>
          </a:prstGeom>
        </p:spPr>
        <p:txBody>
          <a:bodyPr lIns="0" tIns="0" rIns="0" bIns="0"/>
          <a:lstStyle>
            <a:lvl1pPr>
              <a:defRPr b="0">
                <a:solidFill>
                  <a:schemeClr val="tx1"/>
                </a:solidFill>
              </a:defRPr>
            </a:lvl1pPr>
          </a:lstStyle>
          <a:p>
            <a:r>
              <a:rPr lang="en-US"/>
              <a:t>Experience the difference</a:t>
            </a:r>
            <a:br>
              <a:rPr lang="en-US"/>
            </a:br>
            <a:r>
              <a:rPr lang="en-US"/>
              <a:t>Our Soft Gel is a testament of quality</a:t>
            </a:r>
            <a:br>
              <a:rPr lang="en-US"/>
            </a:br>
            <a:endParaRPr lang="en-US"/>
          </a:p>
        </p:txBody>
      </p:sp>
      <p:cxnSp>
        <p:nvCxnSpPr>
          <p:cNvPr id="5" name="Straight Connector 4">
            <a:extLst>
              <a:ext uri="{FF2B5EF4-FFF2-40B4-BE49-F238E27FC236}">
                <a16:creationId xmlns:a16="http://schemas.microsoft.com/office/drawing/2014/main" id="{68844C99-1D6C-DC47-A73D-30825D09A7EE}"/>
              </a:ext>
            </a:extLst>
          </p:cNvPr>
          <p:cNvCxnSpPr/>
          <p:nvPr userDrawn="1"/>
        </p:nvCxnSpPr>
        <p:spPr>
          <a:xfrm>
            <a:off x="0" y="3055980"/>
            <a:ext cx="12192000" cy="0"/>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6" name="Graphic 7">
            <a:extLst>
              <a:ext uri="{FF2B5EF4-FFF2-40B4-BE49-F238E27FC236}">
                <a16:creationId xmlns:a16="http://schemas.microsoft.com/office/drawing/2014/main" id="{767B918F-FAA6-E95F-B7FE-3E0C78352C26}"/>
              </a:ext>
            </a:extLst>
          </p:cNvPr>
          <p:cNvSpPr/>
          <p:nvPr userDrawn="1"/>
        </p:nvSpPr>
        <p:spPr>
          <a:xfrm>
            <a:off x="1727900" y="2120315"/>
            <a:ext cx="1878154" cy="1880354"/>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1"/>
          </a:solidFill>
          <a:ln w="5752" cap="flat">
            <a:noFill/>
            <a:prstDash val="solid"/>
            <a:miter/>
          </a:ln>
        </p:spPr>
        <p:txBody>
          <a:bodyPr lIns="0" tIns="0" rIns="0" bIns="0" rtlCol="0" anchor="ctr"/>
          <a:lstStyle/>
          <a:p>
            <a:pPr algn="ctr"/>
            <a:endParaRPr lang="en-US" sz="2400">
              <a:latin typeface="Aptos" panose="020B0004020202020204" pitchFamily="34" charset="0"/>
            </a:endParaRPr>
          </a:p>
        </p:txBody>
      </p:sp>
      <p:sp>
        <p:nvSpPr>
          <p:cNvPr id="7" name="Graphic 7">
            <a:extLst>
              <a:ext uri="{FF2B5EF4-FFF2-40B4-BE49-F238E27FC236}">
                <a16:creationId xmlns:a16="http://schemas.microsoft.com/office/drawing/2014/main" id="{321D0BFD-CD44-7A54-E300-B61263B35CBF}"/>
              </a:ext>
            </a:extLst>
          </p:cNvPr>
          <p:cNvSpPr/>
          <p:nvPr userDrawn="1"/>
        </p:nvSpPr>
        <p:spPr>
          <a:xfrm>
            <a:off x="5156923" y="2120315"/>
            <a:ext cx="1878154" cy="1880354"/>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2"/>
          </a:solidFill>
          <a:ln w="5752" cap="flat">
            <a:noFill/>
            <a:prstDash val="solid"/>
            <a:miter/>
          </a:ln>
        </p:spPr>
        <p:txBody>
          <a:bodyPr lIns="0" tIns="0" rIns="0" bIns="0" rtlCol="0" anchor="ctr"/>
          <a:lstStyle/>
          <a:p>
            <a:pPr algn="ctr"/>
            <a:endParaRPr lang="en-US" sz="2400">
              <a:solidFill>
                <a:schemeClr val="bg1"/>
              </a:solidFill>
              <a:latin typeface="Aptos" panose="020B0004020202020204" pitchFamily="34" charset="0"/>
            </a:endParaRPr>
          </a:p>
        </p:txBody>
      </p:sp>
      <p:sp>
        <p:nvSpPr>
          <p:cNvPr id="8" name="Graphic 7">
            <a:extLst>
              <a:ext uri="{FF2B5EF4-FFF2-40B4-BE49-F238E27FC236}">
                <a16:creationId xmlns:a16="http://schemas.microsoft.com/office/drawing/2014/main" id="{6C59ABED-FC08-B174-0F11-B5729317F25C}"/>
              </a:ext>
            </a:extLst>
          </p:cNvPr>
          <p:cNvSpPr/>
          <p:nvPr userDrawn="1"/>
        </p:nvSpPr>
        <p:spPr>
          <a:xfrm>
            <a:off x="8585924" y="2120315"/>
            <a:ext cx="1878154" cy="1880354"/>
          </a:xfrm>
          <a:custGeom>
            <a:avLst/>
            <a:gdLst>
              <a:gd name="connsiteX0" fmla="*/ 21405 w 888904"/>
              <a:gd name="connsiteY0" fmla="*/ 627411 h 889945"/>
              <a:gd name="connsiteX1" fmla="*/ 87184 w 888904"/>
              <a:gd name="connsiteY1" fmla="*/ 767877 h 889945"/>
              <a:gd name="connsiteX2" fmla="*/ 200401 w 888904"/>
              <a:gd name="connsiteY2" fmla="*/ 858127 h 889945"/>
              <a:gd name="connsiteX3" fmla="*/ 364471 w 888904"/>
              <a:gd name="connsiteY3" fmla="*/ 889946 h 889945"/>
              <a:gd name="connsiteX4" fmla="*/ 524433 w 888904"/>
              <a:gd name="connsiteY4" fmla="*/ 889946 h 889945"/>
              <a:gd name="connsiteX5" fmla="*/ 688503 w 888904"/>
              <a:gd name="connsiteY5" fmla="*/ 858127 h 889945"/>
              <a:gd name="connsiteX6" fmla="*/ 801720 w 888904"/>
              <a:gd name="connsiteY6" fmla="*/ 767877 h 889945"/>
              <a:gd name="connsiteX7" fmla="*/ 867499 w 888904"/>
              <a:gd name="connsiteY7" fmla="*/ 627411 h 889945"/>
              <a:gd name="connsiteX8" fmla="*/ 888904 w 888904"/>
              <a:gd name="connsiteY8" fmla="*/ 445002 h 889945"/>
              <a:gd name="connsiteX9" fmla="*/ 867499 w 888904"/>
              <a:gd name="connsiteY9" fmla="*/ 262593 h 889945"/>
              <a:gd name="connsiteX10" fmla="*/ 801720 w 888904"/>
              <a:gd name="connsiteY10" fmla="*/ 122416 h 889945"/>
              <a:gd name="connsiteX11" fmla="*/ 688503 w 888904"/>
              <a:gd name="connsiteY11" fmla="*/ 32108 h 889945"/>
              <a:gd name="connsiteX12" fmla="*/ 524491 w 888904"/>
              <a:gd name="connsiteY12" fmla="*/ 0 h 889945"/>
              <a:gd name="connsiteX13" fmla="*/ 364529 w 888904"/>
              <a:gd name="connsiteY13" fmla="*/ 0 h 889945"/>
              <a:gd name="connsiteX14" fmla="*/ 200459 w 888904"/>
              <a:gd name="connsiteY14" fmla="*/ 32108 h 889945"/>
              <a:gd name="connsiteX15" fmla="*/ 87242 w 888904"/>
              <a:gd name="connsiteY15" fmla="*/ 122416 h 889945"/>
              <a:gd name="connsiteX16" fmla="*/ 21463 w 888904"/>
              <a:gd name="connsiteY16" fmla="*/ 262593 h 889945"/>
              <a:gd name="connsiteX17" fmla="*/ 0 w 888904"/>
              <a:gd name="connsiteY17" fmla="*/ 445002 h 889945"/>
              <a:gd name="connsiteX18" fmla="*/ 21405 w 888904"/>
              <a:gd name="connsiteY18" fmla="*/ 627411 h 88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8904" h="889945">
                <a:moveTo>
                  <a:pt x="21405" y="627411"/>
                </a:moveTo>
                <a:cubicBezTo>
                  <a:pt x="35695" y="682081"/>
                  <a:pt x="57621" y="728884"/>
                  <a:pt x="87184" y="767877"/>
                </a:cubicBezTo>
                <a:cubicBezTo>
                  <a:pt x="116746" y="806811"/>
                  <a:pt x="154524" y="836953"/>
                  <a:pt x="200401" y="858127"/>
                </a:cubicBezTo>
                <a:cubicBezTo>
                  <a:pt x="245931" y="879185"/>
                  <a:pt x="300660" y="889772"/>
                  <a:pt x="364471" y="889946"/>
                </a:cubicBezTo>
                <a:lnTo>
                  <a:pt x="524433" y="889946"/>
                </a:lnTo>
                <a:cubicBezTo>
                  <a:pt x="588245" y="889772"/>
                  <a:pt x="642973" y="879185"/>
                  <a:pt x="688503" y="858127"/>
                </a:cubicBezTo>
                <a:cubicBezTo>
                  <a:pt x="734438" y="836895"/>
                  <a:pt x="772158" y="806811"/>
                  <a:pt x="801720" y="767877"/>
                </a:cubicBezTo>
                <a:cubicBezTo>
                  <a:pt x="831341" y="728884"/>
                  <a:pt x="853267" y="682081"/>
                  <a:pt x="867499" y="627411"/>
                </a:cubicBezTo>
                <a:cubicBezTo>
                  <a:pt x="881788" y="572740"/>
                  <a:pt x="888904" y="511937"/>
                  <a:pt x="888904" y="445002"/>
                </a:cubicBezTo>
                <a:cubicBezTo>
                  <a:pt x="888904" y="378066"/>
                  <a:pt x="881788" y="317263"/>
                  <a:pt x="867499" y="262593"/>
                </a:cubicBezTo>
                <a:cubicBezTo>
                  <a:pt x="853209" y="207922"/>
                  <a:pt x="831283" y="161177"/>
                  <a:pt x="801720" y="122416"/>
                </a:cubicBezTo>
                <a:cubicBezTo>
                  <a:pt x="772158" y="83655"/>
                  <a:pt x="734380" y="53571"/>
                  <a:pt x="688503" y="32108"/>
                </a:cubicBezTo>
                <a:cubicBezTo>
                  <a:pt x="643031" y="10876"/>
                  <a:pt x="588360" y="174"/>
                  <a:pt x="524491" y="0"/>
                </a:cubicBezTo>
                <a:lnTo>
                  <a:pt x="364529" y="0"/>
                </a:lnTo>
                <a:cubicBezTo>
                  <a:pt x="300717" y="174"/>
                  <a:pt x="245989" y="10876"/>
                  <a:pt x="200459" y="32108"/>
                </a:cubicBezTo>
                <a:cubicBezTo>
                  <a:pt x="154524" y="53514"/>
                  <a:pt x="116804" y="83597"/>
                  <a:pt x="87242" y="122416"/>
                </a:cubicBezTo>
                <a:cubicBezTo>
                  <a:pt x="57621" y="161177"/>
                  <a:pt x="35695" y="207922"/>
                  <a:pt x="21463" y="262593"/>
                </a:cubicBezTo>
                <a:cubicBezTo>
                  <a:pt x="7116" y="317263"/>
                  <a:pt x="0" y="378066"/>
                  <a:pt x="0" y="445002"/>
                </a:cubicBezTo>
                <a:cubicBezTo>
                  <a:pt x="0" y="511937"/>
                  <a:pt x="7116" y="572740"/>
                  <a:pt x="21405" y="627411"/>
                </a:cubicBezTo>
                <a:close/>
              </a:path>
            </a:pathLst>
          </a:custGeom>
          <a:solidFill>
            <a:schemeClr val="accent3"/>
          </a:solidFill>
          <a:ln w="5752" cap="flat">
            <a:noFill/>
            <a:prstDash val="solid"/>
            <a:miter/>
          </a:ln>
        </p:spPr>
        <p:txBody>
          <a:bodyPr lIns="0" tIns="0" rIns="0" bIns="0" rtlCol="0" anchor="ctr"/>
          <a:lstStyle/>
          <a:p>
            <a:pPr algn="ctr"/>
            <a:endParaRPr lang="en-US" sz="2400">
              <a:latin typeface="Aptos" panose="020B0004020202020204" pitchFamily="34" charset="0"/>
            </a:endParaRPr>
          </a:p>
        </p:txBody>
      </p:sp>
      <p:sp>
        <p:nvSpPr>
          <p:cNvPr id="24" name="Text Placeholder 23">
            <a:extLst>
              <a:ext uri="{FF2B5EF4-FFF2-40B4-BE49-F238E27FC236}">
                <a16:creationId xmlns:a16="http://schemas.microsoft.com/office/drawing/2014/main" id="{C9A5A3EA-0CD1-C750-D2E8-A45B123CF09E}"/>
              </a:ext>
            </a:extLst>
          </p:cNvPr>
          <p:cNvSpPr>
            <a:spLocks noGrp="1"/>
          </p:cNvSpPr>
          <p:nvPr>
            <p:ph type="body" sz="quarter" idx="16" hasCustomPrompt="1"/>
          </p:nvPr>
        </p:nvSpPr>
        <p:spPr>
          <a:xfrm>
            <a:off x="1133219" y="4194729"/>
            <a:ext cx="3083604" cy="639762"/>
          </a:xfrm>
          <a:prstGeom prst="rect">
            <a:avLst/>
          </a:prstGeom>
        </p:spPr>
        <p:txBody>
          <a:bodyPr/>
          <a:lstStyle>
            <a:lvl1pPr marL="0" indent="0" algn="l">
              <a:spcBef>
                <a:spcPts val="0"/>
              </a:spcBef>
              <a:buNone/>
              <a:defRPr sz="1400"/>
            </a:lvl1pPr>
            <a:lvl2pPr marL="457200" indent="0" algn="ctr">
              <a:buNone/>
              <a:defRPr sz="1400"/>
            </a:lvl2pPr>
            <a:lvl3pPr marL="914400" indent="0" algn="ctr">
              <a:buNone/>
              <a:defRPr sz="1200"/>
            </a:lvl3pPr>
            <a:lvl4pPr marL="1371600" indent="0" algn="ctr">
              <a:buNone/>
              <a:defRPr sz="1100"/>
            </a:lvl4pPr>
            <a:lvl5pPr marL="1828800" indent="0" algn="ctr">
              <a:buNone/>
              <a:defRPr sz="1100"/>
            </a:lvl5pPr>
          </a:lstStyle>
          <a:p>
            <a:pPr marL="285750" indent="-285750">
              <a:spcBef>
                <a:spcPts val="400"/>
              </a:spcBef>
              <a:buClr>
                <a:srgbClr val="1E3261"/>
              </a:buClr>
              <a:buSzPct val="100000"/>
              <a:buBlip>
                <a:blip>
                  <a:extLst>
                    <a:ext uri="{96DAC541-7B7A-43D3-8B79-37D633B846F1}">
                      <asvg:svgBlip xmlns:asvg="http://schemas.microsoft.com/office/drawing/2016/SVG/main" r:embed="rId2"/>
                    </a:ext>
                  </a:extLst>
                </a:blip>
              </a:buBlip>
            </a:pPr>
            <a:r>
              <a:rPr lang="en-US" sz="1600">
                <a:latin typeface="Aptos" panose="020B0004020202020204" pitchFamily="34" charset="0"/>
              </a:rPr>
              <a:t>Utilizing renewable sources such as solar power and wind power.</a:t>
            </a:r>
          </a:p>
          <a:p>
            <a:pPr marL="285750" indent="-285750">
              <a:spcBef>
                <a:spcPts val="400"/>
              </a:spcBef>
              <a:buClr>
                <a:srgbClr val="1E3261"/>
              </a:buClr>
              <a:buSzPct val="100000"/>
              <a:buBlip>
                <a:blip>
                  <a:extLst>
                    <a:ext uri="{96DAC541-7B7A-43D3-8B79-37D633B846F1}">
                      <asvg:svgBlip xmlns:asvg="http://schemas.microsoft.com/office/drawing/2016/SVG/main" r:embed="rId2"/>
                    </a:ext>
                  </a:extLst>
                </a:blip>
              </a:buBlip>
            </a:pPr>
            <a:r>
              <a:rPr lang="en-US" sz="1600">
                <a:latin typeface="Aptos" panose="020B0004020202020204" pitchFamily="34" charset="0"/>
              </a:rPr>
              <a:t>78% of energy requirements met by renewables.</a:t>
            </a:r>
          </a:p>
          <a:p>
            <a:pPr marL="285750" indent="-285750">
              <a:spcBef>
                <a:spcPts val="400"/>
              </a:spcBef>
              <a:buClr>
                <a:srgbClr val="1E3261"/>
              </a:buClr>
              <a:buSzPct val="100000"/>
              <a:buBlip>
                <a:blip>
                  <a:extLst>
                    <a:ext uri="{96DAC541-7B7A-43D3-8B79-37D633B846F1}">
                      <asvg:svgBlip xmlns:asvg="http://schemas.microsoft.com/office/drawing/2016/SVG/main" r:embed="rId2"/>
                    </a:ext>
                  </a:extLst>
                </a:blip>
              </a:buBlip>
            </a:pPr>
            <a:r>
              <a:rPr lang="en-US" sz="1600">
                <a:latin typeface="Aptos" panose="020B0004020202020204" pitchFamily="34" charset="0"/>
              </a:rPr>
              <a:t>Target to increase renewable energy utilization to 90% by 2026 and 100% by 2029</a:t>
            </a:r>
          </a:p>
        </p:txBody>
      </p:sp>
      <p:sp>
        <p:nvSpPr>
          <p:cNvPr id="25" name="Text Placeholder 23">
            <a:extLst>
              <a:ext uri="{FF2B5EF4-FFF2-40B4-BE49-F238E27FC236}">
                <a16:creationId xmlns:a16="http://schemas.microsoft.com/office/drawing/2014/main" id="{FAB6E4C6-2913-9E77-6EAC-E04E0A493ED2}"/>
              </a:ext>
            </a:extLst>
          </p:cNvPr>
          <p:cNvSpPr>
            <a:spLocks noGrp="1"/>
          </p:cNvSpPr>
          <p:nvPr>
            <p:ph type="body" sz="quarter" idx="17" hasCustomPrompt="1"/>
          </p:nvPr>
        </p:nvSpPr>
        <p:spPr>
          <a:xfrm>
            <a:off x="4554198" y="4194729"/>
            <a:ext cx="3083604" cy="639762"/>
          </a:xfrm>
          <a:prstGeom prst="rect">
            <a:avLst/>
          </a:prstGeom>
        </p:spPr>
        <p:txBody>
          <a:bodyPr/>
          <a:lstStyle>
            <a:lvl1pPr marL="0" indent="0" algn="l">
              <a:spcBef>
                <a:spcPts val="0"/>
              </a:spcBef>
              <a:buNone/>
              <a:defRPr sz="1400"/>
            </a:lvl1pPr>
            <a:lvl2pPr marL="457200" indent="0" algn="ctr">
              <a:buNone/>
              <a:defRPr sz="1400"/>
            </a:lvl2pPr>
            <a:lvl3pPr marL="914400" indent="0" algn="ctr">
              <a:buNone/>
              <a:defRPr sz="1200"/>
            </a:lvl3pPr>
            <a:lvl4pPr marL="1371600" indent="0" algn="ctr">
              <a:buNone/>
              <a:defRPr sz="1100"/>
            </a:lvl4pPr>
            <a:lvl5pPr marL="1828800" indent="0" algn="ctr">
              <a:buNone/>
              <a:defRPr sz="1100"/>
            </a:lvl5pPr>
          </a:lstStyle>
          <a:p>
            <a:pPr marL="285750" indent="-285750">
              <a:spcBef>
                <a:spcPts val="400"/>
              </a:spcBef>
              <a:buClr>
                <a:srgbClr val="1E3261"/>
              </a:buClr>
              <a:buSzPct val="100000"/>
              <a:buBlip>
                <a:blip>
                  <a:extLst>
                    <a:ext uri="{96DAC541-7B7A-43D3-8B79-37D633B846F1}">
                      <asvg:svgBlip xmlns:asvg="http://schemas.microsoft.com/office/drawing/2016/SVG/main" r:embed="rId2"/>
                    </a:ext>
                  </a:extLst>
                </a:blip>
              </a:buBlip>
            </a:pPr>
            <a:r>
              <a:rPr lang="en-US" sz="1600">
                <a:latin typeface="Aptos" panose="020B0004020202020204" pitchFamily="34" charset="0"/>
              </a:rPr>
              <a:t>Utilization of permeate water for utilities and other industries </a:t>
            </a:r>
          </a:p>
          <a:p>
            <a:pPr marL="285750" indent="-285750">
              <a:spcBef>
                <a:spcPts val="400"/>
              </a:spcBef>
              <a:buClr>
                <a:srgbClr val="1E3261"/>
              </a:buClr>
              <a:buSzPct val="100000"/>
              <a:buBlip>
                <a:blip>
                  <a:extLst>
                    <a:ext uri="{96DAC541-7B7A-43D3-8B79-37D633B846F1}">
                      <asvg:svgBlip xmlns:asvg="http://schemas.microsoft.com/office/drawing/2016/SVG/main" r:embed="rId2"/>
                    </a:ext>
                  </a:extLst>
                </a:blip>
              </a:buBlip>
            </a:pPr>
            <a:r>
              <a:rPr lang="en-US" sz="1600">
                <a:latin typeface="Aptos" panose="020B0004020202020204" pitchFamily="34" charset="0"/>
              </a:rPr>
              <a:t>PTP &amp; PWS reject water recycling system to reduce the raw water system </a:t>
            </a:r>
          </a:p>
          <a:p>
            <a:pPr marL="285750" indent="-285750">
              <a:spcBef>
                <a:spcPts val="400"/>
              </a:spcBef>
              <a:buClr>
                <a:srgbClr val="1E3261"/>
              </a:buClr>
              <a:buSzPct val="100000"/>
              <a:buBlip>
                <a:blip>
                  <a:extLst>
                    <a:ext uri="{96DAC541-7B7A-43D3-8B79-37D633B846F1}">
                      <asvg:svgBlip xmlns:asvg="http://schemas.microsoft.com/office/drawing/2016/SVG/main" r:embed="rId2"/>
                    </a:ext>
                  </a:extLst>
                </a:blip>
              </a:buBlip>
            </a:pPr>
            <a:r>
              <a:rPr lang="en-US" sz="1600">
                <a:latin typeface="Aptos" panose="020B0004020202020204" pitchFamily="34" charset="0"/>
              </a:rPr>
              <a:t>Implemented desilication process from CDRO reject to increase overall 96% recovery</a:t>
            </a:r>
          </a:p>
        </p:txBody>
      </p:sp>
      <p:sp>
        <p:nvSpPr>
          <p:cNvPr id="26" name="Text Placeholder 23">
            <a:extLst>
              <a:ext uri="{FF2B5EF4-FFF2-40B4-BE49-F238E27FC236}">
                <a16:creationId xmlns:a16="http://schemas.microsoft.com/office/drawing/2014/main" id="{390AA15E-40B3-5F79-0534-EF263FCD8CEB}"/>
              </a:ext>
            </a:extLst>
          </p:cNvPr>
          <p:cNvSpPr>
            <a:spLocks noGrp="1"/>
          </p:cNvSpPr>
          <p:nvPr>
            <p:ph type="body" sz="quarter" idx="18" hasCustomPrompt="1"/>
          </p:nvPr>
        </p:nvSpPr>
        <p:spPr>
          <a:xfrm>
            <a:off x="7983198" y="4194729"/>
            <a:ext cx="3083604" cy="639762"/>
          </a:xfrm>
          <a:prstGeom prst="rect">
            <a:avLst/>
          </a:prstGeom>
        </p:spPr>
        <p:txBody>
          <a:bodyPr/>
          <a:lstStyle>
            <a:lvl1pPr marL="0" indent="0" algn="l">
              <a:spcBef>
                <a:spcPts val="0"/>
              </a:spcBef>
              <a:buNone/>
              <a:defRPr sz="1600"/>
            </a:lvl1pPr>
            <a:lvl2pPr marL="457200" indent="0" algn="ctr">
              <a:buNone/>
              <a:defRPr sz="1400"/>
            </a:lvl2pPr>
            <a:lvl3pPr marL="914400" indent="0" algn="ctr">
              <a:buNone/>
              <a:defRPr sz="1200"/>
            </a:lvl3pPr>
            <a:lvl4pPr marL="1371600" indent="0" algn="ctr">
              <a:buNone/>
              <a:defRPr sz="1100"/>
            </a:lvl4pPr>
            <a:lvl5pPr marL="1828800" indent="0" algn="ctr">
              <a:buNone/>
              <a:defRPr sz="1100"/>
            </a:lvl5pPr>
          </a:lstStyle>
          <a:p>
            <a:pPr marL="285750" indent="-285750">
              <a:spcBef>
                <a:spcPts val="400"/>
              </a:spcBef>
              <a:buClr>
                <a:srgbClr val="1E3261"/>
              </a:buClr>
              <a:buSzPct val="100000"/>
              <a:buBlip>
                <a:blip>
                  <a:extLst>
                    <a:ext uri="{96DAC541-7B7A-43D3-8B79-37D633B846F1}">
                      <asvg:svgBlip xmlns:asvg="http://schemas.microsoft.com/office/drawing/2016/SVG/main" r:embed="rId2"/>
                    </a:ext>
                  </a:extLst>
                </a:blip>
              </a:buBlip>
            </a:pPr>
            <a:r>
              <a:rPr lang="en-US" sz="1600">
                <a:latin typeface="Aptos" panose="020B0004020202020204" pitchFamily="34" charset="0"/>
              </a:rPr>
              <a:t>Utilizing LPG in boilers as part of our strategy to reduce overall emissions and carbon footprint</a:t>
            </a:r>
          </a:p>
        </p:txBody>
      </p:sp>
      <p:pic>
        <p:nvPicPr>
          <p:cNvPr id="2" name="Graphic 1">
            <a:extLst>
              <a:ext uri="{FF2B5EF4-FFF2-40B4-BE49-F238E27FC236}">
                <a16:creationId xmlns:a16="http://schemas.microsoft.com/office/drawing/2014/main" id="{2E8C501B-6532-DB1B-4B8B-87004F313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139280" y="2498295"/>
            <a:ext cx="1197286" cy="1120123"/>
          </a:xfrm>
          <a:prstGeom prst="rect">
            <a:avLst/>
          </a:prstGeom>
        </p:spPr>
      </p:pic>
      <p:pic>
        <p:nvPicPr>
          <p:cNvPr id="9" name="Graphic 8">
            <a:extLst>
              <a:ext uri="{FF2B5EF4-FFF2-40B4-BE49-F238E27FC236}">
                <a16:creationId xmlns:a16="http://schemas.microsoft.com/office/drawing/2014/main" id="{8EEE5242-D77B-5B29-2865-FA6B6E320BC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003542" y="2487649"/>
            <a:ext cx="1091570" cy="1141414"/>
          </a:xfrm>
          <a:prstGeom prst="rect">
            <a:avLst/>
          </a:prstGeom>
        </p:spPr>
      </p:pic>
      <p:pic>
        <p:nvPicPr>
          <p:cNvPr id="10" name="Graphic 9">
            <a:extLst>
              <a:ext uri="{FF2B5EF4-FFF2-40B4-BE49-F238E27FC236}">
                <a16:creationId xmlns:a16="http://schemas.microsoft.com/office/drawing/2014/main" id="{9351406C-0263-FE5E-D35F-71F39636F89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5546675" y="2501510"/>
            <a:ext cx="1113693" cy="1113693"/>
          </a:xfrm>
          <a:prstGeom prst="rect">
            <a:avLst/>
          </a:prstGeom>
        </p:spPr>
      </p:pic>
      <p:sp>
        <p:nvSpPr>
          <p:cNvPr id="3" name="Slide Number Placeholder 8">
            <a:extLst>
              <a:ext uri="{FF2B5EF4-FFF2-40B4-BE49-F238E27FC236}">
                <a16:creationId xmlns:a16="http://schemas.microsoft.com/office/drawing/2014/main" id="{0138C979-B259-E756-7A5E-ABCA64DD9C6A}"/>
              </a:ext>
            </a:extLst>
          </p:cNvPr>
          <p:cNvSpPr txBox="1">
            <a:spLocks/>
          </p:cNvSpPr>
          <p:nvPr userDrawn="1"/>
        </p:nvSpPr>
        <p:spPr>
          <a:xfrm>
            <a:off x="382361" y="6389908"/>
            <a:ext cx="2743200" cy="366713"/>
          </a:xfrm>
          <a:prstGeom prst="rect">
            <a:avLst/>
          </a:prstGeom>
        </p:spPr>
        <p:txBody>
          <a:bodyPr vert="horz" lIns="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7C3A32-AA12-1D40-A06C-A58E2E527F3A}" type="slidenum">
              <a:rPr lang="en-US" smtClean="0">
                <a:latin typeface="Aptos" panose="020B0004020202020204" pitchFamily="34" charset="0"/>
              </a:rPr>
              <a:pPr/>
              <a:t>‹#›</a:t>
            </a:fld>
            <a:endParaRPr lang="en-US">
              <a:latin typeface="Aptos" panose="020B0004020202020204" pitchFamily="34" charset="0"/>
            </a:endParaRPr>
          </a:p>
        </p:txBody>
      </p:sp>
    </p:spTree>
    <p:extLst>
      <p:ext uri="{BB962C8B-B14F-4D97-AF65-F5344CB8AC3E}">
        <p14:creationId xmlns:p14="http://schemas.microsoft.com/office/powerpoint/2010/main" val="12099387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0848ED1-FFDE-F2C2-548B-DE1B37AC3094}"/>
              </a:ext>
            </a:extLst>
          </p:cNvPr>
          <p:cNvSpPr/>
          <p:nvPr userDrawn="1"/>
        </p:nvSpPr>
        <p:spPr>
          <a:xfrm>
            <a:off x="0"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4" name="Title 1">
            <a:extLst>
              <a:ext uri="{FF2B5EF4-FFF2-40B4-BE49-F238E27FC236}">
                <a16:creationId xmlns:a16="http://schemas.microsoft.com/office/drawing/2014/main" id="{5C653FB9-F43D-C920-B4DF-FC0BC9B7B65C}"/>
              </a:ext>
            </a:extLst>
          </p:cNvPr>
          <p:cNvSpPr>
            <a:spLocks noGrp="1"/>
          </p:cNvSpPr>
          <p:nvPr>
            <p:ph type="ctrTitle"/>
          </p:nvPr>
        </p:nvSpPr>
        <p:spPr>
          <a:xfrm>
            <a:off x="9111096" y="3677398"/>
            <a:ext cx="2709429" cy="494089"/>
          </a:xfrm>
          <a:prstGeom prst="rect">
            <a:avLst/>
          </a:prstGeom>
        </p:spPr>
        <p:txBody>
          <a:bodyPr lIns="0" tIns="0" rIns="0" bIns="0" anchor="t" anchorCtr="0">
            <a:noAutofit/>
          </a:bodyPr>
          <a:lstStyle/>
          <a:p>
            <a:pPr algn="l">
              <a:lnSpc>
                <a:spcPts val="3200"/>
              </a:lnSpc>
            </a:pPr>
            <a:r>
              <a:rPr lang="en-US" sz="2600" b="1">
                <a:solidFill>
                  <a:srgbClr val="FFD200"/>
                </a:solidFill>
                <a:latin typeface="Aptos" panose="020B0004020202020204" pitchFamily="34" charset="0"/>
              </a:rPr>
              <a:t>Thank you</a:t>
            </a:r>
          </a:p>
        </p:txBody>
      </p:sp>
      <p:pic>
        <p:nvPicPr>
          <p:cNvPr id="6" name="Graphic 5">
            <a:extLst>
              <a:ext uri="{FF2B5EF4-FFF2-40B4-BE49-F238E27FC236}">
                <a16:creationId xmlns:a16="http://schemas.microsoft.com/office/drawing/2014/main" id="{052D1B82-25F7-7E9F-28EA-442F8E9B39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4654" y="5360855"/>
            <a:ext cx="5514372" cy="1443693"/>
          </a:xfrm>
          <a:prstGeom prst="rect">
            <a:avLst/>
          </a:prstGeom>
        </p:spPr>
      </p:pic>
      <p:sp>
        <p:nvSpPr>
          <p:cNvPr id="8" name="Title 1">
            <a:extLst>
              <a:ext uri="{FF2B5EF4-FFF2-40B4-BE49-F238E27FC236}">
                <a16:creationId xmlns:a16="http://schemas.microsoft.com/office/drawing/2014/main" id="{8A0940D8-F35B-A8A0-9F10-954F1689F9E9}"/>
              </a:ext>
            </a:extLst>
          </p:cNvPr>
          <p:cNvSpPr txBox="1">
            <a:spLocks/>
          </p:cNvSpPr>
          <p:nvPr userDrawn="1"/>
        </p:nvSpPr>
        <p:spPr>
          <a:xfrm>
            <a:off x="1365067" y="379828"/>
            <a:ext cx="4360129" cy="2315751"/>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Aft>
                <a:spcPts val="1800"/>
              </a:spcAft>
            </a:pPr>
            <a:r>
              <a:rPr lang="en-US" sz="2400">
                <a:solidFill>
                  <a:schemeClr val="bg1"/>
                </a:solidFill>
                <a:latin typeface="Aptos"/>
              </a:rPr>
              <a:t>End-to-end offering</a:t>
            </a:r>
            <a:br>
              <a:rPr lang="en-US" sz="2400">
                <a:latin typeface="Aptos" panose="020B0004020202020204" pitchFamily="34" charset="0"/>
              </a:rPr>
            </a:br>
            <a:r>
              <a:rPr lang="en-US" sz="2400">
                <a:solidFill>
                  <a:schemeClr val="bg1"/>
                </a:solidFill>
                <a:latin typeface="Aptos"/>
              </a:rPr>
              <a:t>Strong technical acumen</a:t>
            </a:r>
            <a:br>
              <a:rPr lang="en-US" sz="2400">
                <a:latin typeface="Aptos" panose="020B0004020202020204" pitchFamily="34" charset="0"/>
              </a:rPr>
            </a:br>
            <a:r>
              <a:rPr lang="en-US" sz="2400">
                <a:solidFill>
                  <a:schemeClr val="bg1"/>
                </a:solidFill>
                <a:latin typeface="Aptos"/>
              </a:rPr>
              <a:t>State of the art facilities</a:t>
            </a:r>
            <a:br>
              <a:rPr lang="en-US" sz="2400">
                <a:latin typeface="Aptos" panose="020B0004020202020204" pitchFamily="34" charset="0"/>
              </a:rPr>
            </a:br>
            <a:r>
              <a:rPr lang="en-US" sz="2400">
                <a:solidFill>
                  <a:schemeClr val="bg1"/>
                </a:solidFill>
                <a:latin typeface="Aptos"/>
              </a:rPr>
              <a:t>Worldwide quality and regulatory</a:t>
            </a:r>
            <a:br>
              <a:rPr lang="en-US" sz="2400">
                <a:latin typeface="Aptos" panose="020B0004020202020204" pitchFamily="34" charset="0"/>
              </a:rPr>
            </a:br>
            <a:r>
              <a:rPr lang="en-US" sz="2400">
                <a:solidFill>
                  <a:schemeClr val="bg1"/>
                </a:solidFill>
                <a:latin typeface="Aptos"/>
              </a:rPr>
              <a:t>High capacity</a:t>
            </a:r>
          </a:p>
        </p:txBody>
      </p:sp>
      <p:pic>
        <p:nvPicPr>
          <p:cNvPr id="9" name="Graphic 8">
            <a:extLst>
              <a:ext uri="{FF2B5EF4-FFF2-40B4-BE49-F238E27FC236}">
                <a16:creationId xmlns:a16="http://schemas.microsoft.com/office/drawing/2014/main" id="{D11776D8-B017-19A7-F787-8149D116FF4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a:off x="5967531" y="391404"/>
            <a:ext cx="732437" cy="1788509"/>
          </a:xfrm>
          <a:prstGeom prst="rect">
            <a:avLst/>
          </a:prstGeom>
        </p:spPr>
      </p:pic>
      <p:pic>
        <p:nvPicPr>
          <p:cNvPr id="10" name="Graphic 9">
            <a:extLst>
              <a:ext uri="{FF2B5EF4-FFF2-40B4-BE49-F238E27FC236}">
                <a16:creationId xmlns:a16="http://schemas.microsoft.com/office/drawing/2014/main" id="{6CADB051-8CC0-DBFA-E40E-9075000684F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0800000">
            <a:off x="6838917" y="391403"/>
            <a:ext cx="732437" cy="1788509"/>
          </a:xfrm>
          <a:prstGeom prst="rect">
            <a:avLst/>
          </a:prstGeom>
        </p:spPr>
      </p:pic>
      <p:pic>
        <p:nvPicPr>
          <p:cNvPr id="11" name="Graphic 10">
            <a:extLst>
              <a:ext uri="{FF2B5EF4-FFF2-40B4-BE49-F238E27FC236}">
                <a16:creationId xmlns:a16="http://schemas.microsoft.com/office/drawing/2014/main" id="{9D4055FA-45FE-58BB-C05B-CB669883B48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0800000">
            <a:off x="372692" y="391403"/>
            <a:ext cx="732437" cy="1788509"/>
          </a:xfrm>
          <a:prstGeom prst="rect">
            <a:avLst/>
          </a:prstGeom>
        </p:spPr>
      </p:pic>
      <p:pic>
        <p:nvPicPr>
          <p:cNvPr id="12" name="Graphic 11">
            <a:extLst>
              <a:ext uri="{FF2B5EF4-FFF2-40B4-BE49-F238E27FC236}">
                <a16:creationId xmlns:a16="http://schemas.microsoft.com/office/drawing/2014/main" id="{0DF7EF76-B8B3-7567-3571-AA87F22A7CE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a:off x="11086871" y="391404"/>
            <a:ext cx="732437" cy="1788509"/>
          </a:xfrm>
          <a:prstGeom prst="rect">
            <a:avLst/>
          </a:prstGeom>
        </p:spPr>
      </p:pic>
      <p:pic>
        <p:nvPicPr>
          <p:cNvPr id="13" name="Graphic 12">
            <a:extLst>
              <a:ext uri="{FF2B5EF4-FFF2-40B4-BE49-F238E27FC236}">
                <a16:creationId xmlns:a16="http://schemas.microsoft.com/office/drawing/2014/main" id="{BBFE1538-78F4-F595-83A6-3BE4DDB562C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0800000">
            <a:off x="8836959" y="391403"/>
            <a:ext cx="732437" cy="1788509"/>
          </a:xfrm>
          <a:prstGeom prst="rect">
            <a:avLst/>
          </a:prstGeom>
        </p:spPr>
      </p:pic>
      <p:pic>
        <p:nvPicPr>
          <p:cNvPr id="14" name="Graphic 13">
            <a:extLst>
              <a:ext uri="{FF2B5EF4-FFF2-40B4-BE49-F238E27FC236}">
                <a16:creationId xmlns:a16="http://schemas.microsoft.com/office/drawing/2014/main" id="{24BAF7EA-19AA-FA23-133A-834EC3504C9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a:off x="8017545" y="391404"/>
            <a:ext cx="732437" cy="1788509"/>
          </a:xfrm>
          <a:prstGeom prst="rect">
            <a:avLst/>
          </a:prstGeom>
        </p:spPr>
      </p:pic>
      <p:sp>
        <p:nvSpPr>
          <p:cNvPr id="16" name="Text Placeholder 15">
            <a:extLst>
              <a:ext uri="{FF2B5EF4-FFF2-40B4-BE49-F238E27FC236}">
                <a16:creationId xmlns:a16="http://schemas.microsoft.com/office/drawing/2014/main" id="{53A980C5-9BF4-EF00-0871-6700E0CB57A7}"/>
              </a:ext>
            </a:extLst>
          </p:cNvPr>
          <p:cNvSpPr>
            <a:spLocks noGrp="1"/>
          </p:cNvSpPr>
          <p:nvPr>
            <p:ph type="body" sz="quarter" idx="10" hasCustomPrompt="1"/>
          </p:nvPr>
        </p:nvSpPr>
        <p:spPr>
          <a:xfrm>
            <a:off x="9110663" y="4416425"/>
            <a:ext cx="2889250" cy="944563"/>
          </a:xfrm>
          <a:prstGeom prst="rect">
            <a:avLst/>
          </a:prstGeom>
        </p:spPr>
        <p:txBody>
          <a:bodyPr lIns="0" tIns="0" rIns="0" bIns="0"/>
          <a:lstStyle>
            <a:lvl1pPr marL="0" indent="0">
              <a:spcBef>
                <a:spcPts val="0"/>
              </a:spcBef>
              <a:spcAft>
                <a:spcPts val="600"/>
              </a:spcAft>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algn="l">
              <a:lnSpc>
                <a:spcPct val="100000"/>
              </a:lnSpc>
            </a:pPr>
            <a:r>
              <a:rPr lang="en-US" sz="1600" b="1">
                <a:solidFill>
                  <a:schemeClr val="bg1"/>
                </a:solidFill>
                <a:latin typeface="Aptos" panose="020B0004020202020204" pitchFamily="34" charset="0"/>
              </a:rPr>
              <a:t>Nitin Mittal</a:t>
            </a:r>
            <a:br>
              <a:rPr lang="en-US" sz="1600" b="1">
                <a:solidFill>
                  <a:schemeClr val="bg1"/>
                </a:solidFill>
                <a:latin typeface="Aptos" panose="020B0004020202020204" pitchFamily="34" charset="0"/>
              </a:rPr>
            </a:br>
            <a:r>
              <a:rPr lang="en-US" sz="1400">
                <a:solidFill>
                  <a:schemeClr val="bg1"/>
                </a:solidFill>
                <a:latin typeface="Aptos" panose="020B0004020202020204" pitchFamily="34" charset="0"/>
              </a:rPr>
              <a:t>Director, Business Development</a:t>
            </a:r>
          </a:p>
          <a:p>
            <a:pPr algn="l">
              <a:lnSpc>
                <a:spcPct val="100000"/>
              </a:lnSpc>
            </a:pPr>
            <a:r>
              <a:rPr lang="en-US" sz="1400">
                <a:solidFill>
                  <a:srgbClr val="FFD200"/>
                </a:solidFill>
                <a:latin typeface="Aptos" panose="020B0004020202020204" pitchFamily="34" charset="0"/>
              </a:rPr>
              <a:t>Nitin.mittal@stelis.com </a:t>
            </a:r>
          </a:p>
        </p:txBody>
      </p:sp>
      <p:sp>
        <p:nvSpPr>
          <p:cNvPr id="21" name="Text Placeholder 15">
            <a:extLst>
              <a:ext uri="{FF2B5EF4-FFF2-40B4-BE49-F238E27FC236}">
                <a16:creationId xmlns:a16="http://schemas.microsoft.com/office/drawing/2014/main" id="{70C017B7-143A-CF04-33F0-7252F46226DB}"/>
              </a:ext>
            </a:extLst>
          </p:cNvPr>
          <p:cNvSpPr>
            <a:spLocks noGrp="1"/>
          </p:cNvSpPr>
          <p:nvPr>
            <p:ph type="body" sz="quarter" idx="12" hasCustomPrompt="1"/>
          </p:nvPr>
        </p:nvSpPr>
        <p:spPr>
          <a:xfrm>
            <a:off x="9110663" y="5523330"/>
            <a:ext cx="2889250" cy="944563"/>
          </a:xfrm>
          <a:prstGeom prst="rect">
            <a:avLst/>
          </a:prstGeom>
        </p:spPr>
        <p:txBody>
          <a:bodyPr lIns="0" tIns="0" rIns="0" bIns="0"/>
          <a:lstStyle>
            <a:lvl1pPr marL="0" indent="0">
              <a:spcBef>
                <a:spcPts val="0"/>
              </a:spcBef>
              <a:spcAft>
                <a:spcPts val="600"/>
              </a:spcAft>
              <a:buNone/>
              <a:defRPr sz="1400">
                <a:solidFill>
                  <a:schemeClr val="bg1"/>
                </a:solidFill>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algn="l">
              <a:lnSpc>
                <a:spcPct val="100000"/>
              </a:lnSpc>
            </a:pPr>
            <a:r>
              <a:rPr lang="en-US" sz="1600" b="1">
                <a:solidFill>
                  <a:schemeClr val="bg1"/>
                </a:solidFill>
                <a:latin typeface="Aptos" panose="020B0004020202020204" pitchFamily="34" charset="0"/>
              </a:rPr>
              <a:t>Gunjan Bajaj</a:t>
            </a:r>
            <a:br>
              <a:rPr lang="en-US" sz="1600" b="1">
                <a:solidFill>
                  <a:schemeClr val="bg1"/>
                </a:solidFill>
                <a:latin typeface="Aptos" panose="020B0004020202020204" pitchFamily="34" charset="0"/>
              </a:rPr>
            </a:br>
            <a:r>
              <a:rPr lang="en-US" sz="1400">
                <a:solidFill>
                  <a:schemeClr val="bg1"/>
                </a:solidFill>
                <a:latin typeface="Aptos" panose="020B0004020202020204" pitchFamily="34" charset="0"/>
              </a:rPr>
              <a:t>Director, Business Development</a:t>
            </a:r>
          </a:p>
          <a:p>
            <a:pPr algn="l">
              <a:lnSpc>
                <a:spcPct val="100000"/>
              </a:lnSpc>
            </a:pPr>
            <a:r>
              <a:rPr lang="en-US" sz="1400">
                <a:solidFill>
                  <a:srgbClr val="FFD200"/>
                </a:solidFill>
                <a:latin typeface="Aptos" panose="020B0004020202020204" pitchFamily="34" charset="0"/>
              </a:rPr>
              <a:t>Gunjan.bajaj@stelis.com </a:t>
            </a:r>
          </a:p>
          <a:p>
            <a:pPr algn="l">
              <a:lnSpc>
                <a:spcPct val="100000"/>
              </a:lnSpc>
            </a:pPr>
            <a:endParaRPr lang="en-US" sz="1400">
              <a:solidFill>
                <a:srgbClr val="FFD200"/>
              </a:solidFill>
              <a:latin typeface="Aptos" panose="020B0004020202020204" pitchFamily="34" charset="0"/>
            </a:endParaRPr>
          </a:p>
          <a:p>
            <a:pPr algn="l">
              <a:lnSpc>
                <a:spcPct val="100000"/>
              </a:lnSpc>
            </a:pPr>
            <a:endParaRPr lang="en-US" sz="1400">
              <a:solidFill>
                <a:srgbClr val="FFD200"/>
              </a:solidFill>
              <a:latin typeface="Aptos" panose="020B0004020202020204" pitchFamily="34" charset="0"/>
            </a:endParaRPr>
          </a:p>
        </p:txBody>
      </p:sp>
    </p:spTree>
    <p:extLst>
      <p:ext uri="{BB962C8B-B14F-4D97-AF65-F5344CB8AC3E}">
        <p14:creationId xmlns:p14="http://schemas.microsoft.com/office/powerpoint/2010/main" val="2144689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B9B72-A887-4ED1-8587-56354812602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3F14BA4-955D-99CA-66A5-ADBDADB7DAF9}"/>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grpSp>
        <p:nvGrpSpPr>
          <p:cNvPr id="4" name="Group 3">
            <a:extLst>
              <a:ext uri="{FF2B5EF4-FFF2-40B4-BE49-F238E27FC236}">
                <a16:creationId xmlns:a16="http://schemas.microsoft.com/office/drawing/2014/main" id="{14B9AF38-12BA-32CF-0DF4-C5FD51EF994B}"/>
              </a:ext>
            </a:extLst>
          </p:cNvPr>
          <p:cNvGrpSpPr>
            <a:grpSpLocks noChangeAspect="1"/>
          </p:cNvGrpSpPr>
          <p:nvPr userDrawn="1"/>
        </p:nvGrpSpPr>
        <p:grpSpPr>
          <a:xfrm>
            <a:off x="9983561" y="6480516"/>
            <a:ext cx="1828800" cy="187977"/>
            <a:chOff x="8552984" y="6221508"/>
            <a:chExt cx="2284420" cy="234809"/>
          </a:xfrm>
        </p:grpSpPr>
        <p:sp>
          <p:nvSpPr>
            <p:cNvPr id="5" name="Freeform: Shape 4">
              <a:extLst>
                <a:ext uri="{FF2B5EF4-FFF2-40B4-BE49-F238E27FC236}">
                  <a16:creationId xmlns:a16="http://schemas.microsoft.com/office/drawing/2014/main" id="{43F7173B-E68D-44CA-C55C-48B97DEDFBF5}"/>
                </a:ext>
              </a:extLst>
            </p:cNvPr>
            <p:cNvSpPr/>
            <p:nvPr/>
          </p:nvSpPr>
          <p:spPr>
            <a:xfrm>
              <a:off x="8839282" y="6221508"/>
              <a:ext cx="201703" cy="232030"/>
            </a:xfrm>
            <a:custGeom>
              <a:avLst/>
              <a:gdLst>
                <a:gd name="connsiteX0" fmla="*/ 201703 w 201703"/>
                <a:gd name="connsiteY0" fmla="*/ 99863 h 232030"/>
                <a:gd name="connsiteX1" fmla="*/ 201703 w 201703"/>
                <a:gd name="connsiteY1" fmla="*/ 232031 h 232030"/>
                <a:gd name="connsiteX2" fmla="*/ 164452 w 201703"/>
                <a:gd name="connsiteY2" fmla="*/ 232031 h 232030"/>
                <a:gd name="connsiteX3" fmla="*/ 164452 w 201703"/>
                <a:gd name="connsiteY3" fmla="*/ 102121 h 232030"/>
                <a:gd name="connsiteX4" fmla="*/ 104472 w 201703"/>
                <a:gd name="connsiteY4" fmla="*/ 33780 h 232030"/>
                <a:gd name="connsiteX5" fmla="*/ 37252 w 201703"/>
                <a:gd name="connsiteY5" fmla="*/ 112889 h 232030"/>
                <a:gd name="connsiteX6" fmla="*/ 37252 w 201703"/>
                <a:gd name="connsiteY6" fmla="*/ 232031 h 232030"/>
                <a:gd name="connsiteX7" fmla="*/ 0 w 201703"/>
                <a:gd name="connsiteY7" fmla="*/ 232031 h 232030"/>
                <a:gd name="connsiteX8" fmla="*/ 0 w 201703"/>
                <a:gd name="connsiteY8" fmla="*/ 2735 h 232030"/>
                <a:gd name="connsiteX9" fmla="*/ 32250 w 201703"/>
                <a:gd name="connsiteY9" fmla="*/ 2735 h 232030"/>
                <a:gd name="connsiteX10" fmla="*/ 37252 w 201703"/>
                <a:gd name="connsiteY10" fmla="*/ 33736 h 232030"/>
                <a:gd name="connsiteX11" fmla="*/ 110834 w 201703"/>
                <a:gd name="connsiteY11" fmla="*/ 0 h 232030"/>
                <a:gd name="connsiteX12" fmla="*/ 201703 w 201703"/>
                <a:gd name="connsiteY12" fmla="*/ 99820 h 23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703" h="232030">
                  <a:moveTo>
                    <a:pt x="201703" y="99863"/>
                  </a:moveTo>
                  <a:lnTo>
                    <a:pt x="201703" y="232031"/>
                  </a:lnTo>
                  <a:lnTo>
                    <a:pt x="164452" y="232031"/>
                  </a:lnTo>
                  <a:lnTo>
                    <a:pt x="164452" y="102121"/>
                  </a:lnTo>
                  <a:cubicBezTo>
                    <a:pt x="164452" y="57617"/>
                    <a:pt x="142645" y="33780"/>
                    <a:pt x="104472" y="33780"/>
                  </a:cubicBezTo>
                  <a:cubicBezTo>
                    <a:pt x="63578" y="33780"/>
                    <a:pt x="37252" y="63913"/>
                    <a:pt x="37252" y="112889"/>
                  </a:cubicBezTo>
                  <a:lnTo>
                    <a:pt x="37252" y="232031"/>
                  </a:lnTo>
                  <a:lnTo>
                    <a:pt x="0" y="232031"/>
                  </a:lnTo>
                  <a:lnTo>
                    <a:pt x="0" y="2735"/>
                  </a:lnTo>
                  <a:lnTo>
                    <a:pt x="32250" y="2735"/>
                  </a:lnTo>
                  <a:lnTo>
                    <a:pt x="37252" y="33736"/>
                  </a:lnTo>
                  <a:cubicBezTo>
                    <a:pt x="50898" y="16195"/>
                    <a:pt x="74065" y="0"/>
                    <a:pt x="110834" y="0"/>
                  </a:cubicBezTo>
                  <a:cubicBezTo>
                    <a:pt x="160810" y="0"/>
                    <a:pt x="201703" y="26963"/>
                    <a:pt x="201703" y="99820"/>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6" name="Freeform: Shape 5">
              <a:extLst>
                <a:ext uri="{FF2B5EF4-FFF2-40B4-BE49-F238E27FC236}">
                  <a16:creationId xmlns:a16="http://schemas.microsoft.com/office/drawing/2014/main" id="{27231A06-7C54-EC59-2FFF-01779EE2BBF9}"/>
                </a:ext>
              </a:extLst>
            </p:cNvPr>
            <p:cNvSpPr/>
            <p:nvPr/>
          </p:nvSpPr>
          <p:spPr>
            <a:xfrm>
              <a:off x="9095437"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420 w 219956"/>
                <a:gd name="connsiteY11" fmla="*/ 93958 h 234679"/>
                <a:gd name="connsiteX12" fmla="*/ 179984 w 219956"/>
                <a:gd name="connsiteY12" fmla="*/ 93958 h 234679"/>
                <a:gd name="connsiteX13" fmla="*/ 110483 w 219956"/>
                <a:gd name="connsiteY13" fmla="*/ 32347 h 234679"/>
                <a:gd name="connsiteX14" fmla="*/ 41420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5014"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420" y="93958"/>
                  </a:moveTo>
                  <a:lnTo>
                    <a:pt x="179984" y="93958"/>
                  </a:lnTo>
                  <a:cubicBezTo>
                    <a:pt x="176342" y="54404"/>
                    <a:pt x="149095" y="32347"/>
                    <a:pt x="110483" y="32347"/>
                  </a:cubicBezTo>
                  <a:cubicBezTo>
                    <a:pt x="76390" y="32347"/>
                    <a:pt x="45062" y="56618"/>
                    <a:pt x="41420"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8" name="Freeform: Shape 7">
              <a:extLst>
                <a:ext uri="{FF2B5EF4-FFF2-40B4-BE49-F238E27FC236}">
                  <a16:creationId xmlns:a16="http://schemas.microsoft.com/office/drawing/2014/main" id="{1E208DE2-EE40-05F4-0E36-F87A6CDAAAC1}"/>
                </a:ext>
              </a:extLst>
            </p:cNvPr>
            <p:cNvSpPr/>
            <p:nvPr/>
          </p:nvSpPr>
          <p:spPr>
            <a:xfrm>
              <a:off x="9368090" y="6221508"/>
              <a:ext cx="194902" cy="234722"/>
            </a:xfrm>
            <a:custGeom>
              <a:avLst/>
              <a:gdLst>
                <a:gd name="connsiteX0" fmla="*/ 0 w 194902"/>
                <a:gd name="connsiteY0" fmla="*/ 156482 h 234722"/>
                <a:gd name="connsiteX1" fmla="*/ 38173 w 194902"/>
                <a:gd name="connsiteY1" fmla="*/ 156482 h 234722"/>
                <a:gd name="connsiteX2" fmla="*/ 102234 w 194902"/>
                <a:gd name="connsiteY2" fmla="*/ 203244 h 234722"/>
                <a:gd name="connsiteX3" fmla="*/ 158133 w 194902"/>
                <a:gd name="connsiteY3" fmla="*/ 168161 h 234722"/>
                <a:gd name="connsiteX4" fmla="*/ 98153 w 194902"/>
                <a:gd name="connsiteY4" fmla="*/ 133079 h 234722"/>
                <a:gd name="connsiteX5" fmla="*/ 5002 w 194902"/>
                <a:gd name="connsiteY5" fmla="*/ 68776 h 234722"/>
                <a:gd name="connsiteX6" fmla="*/ 95872 w 194902"/>
                <a:gd name="connsiteY6" fmla="*/ 0 h 234722"/>
                <a:gd name="connsiteX7" fmla="*/ 190383 w 194902"/>
                <a:gd name="connsiteY7" fmla="*/ 72379 h 234722"/>
                <a:gd name="connsiteX8" fmla="*/ 152210 w 194902"/>
                <a:gd name="connsiteY8" fmla="*/ 72379 h 234722"/>
                <a:gd name="connsiteX9" fmla="*/ 95872 w 194902"/>
                <a:gd name="connsiteY9" fmla="*/ 31479 h 234722"/>
                <a:gd name="connsiteX10" fmla="*/ 41815 w 194902"/>
                <a:gd name="connsiteY10" fmla="*/ 66084 h 234722"/>
                <a:gd name="connsiteX11" fmla="*/ 99952 w 194902"/>
                <a:gd name="connsiteY11" fmla="*/ 98474 h 234722"/>
                <a:gd name="connsiteX12" fmla="*/ 194902 w 194902"/>
                <a:gd name="connsiteY12" fmla="*/ 165469 h 234722"/>
                <a:gd name="connsiteX13" fmla="*/ 102234 w 194902"/>
                <a:gd name="connsiteY13" fmla="*/ 234723 h 234722"/>
                <a:gd name="connsiteX14" fmla="*/ 0 w 194902"/>
                <a:gd name="connsiteY14" fmla="*/ 156482 h 23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902" h="234722">
                  <a:moveTo>
                    <a:pt x="0" y="156482"/>
                  </a:moveTo>
                  <a:lnTo>
                    <a:pt x="38173" y="156482"/>
                  </a:lnTo>
                  <a:cubicBezTo>
                    <a:pt x="39533" y="183445"/>
                    <a:pt x="63622" y="203244"/>
                    <a:pt x="102234" y="203244"/>
                  </a:cubicBezTo>
                  <a:cubicBezTo>
                    <a:pt x="134966" y="203244"/>
                    <a:pt x="158133" y="189306"/>
                    <a:pt x="158133" y="168161"/>
                  </a:cubicBezTo>
                  <a:cubicBezTo>
                    <a:pt x="158133" y="139375"/>
                    <a:pt x="132684" y="137160"/>
                    <a:pt x="98153" y="133079"/>
                  </a:cubicBezTo>
                  <a:cubicBezTo>
                    <a:pt x="46378" y="126783"/>
                    <a:pt x="5002" y="116449"/>
                    <a:pt x="5002" y="68776"/>
                  </a:cubicBezTo>
                  <a:cubicBezTo>
                    <a:pt x="5002" y="26963"/>
                    <a:pt x="43614" y="0"/>
                    <a:pt x="95872" y="0"/>
                  </a:cubicBezTo>
                  <a:cubicBezTo>
                    <a:pt x="148129" y="0"/>
                    <a:pt x="186741" y="24705"/>
                    <a:pt x="190383" y="72379"/>
                  </a:cubicBezTo>
                  <a:lnTo>
                    <a:pt x="152210" y="72379"/>
                  </a:lnTo>
                  <a:cubicBezTo>
                    <a:pt x="149489" y="49020"/>
                    <a:pt x="127682" y="31479"/>
                    <a:pt x="95872" y="31479"/>
                  </a:cubicBezTo>
                  <a:cubicBezTo>
                    <a:pt x="64061" y="31479"/>
                    <a:pt x="41815" y="44982"/>
                    <a:pt x="41815" y="66084"/>
                  </a:cubicBezTo>
                  <a:cubicBezTo>
                    <a:pt x="41815" y="91267"/>
                    <a:pt x="66342" y="94393"/>
                    <a:pt x="99952" y="98474"/>
                  </a:cubicBezTo>
                  <a:cubicBezTo>
                    <a:pt x="152649" y="104770"/>
                    <a:pt x="194902" y="114669"/>
                    <a:pt x="194902" y="165469"/>
                  </a:cubicBezTo>
                  <a:cubicBezTo>
                    <a:pt x="194902" y="208194"/>
                    <a:pt x="153570" y="234723"/>
                    <a:pt x="102234" y="234723"/>
                  </a:cubicBezTo>
                  <a:cubicBezTo>
                    <a:pt x="42254" y="234723"/>
                    <a:pt x="921" y="206848"/>
                    <a:pt x="0" y="15648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9" name="Freeform: Shape 8">
              <a:extLst>
                <a:ext uri="{FF2B5EF4-FFF2-40B4-BE49-F238E27FC236}">
                  <a16:creationId xmlns:a16="http://schemas.microsoft.com/office/drawing/2014/main" id="{C885BDC5-3D39-D4EC-84AA-32613B67270E}"/>
                </a:ext>
              </a:extLst>
            </p:cNvPr>
            <p:cNvSpPr/>
            <p:nvPr/>
          </p:nvSpPr>
          <p:spPr>
            <a:xfrm>
              <a:off x="9607527" y="6221552"/>
              <a:ext cx="229916" cy="234635"/>
            </a:xfrm>
            <a:custGeom>
              <a:avLst/>
              <a:gdLst>
                <a:gd name="connsiteX0" fmla="*/ 0 w 229916"/>
                <a:gd name="connsiteY0" fmla="*/ 117318 h 234635"/>
                <a:gd name="connsiteX1" fmla="*/ 114958 w 229916"/>
                <a:gd name="connsiteY1" fmla="*/ 0 h 234635"/>
                <a:gd name="connsiteX2" fmla="*/ 229916 w 229916"/>
                <a:gd name="connsiteY2" fmla="*/ 117318 h 234635"/>
                <a:gd name="connsiteX3" fmla="*/ 114958 w 229916"/>
                <a:gd name="connsiteY3" fmla="*/ 234636 h 234635"/>
                <a:gd name="connsiteX4" fmla="*/ 0 w 229916"/>
                <a:gd name="connsiteY4" fmla="*/ 117318 h 234635"/>
                <a:gd name="connsiteX5" fmla="*/ 191699 w 229916"/>
                <a:gd name="connsiteY5" fmla="*/ 117318 h 234635"/>
                <a:gd name="connsiteX6" fmla="*/ 114914 w 229916"/>
                <a:gd name="connsiteY6" fmla="*/ 32781 h 234635"/>
                <a:gd name="connsiteX7" fmla="*/ 38129 w 229916"/>
                <a:gd name="connsiteY7" fmla="*/ 117318 h 234635"/>
                <a:gd name="connsiteX8" fmla="*/ 114914 w 229916"/>
                <a:gd name="connsiteY8" fmla="*/ 201854 h 234635"/>
                <a:gd name="connsiteX9" fmla="*/ 191699 w 229916"/>
                <a:gd name="connsiteY9" fmla="*/ 117318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916" h="234635">
                  <a:moveTo>
                    <a:pt x="0" y="117318"/>
                  </a:moveTo>
                  <a:cubicBezTo>
                    <a:pt x="0" y="47631"/>
                    <a:pt x="47256" y="0"/>
                    <a:pt x="114958" y="0"/>
                  </a:cubicBezTo>
                  <a:cubicBezTo>
                    <a:pt x="182661" y="0"/>
                    <a:pt x="229916" y="47631"/>
                    <a:pt x="229916" y="117318"/>
                  </a:cubicBezTo>
                  <a:cubicBezTo>
                    <a:pt x="229916" y="187005"/>
                    <a:pt x="182661" y="234636"/>
                    <a:pt x="114958" y="234636"/>
                  </a:cubicBezTo>
                  <a:cubicBezTo>
                    <a:pt x="47256" y="234636"/>
                    <a:pt x="0" y="186962"/>
                    <a:pt x="0" y="117318"/>
                  </a:cubicBezTo>
                  <a:close/>
                  <a:moveTo>
                    <a:pt x="191699" y="117318"/>
                  </a:moveTo>
                  <a:cubicBezTo>
                    <a:pt x="191699" y="68298"/>
                    <a:pt x="160810" y="32781"/>
                    <a:pt x="114914" y="32781"/>
                  </a:cubicBezTo>
                  <a:cubicBezTo>
                    <a:pt x="69019" y="32781"/>
                    <a:pt x="38129" y="68298"/>
                    <a:pt x="38129" y="117318"/>
                  </a:cubicBezTo>
                  <a:cubicBezTo>
                    <a:pt x="38129" y="166338"/>
                    <a:pt x="69019" y="201854"/>
                    <a:pt x="114914" y="201854"/>
                  </a:cubicBezTo>
                  <a:cubicBezTo>
                    <a:pt x="160810" y="201854"/>
                    <a:pt x="191699" y="166338"/>
                    <a:pt x="191699" y="11731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0" name="Freeform: Shape 9">
              <a:extLst>
                <a:ext uri="{FF2B5EF4-FFF2-40B4-BE49-F238E27FC236}">
                  <a16:creationId xmlns:a16="http://schemas.microsoft.com/office/drawing/2014/main" id="{0B381882-B26D-F033-1919-6D0AD615D1DA}"/>
                </a:ext>
              </a:extLst>
            </p:cNvPr>
            <p:cNvSpPr/>
            <p:nvPr/>
          </p:nvSpPr>
          <p:spPr>
            <a:xfrm>
              <a:off x="9885533" y="6224243"/>
              <a:ext cx="199465" cy="231987"/>
            </a:xfrm>
            <a:custGeom>
              <a:avLst/>
              <a:gdLst>
                <a:gd name="connsiteX0" fmla="*/ 162214 w 199465"/>
                <a:gd name="connsiteY0" fmla="*/ 0 h 231987"/>
                <a:gd name="connsiteX1" fmla="*/ 199466 w 199465"/>
                <a:gd name="connsiteY1" fmla="*/ 0 h 231987"/>
                <a:gd name="connsiteX2" fmla="*/ 199466 w 199465"/>
                <a:gd name="connsiteY2" fmla="*/ 229295 h 231987"/>
                <a:gd name="connsiteX3" fmla="*/ 167216 w 199465"/>
                <a:gd name="connsiteY3" fmla="*/ 229295 h 231987"/>
                <a:gd name="connsiteX4" fmla="*/ 162214 w 199465"/>
                <a:gd name="connsiteY4" fmla="*/ 198728 h 231987"/>
                <a:gd name="connsiteX5" fmla="*/ 89509 w 199465"/>
                <a:gd name="connsiteY5" fmla="*/ 231987 h 231987"/>
                <a:gd name="connsiteX6" fmla="*/ 0 w 199465"/>
                <a:gd name="connsiteY6" fmla="*/ 132167 h 231987"/>
                <a:gd name="connsiteX7" fmla="*/ 0 w 199465"/>
                <a:gd name="connsiteY7" fmla="*/ 0 h 231987"/>
                <a:gd name="connsiteX8" fmla="*/ 37252 w 199465"/>
                <a:gd name="connsiteY8" fmla="*/ 0 h 231987"/>
                <a:gd name="connsiteX9" fmla="*/ 37252 w 199465"/>
                <a:gd name="connsiteY9" fmla="*/ 129909 h 231987"/>
                <a:gd name="connsiteX10" fmla="*/ 95871 w 199465"/>
                <a:gd name="connsiteY10" fmla="*/ 198251 h 231987"/>
                <a:gd name="connsiteX11" fmla="*/ 162214 w 199465"/>
                <a:gd name="connsiteY11" fmla="*/ 119141 h 231987"/>
                <a:gd name="connsiteX12" fmla="*/ 162214 w 199465"/>
                <a:gd name="connsiteY12" fmla="*/ 0 h 23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465" h="231987">
                  <a:moveTo>
                    <a:pt x="162214" y="0"/>
                  </a:moveTo>
                  <a:lnTo>
                    <a:pt x="199466" y="0"/>
                  </a:lnTo>
                  <a:lnTo>
                    <a:pt x="199466" y="229295"/>
                  </a:lnTo>
                  <a:lnTo>
                    <a:pt x="167216" y="229295"/>
                  </a:lnTo>
                  <a:lnTo>
                    <a:pt x="162214" y="198728"/>
                  </a:lnTo>
                  <a:cubicBezTo>
                    <a:pt x="148568" y="215792"/>
                    <a:pt x="126322" y="231987"/>
                    <a:pt x="89509" y="231987"/>
                  </a:cubicBezTo>
                  <a:cubicBezTo>
                    <a:pt x="40455" y="231987"/>
                    <a:pt x="0" y="205024"/>
                    <a:pt x="0" y="132167"/>
                  </a:cubicBezTo>
                  <a:lnTo>
                    <a:pt x="0" y="0"/>
                  </a:lnTo>
                  <a:lnTo>
                    <a:pt x="37252" y="0"/>
                  </a:lnTo>
                  <a:lnTo>
                    <a:pt x="37252" y="129909"/>
                  </a:lnTo>
                  <a:cubicBezTo>
                    <a:pt x="37252" y="174414"/>
                    <a:pt x="59059" y="198251"/>
                    <a:pt x="95871" y="198251"/>
                  </a:cubicBezTo>
                  <a:cubicBezTo>
                    <a:pt x="136765" y="198251"/>
                    <a:pt x="162214" y="168118"/>
                    <a:pt x="162214" y="119141"/>
                  </a:cubicBezTo>
                  <a:lnTo>
                    <a:pt x="162214"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1" name="Freeform: Shape 10">
              <a:extLst>
                <a:ext uri="{FF2B5EF4-FFF2-40B4-BE49-F238E27FC236}">
                  <a16:creationId xmlns:a16="http://schemas.microsoft.com/office/drawing/2014/main" id="{0D98E987-F167-0087-6A8D-6D39AA6711DB}"/>
                </a:ext>
              </a:extLst>
            </p:cNvPr>
            <p:cNvSpPr/>
            <p:nvPr/>
          </p:nvSpPr>
          <p:spPr>
            <a:xfrm>
              <a:off x="10140942" y="6224243"/>
              <a:ext cx="188978" cy="229295"/>
            </a:xfrm>
            <a:custGeom>
              <a:avLst/>
              <a:gdLst>
                <a:gd name="connsiteX0" fmla="*/ 188979 w 188978"/>
                <a:gd name="connsiteY0" fmla="*/ 0 h 229295"/>
                <a:gd name="connsiteX1" fmla="*/ 188979 w 188978"/>
                <a:gd name="connsiteY1" fmla="*/ 35951 h 229295"/>
                <a:gd name="connsiteX2" fmla="*/ 159011 w 188978"/>
                <a:gd name="connsiteY2" fmla="*/ 35951 h 229295"/>
                <a:gd name="connsiteX3" fmla="*/ 89027 w 188978"/>
                <a:gd name="connsiteY3" fmla="*/ 113280 h 229295"/>
                <a:gd name="connsiteX4" fmla="*/ 89027 w 188978"/>
                <a:gd name="connsiteY4" fmla="*/ 195559 h 229295"/>
                <a:gd name="connsiteX5" fmla="*/ 156729 w 188978"/>
                <a:gd name="connsiteY5" fmla="*/ 195559 h 229295"/>
                <a:gd name="connsiteX6" fmla="*/ 156729 w 188978"/>
                <a:gd name="connsiteY6" fmla="*/ 229295 h 229295"/>
                <a:gd name="connsiteX7" fmla="*/ 0 w 188978"/>
                <a:gd name="connsiteY7" fmla="*/ 229295 h 229295"/>
                <a:gd name="connsiteX8" fmla="*/ 0 w 188978"/>
                <a:gd name="connsiteY8" fmla="*/ 195559 h 229295"/>
                <a:gd name="connsiteX9" fmla="*/ 51775 w 188978"/>
                <a:gd name="connsiteY9" fmla="*/ 195559 h 229295"/>
                <a:gd name="connsiteX10" fmla="*/ 51775 w 188978"/>
                <a:gd name="connsiteY10" fmla="*/ 33736 h 229295"/>
                <a:gd name="connsiteX11" fmla="*/ 0 w 188978"/>
                <a:gd name="connsiteY11" fmla="*/ 33736 h 229295"/>
                <a:gd name="connsiteX12" fmla="*/ 0 w 188978"/>
                <a:gd name="connsiteY12" fmla="*/ 0 h 229295"/>
                <a:gd name="connsiteX13" fmla="*/ 87228 w 188978"/>
                <a:gd name="connsiteY13" fmla="*/ 0 h 229295"/>
                <a:gd name="connsiteX14" fmla="*/ 88588 w 188978"/>
                <a:gd name="connsiteY14" fmla="*/ 38686 h 229295"/>
                <a:gd name="connsiteX15" fmla="*/ 164013 w 188978"/>
                <a:gd name="connsiteY15" fmla="*/ 0 h 229295"/>
                <a:gd name="connsiteX16" fmla="*/ 188979 w 188978"/>
                <a:gd name="connsiteY16" fmla="*/ 0 h 22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978" h="229295">
                  <a:moveTo>
                    <a:pt x="188979" y="0"/>
                  </a:moveTo>
                  <a:lnTo>
                    <a:pt x="188979" y="35951"/>
                  </a:lnTo>
                  <a:lnTo>
                    <a:pt x="159011" y="35951"/>
                  </a:lnTo>
                  <a:cubicBezTo>
                    <a:pt x="104954" y="35951"/>
                    <a:pt x="89027" y="76851"/>
                    <a:pt x="89027" y="113280"/>
                  </a:cubicBezTo>
                  <a:lnTo>
                    <a:pt x="89027" y="195559"/>
                  </a:lnTo>
                  <a:lnTo>
                    <a:pt x="156729" y="195559"/>
                  </a:lnTo>
                  <a:lnTo>
                    <a:pt x="156729" y="229295"/>
                  </a:lnTo>
                  <a:lnTo>
                    <a:pt x="0" y="229295"/>
                  </a:lnTo>
                  <a:lnTo>
                    <a:pt x="0" y="195559"/>
                  </a:lnTo>
                  <a:lnTo>
                    <a:pt x="51775" y="195559"/>
                  </a:lnTo>
                  <a:lnTo>
                    <a:pt x="51775" y="33736"/>
                  </a:lnTo>
                  <a:lnTo>
                    <a:pt x="0" y="33736"/>
                  </a:lnTo>
                  <a:lnTo>
                    <a:pt x="0" y="0"/>
                  </a:lnTo>
                  <a:lnTo>
                    <a:pt x="87228" y="0"/>
                  </a:lnTo>
                  <a:lnTo>
                    <a:pt x="88588" y="38686"/>
                  </a:lnTo>
                  <a:cubicBezTo>
                    <a:pt x="99031" y="20711"/>
                    <a:pt x="119916" y="0"/>
                    <a:pt x="164013" y="0"/>
                  </a:cubicBezTo>
                  <a:lnTo>
                    <a:pt x="188979" y="0"/>
                  </a:ln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2" name="Freeform: Shape 11">
              <a:extLst>
                <a:ext uri="{FF2B5EF4-FFF2-40B4-BE49-F238E27FC236}">
                  <a16:creationId xmlns:a16="http://schemas.microsoft.com/office/drawing/2014/main" id="{2BBBA472-FE8E-42B3-2894-24174B298BDF}"/>
                </a:ext>
              </a:extLst>
            </p:cNvPr>
            <p:cNvSpPr/>
            <p:nvPr/>
          </p:nvSpPr>
          <p:spPr>
            <a:xfrm>
              <a:off x="10356247" y="6221552"/>
              <a:ext cx="215349" cy="234635"/>
            </a:xfrm>
            <a:custGeom>
              <a:avLst/>
              <a:gdLst>
                <a:gd name="connsiteX0" fmla="*/ 0 w 215349"/>
                <a:gd name="connsiteY0" fmla="*/ 117795 h 234635"/>
                <a:gd name="connsiteX1" fmla="*/ 113115 w 215349"/>
                <a:gd name="connsiteY1" fmla="*/ 0 h 234635"/>
                <a:gd name="connsiteX2" fmla="*/ 215349 w 215349"/>
                <a:gd name="connsiteY2" fmla="*/ 81801 h 234635"/>
                <a:gd name="connsiteX3" fmla="*/ 176298 w 215349"/>
                <a:gd name="connsiteY3" fmla="*/ 81801 h 234635"/>
                <a:gd name="connsiteX4" fmla="*/ 112677 w 215349"/>
                <a:gd name="connsiteY4" fmla="*/ 32781 h 234635"/>
                <a:gd name="connsiteX5" fmla="*/ 38173 w 215349"/>
                <a:gd name="connsiteY5" fmla="*/ 117752 h 234635"/>
                <a:gd name="connsiteX6" fmla="*/ 112677 w 215349"/>
                <a:gd name="connsiteY6" fmla="*/ 201811 h 234635"/>
                <a:gd name="connsiteX7" fmla="*/ 175816 w 215349"/>
                <a:gd name="connsiteY7" fmla="*/ 153703 h 234635"/>
                <a:gd name="connsiteX8" fmla="*/ 215349 w 215349"/>
                <a:gd name="connsiteY8" fmla="*/ 153703 h 234635"/>
                <a:gd name="connsiteX9" fmla="*/ 112238 w 215349"/>
                <a:gd name="connsiteY9" fmla="*/ 234636 h 234635"/>
                <a:gd name="connsiteX10" fmla="*/ 44 w 215349"/>
                <a:gd name="connsiteY10" fmla="*/ 117752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349" h="234635">
                  <a:moveTo>
                    <a:pt x="0" y="117795"/>
                  </a:moveTo>
                  <a:cubicBezTo>
                    <a:pt x="0" y="47674"/>
                    <a:pt x="45895" y="0"/>
                    <a:pt x="113115" y="0"/>
                  </a:cubicBezTo>
                  <a:cubicBezTo>
                    <a:pt x="169892" y="0"/>
                    <a:pt x="205784" y="31479"/>
                    <a:pt x="215349" y="81801"/>
                  </a:cubicBezTo>
                  <a:lnTo>
                    <a:pt x="176298" y="81801"/>
                  </a:lnTo>
                  <a:cubicBezTo>
                    <a:pt x="169497" y="51234"/>
                    <a:pt x="146769" y="32781"/>
                    <a:pt x="112677" y="32781"/>
                  </a:cubicBezTo>
                  <a:cubicBezTo>
                    <a:pt x="68141" y="32781"/>
                    <a:pt x="38173" y="67864"/>
                    <a:pt x="38173" y="117752"/>
                  </a:cubicBezTo>
                  <a:cubicBezTo>
                    <a:pt x="38173" y="167640"/>
                    <a:pt x="68141" y="201811"/>
                    <a:pt x="112677" y="201811"/>
                  </a:cubicBezTo>
                  <a:cubicBezTo>
                    <a:pt x="145848" y="201811"/>
                    <a:pt x="168576" y="182924"/>
                    <a:pt x="175816" y="153703"/>
                  </a:cubicBezTo>
                  <a:lnTo>
                    <a:pt x="215349" y="153703"/>
                  </a:lnTo>
                  <a:cubicBezTo>
                    <a:pt x="206266" y="203157"/>
                    <a:pt x="168576" y="234636"/>
                    <a:pt x="112238" y="234636"/>
                  </a:cubicBezTo>
                  <a:cubicBezTo>
                    <a:pt x="44535" y="234636"/>
                    <a:pt x="44" y="189220"/>
                    <a:pt x="44" y="117752"/>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sp>
          <p:nvSpPr>
            <p:cNvPr id="13" name="Freeform: Shape 12">
              <a:extLst>
                <a:ext uri="{FF2B5EF4-FFF2-40B4-BE49-F238E27FC236}">
                  <a16:creationId xmlns:a16="http://schemas.microsoft.com/office/drawing/2014/main" id="{7899362A-BC1D-28E1-277C-03B602B9C861}"/>
                </a:ext>
              </a:extLst>
            </p:cNvPr>
            <p:cNvSpPr/>
            <p:nvPr/>
          </p:nvSpPr>
          <p:spPr>
            <a:xfrm>
              <a:off x="10617448" y="6221552"/>
              <a:ext cx="219956" cy="234679"/>
            </a:xfrm>
            <a:custGeom>
              <a:avLst/>
              <a:gdLst>
                <a:gd name="connsiteX0" fmla="*/ 39138 w 219956"/>
                <a:gd name="connsiteY0" fmla="*/ 125437 h 234679"/>
                <a:gd name="connsiteX1" fmla="*/ 39138 w 219956"/>
                <a:gd name="connsiteY1" fmla="*/ 127695 h 234679"/>
                <a:gd name="connsiteX2" fmla="*/ 112282 w 219956"/>
                <a:gd name="connsiteY2" fmla="*/ 201854 h 234679"/>
                <a:gd name="connsiteX3" fmla="*/ 178141 w 219956"/>
                <a:gd name="connsiteY3" fmla="*/ 155092 h 234679"/>
                <a:gd name="connsiteX4" fmla="*/ 215832 w 219956"/>
                <a:gd name="connsiteY4" fmla="*/ 155092 h 234679"/>
                <a:gd name="connsiteX5" fmla="*/ 114958 w 219956"/>
                <a:gd name="connsiteY5" fmla="*/ 234679 h 234679"/>
                <a:gd name="connsiteX6" fmla="*/ 0 w 219956"/>
                <a:gd name="connsiteY6" fmla="*/ 117361 h 234679"/>
                <a:gd name="connsiteX7" fmla="*/ 110000 w 219956"/>
                <a:gd name="connsiteY7" fmla="*/ 0 h 234679"/>
                <a:gd name="connsiteX8" fmla="*/ 219956 w 219956"/>
                <a:gd name="connsiteY8" fmla="*/ 108808 h 234679"/>
                <a:gd name="connsiteX9" fmla="*/ 219035 w 219956"/>
                <a:gd name="connsiteY9" fmla="*/ 125437 h 234679"/>
                <a:gd name="connsiteX10" fmla="*/ 39138 w 219956"/>
                <a:gd name="connsiteY10" fmla="*/ 125437 h 234679"/>
                <a:gd name="connsiteX11" fmla="*/ 41376 w 219956"/>
                <a:gd name="connsiteY11" fmla="*/ 93958 h 234679"/>
                <a:gd name="connsiteX12" fmla="*/ 179940 w 219956"/>
                <a:gd name="connsiteY12" fmla="*/ 93958 h 234679"/>
                <a:gd name="connsiteX13" fmla="*/ 110439 w 219956"/>
                <a:gd name="connsiteY13" fmla="*/ 32347 h 234679"/>
                <a:gd name="connsiteX14" fmla="*/ 41376 w 219956"/>
                <a:gd name="connsiteY14" fmla="*/ 93958 h 23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956" h="234679">
                  <a:moveTo>
                    <a:pt x="39138" y="125437"/>
                  </a:moveTo>
                  <a:lnTo>
                    <a:pt x="39138" y="127695"/>
                  </a:lnTo>
                  <a:cubicBezTo>
                    <a:pt x="40499" y="171288"/>
                    <a:pt x="68229" y="201854"/>
                    <a:pt x="112282" y="201854"/>
                  </a:cubicBezTo>
                  <a:cubicBezTo>
                    <a:pt x="144970" y="201854"/>
                    <a:pt x="170419" y="184791"/>
                    <a:pt x="178141" y="155092"/>
                  </a:cubicBezTo>
                  <a:lnTo>
                    <a:pt x="215832" y="155092"/>
                  </a:lnTo>
                  <a:cubicBezTo>
                    <a:pt x="206749" y="200943"/>
                    <a:pt x="168576" y="234679"/>
                    <a:pt x="114958" y="234679"/>
                  </a:cubicBezTo>
                  <a:cubicBezTo>
                    <a:pt x="45457" y="234679"/>
                    <a:pt x="0" y="187483"/>
                    <a:pt x="0" y="117361"/>
                  </a:cubicBezTo>
                  <a:cubicBezTo>
                    <a:pt x="0" y="47240"/>
                    <a:pt x="44579" y="0"/>
                    <a:pt x="110000" y="0"/>
                  </a:cubicBezTo>
                  <a:cubicBezTo>
                    <a:pt x="175421" y="0"/>
                    <a:pt x="218113" y="40901"/>
                    <a:pt x="219956" y="108808"/>
                  </a:cubicBezTo>
                  <a:cubicBezTo>
                    <a:pt x="219956" y="112412"/>
                    <a:pt x="219517" y="120053"/>
                    <a:pt x="219035" y="125437"/>
                  </a:cubicBezTo>
                  <a:lnTo>
                    <a:pt x="39138" y="125437"/>
                  </a:lnTo>
                  <a:close/>
                  <a:moveTo>
                    <a:pt x="41376" y="93958"/>
                  </a:moveTo>
                  <a:lnTo>
                    <a:pt x="179940" y="93958"/>
                  </a:lnTo>
                  <a:cubicBezTo>
                    <a:pt x="176298" y="54404"/>
                    <a:pt x="149051" y="32347"/>
                    <a:pt x="110439" y="32347"/>
                  </a:cubicBezTo>
                  <a:cubicBezTo>
                    <a:pt x="76346" y="32347"/>
                    <a:pt x="45018" y="56618"/>
                    <a:pt x="41376" y="93958"/>
                  </a:cubicBezTo>
                  <a:close/>
                </a:path>
              </a:pathLst>
            </a:custGeom>
            <a:solidFill>
              <a:schemeClr val="tx1"/>
            </a:solidFill>
            <a:ln w="4388" cap="flat">
              <a:noFill/>
              <a:prstDash val="solid"/>
              <a:miter/>
            </a:ln>
          </p:spPr>
          <p:txBody>
            <a:bodyPr rtlCol="0" anchor="ctr"/>
            <a:lstStyle/>
            <a:p>
              <a:endParaRPr lang="en-IN">
                <a:latin typeface="Aptos" panose="020B0004020202020204" pitchFamily="34" charset="0"/>
              </a:endParaRPr>
            </a:p>
          </p:txBody>
        </p:sp>
        <p:grpSp>
          <p:nvGrpSpPr>
            <p:cNvPr id="14" name="Group 13">
              <a:extLst>
                <a:ext uri="{FF2B5EF4-FFF2-40B4-BE49-F238E27FC236}">
                  <a16:creationId xmlns:a16="http://schemas.microsoft.com/office/drawing/2014/main" id="{1E14618E-C49C-E6F2-9A90-EB09C33A404F}"/>
                </a:ext>
              </a:extLst>
            </p:cNvPr>
            <p:cNvGrpSpPr/>
            <p:nvPr userDrawn="1"/>
          </p:nvGrpSpPr>
          <p:grpSpPr>
            <a:xfrm>
              <a:off x="8552984" y="6221552"/>
              <a:ext cx="228073" cy="234765"/>
              <a:chOff x="8552984" y="6221552"/>
              <a:chExt cx="228073" cy="234765"/>
            </a:xfrm>
          </p:grpSpPr>
          <p:grpSp>
            <p:nvGrpSpPr>
              <p:cNvPr id="15" name="Group 14">
                <a:extLst>
                  <a:ext uri="{FF2B5EF4-FFF2-40B4-BE49-F238E27FC236}">
                    <a16:creationId xmlns:a16="http://schemas.microsoft.com/office/drawing/2014/main" id="{5B4B1FE1-64C6-18F6-8A77-583B989AB9F0}"/>
                  </a:ext>
                </a:extLst>
              </p:cNvPr>
              <p:cNvGrpSpPr/>
              <p:nvPr userDrawn="1"/>
            </p:nvGrpSpPr>
            <p:grpSpPr>
              <a:xfrm>
                <a:off x="8663403" y="6284118"/>
                <a:ext cx="7215" cy="6863"/>
                <a:chOff x="8663403" y="6284118"/>
                <a:chExt cx="7215" cy="6863"/>
              </a:xfrm>
            </p:grpSpPr>
            <p:sp>
              <p:nvSpPr>
                <p:cNvPr id="18" name="Freeform: Shape 17">
                  <a:extLst>
                    <a:ext uri="{FF2B5EF4-FFF2-40B4-BE49-F238E27FC236}">
                      <a16:creationId xmlns:a16="http://schemas.microsoft.com/office/drawing/2014/main" id="{11D0C63C-3914-83F2-FF9C-D7FBBD8CD790}"/>
                    </a:ext>
                  </a:extLst>
                </p:cNvPr>
                <p:cNvSpPr/>
                <p:nvPr/>
              </p:nvSpPr>
              <p:spPr>
                <a:xfrm>
                  <a:off x="8663403" y="6285247"/>
                  <a:ext cx="7215" cy="5734"/>
                </a:xfrm>
                <a:custGeom>
                  <a:avLst/>
                  <a:gdLst>
                    <a:gd name="connsiteX0" fmla="*/ 3091 w 7215"/>
                    <a:gd name="connsiteY0" fmla="*/ 1389 h 5734"/>
                    <a:gd name="connsiteX1" fmla="*/ 3003 w 7215"/>
                    <a:gd name="connsiteY1" fmla="*/ 1867 h 5734"/>
                    <a:gd name="connsiteX2" fmla="*/ 2696 w 7215"/>
                    <a:gd name="connsiteY2" fmla="*/ 1997 h 5734"/>
                    <a:gd name="connsiteX3" fmla="*/ 2345 w 7215"/>
                    <a:gd name="connsiteY3" fmla="*/ 2041 h 5734"/>
                    <a:gd name="connsiteX4" fmla="*/ 1906 w 7215"/>
                    <a:gd name="connsiteY4" fmla="*/ 2041 h 5734"/>
                    <a:gd name="connsiteX5" fmla="*/ 1687 w 7215"/>
                    <a:gd name="connsiteY5" fmla="*/ 2041 h 5734"/>
                    <a:gd name="connsiteX6" fmla="*/ 1731 w 7215"/>
                    <a:gd name="connsiteY6" fmla="*/ 2345 h 5734"/>
                    <a:gd name="connsiteX7" fmla="*/ 1818 w 7215"/>
                    <a:gd name="connsiteY7" fmla="*/ 2649 h 5734"/>
                    <a:gd name="connsiteX8" fmla="*/ 1862 w 7215"/>
                    <a:gd name="connsiteY8" fmla="*/ 2822 h 5734"/>
                    <a:gd name="connsiteX9" fmla="*/ 1994 w 7215"/>
                    <a:gd name="connsiteY9" fmla="*/ 3039 h 5734"/>
                    <a:gd name="connsiteX10" fmla="*/ 2301 w 7215"/>
                    <a:gd name="connsiteY10" fmla="*/ 3039 h 5734"/>
                    <a:gd name="connsiteX11" fmla="*/ 2652 w 7215"/>
                    <a:gd name="connsiteY11" fmla="*/ 3039 h 5734"/>
                    <a:gd name="connsiteX12" fmla="*/ 2915 w 7215"/>
                    <a:gd name="connsiteY12" fmla="*/ 3170 h 5734"/>
                    <a:gd name="connsiteX13" fmla="*/ 3179 w 7215"/>
                    <a:gd name="connsiteY13" fmla="*/ 3387 h 5734"/>
                    <a:gd name="connsiteX14" fmla="*/ 3310 w 7215"/>
                    <a:gd name="connsiteY14" fmla="*/ 3691 h 5734"/>
                    <a:gd name="connsiteX15" fmla="*/ 3310 w 7215"/>
                    <a:gd name="connsiteY15" fmla="*/ 4038 h 5734"/>
                    <a:gd name="connsiteX16" fmla="*/ 3179 w 7215"/>
                    <a:gd name="connsiteY16" fmla="*/ 4342 h 5734"/>
                    <a:gd name="connsiteX17" fmla="*/ 2915 w 7215"/>
                    <a:gd name="connsiteY17" fmla="*/ 4559 h 5734"/>
                    <a:gd name="connsiteX18" fmla="*/ 2433 w 7215"/>
                    <a:gd name="connsiteY18" fmla="*/ 4776 h 5734"/>
                    <a:gd name="connsiteX19" fmla="*/ 1906 w 7215"/>
                    <a:gd name="connsiteY19" fmla="*/ 4776 h 5734"/>
                    <a:gd name="connsiteX20" fmla="*/ 1424 w 7215"/>
                    <a:gd name="connsiteY20" fmla="*/ 4646 h 5734"/>
                    <a:gd name="connsiteX21" fmla="*/ 1029 w 7215"/>
                    <a:gd name="connsiteY21" fmla="*/ 4429 h 5734"/>
                    <a:gd name="connsiteX22" fmla="*/ 634 w 7215"/>
                    <a:gd name="connsiteY22" fmla="*/ 3951 h 5734"/>
                    <a:gd name="connsiteX23" fmla="*/ 327 w 7215"/>
                    <a:gd name="connsiteY23" fmla="*/ 3430 h 5734"/>
                    <a:gd name="connsiteX24" fmla="*/ 151 w 7215"/>
                    <a:gd name="connsiteY24" fmla="*/ 2909 h 5734"/>
                    <a:gd name="connsiteX25" fmla="*/ 20 w 7215"/>
                    <a:gd name="connsiteY25" fmla="*/ 2518 h 5734"/>
                    <a:gd name="connsiteX26" fmla="*/ 20 w 7215"/>
                    <a:gd name="connsiteY26" fmla="*/ 3083 h 5734"/>
                    <a:gd name="connsiteX27" fmla="*/ 107 w 7215"/>
                    <a:gd name="connsiteY27" fmla="*/ 3734 h 5734"/>
                    <a:gd name="connsiteX28" fmla="*/ 283 w 7215"/>
                    <a:gd name="connsiteY28" fmla="*/ 4298 h 5734"/>
                    <a:gd name="connsiteX29" fmla="*/ 590 w 7215"/>
                    <a:gd name="connsiteY29" fmla="*/ 4776 h 5734"/>
                    <a:gd name="connsiteX30" fmla="*/ 1467 w 7215"/>
                    <a:gd name="connsiteY30" fmla="*/ 5514 h 5734"/>
                    <a:gd name="connsiteX31" fmla="*/ 2696 w 7215"/>
                    <a:gd name="connsiteY31" fmla="*/ 5731 h 5734"/>
                    <a:gd name="connsiteX32" fmla="*/ 3223 w 7215"/>
                    <a:gd name="connsiteY32" fmla="*/ 5514 h 5734"/>
                    <a:gd name="connsiteX33" fmla="*/ 3574 w 7215"/>
                    <a:gd name="connsiteY33" fmla="*/ 5210 h 5734"/>
                    <a:gd name="connsiteX34" fmla="*/ 3881 w 7215"/>
                    <a:gd name="connsiteY34" fmla="*/ 4646 h 5734"/>
                    <a:gd name="connsiteX35" fmla="*/ 3968 w 7215"/>
                    <a:gd name="connsiteY35" fmla="*/ 3995 h 5734"/>
                    <a:gd name="connsiteX36" fmla="*/ 3881 w 7215"/>
                    <a:gd name="connsiteY36" fmla="*/ 3474 h 5734"/>
                    <a:gd name="connsiteX37" fmla="*/ 3705 w 7215"/>
                    <a:gd name="connsiteY37" fmla="*/ 3039 h 5734"/>
                    <a:gd name="connsiteX38" fmla="*/ 4056 w 7215"/>
                    <a:gd name="connsiteY38" fmla="*/ 2996 h 5734"/>
                    <a:gd name="connsiteX39" fmla="*/ 4495 w 7215"/>
                    <a:gd name="connsiteY39" fmla="*/ 2952 h 5734"/>
                    <a:gd name="connsiteX40" fmla="*/ 4758 w 7215"/>
                    <a:gd name="connsiteY40" fmla="*/ 2822 h 5734"/>
                    <a:gd name="connsiteX41" fmla="*/ 4978 w 7215"/>
                    <a:gd name="connsiteY41" fmla="*/ 2605 h 5734"/>
                    <a:gd name="connsiteX42" fmla="*/ 5285 w 7215"/>
                    <a:gd name="connsiteY42" fmla="*/ 2128 h 5734"/>
                    <a:gd name="connsiteX43" fmla="*/ 5504 w 7215"/>
                    <a:gd name="connsiteY43" fmla="*/ 1824 h 5734"/>
                    <a:gd name="connsiteX44" fmla="*/ 5767 w 7215"/>
                    <a:gd name="connsiteY44" fmla="*/ 1606 h 5734"/>
                    <a:gd name="connsiteX45" fmla="*/ 6206 w 7215"/>
                    <a:gd name="connsiteY45" fmla="*/ 1606 h 5734"/>
                    <a:gd name="connsiteX46" fmla="*/ 6557 w 7215"/>
                    <a:gd name="connsiteY46" fmla="*/ 1910 h 5734"/>
                    <a:gd name="connsiteX47" fmla="*/ 6777 w 7215"/>
                    <a:gd name="connsiteY47" fmla="*/ 2475 h 5734"/>
                    <a:gd name="connsiteX48" fmla="*/ 6689 w 7215"/>
                    <a:gd name="connsiteY48" fmla="*/ 3213 h 5734"/>
                    <a:gd name="connsiteX49" fmla="*/ 6294 w 7215"/>
                    <a:gd name="connsiteY49" fmla="*/ 3821 h 5734"/>
                    <a:gd name="connsiteX50" fmla="*/ 5767 w 7215"/>
                    <a:gd name="connsiteY50" fmla="*/ 4125 h 5734"/>
                    <a:gd name="connsiteX51" fmla="*/ 5153 w 7215"/>
                    <a:gd name="connsiteY51" fmla="*/ 4125 h 5734"/>
                    <a:gd name="connsiteX52" fmla="*/ 4714 w 7215"/>
                    <a:gd name="connsiteY52" fmla="*/ 3777 h 5734"/>
                    <a:gd name="connsiteX53" fmla="*/ 4451 w 7215"/>
                    <a:gd name="connsiteY53" fmla="*/ 3387 h 5734"/>
                    <a:gd name="connsiteX54" fmla="*/ 4451 w 7215"/>
                    <a:gd name="connsiteY54" fmla="*/ 3864 h 5734"/>
                    <a:gd name="connsiteX55" fmla="*/ 4539 w 7215"/>
                    <a:gd name="connsiteY55" fmla="*/ 4342 h 5734"/>
                    <a:gd name="connsiteX56" fmla="*/ 4758 w 7215"/>
                    <a:gd name="connsiteY56" fmla="*/ 4819 h 5734"/>
                    <a:gd name="connsiteX57" fmla="*/ 5109 w 7215"/>
                    <a:gd name="connsiteY57" fmla="*/ 5123 h 5734"/>
                    <a:gd name="connsiteX58" fmla="*/ 5680 w 7215"/>
                    <a:gd name="connsiteY58" fmla="*/ 5210 h 5734"/>
                    <a:gd name="connsiteX59" fmla="*/ 6294 w 7215"/>
                    <a:gd name="connsiteY59" fmla="*/ 4993 h 5734"/>
                    <a:gd name="connsiteX60" fmla="*/ 6689 w 7215"/>
                    <a:gd name="connsiteY60" fmla="*/ 4689 h 5734"/>
                    <a:gd name="connsiteX61" fmla="*/ 6952 w 7215"/>
                    <a:gd name="connsiteY61" fmla="*/ 4298 h 5734"/>
                    <a:gd name="connsiteX62" fmla="*/ 7215 w 7215"/>
                    <a:gd name="connsiteY62" fmla="*/ 3170 h 5734"/>
                    <a:gd name="connsiteX63" fmla="*/ 7040 w 7215"/>
                    <a:gd name="connsiteY63" fmla="*/ 2041 h 5734"/>
                    <a:gd name="connsiteX64" fmla="*/ 6777 w 7215"/>
                    <a:gd name="connsiteY64" fmla="*/ 1606 h 5734"/>
                    <a:gd name="connsiteX65" fmla="*/ 6426 w 7215"/>
                    <a:gd name="connsiteY65" fmla="*/ 1216 h 5734"/>
                    <a:gd name="connsiteX66" fmla="*/ 5767 w 7215"/>
                    <a:gd name="connsiteY66" fmla="*/ 912 h 5734"/>
                    <a:gd name="connsiteX67" fmla="*/ 5065 w 7215"/>
                    <a:gd name="connsiteY67" fmla="*/ 999 h 5734"/>
                    <a:gd name="connsiteX68" fmla="*/ 4670 w 7215"/>
                    <a:gd name="connsiteY68" fmla="*/ 1259 h 5734"/>
                    <a:gd name="connsiteX69" fmla="*/ 4363 w 7215"/>
                    <a:gd name="connsiteY69" fmla="*/ 1650 h 5734"/>
                    <a:gd name="connsiteX70" fmla="*/ 3837 w 7215"/>
                    <a:gd name="connsiteY70" fmla="*/ 2475 h 5734"/>
                    <a:gd name="connsiteX71" fmla="*/ 3442 w 7215"/>
                    <a:gd name="connsiteY71" fmla="*/ 2649 h 5734"/>
                    <a:gd name="connsiteX72" fmla="*/ 3047 w 7215"/>
                    <a:gd name="connsiteY72" fmla="*/ 2562 h 5734"/>
                    <a:gd name="connsiteX73" fmla="*/ 2872 w 7215"/>
                    <a:gd name="connsiteY73" fmla="*/ 2431 h 5734"/>
                    <a:gd name="connsiteX74" fmla="*/ 3047 w 7215"/>
                    <a:gd name="connsiteY74" fmla="*/ 2301 h 5734"/>
                    <a:gd name="connsiteX75" fmla="*/ 3223 w 7215"/>
                    <a:gd name="connsiteY75" fmla="*/ 2084 h 5734"/>
                    <a:gd name="connsiteX76" fmla="*/ 3486 w 7215"/>
                    <a:gd name="connsiteY76" fmla="*/ 1693 h 5734"/>
                    <a:gd name="connsiteX77" fmla="*/ 3574 w 7215"/>
                    <a:gd name="connsiteY77" fmla="*/ 1216 h 5734"/>
                    <a:gd name="connsiteX78" fmla="*/ 3530 w 7215"/>
                    <a:gd name="connsiteY78" fmla="*/ 782 h 5734"/>
                    <a:gd name="connsiteX79" fmla="*/ 3266 w 7215"/>
                    <a:gd name="connsiteY79" fmla="*/ 347 h 5734"/>
                    <a:gd name="connsiteX80" fmla="*/ 2959 w 7215"/>
                    <a:gd name="connsiteY80" fmla="*/ 87 h 5734"/>
                    <a:gd name="connsiteX81" fmla="*/ 2608 w 7215"/>
                    <a:gd name="connsiteY81" fmla="*/ 0 h 5734"/>
                    <a:gd name="connsiteX82" fmla="*/ 2213 w 7215"/>
                    <a:gd name="connsiteY82" fmla="*/ 0 h 5734"/>
                    <a:gd name="connsiteX83" fmla="*/ 1862 w 7215"/>
                    <a:gd name="connsiteY83" fmla="*/ 0 h 5734"/>
                    <a:gd name="connsiteX84" fmla="*/ 1511 w 7215"/>
                    <a:gd name="connsiteY84" fmla="*/ 130 h 5734"/>
                    <a:gd name="connsiteX85" fmla="*/ 1116 w 7215"/>
                    <a:gd name="connsiteY85" fmla="*/ 304 h 5734"/>
                    <a:gd name="connsiteX86" fmla="*/ 897 w 7215"/>
                    <a:gd name="connsiteY86" fmla="*/ 391 h 5734"/>
                    <a:gd name="connsiteX87" fmla="*/ 678 w 7215"/>
                    <a:gd name="connsiteY87" fmla="*/ 564 h 5734"/>
                    <a:gd name="connsiteX88" fmla="*/ 897 w 7215"/>
                    <a:gd name="connsiteY88" fmla="*/ 1042 h 5734"/>
                    <a:gd name="connsiteX89" fmla="*/ 1116 w 7215"/>
                    <a:gd name="connsiteY89" fmla="*/ 1433 h 5734"/>
                    <a:gd name="connsiteX90" fmla="*/ 1687 w 7215"/>
                    <a:gd name="connsiteY90" fmla="*/ 1085 h 5734"/>
                    <a:gd name="connsiteX91" fmla="*/ 2126 w 7215"/>
                    <a:gd name="connsiteY91" fmla="*/ 955 h 5734"/>
                    <a:gd name="connsiteX92" fmla="*/ 2520 w 7215"/>
                    <a:gd name="connsiteY92" fmla="*/ 955 h 5734"/>
                    <a:gd name="connsiteX93" fmla="*/ 3003 w 7215"/>
                    <a:gd name="connsiteY93" fmla="*/ 1172 h 5734"/>
                    <a:gd name="connsiteX94" fmla="*/ 3091 w 7215"/>
                    <a:gd name="connsiteY94" fmla="*/ 1346 h 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215" h="5734">
                      <a:moveTo>
                        <a:pt x="3091" y="1389"/>
                      </a:moveTo>
                      <a:cubicBezTo>
                        <a:pt x="3135" y="1606"/>
                        <a:pt x="3003" y="1824"/>
                        <a:pt x="3003" y="1867"/>
                      </a:cubicBezTo>
                      <a:cubicBezTo>
                        <a:pt x="2959" y="1910"/>
                        <a:pt x="2828" y="1954"/>
                        <a:pt x="2696" y="1997"/>
                      </a:cubicBezTo>
                      <a:cubicBezTo>
                        <a:pt x="2564" y="2041"/>
                        <a:pt x="2433" y="2041"/>
                        <a:pt x="2345" y="2041"/>
                      </a:cubicBezTo>
                      <a:cubicBezTo>
                        <a:pt x="2126" y="2041"/>
                        <a:pt x="1906" y="2041"/>
                        <a:pt x="1906" y="2041"/>
                      </a:cubicBezTo>
                      <a:cubicBezTo>
                        <a:pt x="1775" y="2041"/>
                        <a:pt x="1731" y="2041"/>
                        <a:pt x="1687" y="2041"/>
                      </a:cubicBezTo>
                      <a:cubicBezTo>
                        <a:pt x="1687" y="2041"/>
                        <a:pt x="1687" y="2084"/>
                        <a:pt x="1731" y="2345"/>
                      </a:cubicBezTo>
                      <a:cubicBezTo>
                        <a:pt x="1731" y="2475"/>
                        <a:pt x="1775" y="2518"/>
                        <a:pt x="1818" y="2649"/>
                      </a:cubicBezTo>
                      <a:cubicBezTo>
                        <a:pt x="1818" y="2735"/>
                        <a:pt x="1818" y="2779"/>
                        <a:pt x="1862" y="2822"/>
                      </a:cubicBezTo>
                      <a:cubicBezTo>
                        <a:pt x="1906" y="2952"/>
                        <a:pt x="1950" y="2996"/>
                        <a:pt x="1994" y="3039"/>
                      </a:cubicBezTo>
                      <a:cubicBezTo>
                        <a:pt x="2038" y="3083"/>
                        <a:pt x="2126" y="3039"/>
                        <a:pt x="2301" y="3039"/>
                      </a:cubicBezTo>
                      <a:cubicBezTo>
                        <a:pt x="2389" y="3039"/>
                        <a:pt x="2477" y="3039"/>
                        <a:pt x="2652" y="3039"/>
                      </a:cubicBezTo>
                      <a:cubicBezTo>
                        <a:pt x="2740" y="3039"/>
                        <a:pt x="2828" y="3083"/>
                        <a:pt x="2915" y="3170"/>
                      </a:cubicBezTo>
                      <a:cubicBezTo>
                        <a:pt x="2959" y="3170"/>
                        <a:pt x="3091" y="3256"/>
                        <a:pt x="3179" y="3387"/>
                      </a:cubicBezTo>
                      <a:cubicBezTo>
                        <a:pt x="3179" y="3430"/>
                        <a:pt x="3266" y="3560"/>
                        <a:pt x="3310" y="3691"/>
                      </a:cubicBezTo>
                      <a:cubicBezTo>
                        <a:pt x="3310" y="3821"/>
                        <a:pt x="3310" y="3951"/>
                        <a:pt x="3310" y="4038"/>
                      </a:cubicBezTo>
                      <a:cubicBezTo>
                        <a:pt x="3310" y="4125"/>
                        <a:pt x="3223" y="4212"/>
                        <a:pt x="3179" y="4342"/>
                      </a:cubicBezTo>
                      <a:cubicBezTo>
                        <a:pt x="3091" y="4472"/>
                        <a:pt x="3003" y="4516"/>
                        <a:pt x="2915" y="4559"/>
                      </a:cubicBezTo>
                      <a:cubicBezTo>
                        <a:pt x="2828" y="4602"/>
                        <a:pt x="2652" y="4733"/>
                        <a:pt x="2433" y="4776"/>
                      </a:cubicBezTo>
                      <a:cubicBezTo>
                        <a:pt x="2213" y="4819"/>
                        <a:pt x="2038" y="4776"/>
                        <a:pt x="1906" y="4776"/>
                      </a:cubicBezTo>
                      <a:cubicBezTo>
                        <a:pt x="1775" y="4776"/>
                        <a:pt x="1599" y="4776"/>
                        <a:pt x="1424" y="4646"/>
                      </a:cubicBezTo>
                      <a:cubicBezTo>
                        <a:pt x="1248" y="4559"/>
                        <a:pt x="1116" y="4516"/>
                        <a:pt x="1029" y="4429"/>
                      </a:cubicBezTo>
                      <a:cubicBezTo>
                        <a:pt x="897" y="4298"/>
                        <a:pt x="765" y="4168"/>
                        <a:pt x="634" y="3951"/>
                      </a:cubicBezTo>
                      <a:cubicBezTo>
                        <a:pt x="546" y="3821"/>
                        <a:pt x="414" y="3647"/>
                        <a:pt x="327" y="3430"/>
                      </a:cubicBezTo>
                      <a:cubicBezTo>
                        <a:pt x="239" y="3256"/>
                        <a:pt x="195" y="3126"/>
                        <a:pt x="151" y="2909"/>
                      </a:cubicBezTo>
                      <a:cubicBezTo>
                        <a:pt x="63" y="2649"/>
                        <a:pt x="63" y="2518"/>
                        <a:pt x="20" y="2518"/>
                      </a:cubicBezTo>
                      <a:cubicBezTo>
                        <a:pt x="-24" y="2518"/>
                        <a:pt x="20" y="2996"/>
                        <a:pt x="20" y="3083"/>
                      </a:cubicBezTo>
                      <a:cubicBezTo>
                        <a:pt x="20" y="3300"/>
                        <a:pt x="20" y="3474"/>
                        <a:pt x="107" y="3734"/>
                      </a:cubicBezTo>
                      <a:cubicBezTo>
                        <a:pt x="107" y="3908"/>
                        <a:pt x="195" y="4081"/>
                        <a:pt x="283" y="4298"/>
                      </a:cubicBezTo>
                      <a:cubicBezTo>
                        <a:pt x="371" y="4516"/>
                        <a:pt x="502" y="4689"/>
                        <a:pt x="590" y="4776"/>
                      </a:cubicBezTo>
                      <a:cubicBezTo>
                        <a:pt x="722" y="4950"/>
                        <a:pt x="985" y="5297"/>
                        <a:pt x="1467" y="5514"/>
                      </a:cubicBezTo>
                      <a:cubicBezTo>
                        <a:pt x="1994" y="5775"/>
                        <a:pt x="2477" y="5731"/>
                        <a:pt x="2696" y="5731"/>
                      </a:cubicBezTo>
                      <a:cubicBezTo>
                        <a:pt x="2828" y="5731"/>
                        <a:pt x="3003" y="5644"/>
                        <a:pt x="3223" y="5514"/>
                      </a:cubicBezTo>
                      <a:cubicBezTo>
                        <a:pt x="3398" y="5427"/>
                        <a:pt x="3486" y="5297"/>
                        <a:pt x="3574" y="5210"/>
                      </a:cubicBezTo>
                      <a:cubicBezTo>
                        <a:pt x="3661" y="5123"/>
                        <a:pt x="3793" y="4906"/>
                        <a:pt x="3881" y="4646"/>
                      </a:cubicBezTo>
                      <a:cubicBezTo>
                        <a:pt x="3968" y="4385"/>
                        <a:pt x="3968" y="4125"/>
                        <a:pt x="3968" y="3995"/>
                      </a:cubicBezTo>
                      <a:cubicBezTo>
                        <a:pt x="3968" y="3821"/>
                        <a:pt x="3968" y="3647"/>
                        <a:pt x="3881" y="3474"/>
                      </a:cubicBezTo>
                      <a:cubicBezTo>
                        <a:pt x="3793" y="3213"/>
                        <a:pt x="3661" y="3126"/>
                        <a:pt x="3705" y="3039"/>
                      </a:cubicBezTo>
                      <a:cubicBezTo>
                        <a:pt x="3705" y="3039"/>
                        <a:pt x="3793" y="3039"/>
                        <a:pt x="4056" y="2996"/>
                      </a:cubicBezTo>
                      <a:cubicBezTo>
                        <a:pt x="4363" y="2996"/>
                        <a:pt x="4451" y="2996"/>
                        <a:pt x="4495" y="2952"/>
                      </a:cubicBezTo>
                      <a:cubicBezTo>
                        <a:pt x="4627" y="2909"/>
                        <a:pt x="4714" y="2822"/>
                        <a:pt x="4758" y="2822"/>
                      </a:cubicBezTo>
                      <a:cubicBezTo>
                        <a:pt x="4802" y="2779"/>
                        <a:pt x="4890" y="2735"/>
                        <a:pt x="4978" y="2605"/>
                      </a:cubicBezTo>
                      <a:cubicBezTo>
                        <a:pt x="5065" y="2518"/>
                        <a:pt x="5153" y="2345"/>
                        <a:pt x="5285" y="2128"/>
                      </a:cubicBezTo>
                      <a:cubicBezTo>
                        <a:pt x="5373" y="1997"/>
                        <a:pt x="5416" y="1910"/>
                        <a:pt x="5504" y="1824"/>
                      </a:cubicBezTo>
                      <a:cubicBezTo>
                        <a:pt x="5592" y="1737"/>
                        <a:pt x="5680" y="1650"/>
                        <a:pt x="5767" y="1606"/>
                      </a:cubicBezTo>
                      <a:cubicBezTo>
                        <a:pt x="5811" y="1606"/>
                        <a:pt x="5987" y="1520"/>
                        <a:pt x="6206" y="1606"/>
                      </a:cubicBezTo>
                      <a:cubicBezTo>
                        <a:pt x="6382" y="1650"/>
                        <a:pt x="6469" y="1780"/>
                        <a:pt x="6557" y="1910"/>
                      </a:cubicBezTo>
                      <a:cubicBezTo>
                        <a:pt x="6689" y="2128"/>
                        <a:pt x="6733" y="2345"/>
                        <a:pt x="6777" y="2475"/>
                      </a:cubicBezTo>
                      <a:cubicBezTo>
                        <a:pt x="6777" y="2605"/>
                        <a:pt x="6777" y="2866"/>
                        <a:pt x="6689" y="3213"/>
                      </a:cubicBezTo>
                      <a:cubicBezTo>
                        <a:pt x="6601" y="3517"/>
                        <a:pt x="6382" y="3734"/>
                        <a:pt x="6294" y="3821"/>
                      </a:cubicBezTo>
                      <a:cubicBezTo>
                        <a:pt x="6206" y="3908"/>
                        <a:pt x="6031" y="4038"/>
                        <a:pt x="5767" y="4125"/>
                      </a:cubicBezTo>
                      <a:cubicBezTo>
                        <a:pt x="5504" y="4212"/>
                        <a:pt x="5241" y="4125"/>
                        <a:pt x="5153" y="4125"/>
                      </a:cubicBezTo>
                      <a:cubicBezTo>
                        <a:pt x="5021" y="4081"/>
                        <a:pt x="4846" y="3951"/>
                        <a:pt x="4714" y="3777"/>
                      </a:cubicBezTo>
                      <a:cubicBezTo>
                        <a:pt x="4539" y="3560"/>
                        <a:pt x="4495" y="3387"/>
                        <a:pt x="4451" y="3387"/>
                      </a:cubicBezTo>
                      <a:cubicBezTo>
                        <a:pt x="4363" y="3387"/>
                        <a:pt x="4451" y="3821"/>
                        <a:pt x="4451" y="3864"/>
                      </a:cubicBezTo>
                      <a:cubicBezTo>
                        <a:pt x="4451" y="4081"/>
                        <a:pt x="4495" y="4255"/>
                        <a:pt x="4539" y="4342"/>
                      </a:cubicBezTo>
                      <a:cubicBezTo>
                        <a:pt x="4539" y="4429"/>
                        <a:pt x="4627" y="4646"/>
                        <a:pt x="4758" y="4819"/>
                      </a:cubicBezTo>
                      <a:cubicBezTo>
                        <a:pt x="4890" y="4993"/>
                        <a:pt x="5021" y="5080"/>
                        <a:pt x="5109" y="5123"/>
                      </a:cubicBezTo>
                      <a:cubicBezTo>
                        <a:pt x="5197" y="5167"/>
                        <a:pt x="5416" y="5254"/>
                        <a:pt x="5680" y="5210"/>
                      </a:cubicBezTo>
                      <a:cubicBezTo>
                        <a:pt x="5987" y="5210"/>
                        <a:pt x="6162" y="5080"/>
                        <a:pt x="6294" y="4993"/>
                      </a:cubicBezTo>
                      <a:cubicBezTo>
                        <a:pt x="6382" y="4950"/>
                        <a:pt x="6557" y="4819"/>
                        <a:pt x="6689" y="4689"/>
                      </a:cubicBezTo>
                      <a:cubicBezTo>
                        <a:pt x="6820" y="4559"/>
                        <a:pt x="6908" y="4429"/>
                        <a:pt x="6952" y="4298"/>
                      </a:cubicBezTo>
                      <a:cubicBezTo>
                        <a:pt x="7040" y="4038"/>
                        <a:pt x="7171" y="3691"/>
                        <a:pt x="7215" y="3170"/>
                      </a:cubicBezTo>
                      <a:cubicBezTo>
                        <a:pt x="7215" y="2692"/>
                        <a:pt x="7128" y="2258"/>
                        <a:pt x="7040" y="2041"/>
                      </a:cubicBezTo>
                      <a:cubicBezTo>
                        <a:pt x="6996" y="1910"/>
                        <a:pt x="6908" y="1780"/>
                        <a:pt x="6777" y="1606"/>
                      </a:cubicBezTo>
                      <a:cubicBezTo>
                        <a:pt x="6645" y="1433"/>
                        <a:pt x="6513" y="1303"/>
                        <a:pt x="6426" y="1216"/>
                      </a:cubicBezTo>
                      <a:cubicBezTo>
                        <a:pt x="6338" y="1129"/>
                        <a:pt x="6118" y="999"/>
                        <a:pt x="5767" y="912"/>
                      </a:cubicBezTo>
                      <a:cubicBezTo>
                        <a:pt x="5460" y="868"/>
                        <a:pt x="5197" y="912"/>
                        <a:pt x="5065" y="999"/>
                      </a:cubicBezTo>
                      <a:cubicBezTo>
                        <a:pt x="4978" y="1042"/>
                        <a:pt x="4846" y="1129"/>
                        <a:pt x="4670" y="1259"/>
                      </a:cubicBezTo>
                      <a:cubicBezTo>
                        <a:pt x="4539" y="1389"/>
                        <a:pt x="4451" y="1563"/>
                        <a:pt x="4363" y="1650"/>
                      </a:cubicBezTo>
                      <a:cubicBezTo>
                        <a:pt x="4188" y="1910"/>
                        <a:pt x="4012" y="2214"/>
                        <a:pt x="3837" y="2475"/>
                      </a:cubicBezTo>
                      <a:cubicBezTo>
                        <a:pt x="3793" y="2475"/>
                        <a:pt x="3661" y="2605"/>
                        <a:pt x="3442" y="2649"/>
                      </a:cubicBezTo>
                      <a:cubicBezTo>
                        <a:pt x="3223" y="2649"/>
                        <a:pt x="3091" y="2605"/>
                        <a:pt x="3047" y="2562"/>
                      </a:cubicBezTo>
                      <a:cubicBezTo>
                        <a:pt x="2915" y="2475"/>
                        <a:pt x="2872" y="2431"/>
                        <a:pt x="2872" y="2431"/>
                      </a:cubicBezTo>
                      <a:cubicBezTo>
                        <a:pt x="2872" y="2388"/>
                        <a:pt x="2915" y="2345"/>
                        <a:pt x="3047" y="2301"/>
                      </a:cubicBezTo>
                      <a:cubicBezTo>
                        <a:pt x="3091" y="2258"/>
                        <a:pt x="3135" y="2214"/>
                        <a:pt x="3223" y="2084"/>
                      </a:cubicBezTo>
                      <a:cubicBezTo>
                        <a:pt x="3310" y="1997"/>
                        <a:pt x="3398" y="1867"/>
                        <a:pt x="3486" y="1693"/>
                      </a:cubicBezTo>
                      <a:cubicBezTo>
                        <a:pt x="3486" y="1563"/>
                        <a:pt x="3574" y="1389"/>
                        <a:pt x="3574" y="1216"/>
                      </a:cubicBezTo>
                      <a:cubicBezTo>
                        <a:pt x="3574" y="1042"/>
                        <a:pt x="3574" y="912"/>
                        <a:pt x="3530" y="782"/>
                      </a:cubicBezTo>
                      <a:cubicBezTo>
                        <a:pt x="3530" y="695"/>
                        <a:pt x="3442" y="521"/>
                        <a:pt x="3266" y="347"/>
                      </a:cubicBezTo>
                      <a:cubicBezTo>
                        <a:pt x="3135" y="217"/>
                        <a:pt x="3047" y="130"/>
                        <a:pt x="2959" y="87"/>
                      </a:cubicBezTo>
                      <a:cubicBezTo>
                        <a:pt x="2872" y="87"/>
                        <a:pt x="2740" y="43"/>
                        <a:pt x="2608" y="0"/>
                      </a:cubicBezTo>
                      <a:cubicBezTo>
                        <a:pt x="2477" y="0"/>
                        <a:pt x="2301" y="0"/>
                        <a:pt x="2213" y="0"/>
                      </a:cubicBezTo>
                      <a:cubicBezTo>
                        <a:pt x="2126" y="0"/>
                        <a:pt x="1994" y="0"/>
                        <a:pt x="1862" y="0"/>
                      </a:cubicBezTo>
                      <a:cubicBezTo>
                        <a:pt x="1731" y="0"/>
                        <a:pt x="1599" y="87"/>
                        <a:pt x="1511" y="130"/>
                      </a:cubicBezTo>
                      <a:cubicBezTo>
                        <a:pt x="1380" y="174"/>
                        <a:pt x="1248" y="217"/>
                        <a:pt x="1116" y="304"/>
                      </a:cubicBezTo>
                      <a:cubicBezTo>
                        <a:pt x="1029" y="304"/>
                        <a:pt x="985" y="391"/>
                        <a:pt x="897" y="391"/>
                      </a:cubicBezTo>
                      <a:cubicBezTo>
                        <a:pt x="722" y="434"/>
                        <a:pt x="678" y="521"/>
                        <a:pt x="678" y="564"/>
                      </a:cubicBezTo>
                      <a:cubicBezTo>
                        <a:pt x="678" y="695"/>
                        <a:pt x="765" y="738"/>
                        <a:pt x="897" y="1042"/>
                      </a:cubicBezTo>
                      <a:cubicBezTo>
                        <a:pt x="1073" y="1303"/>
                        <a:pt x="1029" y="1433"/>
                        <a:pt x="1116" y="1433"/>
                      </a:cubicBezTo>
                      <a:cubicBezTo>
                        <a:pt x="1248" y="1433"/>
                        <a:pt x="1292" y="1259"/>
                        <a:pt x="1687" y="1085"/>
                      </a:cubicBezTo>
                      <a:cubicBezTo>
                        <a:pt x="1906" y="999"/>
                        <a:pt x="2038" y="955"/>
                        <a:pt x="2126" y="955"/>
                      </a:cubicBezTo>
                      <a:cubicBezTo>
                        <a:pt x="2345" y="955"/>
                        <a:pt x="2477" y="955"/>
                        <a:pt x="2520" y="955"/>
                      </a:cubicBezTo>
                      <a:cubicBezTo>
                        <a:pt x="2696" y="955"/>
                        <a:pt x="2872" y="999"/>
                        <a:pt x="3003" y="1172"/>
                      </a:cubicBezTo>
                      <a:cubicBezTo>
                        <a:pt x="3003" y="1172"/>
                        <a:pt x="3047" y="1259"/>
                        <a:pt x="3091" y="1346"/>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19" name="Freeform: Shape 18">
                  <a:extLst>
                    <a:ext uri="{FF2B5EF4-FFF2-40B4-BE49-F238E27FC236}">
                      <a16:creationId xmlns:a16="http://schemas.microsoft.com/office/drawing/2014/main" id="{45CF073D-B628-CC7C-1AC7-7BEC340D0177}"/>
                    </a:ext>
                  </a:extLst>
                </p:cNvPr>
                <p:cNvSpPr/>
                <p:nvPr/>
              </p:nvSpPr>
              <p:spPr>
                <a:xfrm>
                  <a:off x="8666538" y="6284329"/>
                  <a:ext cx="3378" cy="1632"/>
                </a:xfrm>
                <a:custGeom>
                  <a:avLst/>
                  <a:gdLst>
                    <a:gd name="connsiteX0" fmla="*/ 0 w 3378"/>
                    <a:gd name="connsiteY0" fmla="*/ 50 h 1632"/>
                    <a:gd name="connsiteX1" fmla="*/ 88 w 3378"/>
                    <a:gd name="connsiteY1" fmla="*/ 571 h 1632"/>
                    <a:gd name="connsiteX2" fmla="*/ 307 w 3378"/>
                    <a:gd name="connsiteY2" fmla="*/ 962 h 1632"/>
                    <a:gd name="connsiteX3" fmla="*/ 702 w 3378"/>
                    <a:gd name="connsiteY3" fmla="*/ 1353 h 1632"/>
                    <a:gd name="connsiteX4" fmla="*/ 1229 w 3378"/>
                    <a:gd name="connsiteY4" fmla="*/ 1613 h 1632"/>
                    <a:gd name="connsiteX5" fmla="*/ 1755 w 3378"/>
                    <a:gd name="connsiteY5" fmla="*/ 1613 h 1632"/>
                    <a:gd name="connsiteX6" fmla="*/ 2194 w 3378"/>
                    <a:gd name="connsiteY6" fmla="*/ 1526 h 1632"/>
                    <a:gd name="connsiteX7" fmla="*/ 2633 w 3378"/>
                    <a:gd name="connsiteY7" fmla="*/ 1396 h 1632"/>
                    <a:gd name="connsiteX8" fmla="*/ 3071 w 3378"/>
                    <a:gd name="connsiteY8" fmla="*/ 1179 h 1632"/>
                    <a:gd name="connsiteX9" fmla="*/ 3159 w 3378"/>
                    <a:gd name="connsiteY9" fmla="*/ 1092 h 1632"/>
                    <a:gd name="connsiteX10" fmla="*/ 3247 w 3378"/>
                    <a:gd name="connsiteY10" fmla="*/ 1005 h 1632"/>
                    <a:gd name="connsiteX11" fmla="*/ 3379 w 3378"/>
                    <a:gd name="connsiteY11" fmla="*/ 832 h 1632"/>
                    <a:gd name="connsiteX12" fmla="*/ 3115 w 3378"/>
                    <a:gd name="connsiteY12" fmla="*/ 484 h 1632"/>
                    <a:gd name="connsiteX13" fmla="*/ 2852 w 3378"/>
                    <a:gd name="connsiteY13" fmla="*/ 180 h 1632"/>
                    <a:gd name="connsiteX14" fmla="*/ 2413 w 3378"/>
                    <a:gd name="connsiteY14" fmla="*/ 528 h 1632"/>
                    <a:gd name="connsiteX15" fmla="*/ 1799 w 3378"/>
                    <a:gd name="connsiteY15" fmla="*/ 788 h 1632"/>
                    <a:gd name="connsiteX16" fmla="*/ 1272 w 3378"/>
                    <a:gd name="connsiteY16" fmla="*/ 788 h 1632"/>
                    <a:gd name="connsiteX17" fmla="*/ 746 w 3378"/>
                    <a:gd name="connsiteY17" fmla="*/ 658 h 1632"/>
                    <a:gd name="connsiteX18" fmla="*/ 351 w 3378"/>
                    <a:gd name="connsiteY18" fmla="*/ 354 h 1632"/>
                    <a:gd name="connsiteX19" fmla="*/ 0 w 3378"/>
                    <a:gd name="connsiteY19" fmla="*/ 7 h 1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8" h="1632">
                      <a:moveTo>
                        <a:pt x="0" y="50"/>
                      </a:moveTo>
                      <a:cubicBezTo>
                        <a:pt x="0" y="50"/>
                        <a:pt x="0" y="354"/>
                        <a:pt x="88" y="571"/>
                      </a:cubicBezTo>
                      <a:cubicBezTo>
                        <a:pt x="132" y="745"/>
                        <a:pt x="219" y="875"/>
                        <a:pt x="307" y="962"/>
                      </a:cubicBezTo>
                      <a:cubicBezTo>
                        <a:pt x="395" y="1092"/>
                        <a:pt x="527" y="1222"/>
                        <a:pt x="702" y="1353"/>
                      </a:cubicBezTo>
                      <a:cubicBezTo>
                        <a:pt x="921" y="1483"/>
                        <a:pt x="1097" y="1570"/>
                        <a:pt x="1229" y="1613"/>
                      </a:cubicBezTo>
                      <a:cubicBezTo>
                        <a:pt x="1360" y="1613"/>
                        <a:pt x="1536" y="1657"/>
                        <a:pt x="1755" y="1613"/>
                      </a:cubicBezTo>
                      <a:cubicBezTo>
                        <a:pt x="1931" y="1613"/>
                        <a:pt x="2062" y="1613"/>
                        <a:pt x="2194" y="1526"/>
                      </a:cubicBezTo>
                      <a:cubicBezTo>
                        <a:pt x="2325" y="1526"/>
                        <a:pt x="2457" y="1440"/>
                        <a:pt x="2633" y="1396"/>
                      </a:cubicBezTo>
                      <a:cubicBezTo>
                        <a:pt x="2633" y="1396"/>
                        <a:pt x="2940" y="1266"/>
                        <a:pt x="3071" y="1179"/>
                      </a:cubicBezTo>
                      <a:cubicBezTo>
                        <a:pt x="3115" y="1179"/>
                        <a:pt x="3159" y="1092"/>
                        <a:pt x="3159" y="1092"/>
                      </a:cubicBezTo>
                      <a:cubicBezTo>
                        <a:pt x="3159" y="1092"/>
                        <a:pt x="3203" y="1049"/>
                        <a:pt x="3247" y="1005"/>
                      </a:cubicBezTo>
                      <a:cubicBezTo>
                        <a:pt x="3335" y="918"/>
                        <a:pt x="3379" y="875"/>
                        <a:pt x="3379" y="832"/>
                      </a:cubicBezTo>
                      <a:cubicBezTo>
                        <a:pt x="3379" y="745"/>
                        <a:pt x="3291" y="701"/>
                        <a:pt x="3115" y="484"/>
                      </a:cubicBezTo>
                      <a:cubicBezTo>
                        <a:pt x="2940" y="267"/>
                        <a:pt x="2940" y="224"/>
                        <a:pt x="2852" y="180"/>
                      </a:cubicBezTo>
                      <a:cubicBezTo>
                        <a:pt x="2720" y="180"/>
                        <a:pt x="2633" y="354"/>
                        <a:pt x="2413" y="528"/>
                      </a:cubicBezTo>
                      <a:cubicBezTo>
                        <a:pt x="2282" y="615"/>
                        <a:pt x="2062" y="745"/>
                        <a:pt x="1799" y="788"/>
                      </a:cubicBezTo>
                      <a:cubicBezTo>
                        <a:pt x="1667" y="788"/>
                        <a:pt x="1492" y="832"/>
                        <a:pt x="1272" y="788"/>
                      </a:cubicBezTo>
                      <a:cubicBezTo>
                        <a:pt x="1053" y="788"/>
                        <a:pt x="878" y="701"/>
                        <a:pt x="746" y="658"/>
                      </a:cubicBezTo>
                      <a:cubicBezTo>
                        <a:pt x="658" y="615"/>
                        <a:pt x="483" y="484"/>
                        <a:pt x="351" y="354"/>
                      </a:cubicBezTo>
                      <a:cubicBezTo>
                        <a:pt x="132" y="137"/>
                        <a:pt x="44" y="-37"/>
                        <a:pt x="0" y="7"/>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sp>
              <p:nvSpPr>
                <p:cNvPr id="20" name="Freeform: Shape 19">
                  <a:extLst>
                    <a:ext uri="{FF2B5EF4-FFF2-40B4-BE49-F238E27FC236}">
                      <a16:creationId xmlns:a16="http://schemas.microsoft.com/office/drawing/2014/main" id="{8C83451D-C42C-95BF-0531-FCBABCEFEB8B}"/>
                    </a:ext>
                  </a:extLst>
                </p:cNvPr>
                <p:cNvSpPr/>
                <p:nvPr userDrawn="1"/>
              </p:nvSpPr>
              <p:spPr>
                <a:xfrm>
                  <a:off x="8667327" y="6284118"/>
                  <a:ext cx="877" cy="868"/>
                </a:xfrm>
                <a:custGeom>
                  <a:avLst/>
                  <a:gdLst>
                    <a:gd name="connsiteX0" fmla="*/ 878 w 877"/>
                    <a:gd name="connsiteY0" fmla="*/ 434 h 868"/>
                    <a:gd name="connsiteX1" fmla="*/ 439 w 877"/>
                    <a:gd name="connsiteY1" fmla="*/ 868 h 868"/>
                    <a:gd name="connsiteX2" fmla="*/ 0 w 877"/>
                    <a:gd name="connsiteY2" fmla="*/ 434 h 868"/>
                    <a:gd name="connsiteX3" fmla="*/ 439 w 877"/>
                    <a:gd name="connsiteY3" fmla="*/ 0 h 868"/>
                    <a:gd name="connsiteX4" fmla="*/ 878 w 877"/>
                    <a:gd name="connsiteY4" fmla="*/ 434 h 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 h="868">
                      <a:moveTo>
                        <a:pt x="878" y="434"/>
                      </a:moveTo>
                      <a:cubicBezTo>
                        <a:pt x="878" y="674"/>
                        <a:pt x="681" y="868"/>
                        <a:pt x="439" y="868"/>
                      </a:cubicBezTo>
                      <a:cubicBezTo>
                        <a:pt x="196" y="868"/>
                        <a:pt x="0" y="674"/>
                        <a:pt x="0" y="434"/>
                      </a:cubicBezTo>
                      <a:cubicBezTo>
                        <a:pt x="0" y="194"/>
                        <a:pt x="196" y="0"/>
                        <a:pt x="439" y="0"/>
                      </a:cubicBezTo>
                      <a:cubicBezTo>
                        <a:pt x="681" y="0"/>
                        <a:pt x="878" y="194"/>
                        <a:pt x="878" y="434"/>
                      </a:cubicBezTo>
                      <a:close/>
                    </a:path>
                  </a:pathLst>
                </a:custGeom>
                <a:noFill/>
                <a:ln w="4388" cap="flat">
                  <a:noFill/>
                  <a:prstDash val="solid"/>
                  <a:miter/>
                </a:ln>
              </p:spPr>
              <p:txBody>
                <a:bodyPr rtlCol="0" anchor="ctr"/>
                <a:lstStyle/>
                <a:p>
                  <a:endParaRPr lang="en-IN">
                    <a:latin typeface="Aptos" panose="020B0004020202020204" pitchFamily="34" charset="0"/>
                  </a:endParaRPr>
                </a:p>
              </p:txBody>
            </p:sp>
          </p:grpSp>
          <p:sp>
            <p:nvSpPr>
              <p:cNvPr id="16" name="Freeform: Shape 15">
                <a:extLst>
                  <a:ext uri="{FF2B5EF4-FFF2-40B4-BE49-F238E27FC236}">
                    <a16:creationId xmlns:a16="http://schemas.microsoft.com/office/drawing/2014/main" id="{7A4337B7-DEF1-CBC1-80F4-0D03C21B6162}"/>
                  </a:ext>
                </a:extLst>
              </p:cNvPr>
              <p:cNvSpPr/>
              <p:nvPr/>
            </p:nvSpPr>
            <p:spPr>
              <a:xfrm>
                <a:off x="8552984" y="6221552"/>
                <a:ext cx="97144" cy="234635"/>
              </a:xfrm>
              <a:custGeom>
                <a:avLst/>
                <a:gdLst>
                  <a:gd name="connsiteX0" fmla="*/ 74372 w 97144"/>
                  <a:gd name="connsiteY0" fmla="*/ 197686 h 234635"/>
                  <a:gd name="connsiteX1" fmla="*/ 55768 w 97144"/>
                  <a:gd name="connsiteY1" fmla="*/ 187353 h 234635"/>
                  <a:gd name="connsiteX2" fmla="*/ 43263 w 97144"/>
                  <a:gd name="connsiteY2" fmla="*/ 171157 h 234635"/>
                  <a:gd name="connsiteX3" fmla="*/ 38787 w 97144"/>
                  <a:gd name="connsiteY3" fmla="*/ 149665 h 234635"/>
                  <a:gd name="connsiteX4" fmla="*/ 38787 w 97144"/>
                  <a:gd name="connsiteY4" fmla="*/ 84841 h 234635"/>
                  <a:gd name="connsiteX5" fmla="*/ 43263 w 97144"/>
                  <a:gd name="connsiteY5" fmla="*/ 63348 h 234635"/>
                  <a:gd name="connsiteX6" fmla="*/ 55768 w 97144"/>
                  <a:gd name="connsiteY6" fmla="*/ 47153 h 234635"/>
                  <a:gd name="connsiteX7" fmla="*/ 74372 w 97144"/>
                  <a:gd name="connsiteY7" fmla="*/ 36819 h 234635"/>
                  <a:gd name="connsiteX8" fmla="*/ 97144 w 97144"/>
                  <a:gd name="connsiteY8" fmla="*/ 33259 h 234635"/>
                  <a:gd name="connsiteX9" fmla="*/ 97144 w 97144"/>
                  <a:gd name="connsiteY9" fmla="*/ 0 h 234635"/>
                  <a:gd name="connsiteX10" fmla="*/ 53442 w 97144"/>
                  <a:gd name="connsiteY10" fmla="*/ 8380 h 234635"/>
                  <a:gd name="connsiteX11" fmla="*/ 23255 w 97144"/>
                  <a:gd name="connsiteY11" fmla="*/ 32173 h 234635"/>
                  <a:gd name="connsiteX12" fmla="*/ 5704 w 97144"/>
                  <a:gd name="connsiteY12" fmla="*/ 69210 h 234635"/>
                  <a:gd name="connsiteX13" fmla="*/ 0 w 97144"/>
                  <a:gd name="connsiteY13" fmla="*/ 117318 h 234635"/>
                  <a:gd name="connsiteX14" fmla="*/ 5704 w 97144"/>
                  <a:gd name="connsiteY14" fmla="*/ 165426 h 234635"/>
                  <a:gd name="connsiteX15" fmla="*/ 23255 w 97144"/>
                  <a:gd name="connsiteY15" fmla="*/ 202375 h 234635"/>
                  <a:gd name="connsiteX16" fmla="*/ 53442 w 97144"/>
                  <a:gd name="connsiteY16" fmla="*/ 226169 h 234635"/>
                  <a:gd name="connsiteX17" fmla="*/ 97144 w 97144"/>
                  <a:gd name="connsiteY17" fmla="*/ 234636 h 234635"/>
                  <a:gd name="connsiteX18" fmla="*/ 97144 w 97144"/>
                  <a:gd name="connsiteY18" fmla="*/ 201203 h 234635"/>
                  <a:gd name="connsiteX19" fmla="*/ 74372 w 97144"/>
                  <a:gd name="connsiteY19" fmla="*/ 197643 h 2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635">
                    <a:moveTo>
                      <a:pt x="74372" y="197686"/>
                    </a:moveTo>
                    <a:cubicBezTo>
                      <a:pt x="67308" y="195342"/>
                      <a:pt x="61121" y="191868"/>
                      <a:pt x="55768" y="187353"/>
                    </a:cubicBezTo>
                    <a:cubicBezTo>
                      <a:pt x="50459" y="182837"/>
                      <a:pt x="46290" y="177453"/>
                      <a:pt x="43263" y="171157"/>
                    </a:cubicBezTo>
                    <a:cubicBezTo>
                      <a:pt x="40279" y="164862"/>
                      <a:pt x="38787" y="157741"/>
                      <a:pt x="38787" y="149665"/>
                    </a:cubicBezTo>
                    <a:lnTo>
                      <a:pt x="38787" y="84841"/>
                    </a:lnTo>
                    <a:cubicBezTo>
                      <a:pt x="38787" y="76808"/>
                      <a:pt x="40279" y="69644"/>
                      <a:pt x="43263" y="63348"/>
                    </a:cubicBezTo>
                    <a:cubicBezTo>
                      <a:pt x="46247" y="57052"/>
                      <a:pt x="50415" y="51668"/>
                      <a:pt x="55768" y="47153"/>
                    </a:cubicBezTo>
                    <a:cubicBezTo>
                      <a:pt x="61121" y="42637"/>
                      <a:pt x="67308" y="39207"/>
                      <a:pt x="74372" y="36819"/>
                    </a:cubicBezTo>
                    <a:cubicBezTo>
                      <a:pt x="81436" y="34475"/>
                      <a:pt x="89027" y="33259"/>
                      <a:pt x="97144" y="33259"/>
                    </a:cubicBezTo>
                    <a:lnTo>
                      <a:pt x="97144" y="0"/>
                    </a:lnTo>
                    <a:cubicBezTo>
                      <a:pt x="80120" y="43"/>
                      <a:pt x="65552" y="2822"/>
                      <a:pt x="53442" y="8380"/>
                    </a:cubicBezTo>
                    <a:cubicBezTo>
                      <a:pt x="41201" y="13981"/>
                      <a:pt x="31153" y="21927"/>
                      <a:pt x="23255" y="32173"/>
                    </a:cubicBezTo>
                    <a:cubicBezTo>
                      <a:pt x="15357" y="42464"/>
                      <a:pt x="9521" y="54795"/>
                      <a:pt x="5704" y="69210"/>
                    </a:cubicBezTo>
                    <a:cubicBezTo>
                      <a:pt x="1887" y="83625"/>
                      <a:pt x="0" y="99646"/>
                      <a:pt x="0" y="117318"/>
                    </a:cubicBezTo>
                    <a:cubicBezTo>
                      <a:pt x="0" y="134989"/>
                      <a:pt x="1887" y="151011"/>
                      <a:pt x="5704" y="165426"/>
                    </a:cubicBezTo>
                    <a:cubicBezTo>
                      <a:pt x="9521" y="179841"/>
                      <a:pt x="15357" y="192172"/>
                      <a:pt x="23255" y="202375"/>
                    </a:cubicBezTo>
                    <a:cubicBezTo>
                      <a:pt x="31153" y="212579"/>
                      <a:pt x="41201" y="220525"/>
                      <a:pt x="53442" y="226169"/>
                    </a:cubicBezTo>
                    <a:cubicBezTo>
                      <a:pt x="65596" y="231770"/>
                      <a:pt x="80164" y="234592"/>
                      <a:pt x="97144" y="234636"/>
                    </a:cubicBezTo>
                    <a:lnTo>
                      <a:pt x="97144" y="201203"/>
                    </a:lnTo>
                    <a:cubicBezTo>
                      <a:pt x="89027" y="201203"/>
                      <a:pt x="81436" y="200031"/>
                      <a:pt x="74372" y="197643"/>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sp>
            <p:nvSpPr>
              <p:cNvPr id="17" name="Freeform: Shape 16">
                <a:extLst>
                  <a:ext uri="{FF2B5EF4-FFF2-40B4-BE49-F238E27FC236}">
                    <a16:creationId xmlns:a16="http://schemas.microsoft.com/office/drawing/2014/main" id="{8758190C-37F4-334F-852F-654521B978E7}"/>
                  </a:ext>
                </a:extLst>
              </p:cNvPr>
              <p:cNvSpPr/>
              <p:nvPr/>
            </p:nvSpPr>
            <p:spPr>
              <a:xfrm>
                <a:off x="8683913" y="6221552"/>
                <a:ext cx="97144" cy="234765"/>
              </a:xfrm>
              <a:custGeom>
                <a:avLst/>
                <a:gdLst>
                  <a:gd name="connsiteX0" fmla="*/ 91396 w 97144"/>
                  <a:gd name="connsiteY0" fmla="*/ 69253 h 234765"/>
                  <a:gd name="connsiteX1" fmla="*/ 73845 w 97144"/>
                  <a:gd name="connsiteY1" fmla="*/ 32217 h 234765"/>
                  <a:gd name="connsiteX2" fmla="*/ 43658 w 97144"/>
                  <a:gd name="connsiteY2" fmla="*/ 8423 h 234765"/>
                  <a:gd name="connsiteX3" fmla="*/ 0 w 97144"/>
                  <a:gd name="connsiteY3" fmla="*/ 0 h 234765"/>
                  <a:gd name="connsiteX4" fmla="*/ 0 w 97144"/>
                  <a:gd name="connsiteY4" fmla="*/ 33346 h 234765"/>
                  <a:gd name="connsiteX5" fmla="*/ 22772 w 97144"/>
                  <a:gd name="connsiteY5" fmla="*/ 36906 h 234765"/>
                  <a:gd name="connsiteX6" fmla="*/ 41376 w 97144"/>
                  <a:gd name="connsiteY6" fmla="*/ 47240 h 234765"/>
                  <a:gd name="connsiteX7" fmla="*/ 53881 w 97144"/>
                  <a:gd name="connsiteY7" fmla="*/ 63435 h 234765"/>
                  <a:gd name="connsiteX8" fmla="*/ 58357 w 97144"/>
                  <a:gd name="connsiteY8" fmla="*/ 84927 h 234765"/>
                  <a:gd name="connsiteX9" fmla="*/ 58357 w 97144"/>
                  <a:gd name="connsiteY9" fmla="*/ 149752 h 234765"/>
                  <a:gd name="connsiteX10" fmla="*/ 53881 w 97144"/>
                  <a:gd name="connsiteY10" fmla="*/ 171244 h 234765"/>
                  <a:gd name="connsiteX11" fmla="*/ 41376 w 97144"/>
                  <a:gd name="connsiteY11" fmla="*/ 187439 h 234765"/>
                  <a:gd name="connsiteX12" fmla="*/ 22772 w 97144"/>
                  <a:gd name="connsiteY12" fmla="*/ 197773 h 234765"/>
                  <a:gd name="connsiteX13" fmla="*/ 0 w 97144"/>
                  <a:gd name="connsiteY13" fmla="*/ 201333 h 234765"/>
                  <a:gd name="connsiteX14" fmla="*/ 0 w 97144"/>
                  <a:gd name="connsiteY14" fmla="*/ 234766 h 234765"/>
                  <a:gd name="connsiteX15" fmla="*/ 43702 w 97144"/>
                  <a:gd name="connsiteY15" fmla="*/ 226299 h 234765"/>
                  <a:gd name="connsiteX16" fmla="*/ 73889 w 97144"/>
                  <a:gd name="connsiteY16" fmla="*/ 202506 h 234765"/>
                  <a:gd name="connsiteX17" fmla="*/ 91440 w 97144"/>
                  <a:gd name="connsiteY17" fmla="*/ 165556 h 234765"/>
                  <a:gd name="connsiteX18" fmla="*/ 97144 w 97144"/>
                  <a:gd name="connsiteY18" fmla="*/ 117448 h 234765"/>
                  <a:gd name="connsiteX19" fmla="*/ 91440 w 97144"/>
                  <a:gd name="connsiteY19" fmla="*/ 69340 h 2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7144" h="234765">
                    <a:moveTo>
                      <a:pt x="91396" y="69253"/>
                    </a:moveTo>
                    <a:cubicBezTo>
                      <a:pt x="87579" y="54838"/>
                      <a:pt x="81743" y="42507"/>
                      <a:pt x="73845" y="32217"/>
                    </a:cubicBezTo>
                    <a:cubicBezTo>
                      <a:pt x="65947" y="21927"/>
                      <a:pt x="55900" y="14024"/>
                      <a:pt x="43658" y="8423"/>
                    </a:cubicBezTo>
                    <a:cubicBezTo>
                      <a:pt x="31548" y="2822"/>
                      <a:pt x="16980" y="43"/>
                      <a:pt x="0" y="0"/>
                    </a:cubicBezTo>
                    <a:lnTo>
                      <a:pt x="0" y="33346"/>
                    </a:lnTo>
                    <a:cubicBezTo>
                      <a:pt x="8117" y="33346"/>
                      <a:pt x="15708" y="34518"/>
                      <a:pt x="22772" y="36906"/>
                    </a:cubicBezTo>
                    <a:cubicBezTo>
                      <a:pt x="29836" y="39251"/>
                      <a:pt x="36023" y="42724"/>
                      <a:pt x="41376" y="47240"/>
                    </a:cubicBezTo>
                    <a:cubicBezTo>
                      <a:pt x="46685" y="51755"/>
                      <a:pt x="50854" y="57183"/>
                      <a:pt x="53881" y="63435"/>
                    </a:cubicBezTo>
                    <a:cubicBezTo>
                      <a:pt x="56865" y="69731"/>
                      <a:pt x="58357" y="76895"/>
                      <a:pt x="58357" y="84927"/>
                    </a:cubicBezTo>
                    <a:lnTo>
                      <a:pt x="58357" y="149752"/>
                    </a:lnTo>
                    <a:cubicBezTo>
                      <a:pt x="58357" y="157784"/>
                      <a:pt x="56865" y="164948"/>
                      <a:pt x="53881" y="171244"/>
                    </a:cubicBezTo>
                    <a:cubicBezTo>
                      <a:pt x="50898" y="177540"/>
                      <a:pt x="46729" y="182924"/>
                      <a:pt x="41376" y="187439"/>
                    </a:cubicBezTo>
                    <a:cubicBezTo>
                      <a:pt x="36023" y="191955"/>
                      <a:pt x="29836" y="195385"/>
                      <a:pt x="22772" y="197773"/>
                    </a:cubicBezTo>
                    <a:cubicBezTo>
                      <a:pt x="15708" y="200118"/>
                      <a:pt x="8117" y="201333"/>
                      <a:pt x="0" y="201333"/>
                    </a:cubicBezTo>
                    <a:lnTo>
                      <a:pt x="0" y="234766"/>
                    </a:lnTo>
                    <a:cubicBezTo>
                      <a:pt x="17024" y="234723"/>
                      <a:pt x="31592" y="231900"/>
                      <a:pt x="43702" y="226299"/>
                    </a:cubicBezTo>
                    <a:cubicBezTo>
                      <a:pt x="55943" y="220655"/>
                      <a:pt x="65991" y="212709"/>
                      <a:pt x="73889" y="202506"/>
                    </a:cubicBezTo>
                    <a:cubicBezTo>
                      <a:pt x="81787" y="192302"/>
                      <a:pt x="87623" y="179971"/>
                      <a:pt x="91440" y="165556"/>
                    </a:cubicBezTo>
                    <a:cubicBezTo>
                      <a:pt x="95257" y="151141"/>
                      <a:pt x="97144" y="135120"/>
                      <a:pt x="97144" y="117448"/>
                    </a:cubicBezTo>
                    <a:cubicBezTo>
                      <a:pt x="97144" y="99777"/>
                      <a:pt x="95257" y="83755"/>
                      <a:pt x="91440" y="69340"/>
                    </a:cubicBezTo>
                    <a:close/>
                  </a:path>
                </a:pathLst>
              </a:custGeom>
              <a:solidFill>
                <a:srgbClr val="FFD200"/>
              </a:solidFill>
              <a:ln w="4388" cap="flat">
                <a:noFill/>
                <a:prstDash val="solid"/>
                <a:miter/>
              </a:ln>
            </p:spPr>
            <p:txBody>
              <a:bodyPr rtlCol="0" anchor="ctr"/>
              <a:lstStyle/>
              <a:p>
                <a:endParaRPr lang="en-IN">
                  <a:latin typeface="Aptos" panose="020B0004020202020204" pitchFamily="34" charset="0"/>
                </a:endParaRPr>
              </a:p>
            </p:txBody>
          </p:sp>
        </p:grpSp>
      </p:grpSp>
    </p:spTree>
    <p:extLst>
      <p:ext uri="{BB962C8B-B14F-4D97-AF65-F5344CB8AC3E}">
        <p14:creationId xmlns:p14="http://schemas.microsoft.com/office/powerpoint/2010/main" val="42382107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81F5EAD-FFCD-DCB1-B191-734FF35AE7A1}"/>
              </a:ext>
            </a:extLst>
          </p:cNvPr>
          <p:cNvSpPr>
            <a:spLocks noGrp="1"/>
          </p:cNvSpPr>
          <p:nvPr>
            <p:ph type="sldNum" sz="quarter" idx="12"/>
          </p:nvPr>
        </p:nvSpPr>
        <p:spPr>
          <a:xfrm>
            <a:off x="9077325" y="12359"/>
            <a:ext cx="2743200" cy="365125"/>
          </a:xfrm>
          <a:prstGeom prst="rect">
            <a:avLst/>
          </a:prstGeom>
        </p:spPr>
        <p:txBody>
          <a:bodyPr/>
          <a:lstStyle>
            <a:lvl1pPr>
              <a:defRPr>
                <a:latin typeface="Aptos" panose="020B0004020202020204" pitchFamily="34" charset="0"/>
              </a:defRPr>
            </a:lvl1pPr>
          </a:lstStyle>
          <a:p>
            <a:fld id="{D4D2C081-5DE9-614C-940B-5EC8102C0F0E}" type="slidenum">
              <a:rPr lang="en-US" smtClean="0"/>
              <a:pPr/>
              <a:t>‹#›</a:t>
            </a:fld>
            <a:endParaRPr lang="en-US"/>
          </a:p>
        </p:txBody>
      </p:sp>
      <p:sp>
        <p:nvSpPr>
          <p:cNvPr id="12" name="Picture Placeholder 11">
            <a:extLst>
              <a:ext uri="{FF2B5EF4-FFF2-40B4-BE49-F238E27FC236}">
                <a16:creationId xmlns:a16="http://schemas.microsoft.com/office/drawing/2014/main" id="{3DA924A3-50FA-1562-EE25-F97E6F80A80F}"/>
              </a:ext>
            </a:extLst>
          </p:cNvPr>
          <p:cNvSpPr>
            <a:spLocks noGrp="1"/>
          </p:cNvSpPr>
          <p:nvPr>
            <p:ph type="pic" sz="quarter" idx="13"/>
          </p:nvPr>
        </p:nvSpPr>
        <p:spPr>
          <a:xfrm>
            <a:off x="0" y="0"/>
            <a:ext cx="12192000" cy="6858000"/>
          </a:xfrm>
          <a:prstGeom prst="rect">
            <a:avLst/>
          </a:prstGeom>
          <a:pattFill prst="pct90">
            <a:fgClr>
              <a:schemeClr val="tx1"/>
            </a:fgClr>
            <a:bgClr>
              <a:schemeClr val="accent1"/>
            </a:bgClr>
          </a:pattFill>
        </p:spPr>
        <p:txBody>
          <a:bodyPr/>
          <a:lstStyle/>
          <a:p>
            <a:endParaRPr lang="en-US"/>
          </a:p>
        </p:txBody>
      </p:sp>
    </p:spTree>
    <p:extLst>
      <p:ext uri="{BB962C8B-B14F-4D97-AF65-F5344CB8AC3E}">
        <p14:creationId xmlns:p14="http://schemas.microsoft.com/office/powerpoint/2010/main" val="35356261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FA710-AD38-5C51-617F-1DDCED61A37F}"/>
              </a:ext>
            </a:extLst>
          </p:cNvPr>
          <p:cNvSpPr>
            <a:spLocks noGrp="1"/>
          </p:cNvSpPr>
          <p:nvPr>
            <p:ph type="title"/>
          </p:nvPr>
        </p:nvSpPr>
        <p:spPr>
          <a:xfrm>
            <a:off x="382361" y="377484"/>
            <a:ext cx="10515600" cy="890929"/>
          </a:xfrm>
          <a:prstGeom prst="rect">
            <a:avLst/>
          </a:prstGeom>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9F4400A4-7D1F-1E4F-5404-9692D646C5A4}"/>
              </a:ext>
            </a:extLst>
          </p:cNvPr>
          <p:cNvSpPr>
            <a:spLocks noGrp="1"/>
          </p:cNvSpPr>
          <p:nvPr>
            <p:ph type="sldNum" sz="quarter" idx="10"/>
          </p:nvPr>
        </p:nvSpPr>
        <p:spPr>
          <a:xfrm>
            <a:off x="9077325" y="12359"/>
            <a:ext cx="2743200" cy="365125"/>
          </a:xfrm>
          <a:prstGeom prst="rect">
            <a:avLst/>
          </a:prstGeom>
        </p:spPr>
        <p:txBody>
          <a:bodyPr/>
          <a:lstStyle>
            <a:lvl1pPr>
              <a:defRPr>
                <a:latin typeface="Aptos" panose="020B0004020202020204" pitchFamily="34" charset="0"/>
              </a:defRPr>
            </a:lvl1pPr>
          </a:lstStyle>
          <a:p>
            <a:fld id="{D4D2C081-5DE9-614C-940B-5EC8102C0F0E}" type="slidenum">
              <a:rPr lang="en-US" smtClean="0"/>
              <a:pPr/>
              <a:t>‹#›</a:t>
            </a:fld>
            <a:endParaRPr lang="en-US"/>
          </a:p>
        </p:txBody>
      </p:sp>
      <p:sp>
        <p:nvSpPr>
          <p:cNvPr id="4" name="Picture Placeholder 11">
            <a:extLst>
              <a:ext uri="{FF2B5EF4-FFF2-40B4-BE49-F238E27FC236}">
                <a16:creationId xmlns:a16="http://schemas.microsoft.com/office/drawing/2014/main" id="{4E4C6571-CBB4-DF73-BE0B-51BC6C5FB99D}"/>
              </a:ext>
            </a:extLst>
          </p:cNvPr>
          <p:cNvSpPr>
            <a:spLocks noGrp="1"/>
          </p:cNvSpPr>
          <p:nvPr>
            <p:ph type="pic" sz="quarter" idx="13"/>
          </p:nvPr>
        </p:nvSpPr>
        <p:spPr>
          <a:xfrm>
            <a:off x="0" y="0"/>
            <a:ext cx="12192000" cy="6858000"/>
          </a:xfrm>
          <a:prstGeom prst="rect">
            <a:avLst/>
          </a:prstGeom>
          <a:pattFill prst="pct5">
            <a:fgClr>
              <a:schemeClr val="accent1"/>
            </a:fgClr>
            <a:bgClr>
              <a:schemeClr val="accent2"/>
            </a:bgClr>
          </a:pattFill>
        </p:spPr>
        <p:txBody>
          <a:bodyPr/>
          <a:lstStyle/>
          <a:p>
            <a:endParaRPr lang="en-US"/>
          </a:p>
        </p:txBody>
      </p:sp>
      <p:pic>
        <p:nvPicPr>
          <p:cNvPr id="5" name="Picture 4">
            <a:extLst>
              <a:ext uri="{FF2B5EF4-FFF2-40B4-BE49-F238E27FC236}">
                <a16:creationId xmlns:a16="http://schemas.microsoft.com/office/drawing/2014/main" id="{98E172D6-5F2C-E49F-91E4-A27B28722EA2}"/>
              </a:ext>
            </a:extLst>
          </p:cNvPr>
          <p:cNvPicPr>
            <a:picLocks noChangeAspect="1"/>
          </p:cNvPicPr>
          <p:nvPr userDrawn="1"/>
        </p:nvPicPr>
        <p:blipFill>
          <a:blip r:embed="rId2"/>
          <a:stretch>
            <a:fillRect/>
          </a:stretch>
        </p:blipFill>
        <p:spPr>
          <a:xfrm>
            <a:off x="10944225" y="366713"/>
            <a:ext cx="876300" cy="901700"/>
          </a:xfrm>
          <a:prstGeom prst="rect">
            <a:avLst/>
          </a:prstGeom>
        </p:spPr>
      </p:pic>
    </p:spTree>
    <p:extLst>
      <p:ext uri="{BB962C8B-B14F-4D97-AF65-F5344CB8AC3E}">
        <p14:creationId xmlns:p14="http://schemas.microsoft.com/office/powerpoint/2010/main" val="15190458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E3666-D395-B763-D2D8-C809A3815A83}"/>
              </a:ext>
            </a:extLst>
          </p:cNvPr>
          <p:cNvSpPr>
            <a:spLocks noGrp="1"/>
          </p:cNvSpPr>
          <p:nvPr>
            <p:ph type="title"/>
          </p:nvPr>
        </p:nvSpPr>
        <p:spPr>
          <a:xfrm>
            <a:off x="371475" y="368300"/>
            <a:ext cx="10983913" cy="900114"/>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7B6143A-DB9E-9905-6E09-5AA49363B03B}"/>
              </a:ext>
            </a:extLst>
          </p:cNvPr>
          <p:cNvSpPr>
            <a:spLocks noGrp="1"/>
          </p:cNvSpPr>
          <p:nvPr>
            <p:ph type="body" idx="1"/>
          </p:nvPr>
        </p:nvSpPr>
        <p:spPr>
          <a:xfrm>
            <a:off x="371475" y="1624355"/>
            <a:ext cx="5540375"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6D6987D-D26A-15E9-BCFA-C8361B89E72D}"/>
              </a:ext>
            </a:extLst>
          </p:cNvPr>
          <p:cNvSpPr>
            <a:spLocks noGrp="1"/>
          </p:cNvSpPr>
          <p:nvPr>
            <p:ph sz="half" idx="2"/>
          </p:nvPr>
        </p:nvSpPr>
        <p:spPr>
          <a:xfrm>
            <a:off x="371475" y="2448267"/>
            <a:ext cx="5540375" cy="386045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A16E63F-C004-13B3-C6B6-61A61ED4143F}"/>
              </a:ext>
            </a:extLst>
          </p:cNvPr>
          <p:cNvSpPr>
            <a:spLocks noGrp="1"/>
          </p:cNvSpPr>
          <p:nvPr>
            <p:ph type="body" sz="quarter" idx="3"/>
          </p:nvPr>
        </p:nvSpPr>
        <p:spPr>
          <a:xfrm>
            <a:off x="6280149" y="1624355"/>
            <a:ext cx="554037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490F6AD-9478-6D0C-1A43-52D12706999B}"/>
              </a:ext>
            </a:extLst>
          </p:cNvPr>
          <p:cNvSpPr>
            <a:spLocks noGrp="1"/>
          </p:cNvSpPr>
          <p:nvPr>
            <p:ph sz="quarter" idx="4"/>
          </p:nvPr>
        </p:nvSpPr>
        <p:spPr>
          <a:xfrm>
            <a:off x="6280149" y="2448267"/>
            <a:ext cx="5540376" cy="386045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lide Number Placeholder 8">
            <a:extLst>
              <a:ext uri="{FF2B5EF4-FFF2-40B4-BE49-F238E27FC236}">
                <a16:creationId xmlns:a16="http://schemas.microsoft.com/office/drawing/2014/main" id="{97403E3F-BA1C-34F9-FCCB-0B3CE2D0710B}"/>
              </a:ext>
            </a:extLst>
          </p:cNvPr>
          <p:cNvSpPr>
            <a:spLocks noGrp="1"/>
          </p:cNvSpPr>
          <p:nvPr>
            <p:ph type="sldNum" sz="quarter" idx="12"/>
          </p:nvPr>
        </p:nvSpPr>
        <p:spPr>
          <a:xfrm>
            <a:off x="9077325" y="12359"/>
            <a:ext cx="2743200" cy="365125"/>
          </a:xfrm>
          <a:prstGeom prst="rect">
            <a:avLst/>
          </a:prstGeom>
        </p:spPr>
        <p:txBody>
          <a:bodyPr/>
          <a:lstStyle>
            <a:lvl1pPr>
              <a:defRPr>
                <a:latin typeface="Aptos" panose="020B0004020202020204" pitchFamily="34" charset="0"/>
              </a:defRPr>
            </a:lvl1pPr>
          </a:lstStyle>
          <a:p>
            <a:fld id="{D4D2C081-5DE9-614C-940B-5EC8102C0F0E}" type="slidenum">
              <a:rPr lang="en-US" smtClean="0"/>
              <a:pPr/>
              <a:t>‹#›</a:t>
            </a:fld>
            <a:endParaRPr lang="en-US"/>
          </a:p>
        </p:txBody>
      </p:sp>
    </p:spTree>
    <p:extLst>
      <p:ext uri="{BB962C8B-B14F-4D97-AF65-F5344CB8AC3E}">
        <p14:creationId xmlns:p14="http://schemas.microsoft.com/office/powerpoint/2010/main" val="13534562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38339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930693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CC8AF-AF5A-A0A3-4D44-BC0C52F1625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EAAAF73-041D-08BB-2C70-40FCC5999B09}"/>
              </a:ext>
            </a:extLst>
          </p:cNvPr>
          <p:cNvSpPr>
            <a:spLocks noGrp="1"/>
          </p:cNvSpPr>
          <p:nvPr>
            <p:ph type="dt" sz="half" idx="10"/>
          </p:nvPr>
        </p:nvSpPr>
        <p:spPr/>
        <p:txBody>
          <a:bodyPr/>
          <a:lstStyle/>
          <a:p>
            <a:fld id="{47D998A5-F788-4076-9D47-8EA238E5F38C}" type="datetimeFigureOut">
              <a:rPr lang="en-IN" smtClean="0"/>
              <a:t>23-09-2026</a:t>
            </a:fld>
            <a:endParaRPr lang="en-IN"/>
          </a:p>
        </p:txBody>
      </p:sp>
      <p:sp>
        <p:nvSpPr>
          <p:cNvPr id="4" name="Footer Placeholder 3">
            <a:extLst>
              <a:ext uri="{FF2B5EF4-FFF2-40B4-BE49-F238E27FC236}">
                <a16:creationId xmlns:a16="http://schemas.microsoft.com/office/drawing/2014/main" id="{6023AF2D-F2A9-6559-61B1-016836B201C9}"/>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C9E6605B-5E60-CBCF-F699-878D20B5AA16}"/>
              </a:ext>
            </a:extLst>
          </p:cNvPr>
          <p:cNvSpPr>
            <a:spLocks noGrp="1"/>
          </p:cNvSpPr>
          <p:nvPr>
            <p:ph type="sldNum" sz="quarter" idx="12"/>
          </p:nvPr>
        </p:nvSpPr>
        <p:spPr/>
        <p:txBody>
          <a:bodyPr/>
          <a:lstStyle/>
          <a:p>
            <a:fld id="{1D7F2451-FE39-4C47-B424-56D41C67072C}" type="slidenum">
              <a:rPr lang="en-IN" smtClean="0"/>
              <a:t>‹#›</a:t>
            </a:fld>
            <a:endParaRPr lang="en-IN"/>
          </a:p>
        </p:txBody>
      </p:sp>
    </p:spTree>
    <p:extLst>
      <p:ext uri="{BB962C8B-B14F-4D97-AF65-F5344CB8AC3E}">
        <p14:creationId xmlns:p14="http://schemas.microsoft.com/office/powerpoint/2010/main" val="106012429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ags" Target="../tags/tag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C2674461-9366-742D-76C1-6FE212BC86E7}"/>
              </a:ext>
            </a:extLst>
          </p:cNvPr>
          <p:cNvGraphicFramePr>
            <a:graphicFrameLocks/>
          </p:cNvGraphicFramePr>
          <p:nvPr userDrawn="1">
            <p:custDataLst>
              <p:tags r:id="rId51"/>
            </p:custDataLst>
            <p:extLst>
              <p:ext uri="{D42A27DB-BD31-4B8C-83A1-F6EECF244321}">
                <p14:modId xmlns:p14="http://schemas.microsoft.com/office/powerpoint/2010/main" val="29208814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2" imgW="404" imgH="405" progId="TCLayout.ActiveDocument.1">
                  <p:embed/>
                </p:oleObj>
              </mc:Choice>
              <mc:Fallback>
                <p:oleObj name="think-cell Slide" r:id="rId52" imgW="404" imgH="405" progId="TCLayout.ActiveDocument.1">
                  <p:embed/>
                  <p:pic>
                    <p:nvPicPr>
                      <p:cNvPr id="2" name="think-cell data - do not delete" hidden="1">
                        <a:extLst>
                          <a:ext uri="{FF2B5EF4-FFF2-40B4-BE49-F238E27FC236}">
                            <a16:creationId xmlns:a16="http://schemas.microsoft.com/office/drawing/2014/main" id="{C2674461-9366-742D-76C1-6FE212BC86E7}"/>
                          </a:ext>
                        </a:extLst>
                      </p:cNvPr>
                      <p:cNvPicPr/>
                      <p:nvPr/>
                    </p:nvPicPr>
                    <p:blipFill>
                      <a:blip r:embed="rId53"/>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1787770287"/>
      </p:ext>
    </p:extLst>
  </p:cSld>
  <p:clrMap bg1="lt1" tx1="dk1" bg2="lt2" tx2="dk2" accent1="accent1" accent2="accent2" accent3="accent3" accent4="accent4" accent5="accent5" accent6="accent6" hlink="hlink" folHlink="folHlink"/>
  <p:sldLayoutIdLst>
    <p:sldLayoutId id="2147483649" r:id="rId1"/>
    <p:sldLayoutId id="2147483670" r:id="rId2"/>
    <p:sldLayoutId id="2147483672" r:id="rId3"/>
    <p:sldLayoutId id="2147483673" r:id="rId4"/>
    <p:sldLayoutId id="2147483674" r:id="rId5"/>
    <p:sldLayoutId id="2147483666" r:id="rId6"/>
    <p:sldLayoutId id="2147483675" r:id="rId7"/>
    <p:sldLayoutId id="2147483722" r:id="rId8"/>
    <p:sldLayoutId id="2147483676" r:id="rId9"/>
    <p:sldLayoutId id="2147483723" r:id="rId10"/>
    <p:sldLayoutId id="2147483724" r:id="rId11"/>
    <p:sldLayoutId id="2147483721" r:id="rId12"/>
    <p:sldLayoutId id="2147483718" r:id="rId13"/>
    <p:sldLayoutId id="2147483677" r:id="rId14"/>
    <p:sldLayoutId id="2147483678" r:id="rId15"/>
    <p:sldLayoutId id="2147483679" r:id="rId16"/>
    <p:sldLayoutId id="2147483680" r:id="rId17"/>
    <p:sldLayoutId id="2147483681" r:id="rId18"/>
    <p:sldLayoutId id="2147483683" r:id="rId19"/>
    <p:sldLayoutId id="2147483684" r:id="rId20"/>
    <p:sldLayoutId id="2147483685" r:id="rId21"/>
    <p:sldLayoutId id="2147483686" r:id="rId22"/>
    <p:sldLayoutId id="2147483688" r:id="rId23"/>
    <p:sldLayoutId id="2147483690" r:id="rId24"/>
    <p:sldLayoutId id="2147483692" r:id="rId25"/>
    <p:sldLayoutId id="2147483695" r:id="rId26"/>
    <p:sldLayoutId id="2147483696" r:id="rId27"/>
    <p:sldLayoutId id="2147483697" r:id="rId28"/>
    <p:sldLayoutId id="2147483699" r:id="rId29"/>
    <p:sldLayoutId id="2147483701" r:id="rId30"/>
    <p:sldLayoutId id="2147483703" r:id="rId31"/>
    <p:sldLayoutId id="2147483719" r:id="rId32"/>
    <p:sldLayoutId id="2147483720" r:id="rId33"/>
    <p:sldLayoutId id="2147483704" r:id="rId34"/>
    <p:sldLayoutId id="2147483706" r:id="rId35"/>
    <p:sldLayoutId id="2147483708" r:id="rId36"/>
    <p:sldLayoutId id="2147483709" r:id="rId37"/>
    <p:sldLayoutId id="2147483712" r:id="rId38"/>
    <p:sldLayoutId id="2147483713" r:id="rId39"/>
    <p:sldLayoutId id="2147483714" r:id="rId40"/>
    <p:sldLayoutId id="2147483715" r:id="rId41"/>
    <p:sldLayoutId id="2147483716" r:id="rId42"/>
    <p:sldLayoutId id="2147483660" r:id="rId43"/>
    <p:sldLayoutId id="2147483726" r:id="rId44"/>
    <p:sldLayoutId id="2147483727" r:id="rId45"/>
    <p:sldLayoutId id="2147483732" r:id="rId46"/>
    <p:sldLayoutId id="2147483733" r:id="rId47"/>
    <p:sldLayoutId id="2147483734" r:id="rId48"/>
    <p:sldLayoutId id="2147483735" r:id="rId49"/>
  </p:sldLayoutIdLst>
  <p:txStyles>
    <p:titleStyle>
      <a:lvl1pPr algn="l" defTabSz="914400" rtl="0" eaLnBrk="1" latinLnBrk="0" hangingPunct="1">
        <a:lnSpc>
          <a:spcPct val="90000"/>
        </a:lnSpc>
        <a:spcBef>
          <a:spcPct val="0"/>
        </a:spcBef>
        <a:buNone/>
        <a:defRPr sz="2400" kern="1200">
          <a:solidFill>
            <a:schemeClr val="tx1"/>
          </a:solidFill>
          <a:latin typeface="Aptos"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34" userDrawn="1">
          <p15:clr>
            <a:srgbClr val="F26B43"/>
          </p15:clr>
        </p15:guide>
        <p15:guide id="2" orient="horz" pos="232" userDrawn="1">
          <p15:clr>
            <a:srgbClr val="F26B43"/>
          </p15:clr>
        </p15:guide>
        <p15:guide id="3" orient="horz" pos="3974" userDrawn="1">
          <p15:clr>
            <a:srgbClr val="F26B43"/>
          </p15:clr>
        </p15:guide>
        <p15:guide id="4" pos="7446" userDrawn="1">
          <p15:clr>
            <a:srgbClr val="F26B43"/>
          </p15:clr>
        </p15:guide>
        <p15:guide id="5" orient="horz" pos="799" userDrawn="1">
          <p15:clr>
            <a:srgbClr val="F26B43"/>
          </p15:clr>
        </p15:guide>
        <p15:guide id="6" orient="horz" pos="100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8.svg"/><Relationship Id="rId2" Type="http://schemas.openxmlformats.org/officeDocument/2006/relationships/image" Target="../media/image117.jpeg"/><Relationship Id="rId1" Type="http://schemas.openxmlformats.org/officeDocument/2006/relationships/slideLayout" Target="../slideLayouts/slideLayout44.xml"/><Relationship Id="rId5" Type="http://schemas.openxmlformats.org/officeDocument/2006/relationships/image" Target="../media/image120.png"/><Relationship Id="rId4" Type="http://schemas.openxmlformats.org/officeDocument/2006/relationships/image" Target="../media/image119.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hyperlink" Target="https://www.pharmasalmanac.com/articles/the-rise-of-the-multi-modality-cdmo-why-clients-need-more-than-capacity?pt=d056859202627982b6fa1b3daafeee692dbd47a0797b0edd8f8eda4fbc5306c1"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8.xml"/><Relationship Id="rId5" Type="http://schemas.openxmlformats.org/officeDocument/2006/relationships/chart" Target="../charts/chart4.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xml"/><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6.xml"/><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8.xml"/><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3" Type="http://schemas.openxmlformats.org/officeDocument/2006/relationships/hyperlink" Target="https://onesourcecdmo.lightning.force.com/lightning/r/Report/00Ofv00000VuW8EEAV/view?queryScope=userFolders" TargetMode="External"/><Relationship Id="rId2" Type="http://schemas.openxmlformats.org/officeDocument/2006/relationships/hyperlink" Target="https://onesourcecdmo.lightning.force.com/lightning/r/Report/00Ofv00000VudCvEAJ/view"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hyperlink" Target="https://onesourcecdmo.lightning.force.com/lightning/r/Report/00Ofv00000VulDnEAJ/view?queryScope=userFolders" TargetMode="Externa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hyperlink" Target="https://onesourcecdmo.lightning.force.com/lightning/r/Campaign/701fv00000XUKRSAA5/related/CampaignMembers/view" TargetMode="Externa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hyperlink" Target="https://onesourcecdmo.lightning.force.com/lightning/r/Report/00Ofv00000VujOoEAJ/view?queryScope=userFolders" TargetMode="Externa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hyperlink" Target="https://tenshilife-my.sharepoint.com/:x:/g/personal/152058_stelis_com/IQC0ME1P52U0Sa-jrcgRBQuYAcxas5qgXcpOSlMRL20nBtM?e=sCu92x" TargetMode="Externa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hyperlink" Target="https://tenshilife-my.sharepoint.com/:x:/g/personal/152058_stelis_com/IQC0ME1P52U0Sa-jrcgRBQuYAcxas5qgXcpOSlMRL20nBtM?e=sCu92x" TargetMode="Externa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city with snow and clouds in the sky&#10;&#10;AI-generated content may be incorrect.">
            <a:extLst>
              <a:ext uri="{FF2B5EF4-FFF2-40B4-BE49-F238E27FC236}">
                <a16:creationId xmlns:a16="http://schemas.microsoft.com/office/drawing/2014/main" id="{2C62E6D1-780F-DEC0-9C79-1520FB0E0923}"/>
              </a:ext>
            </a:extLst>
          </p:cNvPr>
          <p:cNvPicPr>
            <a:picLocks noChangeAspect="1"/>
          </p:cNvPicPr>
          <p:nvPr/>
        </p:nvPicPr>
        <p:blipFill>
          <a:blip r:embed="rId2" cstate="hqprint">
            <a:extLst>
              <a:ext uri="{28A0092B-C50C-407E-A947-70E740481C1C}">
                <a14:useLocalDpi xmlns:a14="http://schemas.microsoft.com/office/drawing/2010/main"/>
              </a:ext>
            </a:extLst>
          </a:blip>
          <a:srcRect t="2945" b="-3"/>
          <a:stretch>
            <a:fillRect/>
          </a:stretch>
        </p:blipFill>
        <p:spPr>
          <a:xfrm>
            <a:off x="-1200" y="-8085"/>
            <a:ext cx="12193200" cy="6858000"/>
          </a:xfrm>
          <a:prstGeom prst="rect">
            <a:avLst/>
          </a:prstGeom>
        </p:spPr>
      </p:pic>
      <p:sp>
        <p:nvSpPr>
          <p:cNvPr id="7" name="Title 1">
            <a:extLst>
              <a:ext uri="{FF2B5EF4-FFF2-40B4-BE49-F238E27FC236}">
                <a16:creationId xmlns:a16="http://schemas.microsoft.com/office/drawing/2014/main" id="{1D7FFA8A-4DCF-2931-9291-D0ADA88B0877}"/>
              </a:ext>
            </a:extLst>
          </p:cNvPr>
          <p:cNvSpPr txBox="1">
            <a:spLocks/>
          </p:cNvSpPr>
          <p:nvPr/>
        </p:nvSpPr>
        <p:spPr>
          <a:xfrm>
            <a:off x="6096000" y="5377912"/>
            <a:ext cx="5814447" cy="1146874"/>
          </a:xfrm>
          <a:prstGeom prst="roundRect">
            <a:avLst/>
          </a:prstGeom>
          <a:solidFill>
            <a:schemeClr val="bg2">
              <a:alpha val="57000"/>
            </a:schemeClr>
          </a:solidFill>
        </p:spPr>
        <p:txBody>
          <a:bodyPr tIns="90000" bIns="90000" anchor="ctr">
            <a:noAutofit/>
          </a:bodyPr>
          <a:lstStyle>
            <a:lvl1pPr algn="ctr" defTabSz="914400" rtl="0" eaLnBrk="1" latinLnBrk="0" hangingPunct="1">
              <a:lnSpc>
                <a:spcPct val="90000"/>
              </a:lnSpc>
              <a:spcBef>
                <a:spcPct val="0"/>
              </a:spcBef>
              <a:buNone/>
              <a:defRPr sz="2800" kern="1200">
                <a:solidFill>
                  <a:schemeClr val="bg1"/>
                </a:solidFill>
                <a:latin typeface="Aptos" panose="020B0004020202020204" pitchFamily="34" charset="0"/>
                <a:ea typeface="+mj-ea"/>
                <a:cs typeface="Calibri" panose="020F0502020204030204" pitchFamily="34" charset="0"/>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ptos" panose="020B0004020202020204" pitchFamily="34" charset="0"/>
                <a:ea typeface="+mj-ea"/>
                <a:cs typeface="Calibri" panose="020F0502020204030204" pitchFamily="34" charset="0"/>
              </a:rPr>
              <a:t>Marketing Update</a:t>
            </a:r>
          </a:p>
          <a:p>
            <a:pPr marL="0" marR="0" lvl="0" indent="0" algn="ctr" defTabSz="914400" rtl="0" eaLnBrk="1" fontAlgn="auto" latinLnBrk="0" hangingPunct="1">
              <a:lnSpc>
                <a:spcPct val="150000"/>
              </a:lnSpc>
              <a:spcBef>
                <a:spcPct val="0"/>
              </a:spcBef>
              <a:spcAft>
                <a:spcPts val="0"/>
              </a:spcAft>
              <a:buClrTx/>
              <a:buSzTx/>
              <a:buFontTx/>
              <a:buNone/>
              <a:tabLst/>
              <a:defRPr/>
            </a:pPr>
            <a:r>
              <a:rPr lang="en-US" sz="2400" b="1" dirty="0">
                <a:solidFill>
                  <a:srgbClr val="000000"/>
                </a:solidFill>
              </a:rPr>
              <a:t> Sep 2026</a:t>
            </a:r>
            <a:endParaRPr kumimoji="0" lang="en-US" sz="2400" b="1" i="0" u="none" strike="noStrike" kern="1200" cap="none" spc="0" normalizeH="0" baseline="0" noProof="0" dirty="0">
              <a:ln>
                <a:noFill/>
              </a:ln>
              <a:solidFill>
                <a:srgbClr val="000000"/>
              </a:solidFill>
              <a:effectLst/>
              <a:uLnTx/>
              <a:uFillTx/>
              <a:latin typeface="Aptos" panose="020B0004020202020204" pitchFamily="34" charset="0"/>
              <a:ea typeface="+mj-ea"/>
              <a:cs typeface="Calibri" panose="020F0502020204030204" pitchFamily="34" charset="0"/>
            </a:endParaRPr>
          </a:p>
        </p:txBody>
      </p:sp>
      <p:pic>
        <p:nvPicPr>
          <p:cNvPr id="2" name="Graphic 1">
            <a:extLst>
              <a:ext uri="{FF2B5EF4-FFF2-40B4-BE49-F238E27FC236}">
                <a16:creationId xmlns:a16="http://schemas.microsoft.com/office/drawing/2014/main" id="{086A59D9-2C0C-CF9E-EBA6-BEA8AFC4DE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11440188" y="5061406"/>
            <a:ext cx="732437" cy="1788509"/>
          </a:xfrm>
          <a:prstGeom prst="rect">
            <a:avLst/>
          </a:prstGeom>
        </p:spPr>
      </p:pic>
      <p:pic>
        <p:nvPicPr>
          <p:cNvPr id="6" name="Graphic 5">
            <a:extLst>
              <a:ext uri="{FF2B5EF4-FFF2-40B4-BE49-F238E27FC236}">
                <a16:creationId xmlns:a16="http://schemas.microsoft.com/office/drawing/2014/main" id="{EBC11F23-1717-C1C1-776C-5185E6150E5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800000">
            <a:off x="5845349" y="5061405"/>
            <a:ext cx="732437" cy="1788509"/>
          </a:xfrm>
          <a:prstGeom prst="rect">
            <a:avLst/>
          </a:prstGeom>
        </p:spPr>
      </p:pic>
      <p:pic>
        <p:nvPicPr>
          <p:cNvPr id="8" name="Picture 7">
            <a:extLst>
              <a:ext uri="{FF2B5EF4-FFF2-40B4-BE49-F238E27FC236}">
                <a16:creationId xmlns:a16="http://schemas.microsoft.com/office/drawing/2014/main" id="{3D0371F1-0C5D-3E9B-E319-28408E5D6524}"/>
              </a:ext>
            </a:extLst>
          </p:cNvPr>
          <p:cNvPicPr>
            <a:picLocks noChangeAspect="1"/>
          </p:cNvPicPr>
          <p:nvPr/>
        </p:nvPicPr>
        <p:blipFill>
          <a:blip r:embed="rId5"/>
          <a:stretch>
            <a:fillRect/>
          </a:stretch>
        </p:blipFill>
        <p:spPr>
          <a:xfrm>
            <a:off x="261264" y="333214"/>
            <a:ext cx="5507668" cy="1005840"/>
          </a:xfrm>
          <a:prstGeom prst="rect">
            <a:avLst/>
          </a:prstGeom>
        </p:spPr>
      </p:pic>
    </p:spTree>
    <p:extLst>
      <p:ext uri="{BB962C8B-B14F-4D97-AF65-F5344CB8AC3E}">
        <p14:creationId xmlns:p14="http://schemas.microsoft.com/office/powerpoint/2010/main" val="3608999085"/>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D4F0D-D400-2107-DC1B-B6C26BE7A6EC}"/>
              </a:ext>
            </a:extLst>
          </p:cNvPr>
          <p:cNvSpPr>
            <a:spLocks noGrp="1"/>
          </p:cNvSpPr>
          <p:nvPr>
            <p:ph type="title"/>
          </p:nvPr>
        </p:nvSpPr>
        <p:spPr/>
        <p:txBody>
          <a:bodyPr/>
          <a:lstStyle/>
          <a:p>
            <a:r>
              <a:rPr lang="en-US" dirty="0"/>
              <a:t>Summary</a:t>
            </a:r>
          </a:p>
        </p:txBody>
      </p:sp>
      <p:sp>
        <p:nvSpPr>
          <p:cNvPr id="3" name="TextBox 2">
            <a:extLst>
              <a:ext uri="{FF2B5EF4-FFF2-40B4-BE49-F238E27FC236}">
                <a16:creationId xmlns:a16="http://schemas.microsoft.com/office/drawing/2014/main" id="{5B55403B-9FD2-3997-025A-72969BFD8A7D}"/>
              </a:ext>
            </a:extLst>
          </p:cNvPr>
          <p:cNvSpPr txBox="1"/>
          <p:nvPr/>
        </p:nvSpPr>
        <p:spPr>
          <a:xfrm>
            <a:off x="276452" y="1101874"/>
            <a:ext cx="11646374" cy="4524315"/>
          </a:xfrm>
          <a:prstGeom prst="rect">
            <a:avLst/>
          </a:prstGeom>
          <a:noFill/>
        </p:spPr>
        <p:txBody>
          <a:bodyPr wrap="square" rtlCol="0">
            <a:spAutoFit/>
          </a:bodyPr>
          <a:lstStyle/>
          <a:p>
            <a:pPr marL="285750" indent="-285750">
              <a:buFont typeface="Arial" panose="020B0604020202020204" pitchFamily="34" charset="0"/>
              <a:buChar char="•"/>
            </a:pPr>
            <a:r>
              <a:rPr b="1" i="0" dirty="0">
                <a:latin typeface="Aptos"/>
              </a:rPr>
              <a:t>Marketing Generated Leads Overview: </a:t>
            </a:r>
            <a:r>
              <a:rPr b="0" i="0" dirty="0">
                <a:latin typeface="Aptos"/>
              </a:rPr>
              <a:t>Website Enquiries 82 leads (Apr onwards) </a:t>
            </a:r>
            <a:r>
              <a:rPr lang="en-US" b="0" i="0" dirty="0">
                <a:latin typeface="Aptos"/>
              </a:rPr>
              <a:t>- </a:t>
            </a:r>
            <a:r>
              <a:rPr b="0" i="0" dirty="0">
                <a:latin typeface="Aptos"/>
              </a:rPr>
              <a:t> </a:t>
            </a:r>
            <a:r>
              <a:rPr b="1" i="0" dirty="0">
                <a:latin typeface="Aptos"/>
              </a:rPr>
              <a:t>4.9% conversion</a:t>
            </a:r>
            <a:endParaRPr lang="en-US" b="1" dirty="0">
              <a:latin typeface="Aptos"/>
            </a:endParaRPr>
          </a:p>
          <a:p>
            <a:pPr marL="285750" indent="-285750">
              <a:buFont typeface="Arial" panose="020B0604020202020204" pitchFamily="34" charset="0"/>
              <a:buChar char="•"/>
            </a:pPr>
            <a:r>
              <a:rPr b="1" i="0" dirty="0">
                <a:latin typeface="Aptos"/>
              </a:rPr>
              <a:t>Events</a:t>
            </a:r>
            <a:r>
              <a:rPr b="0" i="0" dirty="0">
                <a:latin typeface="Aptos"/>
              </a:rPr>
              <a:t> (3 combined) 47 relevant leads; Internal Reference 16 leads. </a:t>
            </a:r>
            <a:r>
              <a:rPr b="1" i="0" dirty="0">
                <a:latin typeface="Aptos"/>
              </a:rPr>
              <a:t>Inside Sales now included (new this month): 236 leads (Jul–Sep), 7 Qualified, 4 Converted.</a:t>
            </a:r>
          </a:p>
          <a:p>
            <a:endParaRPr b="1" i="0" dirty="0">
              <a:latin typeface="Aptos"/>
            </a:endParaRPr>
          </a:p>
          <a:p>
            <a:pPr marL="285750" indent="-285750">
              <a:buFont typeface="Arial" panose="020B0604020202020204" pitchFamily="34" charset="0"/>
              <a:buChar char="•"/>
            </a:pPr>
            <a:r>
              <a:rPr b="1" i="0" dirty="0">
                <a:latin typeface="Aptos"/>
              </a:rPr>
              <a:t>Website &amp; LinkedIn Traffic Driving Leads: </a:t>
            </a:r>
            <a:r>
              <a:rPr b="0" i="0" dirty="0">
                <a:latin typeface="Aptos"/>
              </a:rPr>
              <a:t>Aug website content upgrade lifted website leads to </a:t>
            </a:r>
            <a:r>
              <a:rPr b="1" i="0" dirty="0">
                <a:latin typeface="Aptos"/>
              </a:rPr>
              <a:t>26</a:t>
            </a:r>
            <a:r>
              <a:rPr b="0" i="0" dirty="0">
                <a:latin typeface="Aptos"/>
              </a:rPr>
              <a:t> (from 17 in Jul); Sep dipped to </a:t>
            </a:r>
            <a:r>
              <a:rPr b="1" i="0" dirty="0">
                <a:latin typeface="Aptos"/>
              </a:rPr>
              <a:t>7</a:t>
            </a:r>
            <a:r>
              <a:rPr b="0" i="0" dirty="0">
                <a:latin typeface="Aptos"/>
              </a:rPr>
              <a:t>, but Biologics </a:t>
            </a:r>
            <a:r>
              <a:rPr b="0" i="0" dirty="0" err="1">
                <a:latin typeface="Aptos"/>
              </a:rPr>
              <a:t>Mfg</a:t>
            </a:r>
            <a:r>
              <a:rPr b="0" i="0" dirty="0">
                <a:latin typeface="Aptos"/>
              </a:rPr>
              <a:t> Korea (16–17 Sep) added </a:t>
            </a:r>
            <a:r>
              <a:rPr b="1" i="0" dirty="0">
                <a:latin typeface="Aptos"/>
              </a:rPr>
              <a:t>11 event leads</a:t>
            </a:r>
            <a:r>
              <a:rPr b="0" i="0" dirty="0">
                <a:latin typeface="Aptos"/>
              </a:rPr>
              <a:t> </a:t>
            </a:r>
            <a:r>
              <a:rPr lang="en-US" b="0" i="0" dirty="0">
                <a:latin typeface="Aptos"/>
              </a:rPr>
              <a:t>in Sep.</a:t>
            </a:r>
          </a:p>
          <a:p>
            <a:pPr marL="285750" indent="-285750">
              <a:buFont typeface="Arial" panose="020B0604020202020204" pitchFamily="34" charset="0"/>
              <a:buChar char="•"/>
            </a:pPr>
            <a:r>
              <a:rPr lang="en-US" dirty="0">
                <a:latin typeface="Aptos"/>
              </a:rPr>
              <a:t>We now have website  and event lead qualification in place prior assigning to BD. So, there is a dip in Sep numbers.</a:t>
            </a:r>
            <a:endParaRPr b="0" i="0" dirty="0">
              <a:latin typeface="Aptos"/>
            </a:endParaRPr>
          </a:p>
          <a:p>
            <a:endParaRPr b="0" i="0" dirty="0">
              <a:latin typeface="Aptos"/>
            </a:endParaRPr>
          </a:p>
          <a:p>
            <a:pPr marL="285750" indent="-285750">
              <a:buFont typeface="Arial" panose="020B0604020202020204" pitchFamily="34" charset="0"/>
              <a:buChar char="•"/>
            </a:pPr>
            <a:r>
              <a:rPr b="1" i="0" dirty="0">
                <a:latin typeface="Aptos"/>
              </a:rPr>
              <a:t>Thought Leadership:</a:t>
            </a:r>
            <a:r>
              <a:rPr lang="en-US" b="1" i="0" dirty="0">
                <a:latin typeface="Aptos"/>
              </a:rPr>
              <a:t> 2 </a:t>
            </a:r>
            <a:r>
              <a:rPr lang="en-US" i="0" dirty="0">
                <a:latin typeface="Aptos"/>
              </a:rPr>
              <a:t>Biologics whitepapers drafted and being peer reviewed by academia </a:t>
            </a:r>
          </a:p>
          <a:p>
            <a:pPr marL="285750" indent="-285750">
              <a:buFont typeface="Arial" panose="020B0604020202020204" pitchFamily="34" charset="0"/>
              <a:buChar char="•"/>
            </a:pPr>
            <a:r>
              <a:rPr lang="en-US" dirty="0">
                <a:latin typeface="Aptos"/>
              </a:rPr>
              <a:t>3 </a:t>
            </a:r>
            <a:r>
              <a:rPr lang="en-US" b="0" dirty="0">
                <a:latin typeface="Aptos"/>
              </a:rPr>
              <a:t>Webinars scheduled for Oct-Nov</a:t>
            </a:r>
          </a:p>
          <a:p>
            <a:pPr marL="285750" indent="-285750">
              <a:buFont typeface="Arial" panose="020B0604020202020204" pitchFamily="34" charset="0"/>
              <a:buChar char="•"/>
            </a:pPr>
            <a:endParaRPr b="0" i="0" dirty="0">
              <a:latin typeface="Aptos"/>
            </a:endParaRPr>
          </a:p>
          <a:p>
            <a:pPr marL="285750" indent="-285750">
              <a:buFont typeface="Arial" panose="020B0604020202020204" pitchFamily="34" charset="0"/>
              <a:buChar char="•"/>
            </a:pPr>
            <a:r>
              <a:rPr b="1" i="0" dirty="0">
                <a:latin typeface="Aptos"/>
              </a:rPr>
              <a:t>CPHI Milan: </a:t>
            </a:r>
            <a:r>
              <a:rPr b="0" i="0" dirty="0">
                <a:latin typeface="Aptos"/>
              </a:rPr>
              <a:t>104 meetings booked, </a:t>
            </a:r>
            <a:r>
              <a:rPr b="1" i="0" dirty="0">
                <a:latin typeface="Aptos"/>
              </a:rPr>
              <a:t>82 confirmed (79%)</a:t>
            </a:r>
            <a:r>
              <a:rPr b="0" i="0" dirty="0">
                <a:latin typeface="Aptos"/>
              </a:rPr>
              <a:t>, 19 pending, 3 cancelled</a:t>
            </a:r>
            <a:r>
              <a:rPr lang="en-US" dirty="0">
                <a:latin typeface="Aptos"/>
              </a:rPr>
              <a:t>. </a:t>
            </a:r>
            <a:br>
              <a:rPr lang="en-US" dirty="0">
                <a:latin typeface="Aptos"/>
              </a:rPr>
            </a:br>
            <a:r>
              <a:rPr lang="en-US" dirty="0">
                <a:latin typeface="Aptos"/>
              </a:rPr>
              <a:t>C</a:t>
            </a:r>
            <a:r>
              <a:rPr b="0" i="0" dirty="0">
                <a:latin typeface="Aptos"/>
              </a:rPr>
              <a:t>onfirmation rate up sharply from 53% last month.</a:t>
            </a:r>
            <a:r>
              <a:rPr lang="en-US" b="0" i="0" dirty="0">
                <a:latin typeface="Aptos"/>
              </a:rPr>
              <a:t> New vs Existing custome</a:t>
            </a:r>
            <a:r>
              <a:rPr lang="en-US" dirty="0">
                <a:latin typeface="Aptos"/>
              </a:rPr>
              <a:t>r captured</a:t>
            </a:r>
            <a:endParaRPr b="0" i="0" dirty="0">
              <a:latin typeface="Aptos"/>
            </a:endParaRPr>
          </a:p>
          <a:p>
            <a:endParaRPr b="0" i="0" dirty="0">
              <a:latin typeface="Aptos"/>
            </a:endParaRPr>
          </a:p>
          <a:p>
            <a:pPr marL="285750" indent="-285750">
              <a:buFont typeface="Arial" panose="020B0604020202020204" pitchFamily="34" charset="0"/>
              <a:buChar char="•"/>
            </a:pPr>
            <a:r>
              <a:rPr b="1" i="0" dirty="0">
                <a:latin typeface="Aptos"/>
              </a:rPr>
              <a:t>LinkedIn: </a:t>
            </a:r>
            <a:r>
              <a:rPr b="0" i="0" dirty="0">
                <a:latin typeface="Aptos"/>
              </a:rPr>
              <a:t>Followers now at </a:t>
            </a:r>
            <a:r>
              <a:rPr b="1" i="0" dirty="0">
                <a:latin typeface="Aptos"/>
              </a:rPr>
              <a:t>19,466 (+666)</a:t>
            </a:r>
            <a:r>
              <a:rPr b="0" i="0" dirty="0">
                <a:latin typeface="Aptos"/>
              </a:rPr>
              <a:t>; Jul–Aug delivered </a:t>
            </a:r>
            <a:r>
              <a:rPr b="1" i="0" dirty="0">
                <a:latin typeface="Aptos"/>
              </a:rPr>
              <a:t>567K+ impressions</a:t>
            </a:r>
            <a:r>
              <a:rPr b="0" i="0" dirty="0">
                <a:latin typeface="Aptos"/>
              </a:rPr>
              <a:t>, 36.6K clicks (6.46% CTR). Sep (first 20 days) added 172K impressions at 6.54% CTR.</a:t>
            </a:r>
          </a:p>
        </p:txBody>
      </p:sp>
      <p:sp>
        <p:nvSpPr>
          <p:cNvPr id="4" name="TextBox 3">
            <a:extLst>
              <a:ext uri="{FF2B5EF4-FFF2-40B4-BE49-F238E27FC236}">
                <a16:creationId xmlns:a16="http://schemas.microsoft.com/office/drawing/2014/main" id="{456189C4-238B-CD28-F79D-16F68753B4C5}"/>
              </a:ext>
            </a:extLst>
          </p:cNvPr>
          <p:cNvSpPr txBox="1"/>
          <p:nvPr/>
        </p:nvSpPr>
        <p:spPr>
          <a:xfrm>
            <a:off x="2980705" y="6100504"/>
            <a:ext cx="5308271" cy="369332"/>
          </a:xfrm>
          <a:prstGeom prst="rect">
            <a:avLst/>
          </a:prstGeom>
          <a:solidFill>
            <a:schemeClr val="accent1"/>
          </a:solidFill>
        </p:spPr>
        <p:txBody>
          <a:bodyPr wrap="square" rtlCol="0">
            <a:spAutoFit/>
          </a:bodyPr>
          <a:lstStyle/>
          <a:p>
            <a:pPr algn="ctr"/>
            <a:r>
              <a:rPr lang="en-US" b="1" dirty="0"/>
              <a:t>Please note: Sep data is from 1-22 Sep</a:t>
            </a:r>
          </a:p>
        </p:txBody>
      </p:sp>
    </p:spTree>
    <p:extLst>
      <p:ext uri="{BB962C8B-B14F-4D97-AF65-F5344CB8AC3E}">
        <p14:creationId xmlns:p14="http://schemas.microsoft.com/office/powerpoint/2010/main" val="1285936150"/>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46B07-BD7C-3AC9-2597-077C6E12032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442BDDF-F18C-19D4-0D42-0CB6661C7032}"/>
              </a:ext>
            </a:extLst>
          </p:cNvPr>
          <p:cNvSpPr>
            <a:spLocks noGrp="1"/>
          </p:cNvSpPr>
          <p:nvPr>
            <p:ph type="title"/>
          </p:nvPr>
        </p:nvSpPr>
        <p:spPr/>
        <p:txBody>
          <a:bodyPr/>
          <a:lstStyle/>
          <a:p>
            <a:r>
              <a:rPr lang="en-US" b="0" dirty="0"/>
              <a:t>Marketing Execution </a:t>
            </a:r>
          </a:p>
        </p:txBody>
      </p:sp>
      <p:sp>
        <p:nvSpPr>
          <p:cNvPr id="5" name="TextBox 4">
            <a:extLst>
              <a:ext uri="{FF2B5EF4-FFF2-40B4-BE49-F238E27FC236}">
                <a16:creationId xmlns:a16="http://schemas.microsoft.com/office/drawing/2014/main" id="{9975E812-75B1-6362-C658-D299F0EE572D}"/>
              </a:ext>
            </a:extLst>
          </p:cNvPr>
          <p:cNvSpPr txBox="1"/>
          <p:nvPr/>
        </p:nvSpPr>
        <p:spPr>
          <a:xfrm>
            <a:off x="345992" y="1375288"/>
            <a:ext cx="11463647" cy="5355312"/>
          </a:xfrm>
          <a:prstGeom prst="rect">
            <a:avLst/>
          </a:prstGeom>
          <a:noFill/>
        </p:spPr>
        <p:txBody>
          <a:bodyPr wrap="square" rtlCol="0">
            <a:spAutoFit/>
          </a:bodyPr>
          <a:lstStyle/>
          <a:p>
            <a:pPr marL="342900" indent="-342900">
              <a:lnSpc>
                <a:spcPct val="100000"/>
              </a:lnSpc>
              <a:buFont typeface="+mj-lt"/>
              <a:buAutoNum type="arabicPeriod"/>
            </a:pPr>
            <a:r>
              <a:rPr lang="en-US" b="1" dirty="0">
                <a:latin typeface="Aptos" panose="020B0004020202020204" pitchFamily="34" charset="0"/>
              </a:rPr>
              <a:t>Thought Leadership</a:t>
            </a:r>
          </a:p>
          <a:p>
            <a:pPr marL="800100" lvl="1" indent="-342900">
              <a:buFont typeface="+mj-lt"/>
              <a:buAutoNum type="alphaUcPeriod"/>
            </a:pPr>
            <a:r>
              <a:rPr lang="en-US" b="1" dirty="0">
                <a:latin typeface="Aptos" panose="020B0004020202020204" pitchFamily="34" charset="0"/>
              </a:rPr>
              <a:t>3 webinars</a:t>
            </a:r>
            <a:r>
              <a:rPr lang="en-US" dirty="0">
                <a:latin typeface="Aptos" panose="020B0004020202020204" pitchFamily="34" charset="0"/>
              </a:rPr>
              <a:t> scheduled and confirmed for Nov 2026, covering Biologics and Injectables</a:t>
            </a:r>
          </a:p>
          <a:p>
            <a:pPr marL="742950" lvl="1" indent="-285750">
              <a:buFont typeface="Arial" panose="020B0604020202020204" pitchFamily="34" charset="0"/>
              <a:buChar char="•"/>
            </a:pPr>
            <a:r>
              <a:rPr lang="en-US" dirty="0">
                <a:latin typeface="Aptos" panose="020B0004020202020204" pitchFamily="34" charset="0"/>
              </a:rPr>
              <a:t>Lyophilization by Design: Engineering Stability, Speed, and Scale into the Next Generation of Parenteral Products</a:t>
            </a:r>
          </a:p>
          <a:p>
            <a:pPr marL="742950" lvl="1" indent="-285750">
              <a:buFont typeface="Arial" panose="020B0604020202020204" pitchFamily="34" charset="0"/>
              <a:buChar char="•"/>
            </a:pPr>
            <a:r>
              <a:rPr lang="en-US" dirty="0">
                <a:latin typeface="Aptos" panose="020B0004020202020204" pitchFamily="34" charset="0"/>
              </a:rPr>
              <a:t>Accelerating biologics programs through smarter decision-making across the product life cycle… deliverables received and in production</a:t>
            </a:r>
            <a:br>
              <a:rPr lang="en-US" dirty="0">
                <a:latin typeface="Aptos" panose="020B0004020202020204" pitchFamily="34" charset="0"/>
              </a:rPr>
            </a:br>
            <a:endParaRPr lang="en-US" dirty="0">
              <a:latin typeface="Aptos" panose="020B0004020202020204" pitchFamily="34" charset="0"/>
            </a:endParaRPr>
          </a:p>
          <a:p>
            <a:pPr marL="800100" lvl="1" indent="-342900">
              <a:buAutoNum type="alphaUcPeriod" startAt="2"/>
            </a:pPr>
            <a:r>
              <a:rPr lang="en-US" b="1" dirty="0">
                <a:latin typeface="Aptos" panose="020B0004020202020204" pitchFamily="34" charset="0"/>
              </a:rPr>
              <a:t>2 whitepapers:  </a:t>
            </a:r>
            <a:r>
              <a:rPr lang="en-US" dirty="0">
                <a:latin typeface="Aptos" panose="020B0004020202020204" pitchFamily="34" charset="0"/>
              </a:rPr>
              <a:t>Biologics whitepapers under development by Rajat and Huzaifa</a:t>
            </a:r>
          </a:p>
          <a:p>
            <a:pPr marL="800100" lvl="1" indent="-342900">
              <a:buAutoNum type="alphaUcPeriod" startAt="2"/>
            </a:pPr>
            <a:r>
              <a:rPr lang="en-US" dirty="0">
                <a:latin typeface="Aptos" panose="020B0004020202020204" pitchFamily="34" charset="0"/>
              </a:rPr>
              <a:t>Article by That’s Nice</a:t>
            </a:r>
            <a:r>
              <a:rPr lang="en-US" dirty="0">
                <a:solidFill>
                  <a:srgbClr val="0070C0"/>
                </a:solidFill>
                <a:latin typeface="Aptos" panose="020B0004020202020204" pitchFamily="34" charset="0"/>
              </a:rPr>
              <a:t>: </a:t>
            </a:r>
            <a:r>
              <a:rPr lang="en-US" dirty="0">
                <a:solidFill>
                  <a:srgbClr val="0070C0"/>
                </a:solidFill>
                <a:latin typeface="Aptos" panose="020B0004020202020204" pitchFamily="34" charset="0"/>
                <a:hlinkClick r:id="rId3">
                  <a:extLst>
                    <a:ext uri="{A12FA001-AC4F-418D-AE19-62706E023703}">
                      <ahyp:hlinkClr xmlns:ahyp="http://schemas.microsoft.com/office/drawing/2018/hyperlinkcolor" val="tx"/>
                    </a:ext>
                  </a:extLst>
                </a:hlinkClick>
              </a:rPr>
              <a:t>The Rise of the Multi-Modality CDMO: Why Clients Need More Than Capacity</a:t>
            </a:r>
            <a:endParaRPr lang="en-US" dirty="0">
              <a:solidFill>
                <a:srgbClr val="0070C0"/>
              </a:solidFill>
              <a:latin typeface="Aptos" panose="020B0004020202020204" pitchFamily="34" charset="0"/>
            </a:endParaRPr>
          </a:p>
          <a:p>
            <a:pPr marL="800100" lvl="1" indent="-342900">
              <a:buAutoNum type="alphaUcPeriod" startAt="2"/>
            </a:pPr>
            <a:r>
              <a:rPr lang="en-US" dirty="0">
                <a:latin typeface="Aptos" panose="020B0004020202020204" pitchFamily="34" charset="0"/>
              </a:rPr>
              <a:t>Article by That’s Nice</a:t>
            </a:r>
            <a:r>
              <a:rPr lang="en-US" dirty="0">
                <a:solidFill>
                  <a:srgbClr val="0070C0"/>
                </a:solidFill>
                <a:latin typeface="Aptos" panose="020B0004020202020204" pitchFamily="34" charset="0"/>
              </a:rPr>
              <a:t>: </a:t>
            </a:r>
            <a:r>
              <a:rPr lang="en-US" dirty="0">
                <a:latin typeface="Aptos" panose="020B0004020202020204" pitchFamily="34" charset="0"/>
              </a:rPr>
              <a:t>Building Better Combination Products by Engaging Device Development Earlier</a:t>
            </a:r>
            <a:endParaRPr lang="en-US" dirty="0">
              <a:solidFill>
                <a:srgbClr val="0070C0"/>
              </a:solidFill>
              <a:latin typeface="Aptos" panose="020B0004020202020204" pitchFamily="34" charset="0"/>
            </a:endParaRPr>
          </a:p>
          <a:p>
            <a:pPr lvl="1"/>
            <a:endParaRPr lang="en-US" dirty="0">
              <a:latin typeface="Aptos" panose="020B0004020202020204" pitchFamily="34" charset="0"/>
            </a:endParaRPr>
          </a:p>
          <a:p>
            <a:r>
              <a:rPr lang="en-US" b="1" dirty="0">
                <a:latin typeface="Aptos" panose="020B0004020202020204" pitchFamily="34" charset="0"/>
              </a:rPr>
              <a:t>2. CPHI Milan </a:t>
            </a:r>
          </a:p>
          <a:p>
            <a:pPr lvl="1"/>
            <a:r>
              <a:rPr lang="en-US" dirty="0">
                <a:latin typeface="Aptos" panose="020B0004020202020204" pitchFamily="34" charset="0"/>
              </a:rPr>
              <a:t>Preparations on track: messaging and graphics submitted for production, production completed and packed.</a:t>
            </a:r>
          </a:p>
          <a:p>
            <a:pPr lvl="1"/>
            <a:r>
              <a:rPr lang="en-US" dirty="0">
                <a:latin typeface="Aptos" panose="020B0004020202020204" pitchFamily="34" charset="0"/>
              </a:rPr>
              <a:t>Weekly cadence call initiated to track meeting confirmations; latest meeting update </a:t>
            </a:r>
            <a:r>
              <a:rPr lang="en-US" b="1" dirty="0">
                <a:latin typeface="Aptos" panose="020B0004020202020204" pitchFamily="34" charset="0"/>
              </a:rPr>
              <a:t>next slide</a:t>
            </a:r>
          </a:p>
          <a:p>
            <a:pPr lvl="1"/>
            <a:endParaRPr lang="en-US" b="1" dirty="0">
              <a:latin typeface="Aptos" panose="020B0004020202020204" pitchFamily="34" charset="0"/>
            </a:endParaRPr>
          </a:p>
          <a:p>
            <a:pPr marL="742950" lvl="1" indent="-285750">
              <a:buFont typeface="Arial" panose="020B0604020202020204" pitchFamily="34" charset="0"/>
              <a:buChar char="•"/>
            </a:pPr>
            <a:r>
              <a:rPr lang="en-US" dirty="0">
                <a:latin typeface="Aptos" panose="020B0004020202020204" pitchFamily="34" charset="0"/>
              </a:rPr>
              <a:t>Biologics and DDC collaterals being developed</a:t>
            </a:r>
          </a:p>
          <a:p>
            <a:pPr marL="742950" lvl="1" indent="-285750">
              <a:buFont typeface="Arial" panose="020B0604020202020204" pitchFamily="34" charset="0"/>
              <a:buChar char="•"/>
            </a:pPr>
            <a:r>
              <a:rPr lang="en-US" dirty="0">
                <a:latin typeface="Aptos" panose="020B0004020202020204" pitchFamily="34" charset="0"/>
              </a:rPr>
              <a:t>Injectables and Softgel – product sheets are available to print</a:t>
            </a:r>
          </a:p>
          <a:p>
            <a:pPr marL="742950" lvl="1" indent="-285750">
              <a:buFont typeface="Arial" panose="020B0604020202020204" pitchFamily="34" charset="0"/>
              <a:buChar char="•"/>
            </a:pPr>
            <a:r>
              <a:rPr lang="en-US" dirty="0">
                <a:latin typeface="Aptos" panose="020B0004020202020204" pitchFamily="34" charset="0"/>
              </a:rPr>
              <a:t>Softgel – virtual tour is available</a:t>
            </a:r>
          </a:p>
          <a:p>
            <a:pPr marL="742950" lvl="1" indent="-285750">
              <a:buFont typeface="Arial" panose="020B0604020202020204" pitchFamily="34" charset="0"/>
              <a:buChar char="•"/>
            </a:pPr>
            <a:r>
              <a:rPr lang="en-US" dirty="0">
                <a:latin typeface="Aptos" panose="020B0004020202020204" pitchFamily="34" charset="0"/>
              </a:rPr>
              <a:t>DP – virtual tour completed – first draft will be available this week</a:t>
            </a:r>
          </a:p>
        </p:txBody>
      </p:sp>
    </p:spTree>
    <p:extLst>
      <p:ext uri="{BB962C8B-B14F-4D97-AF65-F5344CB8AC3E}">
        <p14:creationId xmlns:p14="http://schemas.microsoft.com/office/powerpoint/2010/main" val="310308732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9144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lIns="365760" rtlCol="0" anchor="ctr"/>
          <a:lstStyle/>
          <a:p>
            <a:r>
              <a:rPr sz="2400" dirty="0">
                <a:solidFill>
                  <a:srgbClr val="231F20"/>
                </a:solidFill>
                <a:latin typeface="Aptos"/>
              </a:rPr>
              <a:t>Website &amp; LinkedIn Traffic Driving Website Leads</a:t>
            </a:r>
          </a:p>
        </p:txBody>
      </p:sp>
      <p:sp>
        <p:nvSpPr>
          <p:cNvPr id="4" name="TextBox 3"/>
          <p:cNvSpPr txBox="1"/>
          <p:nvPr/>
        </p:nvSpPr>
        <p:spPr>
          <a:xfrm>
            <a:off x="365760" y="969264"/>
            <a:ext cx="11521440" cy="274320"/>
          </a:xfrm>
          <a:prstGeom prst="rect">
            <a:avLst/>
          </a:prstGeom>
          <a:noFill/>
        </p:spPr>
        <p:txBody>
          <a:bodyPr wrap="square">
            <a:spAutoFit/>
          </a:bodyPr>
          <a:lstStyle/>
          <a:p>
            <a:r>
              <a:rPr sz="1100" i="1">
                <a:solidFill>
                  <a:srgbClr val="6E6B63"/>
                </a:solidFill>
                <a:latin typeface="Aptos"/>
              </a:rPr>
              <a:t>Website Leads = Website Enquiries + Webpages/CTA combined. Event Leads = Relevant leads from events that month. Effort (LinkedIn reach &amp; site traffic) shown below.</a:t>
            </a:r>
          </a:p>
        </p:txBody>
      </p:sp>
      <p:graphicFrame>
        <p:nvGraphicFramePr>
          <p:cNvPr id="5" name="Chart 4"/>
          <p:cNvGraphicFramePr>
            <a:graphicFrameLocks noGrp="1"/>
          </p:cNvGraphicFramePr>
          <p:nvPr/>
        </p:nvGraphicFramePr>
        <p:xfrm>
          <a:off x="365760" y="1463040"/>
          <a:ext cx="11430000" cy="2514600"/>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Connector 5"/>
          <p:cNvCxnSpPr/>
          <p:nvPr/>
        </p:nvCxnSpPr>
        <p:spPr>
          <a:xfrm>
            <a:off x="4796028" y="1965960"/>
            <a:ext cx="0" cy="1554480"/>
          </a:xfrm>
          <a:prstGeom prst="line">
            <a:avLst/>
          </a:prstGeom>
          <a:ln w="15875">
            <a:solidFill>
              <a:srgbClr val="B3261E"/>
            </a:solidFill>
            <a:prstDash val="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201668" y="1417320"/>
            <a:ext cx="1188720" cy="502920"/>
          </a:xfrm>
          <a:prstGeom prst="rect">
            <a:avLst/>
          </a:prstGeom>
          <a:noFill/>
        </p:spPr>
        <p:txBody>
          <a:bodyPr wrap="square">
            <a:spAutoFit/>
          </a:bodyPr>
          <a:lstStyle/>
          <a:p>
            <a:pPr algn="ctr"/>
            <a:r>
              <a:rPr sz="850" b="1">
                <a:solidFill>
                  <a:srgbClr val="B3261E"/>
                </a:solidFill>
                <a:latin typeface="Aptos"/>
              </a:rPr>
              <a:t>Wk1: Website
Upgrade</a:t>
            </a:r>
          </a:p>
        </p:txBody>
      </p:sp>
      <p:cxnSp>
        <p:nvCxnSpPr>
          <p:cNvPr id="8" name="Connector 7"/>
          <p:cNvCxnSpPr/>
          <p:nvPr/>
        </p:nvCxnSpPr>
        <p:spPr>
          <a:xfrm>
            <a:off x="6421374" y="1965960"/>
            <a:ext cx="0" cy="1554480"/>
          </a:xfrm>
          <a:prstGeom prst="line">
            <a:avLst/>
          </a:prstGeom>
          <a:ln w="15875">
            <a:solidFill>
              <a:srgbClr val="B3261E"/>
            </a:solidFill>
            <a:prstDash val="dash"/>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5827014" y="1417320"/>
            <a:ext cx="1188720" cy="502920"/>
          </a:xfrm>
          <a:prstGeom prst="rect">
            <a:avLst/>
          </a:prstGeom>
          <a:noFill/>
        </p:spPr>
        <p:txBody>
          <a:bodyPr wrap="square">
            <a:spAutoFit/>
          </a:bodyPr>
          <a:lstStyle/>
          <a:p>
            <a:pPr algn="ctr"/>
            <a:r>
              <a:rPr sz="850" b="1">
                <a:solidFill>
                  <a:srgbClr val="B3261E"/>
                </a:solidFill>
                <a:latin typeface="Aptos"/>
              </a:rPr>
              <a:t>Wk2: TN Campaign
Launch</a:t>
            </a:r>
          </a:p>
        </p:txBody>
      </p:sp>
      <p:cxnSp>
        <p:nvCxnSpPr>
          <p:cNvPr id="10" name="Connector 9"/>
          <p:cNvCxnSpPr/>
          <p:nvPr/>
        </p:nvCxnSpPr>
        <p:spPr>
          <a:xfrm>
            <a:off x="10033253" y="1965960"/>
            <a:ext cx="0" cy="1554480"/>
          </a:xfrm>
          <a:prstGeom prst="line">
            <a:avLst/>
          </a:prstGeom>
          <a:ln w="15875">
            <a:solidFill>
              <a:srgbClr val="B3261E"/>
            </a:solidFill>
            <a:prstDash val="dash"/>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9438893" y="1417320"/>
            <a:ext cx="1188720" cy="502920"/>
          </a:xfrm>
          <a:prstGeom prst="rect">
            <a:avLst/>
          </a:prstGeom>
          <a:noFill/>
        </p:spPr>
        <p:txBody>
          <a:bodyPr wrap="square">
            <a:spAutoFit/>
          </a:bodyPr>
          <a:lstStyle/>
          <a:p>
            <a:pPr algn="ctr"/>
            <a:r>
              <a:rPr sz="850" b="1">
                <a:solidFill>
                  <a:srgbClr val="B3261E"/>
                </a:solidFill>
                <a:latin typeface="Aptos"/>
              </a:rPr>
              <a:t>16–17 Sep:
BMK Event</a:t>
            </a:r>
          </a:p>
        </p:txBody>
      </p:sp>
      <p:sp>
        <p:nvSpPr>
          <p:cNvPr id="12" name="TextBox 11"/>
          <p:cNvSpPr txBox="1"/>
          <p:nvPr/>
        </p:nvSpPr>
        <p:spPr>
          <a:xfrm>
            <a:off x="365760" y="4251960"/>
            <a:ext cx="5486400" cy="228600"/>
          </a:xfrm>
          <a:prstGeom prst="rect">
            <a:avLst/>
          </a:prstGeom>
          <a:noFill/>
        </p:spPr>
        <p:txBody>
          <a:bodyPr wrap="square">
            <a:spAutoFit/>
          </a:bodyPr>
          <a:lstStyle/>
          <a:p>
            <a:pPr algn="l"/>
            <a:r>
              <a:rPr sz="1300" b="1">
                <a:solidFill>
                  <a:srgbClr val="231F20"/>
                </a:solidFill>
                <a:latin typeface="Aptos"/>
              </a:rPr>
              <a:t>Effort: LinkedIn Reach &amp; Website Traffic</a:t>
            </a:r>
          </a:p>
        </p:txBody>
      </p:sp>
      <p:sp>
        <p:nvSpPr>
          <p:cNvPr id="13" name="TextBox 12"/>
          <p:cNvSpPr txBox="1"/>
          <p:nvPr/>
        </p:nvSpPr>
        <p:spPr>
          <a:xfrm>
            <a:off x="365760" y="4507992"/>
            <a:ext cx="3657600" cy="201168"/>
          </a:xfrm>
          <a:prstGeom prst="rect">
            <a:avLst/>
          </a:prstGeom>
          <a:noFill/>
        </p:spPr>
        <p:txBody>
          <a:bodyPr wrap="none">
            <a:spAutoFit/>
          </a:bodyPr>
          <a:lstStyle/>
          <a:p>
            <a:pPr algn="ctr"/>
            <a:r>
              <a:rPr sz="1000" b="1">
                <a:solidFill>
                  <a:srgbClr val="6E6B63"/>
                </a:solidFill>
                <a:latin typeface="Aptos"/>
              </a:rPr>
              <a:t>LinkedIn Impressions</a:t>
            </a:r>
          </a:p>
        </p:txBody>
      </p:sp>
      <p:graphicFrame>
        <p:nvGraphicFramePr>
          <p:cNvPr id="14" name="Chart 13"/>
          <p:cNvGraphicFramePr>
            <a:graphicFrameLocks noGrp="1"/>
          </p:cNvGraphicFramePr>
          <p:nvPr/>
        </p:nvGraphicFramePr>
        <p:xfrm>
          <a:off x="365760" y="4727448"/>
          <a:ext cx="3657600" cy="1353312"/>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4251960" y="4507992"/>
            <a:ext cx="3657600" cy="201168"/>
          </a:xfrm>
          <a:prstGeom prst="rect">
            <a:avLst/>
          </a:prstGeom>
          <a:noFill/>
        </p:spPr>
        <p:txBody>
          <a:bodyPr wrap="none">
            <a:spAutoFit/>
          </a:bodyPr>
          <a:lstStyle/>
          <a:p>
            <a:pPr algn="ctr"/>
            <a:r>
              <a:rPr sz="1000" b="1">
                <a:solidFill>
                  <a:srgbClr val="6E6B63"/>
                </a:solidFill>
                <a:latin typeface="Aptos"/>
              </a:rPr>
              <a:t>Website Users</a:t>
            </a:r>
          </a:p>
        </p:txBody>
      </p:sp>
      <p:graphicFrame>
        <p:nvGraphicFramePr>
          <p:cNvPr id="16" name="Chart 15"/>
          <p:cNvGraphicFramePr>
            <a:graphicFrameLocks noGrp="1"/>
          </p:cNvGraphicFramePr>
          <p:nvPr/>
        </p:nvGraphicFramePr>
        <p:xfrm>
          <a:off x="4251960" y="4727448"/>
          <a:ext cx="3657600" cy="1353312"/>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p:cNvSpPr txBox="1"/>
          <p:nvPr/>
        </p:nvSpPr>
        <p:spPr>
          <a:xfrm>
            <a:off x="8138160" y="4507992"/>
            <a:ext cx="3657600" cy="201168"/>
          </a:xfrm>
          <a:prstGeom prst="rect">
            <a:avLst/>
          </a:prstGeom>
          <a:noFill/>
        </p:spPr>
        <p:txBody>
          <a:bodyPr wrap="none">
            <a:spAutoFit/>
          </a:bodyPr>
          <a:lstStyle/>
          <a:p>
            <a:pPr algn="ctr"/>
            <a:r>
              <a:rPr sz="1000" b="1">
                <a:solidFill>
                  <a:srgbClr val="6E6B63"/>
                </a:solidFill>
                <a:latin typeface="Aptos"/>
              </a:rPr>
              <a:t>Website Pageviews</a:t>
            </a:r>
          </a:p>
        </p:txBody>
      </p:sp>
      <p:graphicFrame>
        <p:nvGraphicFramePr>
          <p:cNvPr id="18" name="Chart 17"/>
          <p:cNvGraphicFramePr>
            <a:graphicFrameLocks noGrp="1"/>
          </p:cNvGraphicFramePr>
          <p:nvPr/>
        </p:nvGraphicFramePr>
        <p:xfrm>
          <a:off x="8138160" y="4727448"/>
          <a:ext cx="3657600" cy="1353312"/>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8"/>
          <p:cNvSpPr txBox="1"/>
          <p:nvPr/>
        </p:nvSpPr>
        <p:spPr>
          <a:xfrm>
            <a:off x="365760" y="6446520"/>
            <a:ext cx="11430000" cy="365760"/>
          </a:xfrm>
          <a:prstGeom prst="rect">
            <a:avLst/>
          </a:prstGeom>
          <a:noFill/>
        </p:spPr>
        <p:txBody>
          <a:bodyPr wrap="square">
            <a:spAutoFit/>
          </a:bodyPr>
          <a:lstStyle/>
          <a:p>
            <a:r>
              <a:rPr sz="950" i="1">
                <a:solidFill>
                  <a:srgbClr val="6E6B63"/>
                </a:solidFill>
                <a:latin typeface="Aptos"/>
              </a:rPr>
              <a:t>LinkedIn Sep figure covers only the first 20 days of the month. Milestone dates are approximate placements within their month/week.</a:t>
            </a:r>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9144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lIns="365760" rtlCol="0" anchor="ctr"/>
          <a:lstStyle/>
          <a:p>
            <a:r>
              <a:rPr sz="2600" dirty="0">
                <a:solidFill>
                  <a:srgbClr val="231F20"/>
                </a:solidFill>
                <a:latin typeface="Aptos"/>
              </a:rPr>
              <a:t>Lead Status by Channel — Jul–Sep 2026</a:t>
            </a:r>
          </a:p>
        </p:txBody>
      </p:sp>
      <p:sp>
        <p:nvSpPr>
          <p:cNvPr id="4" name="TextBox 3"/>
          <p:cNvSpPr txBox="1"/>
          <p:nvPr/>
        </p:nvSpPr>
        <p:spPr>
          <a:xfrm>
            <a:off x="365760" y="1005840"/>
            <a:ext cx="11521440" cy="274320"/>
          </a:xfrm>
          <a:prstGeom prst="rect">
            <a:avLst/>
          </a:prstGeom>
          <a:noFill/>
        </p:spPr>
        <p:txBody>
          <a:bodyPr wrap="square">
            <a:spAutoFit/>
          </a:bodyPr>
          <a:lstStyle/>
          <a:p>
            <a:pPr algn="l"/>
            <a:r>
              <a:rPr sz="1200" i="1">
                <a:solidFill>
                  <a:srgbClr val="6E6B63"/>
                </a:solidFill>
                <a:latin typeface="Aptos"/>
              </a:rPr>
              <a:t>Website = Enquiries + Webpages/CTA combined. </a:t>
            </a:r>
            <a:r>
              <a:rPr sz="1200" i="1" dirty="0">
                <a:solidFill>
                  <a:srgbClr val="6E6B63"/>
                </a:solidFill>
                <a:latin typeface="Aptos"/>
              </a:rPr>
              <a:t>Events = EPOS-Generis + Bio International + Biologics </a:t>
            </a:r>
            <a:r>
              <a:rPr sz="1200" i="1" dirty="0" err="1">
                <a:solidFill>
                  <a:srgbClr val="6E6B63"/>
                </a:solidFill>
                <a:latin typeface="Aptos"/>
              </a:rPr>
              <a:t>Mfg</a:t>
            </a:r>
            <a:r>
              <a:rPr sz="1200" i="1" dirty="0">
                <a:solidFill>
                  <a:srgbClr val="6E6B63"/>
                </a:solidFill>
                <a:latin typeface="Aptos"/>
              </a:rPr>
              <a:t> Korea combined.</a:t>
            </a:r>
          </a:p>
        </p:txBody>
      </p:sp>
      <p:graphicFrame>
        <p:nvGraphicFramePr>
          <p:cNvPr id="8" name="Table 7">
            <a:extLst>
              <a:ext uri="{FF2B5EF4-FFF2-40B4-BE49-F238E27FC236}">
                <a16:creationId xmlns:a16="http://schemas.microsoft.com/office/drawing/2014/main" id="{ED407F30-518E-7FDF-EA96-0E6D51B17097}"/>
              </a:ext>
            </a:extLst>
          </p:cNvPr>
          <p:cNvGraphicFramePr>
            <a:graphicFrameLocks noGrp="1"/>
          </p:cNvGraphicFramePr>
          <p:nvPr>
            <p:extLst>
              <p:ext uri="{D42A27DB-BD31-4B8C-83A1-F6EECF244321}">
                <p14:modId xmlns:p14="http://schemas.microsoft.com/office/powerpoint/2010/main" val="2325059018"/>
              </p:ext>
            </p:extLst>
          </p:nvPr>
        </p:nvGraphicFramePr>
        <p:xfrm>
          <a:off x="274320" y="2072242"/>
          <a:ext cx="11658597" cy="2331720"/>
        </p:xfrm>
        <a:graphic>
          <a:graphicData uri="http://schemas.openxmlformats.org/drawingml/2006/table">
            <a:tbl>
              <a:tblPr firstRow="1" bandRow="1">
                <a:tableStyleId>{5C22544A-7EE6-4342-B048-85BDC9FD1C3A}</a:tableStyleId>
              </a:tblPr>
              <a:tblGrid>
                <a:gridCol w="2515548">
                  <a:extLst>
                    <a:ext uri="{9D8B030D-6E8A-4147-A177-3AD203B41FA5}">
                      <a16:colId xmlns:a16="http://schemas.microsoft.com/office/drawing/2014/main" val="20000"/>
                    </a:ext>
                  </a:extLst>
                </a:gridCol>
                <a:gridCol w="1112646">
                  <a:extLst>
                    <a:ext uri="{9D8B030D-6E8A-4147-A177-3AD203B41FA5}">
                      <a16:colId xmlns:a16="http://schemas.microsoft.com/office/drawing/2014/main" val="20001"/>
                    </a:ext>
                  </a:extLst>
                </a:gridCol>
                <a:gridCol w="1064270">
                  <a:extLst>
                    <a:ext uri="{9D8B030D-6E8A-4147-A177-3AD203B41FA5}">
                      <a16:colId xmlns:a16="http://schemas.microsoft.com/office/drawing/2014/main" val="20002"/>
                    </a:ext>
                  </a:extLst>
                </a:gridCol>
                <a:gridCol w="1354526">
                  <a:extLst>
                    <a:ext uri="{9D8B030D-6E8A-4147-A177-3AD203B41FA5}">
                      <a16:colId xmlns:a16="http://schemas.microsoft.com/office/drawing/2014/main" val="20003"/>
                    </a:ext>
                  </a:extLst>
                </a:gridCol>
                <a:gridCol w="1306150">
                  <a:extLst>
                    <a:ext uri="{9D8B030D-6E8A-4147-A177-3AD203B41FA5}">
                      <a16:colId xmlns:a16="http://schemas.microsoft.com/office/drawing/2014/main" val="20004"/>
                    </a:ext>
                  </a:extLst>
                </a:gridCol>
                <a:gridCol w="1306150">
                  <a:extLst>
                    <a:ext uri="{9D8B030D-6E8A-4147-A177-3AD203B41FA5}">
                      <a16:colId xmlns:a16="http://schemas.microsoft.com/office/drawing/2014/main" val="20005"/>
                    </a:ext>
                  </a:extLst>
                </a:gridCol>
                <a:gridCol w="1451278">
                  <a:extLst>
                    <a:ext uri="{9D8B030D-6E8A-4147-A177-3AD203B41FA5}">
                      <a16:colId xmlns:a16="http://schemas.microsoft.com/office/drawing/2014/main" val="20006"/>
                    </a:ext>
                  </a:extLst>
                </a:gridCol>
                <a:gridCol w="1548029">
                  <a:extLst>
                    <a:ext uri="{9D8B030D-6E8A-4147-A177-3AD203B41FA5}">
                      <a16:colId xmlns:a16="http://schemas.microsoft.com/office/drawing/2014/main" val="20007"/>
                    </a:ext>
                  </a:extLst>
                </a:gridCol>
              </a:tblGrid>
              <a:tr h="502920">
                <a:tc>
                  <a:txBody>
                    <a:bodyPr/>
                    <a:lstStyle/>
                    <a:p>
                      <a:pPr algn="l"/>
                      <a:r>
                        <a:rPr sz="1250" b="1">
                          <a:solidFill>
                            <a:srgbClr val="FFD200"/>
                          </a:solidFill>
                          <a:latin typeface="Aptos"/>
                        </a:rPr>
                        <a:t>Channel</a:t>
                      </a:r>
                    </a:p>
                  </a:txBody>
                  <a:tcPr anchor="ctr">
                    <a:solidFill>
                      <a:srgbClr val="231F20"/>
                    </a:solidFill>
                  </a:tcPr>
                </a:tc>
                <a:tc>
                  <a:txBody>
                    <a:bodyPr/>
                    <a:lstStyle/>
                    <a:p>
                      <a:pPr algn="ctr"/>
                      <a:r>
                        <a:rPr sz="1250" b="1">
                          <a:solidFill>
                            <a:srgbClr val="FFD200"/>
                          </a:solidFill>
                          <a:latin typeface="Aptos"/>
                        </a:rPr>
                        <a:t>Total</a:t>
                      </a:r>
                    </a:p>
                  </a:txBody>
                  <a:tcPr anchor="ctr">
                    <a:solidFill>
                      <a:srgbClr val="231F20"/>
                    </a:solidFill>
                  </a:tcPr>
                </a:tc>
                <a:tc>
                  <a:txBody>
                    <a:bodyPr/>
                    <a:lstStyle/>
                    <a:p>
                      <a:pPr algn="ctr"/>
                      <a:r>
                        <a:rPr sz="1250" b="1" dirty="0">
                          <a:solidFill>
                            <a:srgbClr val="FFD200"/>
                          </a:solidFill>
                          <a:latin typeface="Aptos"/>
                        </a:rPr>
                        <a:t>Open</a:t>
                      </a:r>
                    </a:p>
                  </a:txBody>
                  <a:tcPr anchor="ctr">
                    <a:solidFill>
                      <a:srgbClr val="231F20"/>
                    </a:solidFill>
                  </a:tcPr>
                </a:tc>
                <a:tc>
                  <a:txBody>
                    <a:bodyPr/>
                    <a:lstStyle/>
                    <a:p>
                      <a:pPr algn="ctr"/>
                      <a:r>
                        <a:rPr sz="1250" b="1">
                          <a:solidFill>
                            <a:srgbClr val="FFD200"/>
                          </a:solidFill>
                          <a:latin typeface="Aptos"/>
                        </a:rPr>
                        <a:t>Contacted</a:t>
                      </a:r>
                    </a:p>
                  </a:txBody>
                  <a:tcPr anchor="ctr">
                    <a:solidFill>
                      <a:srgbClr val="231F20"/>
                    </a:solidFill>
                  </a:tcPr>
                </a:tc>
                <a:tc>
                  <a:txBody>
                    <a:bodyPr/>
                    <a:lstStyle/>
                    <a:p>
                      <a:pPr algn="ctr"/>
                      <a:r>
                        <a:rPr sz="1250" b="1">
                          <a:solidFill>
                            <a:srgbClr val="FFD200"/>
                          </a:solidFill>
                          <a:latin typeface="Aptos"/>
                        </a:rPr>
                        <a:t>Qualified</a:t>
                      </a:r>
                    </a:p>
                  </a:txBody>
                  <a:tcPr anchor="ctr">
                    <a:solidFill>
                      <a:srgbClr val="231F20"/>
                    </a:solidFill>
                  </a:tcPr>
                </a:tc>
                <a:tc>
                  <a:txBody>
                    <a:bodyPr/>
                    <a:lstStyle/>
                    <a:p>
                      <a:pPr algn="ctr"/>
                      <a:r>
                        <a:rPr sz="1250" b="1">
                          <a:solidFill>
                            <a:srgbClr val="FFD200"/>
                          </a:solidFill>
                          <a:latin typeface="Aptos"/>
                        </a:rPr>
                        <a:t>Converted</a:t>
                      </a:r>
                    </a:p>
                  </a:txBody>
                  <a:tcPr anchor="ctr">
                    <a:solidFill>
                      <a:srgbClr val="231F20"/>
                    </a:solidFill>
                  </a:tcPr>
                </a:tc>
                <a:tc>
                  <a:txBody>
                    <a:bodyPr/>
                    <a:lstStyle/>
                    <a:p>
                      <a:pPr algn="ctr"/>
                      <a:r>
                        <a:rPr sz="1250" b="1">
                          <a:solidFill>
                            <a:srgbClr val="FFD200"/>
                          </a:solidFill>
                          <a:latin typeface="Aptos"/>
                        </a:rPr>
                        <a:t>Disqualified</a:t>
                      </a:r>
                    </a:p>
                  </a:txBody>
                  <a:tcPr anchor="ctr">
                    <a:solidFill>
                      <a:srgbClr val="231F20"/>
                    </a:solidFill>
                  </a:tcPr>
                </a:tc>
                <a:tc>
                  <a:txBody>
                    <a:bodyPr/>
                    <a:lstStyle/>
                    <a:p>
                      <a:pPr algn="ctr"/>
                      <a:r>
                        <a:rPr sz="1250" b="1">
                          <a:solidFill>
                            <a:srgbClr val="FFD200"/>
                          </a:solidFill>
                          <a:latin typeface="Aptos"/>
                        </a:rPr>
                        <a:t>Conversion %</a:t>
                      </a:r>
                    </a:p>
                  </a:txBody>
                  <a:tcPr anchor="ctr">
                    <a:solidFill>
                      <a:srgbClr val="231F20"/>
                    </a:solidFill>
                  </a:tcPr>
                </a:tc>
                <a:extLst>
                  <a:ext uri="{0D108BD9-81ED-4DB2-BD59-A6C34878D82A}">
                    <a16:rowId xmlns:a16="http://schemas.microsoft.com/office/drawing/2014/main" val="10000"/>
                  </a:ext>
                </a:extLst>
              </a:tr>
              <a:tr h="457200">
                <a:tc>
                  <a:txBody>
                    <a:bodyPr/>
                    <a:lstStyle/>
                    <a:p>
                      <a:pPr algn="l"/>
                      <a:r>
                        <a:rPr sz="1300" b="1">
                          <a:solidFill>
                            <a:srgbClr val="231F20"/>
                          </a:solidFill>
                          <a:latin typeface="Aptos"/>
                        </a:rPr>
                        <a:t>Website</a:t>
                      </a:r>
                    </a:p>
                  </a:txBody>
                  <a:tcPr anchor="ctr">
                    <a:solidFill>
                      <a:srgbClr val="FFFFFF"/>
                    </a:solidFill>
                  </a:tcPr>
                </a:tc>
                <a:tc>
                  <a:txBody>
                    <a:bodyPr/>
                    <a:lstStyle/>
                    <a:p>
                      <a:pPr algn="ctr"/>
                      <a:r>
                        <a:rPr sz="1300" b="1">
                          <a:solidFill>
                            <a:srgbClr val="231F20"/>
                          </a:solidFill>
                          <a:latin typeface="Aptos"/>
                        </a:rPr>
                        <a:t>50</a:t>
                      </a:r>
                    </a:p>
                  </a:txBody>
                  <a:tcPr anchor="ctr">
                    <a:solidFill>
                      <a:srgbClr val="C9C6B8"/>
                    </a:solidFill>
                  </a:tcPr>
                </a:tc>
                <a:tc>
                  <a:txBody>
                    <a:bodyPr/>
                    <a:lstStyle/>
                    <a:p>
                      <a:pPr algn="ctr"/>
                      <a:r>
                        <a:rPr sz="1300" b="0">
                          <a:solidFill>
                            <a:srgbClr val="231F20"/>
                          </a:solidFill>
                          <a:latin typeface="Aptos"/>
                        </a:rPr>
                        <a:t>17</a:t>
                      </a:r>
                    </a:p>
                  </a:txBody>
                  <a:tcPr anchor="ctr">
                    <a:solidFill>
                      <a:srgbClr val="FFFFFF"/>
                    </a:solidFill>
                  </a:tcPr>
                </a:tc>
                <a:tc>
                  <a:txBody>
                    <a:bodyPr/>
                    <a:lstStyle/>
                    <a:p>
                      <a:pPr algn="ctr"/>
                      <a:r>
                        <a:rPr sz="1300" b="0">
                          <a:solidFill>
                            <a:srgbClr val="231F20"/>
                          </a:solidFill>
                          <a:latin typeface="Aptos"/>
                        </a:rPr>
                        <a:t>15</a:t>
                      </a:r>
                    </a:p>
                  </a:txBody>
                  <a:tcPr anchor="ctr">
                    <a:solidFill>
                      <a:srgbClr val="FFFFFF"/>
                    </a:solidFill>
                  </a:tcPr>
                </a:tc>
                <a:tc>
                  <a:txBody>
                    <a:bodyPr/>
                    <a:lstStyle/>
                    <a:p>
                      <a:pPr algn="ctr"/>
                      <a:r>
                        <a:rPr sz="1300" b="0">
                          <a:solidFill>
                            <a:srgbClr val="231F20"/>
                          </a:solidFill>
                          <a:latin typeface="Aptos"/>
                        </a:rPr>
                        <a:t>4</a:t>
                      </a:r>
                    </a:p>
                  </a:txBody>
                  <a:tcPr anchor="ctr">
                    <a:solidFill>
                      <a:srgbClr val="FFFFFF"/>
                    </a:solidFill>
                  </a:tcPr>
                </a:tc>
                <a:tc>
                  <a:txBody>
                    <a:bodyPr/>
                    <a:lstStyle/>
                    <a:p>
                      <a:pPr algn="ctr"/>
                      <a:r>
                        <a:rPr sz="1300" b="0">
                          <a:solidFill>
                            <a:srgbClr val="231F20"/>
                          </a:solidFill>
                          <a:latin typeface="Aptos"/>
                        </a:rPr>
                        <a:t>2</a:t>
                      </a:r>
                    </a:p>
                  </a:txBody>
                  <a:tcPr anchor="ctr">
                    <a:solidFill>
                      <a:srgbClr val="FFFFFF"/>
                    </a:solidFill>
                  </a:tcPr>
                </a:tc>
                <a:tc>
                  <a:txBody>
                    <a:bodyPr/>
                    <a:lstStyle/>
                    <a:p>
                      <a:pPr algn="ctr"/>
                      <a:r>
                        <a:rPr sz="1300" b="0">
                          <a:solidFill>
                            <a:srgbClr val="231F20"/>
                          </a:solidFill>
                          <a:latin typeface="Aptos"/>
                        </a:rPr>
                        <a:t>12</a:t>
                      </a:r>
                    </a:p>
                  </a:txBody>
                  <a:tcPr anchor="ctr">
                    <a:solidFill>
                      <a:srgbClr val="FFFFFF"/>
                    </a:solidFill>
                  </a:tcPr>
                </a:tc>
                <a:tc>
                  <a:txBody>
                    <a:bodyPr/>
                    <a:lstStyle/>
                    <a:p>
                      <a:pPr algn="ctr"/>
                      <a:r>
                        <a:rPr sz="1300" b="1">
                          <a:solidFill>
                            <a:srgbClr val="1E7B34"/>
                          </a:solidFill>
                          <a:latin typeface="Aptos"/>
                        </a:rPr>
                        <a:t>4.0%</a:t>
                      </a:r>
                    </a:p>
                  </a:txBody>
                  <a:tcPr anchor="ctr">
                    <a:solidFill>
                      <a:srgbClr val="FFFFFF"/>
                    </a:solidFill>
                  </a:tcPr>
                </a:tc>
                <a:extLst>
                  <a:ext uri="{0D108BD9-81ED-4DB2-BD59-A6C34878D82A}">
                    <a16:rowId xmlns:a16="http://schemas.microsoft.com/office/drawing/2014/main" val="10001"/>
                  </a:ext>
                </a:extLst>
              </a:tr>
              <a:tr h="457200">
                <a:tc>
                  <a:txBody>
                    <a:bodyPr/>
                    <a:lstStyle/>
                    <a:p>
                      <a:pPr algn="l"/>
                      <a:r>
                        <a:rPr sz="1300" b="1">
                          <a:solidFill>
                            <a:srgbClr val="231F20"/>
                          </a:solidFill>
                          <a:latin typeface="Aptos"/>
                        </a:rPr>
                        <a:t>Events (3 combined)</a:t>
                      </a:r>
                    </a:p>
                  </a:txBody>
                  <a:tcPr anchor="ctr">
                    <a:solidFill>
                      <a:srgbClr val="F2F1EC"/>
                    </a:solidFill>
                  </a:tcPr>
                </a:tc>
                <a:tc>
                  <a:txBody>
                    <a:bodyPr/>
                    <a:lstStyle/>
                    <a:p>
                      <a:pPr algn="ctr"/>
                      <a:r>
                        <a:rPr sz="1300" b="1">
                          <a:solidFill>
                            <a:srgbClr val="231F20"/>
                          </a:solidFill>
                          <a:latin typeface="Aptos"/>
                        </a:rPr>
                        <a:t>47</a:t>
                      </a:r>
                    </a:p>
                  </a:txBody>
                  <a:tcPr anchor="ctr">
                    <a:solidFill>
                      <a:srgbClr val="C9C6B8"/>
                    </a:solidFill>
                  </a:tcPr>
                </a:tc>
                <a:tc>
                  <a:txBody>
                    <a:bodyPr/>
                    <a:lstStyle/>
                    <a:p>
                      <a:pPr algn="ctr"/>
                      <a:r>
                        <a:rPr sz="1300" b="0">
                          <a:solidFill>
                            <a:srgbClr val="231F20"/>
                          </a:solidFill>
                          <a:latin typeface="Aptos"/>
                        </a:rPr>
                        <a:t>15</a:t>
                      </a:r>
                    </a:p>
                  </a:txBody>
                  <a:tcPr anchor="ctr">
                    <a:solidFill>
                      <a:srgbClr val="F2F1EC"/>
                    </a:solidFill>
                  </a:tcPr>
                </a:tc>
                <a:tc>
                  <a:txBody>
                    <a:bodyPr/>
                    <a:lstStyle/>
                    <a:p>
                      <a:pPr algn="ctr"/>
                      <a:r>
                        <a:rPr sz="1300" b="0">
                          <a:solidFill>
                            <a:srgbClr val="231F20"/>
                          </a:solidFill>
                          <a:latin typeface="Aptos"/>
                        </a:rPr>
                        <a:t>28</a:t>
                      </a:r>
                    </a:p>
                  </a:txBody>
                  <a:tcPr anchor="ctr">
                    <a:solidFill>
                      <a:srgbClr val="F2F1EC"/>
                    </a:solidFill>
                  </a:tcPr>
                </a:tc>
                <a:tc>
                  <a:txBody>
                    <a:bodyPr/>
                    <a:lstStyle/>
                    <a:p>
                      <a:pPr algn="ctr"/>
                      <a:r>
                        <a:rPr sz="1300" b="0">
                          <a:solidFill>
                            <a:srgbClr val="231F20"/>
                          </a:solidFill>
                          <a:latin typeface="Aptos"/>
                        </a:rPr>
                        <a:t>3</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1</a:t>
                      </a:r>
                    </a:p>
                  </a:txBody>
                  <a:tcPr anchor="ctr">
                    <a:solidFill>
                      <a:srgbClr val="F2F1EC"/>
                    </a:solidFill>
                  </a:tcPr>
                </a:tc>
                <a:tc>
                  <a:txBody>
                    <a:bodyPr/>
                    <a:lstStyle/>
                    <a:p>
                      <a:pPr algn="ctr"/>
                      <a:r>
                        <a:rPr sz="1300" b="1">
                          <a:solidFill>
                            <a:srgbClr val="B3261E"/>
                          </a:solidFill>
                          <a:latin typeface="Aptos"/>
                        </a:rPr>
                        <a:t>0.0%</a:t>
                      </a:r>
                    </a:p>
                  </a:txBody>
                  <a:tcPr anchor="ctr">
                    <a:solidFill>
                      <a:srgbClr val="F2F1EC"/>
                    </a:solidFill>
                  </a:tcPr>
                </a:tc>
                <a:extLst>
                  <a:ext uri="{0D108BD9-81ED-4DB2-BD59-A6C34878D82A}">
                    <a16:rowId xmlns:a16="http://schemas.microsoft.com/office/drawing/2014/main" val="10002"/>
                  </a:ext>
                </a:extLst>
              </a:tr>
              <a:tr h="457200">
                <a:tc>
                  <a:txBody>
                    <a:bodyPr/>
                    <a:lstStyle/>
                    <a:p>
                      <a:pPr algn="l"/>
                      <a:r>
                        <a:rPr sz="1300" b="1">
                          <a:solidFill>
                            <a:srgbClr val="231F20"/>
                          </a:solidFill>
                          <a:latin typeface="Aptos"/>
                        </a:rPr>
                        <a:t>Inside Sales</a:t>
                      </a:r>
                    </a:p>
                  </a:txBody>
                  <a:tcPr anchor="ctr">
                    <a:solidFill>
                      <a:srgbClr val="FCF3D3"/>
                    </a:solidFill>
                  </a:tcPr>
                </a:tc>
                <a:tc>
                  <a:txBody>
                    <a:bodyPr/>
                    <a:lstStyle/>
                    <a:p>
                      <a:pPr algn="ctr"/>
                      <a:r>
                        <a:rPr sz="1300" b="1">
                          <a:solidFill>
                            <a:srgbClr val="231F20"/>
                          </a:solidFill>
                          <a:latin typeface="Aptos"/>
                        </a:rPr>
                        <a:t>236</a:t>
                      </a:r>
                    </a:p>
                  </a:txBody>
                  <a:tcPr anchor="ctr">
                    <a:solidFill>
                      <a:srgbClr val="C9C6B8"/>
                    </a:solidFill>
                  </a:tcPr>
                </a:tc>
                <a:tc>
                  <a:txBody>
                    <a:bodyPr/>
                    <a:lstStyle/>
                    <a:p>
                      <a:pPr algn="ctr"/>
                      <a:r>
                        <a:rPr sz="1300" b="0" i="1">
                          <a:solidFill>
                            <a:srgbClr val="6E6B63"/>
                          </a:solidFill>
                          <a:latin typeface="Aptos"/>
                        </a:rPr>
                        <a:t>—</a:t>
                      </a:r>
                    </a:p>
                  </a:txBody>
                  <a:tcPr anchor="ctr">
                    <a:solidFill>
                      <a:srgbClr val="FCF3D3"/>
                    </a:solidFill>
                  </a:tcPr>
                </a:tc>
                <a:tc>
                  <a:txBody>
                    <a:bodyPr/>
                    <a:lstStyle/>
                    <a:p>
                      <a:pPr algn="ctr"/>
                      <a:r>
                        <a:rPr sz="1300" b="0">
                          <a:solidFill>
                            <a:srgbClr val="231F20"/>
                          </a:solidFill>
                          <a:latin typeface="Aptos"/>
                        </a:rPr>
                        <a:t>207</a:t>
                      </a:r>
                    </a:p>
                  </a:txBody>
                  <a:tcPr anchor="ctr">
                    <a:solidFill>
                      <a:srgbClr val="FCF3D3"/>
                    </a:solidFill>
                  </a:tcPr>
                </a:tc>
                <a:tc>
                  <a:txBody>
                    <a:bodyPr/>
                    <a:lstStyle/>
                    <a:p>
                      <a:pPr algn="ctr"/>
                      <a:r>
                        <a:rPr sz="1300" b="0">
                          <a:solidFill>
                            <a:srgbClr val="231F20"/>
                          </a:solidFill>
                          <a:latin typeface="Aptos"/>
                        </a:rPr>
                        <a:t>7</a:t>
                      </a:r>
                    </a:p>
                  </a:txBody>
                  <a:tcPr anchor="ctr">
                    <a:solidFill>
                      <a:srgbClr val="FCF3D3"/>
                    </a:solidFill>
                  </a:tcPr>
                </a:tc>
                <a:tc>
                  <a:txBody>
                    <a:bodyPr/>
                    <a:lstStyle/>
                    <a:p>
                      <a:pPr algn="ctr"/>
                      <a:r>
                        <a:rPr sz="1300" b="0">
                          <a:solidFill>
                            <a:srgbClr val="231F20"/>
                          </a:solidFill>
                          <a:latin typeface="Aptos"/>
                        </a:rPr>
                        <a:t>4</a:t>
                      </a:r>
                    </a:p>
                  </a:txBody>
                  <a:tcPr anchor="ctr">
                    <a:solidFill>
                      <a:srgbClr val="FCF3D3"/>
                    </a:solidFill>
                  </a:tcPr>
                </a:tc>
                <a:tc>
                  <a:txBody>
                    <a:bodyPr/>
                    <a:lstStyle/>
                    <a:p>
                      <a:pPr algn="ctr"/>
                      <a:r>
                        <a:rPr sz="1300" b="0">
                          <a:solidFill>
                            <a:srgbClr val="231F20"/>
                          </a:solidFill>
                          <a:latin typeface="Aptos"/>
                        </a:rPr>
                        <a:t>26</a:t>
                      </a:r>
                    </a:p>
                  </a:txBody>
                  <a:tcPr anchor="ctr">
                    <a:solidFill>
                      <a:srgbClr val="FCF3D3"/>
                    </a:solidFill>
                  </a:tcPr>
                </a:tc>
                <a:tc>
                  <a:txBody>
                    <a:bodyPr/>
                    <a:lstStyle/>
                    <a:p>
                      <a:pPr algn="ctr"/>
                      <a:r>
                        <a:rPr sz="1300" b="1">
                          <a:solidFill>
                            <a:srgbClr val="231F20"/>
                          </a:solidFill>
                          <a:latin typeface="Aptos"/>
                        </a:rPr>
                        <a:t>1.7%</a:t>
                      </a:r>
                    </a:p>
                  </a:txBody>
                  <a:tcPr anchor="ctr">
                    <a:solidFill>
                      <a:srgbClr val="FCF3D3"/>
                    </a:solidFill>
                  </a:tcPr>
                </a:tc>
                <a:extLst>
                  <a:ext uri="{0D108BD9-81ED-4DB2-BD59-A6C34878D82A}">
                    <a16:rowId xmlns:a16="http://schemas.microsoft.com/office/drawing/2014/main" val="10003"/>
                  </a:ext>
                </a:extLst>
              </a:tr>
              <a:tr h="457200">
                <a:tc>
                  <a:txBody>
                    <a:bodyPr/>
                    <a:lstStyle/>
                    <a:p>
                      <a:pPr algn="l"/>
                      <a:r>
                        <a:rPr sz="1300" b="1">
                          <a:solidFill>
                            <a:srgbClr val="231F20"/>
                          </a:solidFill>
                          <a:latin typeface="Aptos"/>
                        </a:rPr>
                        <a:t>Internal Reference</a:t>
                      </a:r>
                    </a:p>
                  </a:txBody>
                  <a:tcPr anchor="ctr">
                    <a:solidFill>
                      <a:srgbClr val="F2F1EC"/>
                    </a:solidFill>
                  </a:tcPr>
                </a:tc>
                <a:tc>
                  <a:txBody>
                    <a:bodyPr/>
                    <a:lstStyle/>
                    <a:p>
                      <a:pPr algn="ctr"/>
                      <a:r>
                        <a:rPr sz="1300" b="1">
                          <a:solidFill>
                            <a:srgbClr val="231F20"/>
                          </a:solidFill>
                          <a:latin typeface="Aptos"/>
                        </a:rPr>
                        <a:t>16</a:t>
                      </a:r>
                    </a:p>
                  </a:txBody>
                  <a:tcPr anchor="ctr">
                    <a:solidFill>
                      <a:srgbClr val="C9C6B8"/>
                    </a:solidFill>
                  </a:tcPr>
                </a:tc>
                <a:tc>
                  <a:txBody>
                    <a:bodyPr/>
                    <a:lstStyle/>
                    <a:p>
                      <a:pPr algn="ctr"/>
                      <a:r>
                        <a:rPr sz="1300" b="0" i="1">
                          <a:solidFill>
                            <a:srgbClr val="6E6B63"/>
                          </a:solidFill>
                          <a:latin typeface="Aptos"/>
                        </a:rPr>
                        <a:t>—</a:t>
                      </a:r>
                    </a:p>
                  </a:txBody>
                  <a:tcPr anchor="ctr">
                    <a:solidFill>
                      <a:srgbClr val="F2F1EC"/>
                    </a:solidFill>
                  </a:tcPr>
                </a:tc>
                <a:tc>
                  <a:txBody>
                    <a:bodyPr/>
                    <a:lstStyle/>
                    <a:p>
                      <a:pPr algn="ctr"/>
                      <a:r>
                        <a:rPr sz="1300" b="0">
                          <a:solidFill>
                            <a:srgbClr val="231F20"/>
                          </a:solidFill>
                          <a:latin typeface="Aptos"/>
                        </a:rPr>
                        <a:t>8</a:t>
                      </a:r>
                    </a:p>
                  </a:txBody>
                  <a:tcPr anchor="ctr">
                    <a:solidFill>
                      <a:srgbClr val="F2F1EC"/>
                    </a:solidFill>
                  </a:tcPr>
                </a:tc>
                <a:tc>
                  <a:txBody>
                    <a:bodyPr/>
                    <a:lstStyle/>
                    <a:p>
                      <a:pPr algn="ctr"/>
                      <a:r>
                        <a:rPr sz="1300" b="0">
                          <a:solidFill>
                            <a:srgbClr val="231F20"/>
                          </a:solidFill>
                          <a:latin typeface="Aptos"/>
                        </a:rPr>
                        <a:t>6</a:t>
                      </a:r>
                    </a:p>
                  </a:txBody>
                  <a:tcPr anchor="ctr">
                    <a:solidFill>
                      <a:srgbClr val="F2F1EC"/>
                    </a:solidFill>
                  </a:tcPr>
                </a:tc>
                <a:tc>
                  <a:txBody>
                    <a:bodyPr/>
                    <a:lstStyle/>
                    <a:p>
                      <a:pPr algn="ctr"/>
                      <a:r>
                        <a:rPr sz="1300" b="0">
                          <a:solidFill>
                            <a:srgbClr val="231F20"/>
                          </a:solidFill>
                          <a:latin typeface="Aptos"/>
                        </a:rPr>
                        <a:t>1</a:t>
                      </a:r>
                    </a:p>
                  </a:txBody>
                  <a:tcPr anchor="ctr">
                    <a:solidFill>
                      <a:srgbClr val="F2F1EC"/>
                    </a:solidFill>
                  </a:tcPr>
                </a:tc>
                <a:tc>
                  <a:txBody>
                    <a:bodyPr/>
                    <a:lstStyle/>
                    <a:p>
                      <a:pPr algn="ctr"/>
                      <a:r>
                        <a:rPr sz="1300" b="0">
                          <a:solidFill>
                            <a:srgbClr val="231F20"/>
                          </a:solidFill>
                          <a:latin typeface="Aptos"/>
                        </a:rPr>
                        <a:t>1</a:t>
                      </a:r>
                    </a:p>
                  </a:txBody>
                  <a:tcPr anchor="ctr">
                    <a:solidFill>
                      <a:srgbClr val="F2F1EC"/>
                    </a:solidFill>
                  </a:tcPr>
                </a:tc>
                <a:tc>
                  <a:txBody>
                    <a:bodyPr/>
                    <a:lstStyle/>
                    <a:p>
                      <a:pPr algn="ctr"/>
                      <a:r>
                        <a:rPr sz="1300" b="1" dirty="0">
                          <a:solidFill>
                            <a:srgbClr val="1E7B34"/>
                          </a:solidFill>
                          <a:latin typeface="Aptos"/>
                        </a:rPr>
                        <a:t>6.3%</a:t>
                      </a:r>
                    </a:p>
                  </a:txBody>
                  <a:tcPr anchor="ctr">
                    <a:solidFill>
                      <a:srgbClr val="F2F1EC"/>
                    </a:solidFill>
                  </a:tcPr>
                </a:tc>
                <a:extLst>
                  <a:ext uri="{0D108BD9-81ED-4DB2-BD59-A6C34878D82A}">
                    <a16:rowId xmlns:a16="http://schemas.microsoft.com/office/drawing/2014/main" val="10004"/>
                  </a:ext>
                </a:extLst>
              </a:tr>
            </a:tbl>
          </a:graphicData>
        </a:graphic>
      </p:graphicFrame>
      <p:sp>
        <p:nvSpPr>
          <p:cNvPr id="5" name="TextBox 4">
            <a:extLst>
              <a:ext uri="{FF2B5EF4-FFF2-40B4-BE49-F238E27FC236}">
                <a16:creationId xmlns:a16="http://schemas.microsoft.com/office/drawing/2014/main" id="{C77F5706-D6B4-A02F-E242-3A68E04E4489}"/>
              </a:ext>
            </a:extLst>
          </p:cNvPr>
          <p:cNvSpPr txBox="1"/>
          <p:nvPr/>
        </p:nvSpPr>
        <p:spPr>
          <a:xfrm>
            <a:off x="546264" y="4904509"/>
            <a:ext cx="10390909" cy="923330"/>
          </a:xfrm>
          <a:prstGeom prst="rect">
            <a:avLst/>
          </a:prstGeom>
          <a:noFill/>
        </p:spPr>
        <p:txBody>
          <a:bodyPr wrap="square" rtlCol="0">
            <a:spAutoFit/>
          </a:bodyPr>
          <a:lstStyle/>
          <a:p>
            <a:r>
              <a:rPr lang="en-US" b="1" dirty="0"/>
              <a:t>Biologics Manufacturing Korea  2026 – recently concluded, outreach has been initiated by team</a:t>
            </a:r>
          </a:p>
          <a:p>
            <a:endParaRPr lang="en-US" b="1" dirty="0"/>
          </a:p>
          <a:p>
            <a:r>
              <a:rPr lang="en-US" dirty="0"/>
              <a:t>Injectables and Softgel data excluded – from Inside Sales numbers, available in </a:t>
            </a:r>
            <a:r>
              <a:rPr lang="en-US" b="1" dirty="0"/>
              <a:t>Annexture</a:t>
            </a:r>
            <a:r>
              <a:rPr lang="en-US" dirty="0"/>
              <a:t>. </a:t>
            </a:r>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411480"/>
            <a:ext cx="10972800" cy="640080"/>
          </a:xfrm>
          <a:prstGeom prst="rect">
            <a:avLst/>
          </a:prstGeom>
          <a:noFill/>
          <a:ln/>
        </p:spPr>
        <p:txBody>
          <a:bodyPr wrap="square" rtlCol="0" anchor="ctr"/>
          <a:lstStyle/>
          <a:p>
            <a:pPr marL="0" indent="0">
              <a:buNone/>
            </a:pPr>
            <a:r>
              <a:rPr lang="en-US" sz="3000" b="1" dirty="0">
                <a:solidFill>
                  <a:srgbClr val="000000"/>
                </a:solidFill>
                <a:latin typeface="Aeonik Fono" pitchFamily="34" charset="0"/>
                <a:ea typeface="Aeonik Fono" pitchFamily="34" charset="-122"/>
                <a:cs typeface="Aeonik Fono" pitchFamily="34" charset="-120"/>
              </a:rPr>
              <a:t>Where CPHI Milan Bookings Stand Today</a:t>
            </a:r>
            <a:endParaRPr lang="en-US" sz="3000" dirty="0"/>
          </a:p>
        </p:txBody>
      </p:sp>
      <p:sp>
        <p:nvSpPr>
          <p:cNvPr id="4" name="Shape 2"/>
          <p:cNvSpPr/>
          <p:nvPr/>
        </p:nvSpPr>
        <p:spPr>
          <a:xfrm>
            <a:off x="548640" y="1920240"/>
            <a:ext cx="2606040" cy="2651760"/>
          </a:xfrm>
          <a:prstGeom prst="roundRect">
            <a:avLst>
              <a:gd name="adj" fmla="val 2807"/>
            </a:avLst>
          </a:prstGeom>
          <a:solidFill>
            <a:srgbClr val="000000"/>
          </a:solidFill>
          <a:ln/>
        </p:spPr>
        <p:txBody>
          <a:bodyPr/>
          <a:lstStyle/>
          <a:p>
            <a:endParaRPr lang="en-US"/>
          </a:p>
        </p:txBody>
      </p:sp>
      <p:sp>
        <p:nvSpPr>
          <p:cNvPr id="5" name="Text 3"/>
          <p:cNvSpPr/>
          <p:nvPr/>
        </p:nvSpPr>
        <p:spPr>
          <a:xfrm>
            <a:off x="548640" y="2240280"/>
            <a:ext cx="2606040" cy="1188720"/>
          </a:xfrm>
          <a:prstGeom prst="rect">
            <a:avLst/>
          </a:prstGeom>
          <a:noFill/>
          <a:ln/>
        </p:spPr>
        <p:txBody>
          <a:bodyPr wrap="square" rtlCol="0" anchor="ctr"/>
          <a:lstStyle/>
          <a:p>
            <a:pPr marL="0" indent="0" algn="ctr">
              <a:buNone/>
            </a:pPr>
            <a:r>
              <a:rPr lang="en-US" sz="5400" b="1" dirty="0">
                <a:solidFill>
                  <a:srgbClr val="FFD200"/>
                </a:solidFill>
                <a:latin typeface="Aeonik Fono" pitchFamily="34" charset="0"/>
                <a:ea typeface="Aeonik Fono" pitchFamily="34" charset="-122"/>
                <a:cs typeface="Aeonik Fono" pitchFamily="34" charset="-120"/>
              </a:rPr>
              <a:t>104</a:t>
            </a:r>
            <a:endParaRPr lang="en-US" sz="5400" dirty="0"/>
          </a:p>
        </p:txBody>
      </p:sp>
      <p:sp>
        <p:nvSpPr>
          <p:cNvPr id="6" name="Text 4"/>
          <p:cNvSpPr/>
          <p:nvPr/>
        </p:nvSpPr>
        <p:spPr>
          <a:xfrm>
            <a:off x="685800" y="3474720"/>
            <a:ext cx="2331720" cy="822960"/>
          </a:xfrm>
          <a:prstGeom prst="rect">
            <a:avLst/>
          </a:prstGeom>
          <a:noFill/>
          <a:ln/>
        </p:spPr>
        <p:txBody>
          <a:bodyPr wrap="square" rtlCol="0" anchor="ctr"/>
          <a:lstStyle/>
          <a:p>
            <a:pPr marL="0" indent="0" algn="ctr">
              <a:buNone/>
            </a:pPr>
            <a:r>
              <a:rPr lang="en-US" sz="1400" dirty="0">
                <a:solidFill>
                  <a:srgbClr val="FFD200"/>
                </a:solidFill>
                <a:latin typeface="IBM Plex Sans" pitchFamily="34" charset="0"/>
                <a:ea typeface="IBM Plex Sans" pitchFamily="34" charset="-122"/>
                <a:cs typeface="IBM Plex Sans" pitchFamily="34" charset="-120"/>
              </a:rPr>
              <a:t>Total meetings</a:t>
            </a:r>
            <a:endParaRPr lang="en-US" sz="1400" dirty="0"/>
          </a:p>
          <a:p>
            <a:pPr marL="0" indent="0" algn="ctr">
              <a:buNone/>
            </a:pPr>
            <a:r>
              <a:rPr lang="en-US" sz="1400" dirty="0">
                <a:solidFill>
                  <a:srgbClr val="FFD200"/>
                </a:solidFill>
                <a:latin typeface="IBM Plex Sans" pitchFamily="34" charset="0"/>
                <a:ea typeface="IBM Plex Sans" pitchFamily="34" charset="-122"/>
                <a:cs typeface="IBM Plex Sans" pitchFamily="34" charset="-120"/>
              </a:rPr>
              <a:t>booked</a:t>
            </a:r>
            <a:endParaRPr lang="en-US" sz="1400" dirty="0"/>
          </a:p>
        </p:txBody>
      </p:sp>
      <p:sp>
        <p:nvSpPr>
          <p:cNvPr id="7" name="Shape 5"/>
          <p:cNvSpPr/>
          <p:nvPr/>
        </p:nvSpPr>
        <p:spPr>
          <a:xfrm>
            <a:off x="3429000" y="1920240"/>
            <a:ext cx="2606040" cy="2651760"/>
          </a:xfrm>
          <a:prstGeom prst="roundRect">
            <a:avLst>
              <a:gd name="adj" fmla="val 2807"/>
            </a:avLst>
          </a:prstGeom>
          <a:solidFill>
            <a:srgbClr val="FFD200"/>
          </a:solidFill>
          <a:ln/>
        </p:spPr>
        <p:txBody>
          <a:bodyPr/>
          <a:lstStyle/>
          <a:p>
            <a:endParaRPr lang="en-US"/>
          </a:p>
        </p:txBody>
      </p:sp>
      <p:sp>
        <p:nvSpPr>
          <p:cNvPr id="8" name="Text 6"/>
          <p:cNvSpPr/>
          <p:nvPr/>
        </p:nvSpPr>
        <p:spPr>
          <a:xfrm>
            <a:off x="3429000" y="2240280"/>
            <a:ext cx="2606040" cy="1188720"/>
          </a:xfrm>
          <a:prstGeom prst="rect">
            <a:avLst/>
          </a:prstGeom>
          <a:noFill/>
          <a:ln/>
        </p:spPr>
        <p:txBody>
          <a:bodyPr wrap="square" rtlCol="0" anchor="ctr"/>
          <a:lstStyle/>
          <a:p>
            <a:pPr marL="0" indent="0" algn="ctr">
              <a:buNone/>
            </a:pPr>
            <a:r>
              <a:rPr lang="en-US" sz="5400" b="1" dirty="0">
                <a:solidFill>
                  <a:srgbClr val="000000"/>
                </a:solidFill>
                <a:latin typeface="Aeonik Fono" pitchFamily="34" charset="0"/>
                <a:ea typeface="Aeonik Fono" pitchFamily="34" charset="-122"/>
                <a:cs typeface="Aeonik Fono" pitchFamily="34" charset="-120"/>
              </a:rPr>
              <a:t>82</a:t>
            </a:r>
            <a:endParaRPr lang="en-US" sz="5400" dirty="0"/>
          </a:p>
        </p:txBody>
      </p:sp>
      <p:sp>
        <p:nvSpPr>
          <p:cNvPr id="9" name="Text 7"/>
          <p:cNvSpPr/>
          <p:nvPr/>
        </p:nvSpPr>
        <p:spPr>
          <a:xfrm>
            <a:off x="3566160" y="3474720"/>
            <a:ext cx="2331720" cy="822960"/>
          </a:xfrm>
          <a:prstGeom prst="rect">
            <a:avLst/>
          </a:prstGeom>
          <a:noFill/>
          <a:ln/>
        </p:spPr>
        <p:txBody>
          <a:bodyPr wrap="square" rtlCol="0" anchor="ctr"/>
          <a:lstStyle/>
          <a:p>
            <a:pPr marL="0" indent="0" algn="ctr">
              <a:buNone/>
            </a:pPr>
            <a:r>
              <a:rPr lang="en-US" sz="1400" dirty="0">
                <a:solidFill>
                  <a:srgbClr val="000000"/>
                </a:solidFill>
                <a:latin typeface="IBM Plex Sans" pitchFamily="34" charset="0"/>
                <a:ea typeface="IBM Plex Sans" pitchFamily="34" charset="-122"/>
                <a:cs typeface="IBM Plex Sans" pitchFamily="34" charset="-120"/>
              </a:rPr>
              <a:t>Confirmed</a:t>
            </a:r>
            <a:endParaRPr lang="en-US" sz="1400" dirty="0"/>
          </a:p>
          <a:p>
            <a:pPr marL="0" indent="0" algn="ctr">
              <a:buNone/>
            </a:pPr>
            <a:r>
              <a:rPr lang="en-US" sz="1400" dirty="0">
                <a:solidFill>
                  <a:srgbClr val="000000"/>
                </a:solidFill>
                <a:latin typeface="IBM Plex Sans" pitchFamily="34" charset="0"/>
                <a:ea typeface="IBM Plex Sans" pitchFamily="34" charset="-122"/>
                <a:cs typeface="IBM Plex Sans" pitchFamily="34" charset="-120"/>
              </a:rPr>
              <a:t>(79%)</a:t>
            </a:r>
            <a:endParaRPr lang="en-US" sz="1400" dirty="0"/>
          </a:p>
        </p:txBody>
      </p:sp>
      <p:sp>
        <p:nvSpPr>
          <p:cNvPr id="10" name="Shape 8"/>
          <p:cNvSpPr/>
          <p:nvPr/>
        </p:nvSpPr>
        <p:spPr>
          <a:xfrm>
            <a:off x="6309360" y="1920240"/>
            <a:ext cx="2606040" cy="2651760"/>
          </a:xfrm>
          <a:prstGeom prst="roundRect">
            <a:avLst>
              <a:gd name="adj" fmla="val 2807"/>
            </a:avLst>
          </a:prstGeom>
          <a:solidFill>
            <a:srgbClr val="C4C1B4"/>
          </a:solidFill>
          <a:ln/>
        </p:spPr>
        <p:txBody>
          <a:bodyPr/>
          <a:lstStyle/>
          <a:p>
            <a:endParaRPr lang="en-US"/>
          </a:p>
        </p:txBody>
      </p:sp>
      <p:sp>
        <p:nvSpPr>
          <p:cNvPr id="11" name="Text 9"/>
          <p:cNvSpPr/>
          <p:nvPr/>
        </p:nvSpPr>
        <p:spPr>
          <a:xfrm>
            <a:off x="6309360" y="2240280"/>
            <a:ext cx="2606040" cy="1188720"/>
          </a:xfrm>
          <a:prstGeom prst="rect">
            <a:avLst/>
          </a:prstGeom>
          <a:noFill/>
          <a:ln/>
        </p:spPr>
        <p:txBody>
          <a:bodyPr wrap="square" rtlCol="0" anchor="ctr"/>
          <a:lstStyle/>
          <a:p>
            <a:pPr marL="0" indent="0" algn="ctr">
              <a:buNone/>
            </a:pPr>
            <a:r>
              <a:rPr lang="en-US" sz="5400" b="1" dirty="0">
                <a:solidFill>
                  <a:srgbClr val="000000"/>
                </a:solidFill>
                <a:latin typeface="Aeonik Fono" pitchFamily="34" charset="0"/>
                <a:ea typeface="Aeonik Fono" pitchFamily="34" charset="-122"/>
                <a:cs typeface="Aeonik Fono" pitchFamily="34" charset="-120"/>
              </a:rPr>
              <a:t>19</a:t>
            </a:r>
            <a:endParaRPr lang="en-US" sz="5400" dirty="0"/>
          </a:p>
        </p:txBody>
      </p:sp>
      <p:sp>
        <p:nvSpPr>
          <p:cNvPr id="12" name="Text 10"/>
          <p:cNvSpPr/>
          <p:nvPr/>
        </p:nvSpPr>
        <p:spPr>
          <a:xfrm>
            <a:off x="6446520" y="3474720"/>
            <a:ext cx="2331720" cy="822960"/>
          </a:xfrm>
          <a:prstGeom prst="rect">
            <a:avLst/>
          </a:prstGeom>
          <a:noFill/>
          <a:ln/>
        </p:spPr>
        <p:txBody>
          <a:bodyPr wrap="square" rtlCol="0" anchor="ctr"/>
          <a:lstStyle/>
          <a:p>
            <a:pPr marL="0" indent="0" algn="ctr">
              <a:buNone/>
            </a:pPr>
            <a:r>
              <a:rPr lang="en-US" sz="1400" dirty="0">
                <a:solidFill>
                  <a:srgbClr val="000000"/>
                </a:solidFill>
                <a:latin typeface="IBM Plex Sans" pitchFamily="34" charset="0"/>
                <a:ea typeface="IBM Plex Sans" pitchFamily="34" charset="-122"/>
                <a:cs typeface="IBM Plex Sans" pitchFamily="34" charset="-120"/>
              </a:rPr>
              <a:t>Pending</a:t>
            </a:r>
            <a:endParaRPr lang="en-US" sz="1400" dirty="0"/>
          </a:p>
          <a:p>
            <a:pPr marL="0" indent="0" algn="ctr">
              <a:buNone/>
            </a:pPr>
            <a:r>
              <a:rPr lang="en-US" sz="1400" dirty="0">
                <a:solidFill>
                  <a:srgbClr val="000000"/>
                </a:solidFill>
                <a:latin typeface="IBM Plex Sans" pitchFamily="34" charset="0"/>
                <a:ea typeface="IBM Plex Sans" pitchFamily="34" charset="-122"/>
                <a:cs typeface="IBM Plex Sans" pitchFamily="34" charset="-120"/>
              </a:rPr>
              <a:t>(18%)</a:t>
            </a:r>
            <a:endParaRPr lang="en-US" sz="1400" dirty="0"/>
          </a:p>
        </p:txBody>
      </p:sp>
      <p:sp>
        <p:nvSpPr>
          <p:cNvPr id="13" name="Shape 11"/>
          <p:cNvSpPr/>
          <p:nvPr/>
        </p:nvSpPr>
        <p:spPr>
          <a:xfrm>
            <a:off x="9189720" y="1920240"/>
            <a:ext cx="2606040" cy="2651760"/>
          </a:xfrm>
          <a:prstGeom prst="roundRect">
            <a:avLst>
              <a:gd name="adj" fmla="val 2807"/>
            </a:avLst>
          </a:prstGeom>
          <a:solidFill>
            <a:srgbClr val="FFFFFF"/>
          </a:solidFill>
          <a:ln w="19050">
            <a:solidFill>
              <a:srgbClr val="C4C1B4"/>
            </a:solidFill>
            <a:prstDash val="solid"/>
          </a:ln>
        </p:spPr>
        <p:txBody>
          <a:bodyPr/>
          <a:lstStyle/>
          <a:p>
            <a:endParaRPr lang="en-US"/>
          </a:p>
        </p:txBody>
      </p:sp>
      <p:sp>
        <p:nvSpPr>
          <p:cNvPr id="14" name="Text 12"/>
          <p:cNvSpPr/>
          <p:nvPr/>
        </p:nvSpPr>
        <p:spPr>
          <a:xfrm>
            <a:off x="9189720" y="2240280"/>
            <a:ext cx="2606040" cy="1188720"/>
          </a:xfrm>
          <a:prstGeom prst="rect">
            <a:avLst/>
          </a:prstGeom>
          <a:noFill/>
          <a:ln/>
        </p:spPr>
        <p:txBody>
          <a:bodyPr wrap="square" rtlCol="0" anchor="ctr"/>
          <a:lstStyle/>
          <a:p>
            <a:pPr marL="0" indent="0" algn="ctr">
              <a:buNone/>
            </a:pPr>
            <a:r>
              <a:rPr lang="en-US" sz="5400" b="1" dirty="0">
                <a:solidFill>
                  <a:srgbClr val="000000"/>
                </a:solidFill>
                <a:latin typeface="Aeonik Fono" pitchFamily="34" charset="0"/>
                <a:ea typeface="Aeonik Fono" pitchFamily="34" charset="-122"/>
                <a:cs typeface="Aeonik Fono" pitchFamily="34" charset="-120"/>
              </a:rPr>
              <a:t>3</a:t>
            </a:r>
            <a:endParaRPr lang="en-US" sz="5400" dirty="0"/>
          </a:p>
        </p:txBody>
      </p:sp>
      <p:sp>
        <p:nvSpPr>
          <p:cNvPr id="15" name="Text 13"/>
          <p:cNvSpPr/>
          <p:nvPr/>
        </p:nvSpPr>
        <p:spPr>
          <a:xfrm>
            <a:off x="9326880" y="3474720"/>
            <a:ext cx="2331720" cy="822960"/>
          </a:xfrm>
          <a:prstGeom prst="rect">
            <a:avLst/>
          </a:prstGeom>
          <a:noFill/>
          <a:ln/>
        </p:spPr>
        <p:txBody>
          <a:bodyPr wrap="square" rtlCol="0" anchor="ctr"/>
          <a:lstStyle/>
          <a:p>
            <a:pPr marL="0" indent="0" algn="ctr">
              <a:buNone/>
            </a:pPr>
            <a:r>
              <a:rPr lang="en-US" sz="1400" dirty="0">
                <a:solidFill>
                  <a:srgbClr val="000000"/>
                </a:solidFill>
                <a:latin typeface="IBM Plex Sans" pitchFamily="34" charset="0"/>
                <a:ea typeface="IBM Plex Sans" pitchFamily="34" charset="-122"/>
                <a:cs typeface="IBM Plex Sans" pitchFamily="34" charset="-120"/>
              </a:rPr>
              <a:t>Cancelled</a:t>
            </a:r>
            <a:endParaRPr lang="en-US" sz="1400" dirty="0"/>
          </a:p>
          <a:p>
            <a:pPr marL="0" indent="0" algn="ctr">
              <a:buNone/>
            </a:pPr>
            <a:r>
              <a:rPr lang="en-US" sz="1400" dirty="0">
                <a:solidFill>
                  <a:srgbClr val="000000"/>
                </a:solidFill>
                <a:latin typeface="IBM Plex Sans" pitchFamily="34" charset="0"/>
                <a:ea typeface="IBM Plex Sans" pitchFamily="34" charset="-122"/>
                <a:cs typeface="IBM Plex Sans" pitchFamily="34" charset="-120"/>
              </a:rPr>
              <a:t>(3%)</a:t>
            </a:r>
            <a:endParaRPr lang="en-US" sz="1400" dirty="0"/>
          </a:p>
        </p:txBody>
      </p:sp>
      <p:sp>
        <p:nvSpPr>
          <p:cNvPr id="16" name="Text 14"/>
          <p:cNvSpPr/>
          <p:nvPr/>
        </p:nvSpPr>
        <p:spPr>
          <a:xfrm>
            <a:off x="548640" y="4937760"/>
            <a:ext cx="10972800" cy="365760"/>
          </a:xfrm>
          <a:prstGeom prst="rect">
            <a:avLst/>
          </a:prstGeom>
          <a:noFill/>
          <a:ln/>
        </p:spPr>
        <p:txBody>
          <a:bodyPr wrap="square" rtlCol="0" anchor="ctr"/>
          <a:lstStyle/>
          <a:p>
            <a:pPr marL="0" indent="0">
              <a:buNone/>
            </a:pPr>
            <a:r>
              <a:rPr lang="en-US" sz="1200" i="1" dirty="0">
                <a:solidFill>
                  <a:srgbClr val="4A4A46"/>
                </a:solidFill>
                <a:latin typeface="IBM Plex Sans" pitchFamily="34" charset="0"/>
                <a:ea typeface="IBM Plex Sans" pitchFamily="34" charset="-122"/>
                <a:cs typeface="IBM Plex Sans" pitchFamily="34" charset="-120"/>
              </a:rPr>
              <a:t>Confirmed = Notes field contains “confirmed” and does not also indicate a cancellation, regardless of whether a date/time/room has been assigned yet.</a:t>
            </a:r>
            <a:endParaRPr lang="en-US" sz="1200" dirty="0"/>
          </a:p>
        </p:txBody>
      </p:sp>
      <p:sp>
        <p:nvSpPr>
          <p:cNvPr id="17" name="Text 15"/>
          <p:cNvSpPr/>
          <p:nvPr/>
        </p:nvSpPr>
        <p:spPr>
          <a:xfrm>
            <a:off x="457200" y="6537960"/>
            <a:ext cx="7315200" cy="274320"/>
          </a:xfrm>
          <a:prstGeom prst="rect">
            <a:avLst/>
          </a:prstGeom>
          <a:noFill/>
          <a:ln/>
        </p:spPr>
        <p:txBody>
          <a:bodyPr wrap="square" rtlCol="0" anchor="ctr"/>
          <a:lstStyle/>
          <a:p>
            <a:pPr marL="0" indent="0" algn="l">
              <a:buNone/>
            </a:pPr>
            <a:r>
              <a:rPr lang="en-US" sz="900" dirty="0">
                <a:solidFill>
                  <a:srgbClr val="4A4A46"/>
                </a:solidFill>
                <a:latin typeface="IBM Plex Sans" pitchFamily="34" charset="0"/>
                <a:ea typeface="IBM Plex Sans" pitchFamily="34" charset="-122"/>
                <a:cs typeface="IBM Plex Sans" pitchFamily="34" charset="-120"/>
              </a:rPr>
              <a:t>OneSource  |  CPHI Milan 2026 Meeting Planner</a:t>
            </a:r>
            <a:endParaRPr lang="en-US" sz="900" dirty="0"/>
          </a:p>
        </p:txBody>
      </p:sp>
      <p:sp>
        <p:nvSpPr>
          <p:cNvPr id="18" name="Text 16"/>
          <p:cNvSpPr/>
          <p:nvPr/>
        </p:nvSpPr>
        <p:spPr>
          <a:xfrm>
            <a:off x="10515600" y="6537960"/>
            <a:ext cx="1188720" cy="274320"/>
          </a:xfrm>
          <a:prstGeom prst="rect">
            <a:avLst/>
          </a:prstGeom>
          <a:noFill/>
          <a:ln/>
        </p:spPr>
        <p:txBody>
          <a:bodyPr wrap="square" rtlCol="0" anchor="ctr"/>
          <a:lstStyle/>
          <a:p>
            <a:pPr marL="0" indent="0" algn="r">
              <a:buNone/>
            </a:pPr>
            <a:r>
              <a:rPr lang="en-US" sz="900" dirty="0">
                <a:solidFill>
                  <a:srgbClr val="4A4A46"/>
                </a:solidFill>
                <a:latin typeface="IBM Plex Sans" pitchFamily="34" charset="0"/>
                <a:ea typeface="IBM Plex Sans" pitchFamily="34" charset="-122"/>
                <a:cs typeface="IBM Plex Sans" pitchFamily="34" charset="-120"/>
              </a:rPr>
              <a:t>2</a:t>
            </a:r>
            <a:endParaRPr lang="en-US" sz="900" dirty="0"/>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411480"/>
            <a:ext cx="10972800" cy="640080"/>
          </a:xfrm>
          <a:prstGeom prst="rect">
            <a:avLst/>
          </a:prstGeom>
          <a:noFill/>
          <a:ln/>
        </p:spPr>
        <p:txBody>
          <a:bodyPr wrap="square" rtlCol="0" anchor="ctr"/>
          <a:lstStyle/>
          <a:p>
            <a:pPr marL="0" indent="0">
              <a:buNone/>
            </a:pPr>
            <a:r>
              <a:rPr lang="en-US" sz="3000" b="1" dirty="0">
                <a:solidFill>
                  <a:srgbClr val="000000"/>
                </a:solidFill>
                <a:latin typeface="Aeonik Fono" pitchFamily="34" charset="0"/>
                <a:ea typeface="Aeonik Fono" pitchFamily="34" charset="-122"/>
                <a:cs typeface="Aeonik Fono" pitchFamily="34" charset="-120"/>
              </a:rPr>
              <a:t>Bookings by Modality</a:t>
            </a:r>
            <a:endParaRPr lang="en-US" sz="3000" dirty="0"/>
          </a:p>
        </p:txBody>
      </p:sp>
      <p:sp>
        <p:nvSpPr>
          <p:cNvPr id="3" name="Text 1"/>
          <p:cNvSpPr/>
          <p:nvPr/>
        </p:nvSpPr>
        <p:spPr>
          <a:xfrm>
            <a:off x="548640" y="1005840"/>
            <a:ext cx="10972800" cy="365760"/>
          </a:xfrm>
          <a:prstGeom prst="rect">
            <a:avLst/>
          </a:prstGeom>
          <a:noFill/>
          <a:ln/>
        </p:spPr>
        <p:txBody>
          <a:bodyPr wrap="square" rtlCol="0" anchor="ctr"/>
          <a:lstStyle/>
          <a:p>
            <a:pPr marL="0" indent="0">
              <a:buNone/>
            </a:pPr>
            <a:r>
              <a:rPr lang="en-US" sz="1300" dirty="0">
                <a:solidFill>
                  <a:srgbClr val="4A4A46"/>
                </a:solidFill>
                <a:latin typeface="IBM Plex Sans" pitchFamily="34" charset="0"/>
                <a:ea typeface="IBM Plex Sans" pitchFamily="34" charset="-122"/>
                <a:cs typeface="IBM Plex Sans" pitchFamily="34" charset="-120"/>
              </a:rPr>
              <a:t>Confirmed vs. pending, sorted by total meeting volume</a:t>
            </a:r>
            <a:endParaRPr lang="en-US" sz="1300" dirty="0"/>
          </a:p>
        </p:txBody>
      </p:sp>
      <p:graphicFrame>
        <p:nvGraphicFramePr>
          <p:cNvPr id="4" name="Chart 0"/>
          <p:cNvGraphicFramePr/>
          <p:nvPr/>
        </p:nvGraphicFramePr>
        <p:xfrm>
          <a:off x="548640" y="1508760"/>
          <a:ext cx="11064240" cy="425196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p:nvPr/>
        </p:nvSpPr>
        <p:spPr>
          <a:xfrm>
            <a:off x="548640" y="6199632"/>
            <a:ext cx="11338560" cy="320040"/>
          </a:xfrm>
          <a:prstGeom prst="rect">
            <a:avLst/>
          </a:prstGeom>
          <a:noFill/>
          <a:ln/>
        </p:spPr>
        <p:txBody>
          <a:bodyPr wrap="square" rtlCol="0" anchor="ctr"/>
          <a:lstStyle/>
          <a:p>
            <a:pPr marL="0" indent="0">
              <a:buNone/>
            </a:pPr>
            <a:r>
              <a:rPr lang="en-US" sz="950" i="1" dirty="0">
                <a:solidFill>
                  <a:srgbClr val="4A4A46"/>
                </a:solidFill>
                <a:latin typeface="IBM Plex Sans" pitchFamily="34" charset="0"/>
                <a:ea typeface="IBM Plex Sans" pitchFamily="34" charset="-122"/>
                <a:cs typeface="IBM Plex Sans" pitchFamily="34" charset="-120"/>
              </a:rPr>
              <a:t>SGC = IP-Softgel + CDMO-Softgel  |  Injectables = IP-Injectables + CDMO-Injectables  |  “Biologics/DDC” = dual-tagged rows, kept separate  |  “Not tagged” = Modality left blank/SELECT</a:t>
            </a:r>
            <a:endParaRPr lang="en-US" sz="950" dirty="0"/>
          </a:p>
        </p:txBody>
      </p:sp>
      <p:sp>
        <p:nvSpPr>
          <p:cNvPr id="6" name="Text 3"/>
          <p:cNvSpPr/>
          <p:nvPr/>
        </p:nvSpPr>
        <p:spPr>
          <a:xfrm>
            <a:off x="457200" y="6537960"/>
            <a:ext cx="7315200" cy="274320"/>
          </a:xfrm>
          <a:prstGeom prst="rect">
            <a:avLst/>
          </a:prstGeom>
          <a:noFill/>
          <a:ln/>
        </p:spPr>
        <p:txBody>
          <a:bodyPr wrap="square" rtlCol="0" anchor="ctr"/>
          <a:lstStyle/>
          <a:p>
            <a:pPr marL="0" indent="0" algn="l">
              <a:buNone/>
            </a:pPr>
            <a:r>
              <a:rPr lang="en-US" sz="900" dirty="0">
                <a:solidFill>
                  <a:srgbClr val="4A4A46"/>
                </a:solidFill>
                <a:latin typeface="IBM Plex Sans" pitchFamily="34" charset="0"/>
                <a:ea typeface="IBM Plex Sans" pitchFamily="34" charset="-122"/>
                <a:cs typeface="IBM Plex Sans" pitchFamily="34" charset="-120"/>
              </a:rPr>
              <a:t>OneSource  |  CPHI Milan 2026 Meeting Planner</a:t>
            </a:r>
            <a:endParaRPr lang="en-US" sz="900" dirty="0"/>
          </a:p>
        </p:txBody>
      </p:sp>
      <p:sp>
        <p:nvSpPr>
          <p:cNvPr id="7" name="Text 4"/>
          <p:cNvSpPr/>
          <p:nvPr/>
        </p:nvSpPr>
        <p:spPr>
          <a:xfrm>
            <a:off x="10515600" y="6537960"/>
            <a:ext cx="1188720" cy="274320"/>
          </a:xfrm>
          <a:prstGeom prst="rect">
            <a:avLst/>
          </a:prstGeom>
          <a:noFill/>
          <a:ln/>
        </p:spPr>
        <p:txBody>
          <a:bodyPr wrap="square" rtlCol="0" anchor="ctr"/>
          <a:lstStyle/>
          <a:p>
            <a:pPr marL="0" indent="0" algn="r">
              <a:buNone/>
            </a:pPr>
            <a:r>
              <a:rPr lang="en-US" sz="900" dirty="0">
                <a:solidFill>
                  <a:srgbClr val="4A4A46"/>
                </a:solidFill>
                <a:latin typeface="IBM Plex Sans" pitchFamily="34" charset="0"/>
                <a:ea typeface="IBM Plex Sans" pitchFamily="34" charset="-122"/>
                <a:cs typeface="IBM Plex Sans" pitchFamily="34" charset="-120"/>
              </a:rPr>
              <a:t>3</a:t>
            </a:r>
            <a:endParaRPr lang="en-US" sz="900" dirty="0"/>
          </a:p>
        </p:txBody>
      </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411480"/>
            <a:ext cx="10972800" cy="640080"/>
          </a:xfrm>
          <a:prstGeom prst="rect">
            <a:avLst/>
          </a:prstGeom>
          <a:noFill/>
          <a:ln/>
        </p:spPr>
        <p:txBody>
          <a:bodyPr wrap="square" rtlCol="0" anchor="ctr"/>
          <a:lstStyle/>
          <a:p>
            <a:pPr marL="0" indent="0">
              <a:buNone/>
            </a:pPr>
            <a:r>
              <a:rPr lang="en-US" sz="3000" b="1" dirty="0">
                <a:solidFill>
                  <a:srgbClr val="000000"/>
                </a:solidFill>
                <a:latin typeface="Aeonik Fono" pitchFamily="34" charset="0"/>
                <a:ea typeface="Aeonik Fono" pitchFamily="34" charset="-122"/>
                <a:cs typeface="Aeonik Fono" pitchFamily="34" charset="-120"/>
              </a:rPr>
              <a:t>Bookings by Day</a:t>
            </a:r>
            <a:endParaRPr lang="en-US" sz="3000" dirty="0"/>
          </a:p>
        </p:txBody>
      </p:sp>
      <p:sp>
        <p:nvSpPr>
          <p:cNvPr id="3" name="Text 1"/>
          <p:cNvSpPr/>
          <p:nvPr/>
        </p:nvSpPr>
        <p:spPr>
          <a:xfrm>
            <a:off x="548640" y="1005840"/>
            <a:ext cx="10972800" cy="365760"/>
          </a:xfrm>
          <a:prstGeom prst="rect">
            <a:avLst/>
          </a:prstGeom>
          <a:noFill/>
          <a:ln/>
        </p:spPr>
        <p:txBody>
          <a:bodyPr wrap="square" rtlCol="0" anchor="ctr"/>
          <a:lstStyle/>
          <a:p>
            <a:pPr marL="0" indent="0">
              <a:buNone/>
            </a:pPr>
            <a:r>
              <a:rPr lang="en-US" sz="1300" dirty="0">
                <a:solidFill>
                  <a:srgbClr val="4A4A46"/>
                </a:solidFill>
                <a:latin typeface="IBM Plex Sans" pitchFamily="34" charset="0"/>
                <a:ea typeface="IBM Plex Sans" pitchFamily="34" charset="-122"/>
                <a:cs typeface="IBM Plex Sans" pitchFamily="34" charset="-120"/>
              </a:rPr>
              <a:t>“Date not yet set” = meetings with a client and rep booked, but no day assigned yet</a:t>
            </a:r>
            <a:endParaRPr lang="en-US" sz="1300" dirty="0"/>
          </a:p>
        </p:txBody>
      </p:sp>
      <p:graphicFrame>
        <p:nvGraphicFramePr>
          <p:cNvPr id="4" name="Chart 0"/>
          <p:cNvGraphicFramePr/>
          <p:nvPr/>
        </p:nvGraphicFramePr>
        <p:xfrm>
          <a:off x="548640" y="1554480"/>
          <a:ext cx="1106424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p:nvPr/>
        </p:nvSpPr>
        <p:spPr>
          <a:xfrm>
            <a:off x="457200" y="6537960"/>
            <a:ext cx="7315200" cy="274320"/>
          </a:xfrm>
          <a:prstGeom prst="rect">
            <a:avLst/>
          </a:prstGeom>
          <a:noFill/>
          <a:ln/>
        </p:spPr>
        <p:txBody>
          <a:bodyPr wrap="square" rtlCol="0" anchor="ctr"/>
          <a:lstStyle/>
          <a:p>
            <a:pPr marL="0" indent="0" algn="l">
              <a:buNone/>
            </a:pPr>
            <a:r>
              <a:rPr lang="en-US" sz="900" dirty="0">
                <a:solidFill>
                  <a:srgbClr val="4A4A46"/>
                </a:solidFill>
                <a:latin typeface="IBM Plex Sans" pitchFamily="34" charset="0"/>
                <a:ea typeface="IBM Plex Sans" pitchFamily="34" charset="-122"/>
                <a:cs typeface="IBM Plex Sans" pitchFamily="34" charset="-120"/>
              </a:rPr>
              <a:t>OneSource  |  CPHI Milan 2026 Meeting Planner</a:t>
            </a:r>
            <a:endParaRPr lang="en-US" sz="900" dirty="0"/>
          </a:p>
        </p:txBody>
      </p:sp>
      <p:sp>
        <p:nvSpPr>
          <p:cNvPr id="6" name="Text 3"/>
          <p:cNvSpPr/>
          <p:nvPr/>
        </p:nvSpPr>
        <p:spPr>
          <a:xfrm>
            <a:off x="10515600" y="6537960"/>
            <a:ext cx="1188720" cy="274320"/>
          </a:xfrm>
          <a:prstGeom prst="rect">
            <a:avLst/>
          </a:prstGeom>
          <a:noFill/>
          <a:ln/>
        </p:spPr>
        <p:txBody>
          <a:bodyPr wrap="square" rtlCol="0" anchor="ctr"/>
          <a:lstStyle/>
          <a:p>
            <a:pPr marL="0" indent="0" algn="r">
              <a:buNone/>
            </a:pPr>
            <a:r>
              <a:rPr lang="en-US" sz="900" dirty="0">
                <a:solidFill>
                  <a:srgbClr val="4A4A46"/>
                </a:solidFill>
                <a:latin typeface="IBM Plex Sans" pitchFamily="34" charset="0"/>
                <a:ea typeface="IBM Plex Sans" pitchFamily="34" charset="-122"/>
                <a:cs typeface="IBM Plex Sans" pitchFamily="34" charset="-120"/>
              </a:rPr>
              <a:t>4</a:t>
            </a:r>
            <a:endParaRPr lang="en-US" sz="900" dirty="0"/>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411480"/>
            <a:ext cx="10972800" cy="640080"/>
          </a:xfrm>
          <a:prstGeom prst="rect">
            <a:avLst/>
          </a:prstGeom>
          <a:noFill/>
          <a:ln/>
        </p:spPr>
        <p:txBody>
          <a:bodyPr wrap="square" rtlCol="0" anchor="ctr"/>
          <a:lstStyle/>
          <a:p>
            <a:pPr marL="0" indent="0">
              <a:buNone/>
            </a:pPr>
            <a:r>
              <a:rPr lang="en-US" sz="3000" b="1" dirty="0">
                <a:solidFill>
                  <a:srgbClr val="000000"/>
                </a:solidFill>
                <a:latin typeface="Aeonik Fono" pitchFamily="34" charset="0"/>
                <a:ea typeface="Aeonik Fono" pitchFamily="34" charset="-122"/>
                <a:cs typeface="Aeonik Fono" pitchFamily="34" charset="-120"/>
              </a:rPr>
              <a:t>Bookings by Customer Type</a:t>
            </a:r>
            <a:endParaRPr lang="en-US" sz="3000" dirty="0"/>
          </a:p>
        </p:txBody>
      </p:sp>
      <p:sp>
        <p:nvSpPr>
          <p:cNvPr id="3" name="Text 1"/>
          <p:cNvSpPr/>
          <p:nvPr/>
        </p:nvSpPr>
        <p:spPr>
          <a:xfrm>
            <a:off x="548640" y="1005840"/>
            <a:ext cx="10972800" cy="365760"/>
          </a:xfrm>
          <a:prstGeom prst="rect">
            <a:avLst/>
          </a:prstGeom>
          <a:noFill/>
          <a:ln/>
        </p:spPr>
        <p:txBody>
          <a:bodyPr wrap="square" rtlCol="0" anchor="ctr"/>
          <a:lstStyle/>
          <a:p>
            <a:pPr marL="0" indent="0">
              <a:buNone/>
            </a:pPr>
            <a:r>
              <a:rPr lang="en-US" sz="1300" dirty="0">
                <a:solidFill>
                  <a:srgbClr val="4A4A46"/>
                </a:solidFill>
                <a:latin typeface="IBM Plex Sans" pitchFamily="34" charset="0"/>
                <a:ea typeface="IBM Plex Sans" pitchFamily="34" charset="-122"/>
                <a:cs typeface="IBM Plex Sans" pitchFamily="34" charset="-120"/>
              </a:rPr>
              <a:t>New vs. existing accounts — confirmed vs. pending</a:t>
            </a:r>
            <a:endParaRPr lang="en-US" sz="1300" dirty="0"/>
          </a:p>
        </p:txBody>
      </p:sp>
      <p:graphicFrame>
        <p:nvGraphicFramePr>
          <p:cNvPr id="4" name="Chart 0"/>
          <p:cNvGraphicFramePr/>
          <p:nvPr/>
        </p:nvGraphicFramePr>
        <p:xfrm>
          <a:off x="548640" y="1554480"/>
          <a:ext cx="11064240" cy="425196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p:nvPr/>
        </p:nvSpPr>
        <p:spPr>
          <a:xfrm>
            <a:off x="548640" y="6199632"/>
            <a:ext cx="11338560" cy="320040"/>
          </a:xfrm>
          <a:prstGeom prst="rect">
            <a:avLst/>
          </a:prstGeom>
          <a:noFill/>
          <a:ln/>
        </p:spPr>
        <p:txBody>
          <a:bodyPr wrap="square" rtlCol="0" anchor="ctr"/>
          <a:lstStyle/>
          <a:p>
            <a:pPr marL="0" indent="0">
              <a:buNone/>
            </a:pPr>
            <a:r>
              <a:rPr lang="en-US" sz="950" i="1" dirty="0">
                <a:solidFill>
                  <a:srgbClr val="4A4A46"/>
                </a:solidFill>
                <a:latin typeface="IBM Plex Sans" pitchFamily="34" charset="0"/>
                <a:ea typeface="IBM Plex Sans" pitchFamily="34" charset="-122"/>
                <a:cs typeface="IBM Plex Sans" pitchFamily="34" charset="-120"/>
              </a:rPr>
              <a:t>New = 61 meetings (75% confirmed)  |  Existing = 42 meetings (83% confirmed)  |  Biologics skews heavily New; DDC skews heavily Existing</a:t>
            </a:r>
            <a:endParaRPr lang="en-US" sz="950" dirty="0"/>
          </a:p>
        </p:txBody>
      </p:sp>
      <p:sp>
        <p:nvSpPr>
          <p:cNvPr id="6" name="Text 3"/>
          <p:cNvSpPr/>
          <p:nvPr/>
        </p:nvSpPr>
        <p:spPr>
          <a:xfrm>
            <a:off x="457200" y="6537960"/>
            <a:ext cx="7315200" cy="274320"/>
          </a:xfrm>
          <a:prstGeom prst="rect">
            <a:avLst/>
          </a:prstGeom>
          <a:noFill/>
          <a:ln/>
        </p:spPr>
        <p:txBody>
          <a:bodyPr wrap="square" rtlCol="0" anchor="ctr"/>
          <a:lstStyle/>
          <a:p>
            <a:pPr marL="0" indent="0" algn="l">
              <a:buNone/>
            </a:pPr>
            <a:r>
              <a:rPr lang="en-US" sz="900" dirty="0">
                <a:solidFill>
                  <a:srgbClr val="4A4A46"/>
                </a:solidFill>
                <a:latin typeface="IBM Plex Sans" pitchFamily="34" charset="0"/>
                <a:ea typeface="IBM Plex Sans" pitchFamily="34" charset="-122"/>
                <a:cs typeface="IBM Plex Sans" pitchFamily="34" charset="-120"/>
              </a:rPr>
              <a:t>OneSource  |  CPHI Milan 2026 Meeting Planner</a:t>
            </a:r>
            <a:endParaRPr lang="en-US" sz="900" dirty="0"/>
          </a:p>
        </p:txBody>
      </p:sp>
      <p:sp>
        <p:nvSpPr>
          <p:cNvPr id="7" name="Text 4"/>
          <p:cNvSpPr/>
          <p:nvPr/>
        </p:nvSpPr>
        <p:spPr>
          <a:xfrm>
            <a:off x="10515600" y="6537960"/>
            <a:ext cx="1188720" cy="274320"/>
          </a:xfrm>
          <a:prstGeom prst="rect">
            <a:avLst/>
          </a:prstGeom>
          <a:noFill/>
          <a:ln/>
        </p:spPr>
        <p:txBody>
          <a:bodyPr wrap="square" rtlCol="0" anchor="ctr"/>
          <a:lstStyle/>
          <a:p>
            <a:pPr marL="0" indent="0" algn="r">
              <a:buNone/>
            </a:pPr>
            <a:r>
              <a:rPr lang="en-US" sz="900" dirty="0">
                <a:solidFill>
                  <a:srgbClr val="4A4A46"/>
                </a:solidFill>
                <a:latin typeface="IBM Plex Sans" pitchFamily="34" charset="0"/>
                <a:ea typeface="IBM Plex Sans" pitchFamily="34" charset="-122"/>
                <a:cs typeface="IBM Plex Sans" pitchFamily="34" charset="-120"/>
              </a:rPr>
              <a:t>5</a:t>
            </a:r>
            <a:endParaRPr lang="en-US" sz="900" dirty="0"/>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411480"/>
            <a:ext cx="10972800" cy="640080"/>
          </a:xfrm>
          <a:prstGeom prst="rect">
            <a:avLst/>
          </a:prstGeom>
          <a:noFill/>
          <a:ln/>
        </p:spPr>
        <p:txBody>
          <a:bodyPr wrap="square" rtlCol="0" anchor="ctr"/>
          <a:lstStyle/>
          <a:p>
            <a:pPr marL="0" indent="0">
              <a:buNone/>
            </a:pPr>
            <a:r>
              <a:rPr lang="en-US" sz="3000" b="1" dirty="0">
                <a:solidFill>
                  <a:srgbClr val="000000"/>
                </a:solidFill>
                <a:latin typeface="Aeonik Fono" pitchFamily="34" charset="0"/>
                <a:ea typeface="Aeonik Fono" pitchFamily="34" charset="-122"/>
                <a:cs typeface="Aeonik Fono" pitchFamily="34" charset="-120"/>
              </a:rPr>
              <a:t>New vs. Existing by Modality</a:t>
            </a:r>
            <a:endParaRPr lang="en-US" sz="3000" dirty="0"/>
          </a:p>
        </p:txBody>
      </p:sp>
      <p:sp>
        <p:nvSpPr>
          <p:cNvPr id="3" name="Text 1"/>
          <p:cNvSpPr/>
          <p:nvPr/>
        </p:nvSpPr>
        <p:spPr>
          <a:xfrm>
            <a:off x="548640" y="1005840"/>
            <a:ext cx="10972800" cy="365760"/>
          </a:xfrm>
          <a:prstGeom prst="rect">
            <a:avLst/>
          </a:prstGeom>
          <a:noFill/>
          <a:ln/>
        </p:spPr>
        <p:txBody>
          <a:bodyPr wrap="square" rtlCol="0" anchor="ctr"/>
          <a:lstStyle/>
          <a:p>
            <a:pPr marL="0" indent="0">
              <a:buNone/>
            </a:pPr>
            <a:r>
              <a:rPr lang="en-US" sz="1300" dirty="0">
                <a:solidFill>
                  <a:srgbClr val="4A4A46"/>
                </a:solidFill>
                <a:latin typeface="IBM Plex Sans" pitchFamily="34" charset="0"/>
                <a:ea typeface="IBM Plex Sans" pitchFamily="34" charset="-122"/>
                <a:cs typeface="IBM Plex Sans" pitchFamily="34" charset="-120"/>
              </a:rPr>
              <a:t>Where new-logo hunting vs. account expansion is happening</a:t>
            </a:r>
            <a:endParaRPr lang="en-US" sz="1300" dirty="0"/>
          </a:p>
        </p:txBody>
      </p:sp>
      <p:graphicFrame>
        <p:nvGraphicFramePr>
          <p:cNvPr id="4" name="Chart 0"/>
          <p:cNvGraphicFramePr/>
          <p:nvPr/>
        </p:nvGraphicFramePr>
        <p:xfrm>
          <a:off x="457200" y="1554480"/>
          <a:ext cx="6583680" cy="443484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7269480" y="1554480"/>
            <a:ext cx="4434840" cy="4434840"/>
          </a:xfrm>
          <a:prstGeom prst="roundRect">
            <a:avLst>
              <a:gd name="adj" fmla="val 1237"/>
            </a:avLst>
          </a:prstGeom>
          <a:solidFill>
            <a:srgbClr val="F7F6F2"/>
          </a:solidFill>
          <a:ln/>
        </p:spPr>
        <p:txBody>
          <a:bodyPr/>
          <a:lstStyle/>
          <a:p>
            <a:endParaRPr lang="en-US"/>
          </a:p>
        </p:txBody>
      </p:sp>
      <p:sp>
        <p:nvSpPr>
          <p:cNvPr id="6" name="Shape 3"/>
          <p:cNvSpPr/>
          <p:nvPr/>
        </p:nvSpPr>
        <p:spPr>
          <a:xfrm>
            <a:off x="7470648" y="1810512"/>
            <a:ext cx="109728" cy="109728"/>
          </a:xfrm>
          <a:prstGeom prst="rect">
            <a:avLst/>
          </a:prstGeom>
          <a:solidFill>
            <a:srgbClr val="FFD200"/>
          </a:solidFill>
          <a:ln/>
        </p:spPr>
        <p:txBody>
          <a:bodyPr/>
          <a:lstStyle/>
          <a:p>
            <a:endParaRPr lang="en-US"/>
          </a:p>
        </p:txBody>
      </p:sp>
      <p:sp>
        <p:nvSpPr>
          <p:cNvPr id="7" name="Text 4"/>
          <p:cNvSpPr/>
          <p:nvPr/>
        </p:nvSpPr>
        <p:spPr>
          <a:xfrm>
            <a:off x="7680960" y="1755648"/>
            <a:ext cx="3840480" cy="658368"/>
          </a:xfrm>
          <a:prstGeom prst="rect">
            <a:avLst/>
          </a:prstGeom>
          <a:noFill/>
          <a:ln/>
        </p:spPr>
        <p:txBody>
          <a:bodyPr wrap="square" rtlCol="0" anchor="t"/>
          <a:lstStyle/>
          <a:p>
            <a:pPr marL="0" indent="0">
              <a:buNone/>
            </a:pPr>
            <a:r>
              <a:rPr lang="en-US" sz="1000" dirty="0">
                <a:solidFill>
                  <a:srgbClr val="4A4A46"/>
                </a:solidFill>
                <a:latin typeface="IBM Plex Sans" pitchFamily="34" charset="0"/>
                <a:ea typeface="IBM Plex Sans" pitchFamily="34" charset="-122"/>
                <a:cs typeface="IBM Plex Sans" pitchFamily="34" charset="-120"/>
              </a:rPr>
              <a:t>Biologics is almost entirely new-logo hunting — 24 New vs. only 4 Existing, consistent with the campaign's Biosimilar/early-stage-biotech targeting.</a:t>
            </a:r>
            <a:endParaRPr lang="en-US" sz="1000" dirty="0"/>
          </a:p>
        </p:txBody>
      </p:sp>
      <p:sp>
        <p:nvSpPr>
          <p:cNvPr id="8" name="Shape 5"/>
          <p:cNvSpPr/>
          <p:nvPr/>
        </p:nvSpPr>
        <p:spPr>
          <a:xfrm>
            <a:off x="7470648" y="2523744"/>
            <a:ext cx="109728" cy="109728"/>
          </a:xfrm>
          <a:prstGeom prst="rect">
            <a:avLst/>
          </a:prstGeom>
          <a:solidFill>
            <a:srgbClr val="FFD200"/>
          </a:solidFill>
          <a:ln/>
        </p:spPr>
        <p:txBody>
          <a:bodyPr/>
          <a:lstStyle/>
          <a:p>
            <a:endParaRPr lang="en-US"/>
          </a:p>
        </p:txBody>
      </p:sp>
      <p:sp>
        <p:nvSpPr>
          <p:cNvPr id="9" name="Text 6"/>
          <p:cNvSpPr/>
          <p:nvPr/>
        </p:nvSpPr>
        <p:spPr>
          <a:xfrm>
            <a:off x="7680960" y="2468880"/>
            <a:ext cx="3840480" cy="658368"/>
          </a:xfrm>
          <a:prstGeom prst="rect">
            <a:avLst/>
          </a:prstGeom>
          <a:noFill/>
          <a:ln/>
        </p:spPr>
        <p:txBody>
          <a:bodyPr wrap="square" rtlCol="0" anchor="t"/>
          <a:lstStyle/>
          <a:p>
            <a:pPr marL="0" indent="0">
              <a:buNone/>
            </a:pPr>
            <a:r>
              <a:rPr lang="en-US" sz="1000" dirty="0">
                <a:solidFill>
                  <a:srgbClr val="4A4A46"/>
                </a:solidFill>
                <a:latin typeface="IBM Plex Sans" pitchFamily="34" charset="0"/>
                <a:ea typeface="IBM Plex Sans" pitchFamily="34" charset="-122"/>
                <a:cs typeface="IBM Plex Sans" pitchFamily="34" charset="-120"/>
              </a:rPr>
              <a:t>DDC skews the opposite way — 12 Existing vs. 4 New, reading more like account expansion into current relationships than new-business generation.</a:t>
            </a:r>
            <a:endParaRPr lang="en-US" sz="1000" dirty="0"/>
          </a:p>
        </p:txBody>
      </p:sp>
      <p:sp>
        <p:nvSpPr>
          <p:cNvPr id="10" name="Shape 7"/>
          <p:cNvSpPr/>
          <p:nvPr/>
        </p:nvSpPr>
        <p:spPr>
          <a:xfrm>
            <a:off x="7470648" y="3236976"/>
            <a:ext cx="109728" cy="109728"/>
          </a:xfrm>
          <a:prstGeom prst="rect">
            <a:avLst/>
          </a:prstGeom>
          <a:solidFill>
            <a:srgbClr val="FFD200"/>
          </a:solidFill>
          <a:ln/>
        </p:spPr>
        <p:txBody>
          <a:bodyPr/>
          <a:lstStyle/>
          <a:p>
            <a:endParaRPr lang="en-US"/>
          </a:p>
        </p:txBody>
      </p:sp>
      <p:sp>
        <p:nvSpPr>
          <p:cNvPr id="11" name="Text 8"/>
          <p:cNvSpPr/>
          <p:nvPr/>
        </p:nvSpPr>
        <p:spPr>
          <a:xfrm>
            <a:off x="7680960" y="3182112"/>
            <a:ext cx="3840480" cy="658368"/>
          </a:xfrm>
          <a:prstGeom prst="rect">
            <a:avLst/>
          </a:prstGeom>
          <a:noFill/>
          <a:ln/>
        </p:spPr>
        <p:txBody>
          <a:bodyPr wrap="square" rtlCol="0" anchor="t"/>
          <a:lstStyle/>
          <a:p>
            <a:pPr marL="0" indent="0">
              <a:buNone/>
            </a:pPr>
            <a:r>
              <a:rPr lang="en-US" sz="1000" dirty="0">
                <a:solidFill>
                  <a:srgbClr val="4A4A46"/>
                </a:solidFill>
                <a:latin typeface="IBM Plex Sans" pitchFamily="34" charset="0"/>
                <a:ea typeface="IBM Plex Sans" pitchFamily="34" charset="-122"/>
                <a:cs typeface="IBM Plex Sans" pitchFamily="34" charset="-120"/>
              </a:rPr>
              <a:t>SGC and Injectables are fairly balanced, both leaning slightly New.</a:t>
            </a:r>
            <a:endParaRPr lang="en-US" sz="1000" dirty="0"/>
          </a:p>
        </p:txBody>
      </p:sp>
      <p:sp>
        <p:nvSpPr>
          <p:cNvPr id="12" name="Shape 9"/>
          <p:cNvSpPr/>
          <p:nvPr/>
        </p:nvSpPr>
        <p:spPr>
          <a:xfrm>
            <a:off x="7470648" y="3950208"/>
            <a:ext cx="109728" cy="109728"/>
          </a:xfrm>
          <a:prstGeom prst="rect">
            <a:avLst/>
          </a:prstGeom>
          <a:solidFill>
            <a:srgbClr val="FFD200"/>
          </a:solidFill>
          <a:ln/>
        </p:spPr>
        <p:txBody>
          <a:bodyPr/>
          <a:lstStyle/>
          <a:p>
            <a:endParaRPr lang="en-US"/>
          </a:p>
        </p:txBody>
      </p:sp>
      <p:sp>
        <p:nvSpPr>
          <p:cNvPr id="13" name="Text 10"/>
          <p:cNvSpPr/>
          <p:nvPr/>
        </p:nvSpPr>
        <p:spPr>
          <a:xfrm>
            <a:off x="7680960" y="3895344"/>
            <a:ext cx="3840480" cy="658368"/>
          </a:xfrm>
          <a:prstGeom prst="rect">
            <a:avLst/>
          </a:prstGeom>
          <a:noFill/>
          <a:ln/>
        </p:spPr>
        <p:txBody>
          <a:bodyPr wrap="square" rtlCol="0" anchor="t"/>
          <a:lstStyle/>
          <a:p>
            <a:pPr marL="0" indent="0">
              <a:buNone/>
            </a:pPr>
            <a:r>
              <a:rPr lang="en-US" sz="1000" dirty="0">
                <a:solidFill>
                  <a:srgbClr val="4A4A46"/>
                </a:solidFill>
                <a:latin typeface="IBM Plex Sans" pitchFamily="34" charset="0"/>
                <a:ea typeface="IBM Plex Sans" pitchFamily="34" charset="-122"/>
                <a:cs typeface="IBM Plex Sans" pitchFamily="34" charset="-120"/>
              </a:rPr>
              <a:t>By rep: Vachan/Kamal</a:t>
            </a:r>
            <a:r>
              <a:rPr lang="en-US" sz="1000">
                <a:solidFill>
                  <a:srgbClr val="4A4A46"/>
                </a:solidFill>
                <a:latin typeface="IBM Plex Sans" pitchFamily="34" charset="0"/>
                <a:ea typeface="IBM Plex Sans" pitchFamily="34" charset="-122"/>
                <a:cs typeface="IBM Plex Sans" pitchFamily="34" charset="-120"/>
              </a:rPr>
              <a:t>/Naphisa/Bhakti/Jyoti (</a:t>
            </a:r>
            <a:r>
              <a:rPr lang="en-US" sz="1000" dirty="0">
                <a:solidFill>
                  <a:srgbClr val="4A4A46"/>
                </a:solidFill>
                <a:latin typeface="IBM Plex Sans" pitchFamily="34" charset="0"/>
                <a:ea typeface="IBM Plex Sans" pitchFamily="34" charset="-122"/>
                <a:cs typeface="IBM Plex Sans" pitchFamily="34" charset="-120"/>
              </a:rPr>
              <a:t>Biologics) is 27 New vs. 7 Existing; Surabhi and Rakesh (SGC/DDC) both skew heavily Existing (14/3 and 13/3).</a:t>
            </a:r>
            <a:endParaRPr lang="en-US" sz="1000" dirty="0"/>
          </a:p>
        </p:txBody>
      </p:sp>
      <p:sp>
        <p:nvSpPr>
          <p:cNvPr id="14" name="Shape 11"/>
          <p:cNvSpPr/>
          <p:nvPr/>
        </p:nvSpPr>
        <p:spPr>
          <a:xfrm>
            <a:off x="7470648" y="4663440"/>
            <a:ext cx="109728" cy="109728"/>
          </a:xfrm>
          <a:prstGeom prst="rect">
            <a:avLst/>
          </a:prstGeom>
          <a:solidFill>
            <a:srgbClr val="FFD200"/>
          </a:solidFill>
          <a:ln/>
        </p:spPr>
        <p:txBody>
          <a:bodyPr/>
          <a:lstStyle/>
          <a:p>
            <a:endParaRPr lang="en-US"/>
          </a:p>
        </p:txBody>
      </p:sp>
      <p:sp>
        <p:nvSpPr>
          <p:cNvPr id="15" name="Text 12"/>
          <p:cNvSpPr/>
          <p:nvPr/>
        </p:nvSpPr>
        <p:spPr>
          <a:xfrm>
            <a:off x="7680960" y="4608576"/>
            <a:ext cx="3840480" cy="658368"/>
          </a:xfrm>
          <a:prstGeom prst="rect">
            <a:avLst/>
          </a:prstGeom>
          <a:noFill/>
          <a:ln/>
        </p:spPr>
        <p:txBody>
          <a:bodyPr wrap="square" rtlCol="0" anchor="t"/>
          <a:lstStyle/>
          <a:p>
            <a:pPr marL="0" indent="0">
              <a:buNone/>
            </a:pPr>
            <a:r>
              <a:rPr lang="en-US" sz="1000" dirty="0">
                <a:solidFill>
                  <a:srgbClr val="4A4A46"/>
                </a:solidFill>
                <a:latin typeface="IBM Plex Sans" pitchFamily="34" charset="0"/>
                <a:ea typeface="IBM Plex Sans" pitchFamily="34" charset="-122"/>
                <a:cs typeface="IBM Plex Sans" pitchFamily="34" charset="-120"/>
              </a:rPr>
              <a:t>Confirmation rate: Existing accounts confirm faster (83%) than New (75%) — warmer relationships close quicker.</a:t>
            </a:r>
            <a:endParaRPr lang="en-US" sz="1000" dirty="0"/>
          </a:p>
        </p:txBody>
      </p:sp>
      <p:sp>
        <p:nvSpPr>
          <p:cNvPr id="16" name="Shape 13"/>
          <p:cNvSpPr/>
          <p:nvPr/>
        </p:nvSpPr>
        <p:spPr>
          <a:xfrm>
            <a:off x="7470648" y="5376672"/>
            <a:ext cx="109728" cy="109728"/>
          </a:xfrm>
          <a:prstGeom prst="rect">
            <a:avLst/>
          </a:prstGeom>
          <a:solidFill>
            <a:srgbClr val="FFD200"/>
          </a:solidFill>
          <a:ln/>
        </p:spPr>
        <p:txBody>
          <a:bodyPr/>
          <a:lstStyle/>
          <a:p>
            <a:endParaRPr lang="en-US"/>
          </a:p>
        </p:txBody>
      </p:sp>
      <p:sp>
        <p:nvSpPr>
          <p:cNvPr id="17" name="Text 14"/>
          <p:cNvSpPr/>
          <p:nvPr/>
        </p:nvSpPr>
        <p:spPr>
          <a:xfrm>
            <a:off x="7680960" y="5321808"/>
            <a:ext cx="3840480" cy="658368"/>
          </a:xfrm>
          <a:prstGeom prst="rect">
            <a:avLst/>
          </a:prstGeom>
          <a:noFill/>
          <a:ln/>
        </p:spPr>
        <p:txBody>
          <a:bodyPr wrap="square" rtlCol="0" anchor="t"/>
          <a:lstStyle/>
          <a:p>
            <a:pPr marL="0" indent="0">
              <a:buNone/>
            </a:pPr>
            <a:r>
              <a:rPr lang="en-US" sz="1000" dirty="0">
                <a:solidFill>
                  <a:srgbClr val="4A4A46"/>
                </a:solidFill>
                <a:latin typeface="IBM Plex Sans" pitchFamily="34" charset="0"/>
                <a:ea typeface="IBM Plex Sans" pitchFamily="34" charset="-122"/>
                <a:cs typeface="IBM Plex Sans" pitchFamily="34" charset="-120"/>
              </a:rPr>
              <a:t>Deal value (34 of 104 rows have a number, rest are TBD): Existing averages $6.1M/deal vs. New's $4.0M — fewer but larger deals from existing accounts.</a:t>
            </a:r>
            <a:endParaRPr lang="en-US" sz="1000" dirty="0"/>
          </a:p>
        </p:txBody>
      </p:sp>
      <p:sp>
        <p:nvSpPr>
          <p:cNvPr id="18" name="Text 15"/>
          <p:cNvSpPr/>
          <p:nvPr/>
        </p:nvSpPr>
        <p:spPr>
          <a:xfrm>
            <a:off x="457200" y="6537960"/>
            <a:ext cx="7315200" cy="274320"/>
          </a:xfrm>
          <a:prstGeom prst="rect">
            <a:avLst/>
          </a:prstGeom>
          <a:noFill/>
          <a:ln/>
        </p:spPr>
        <p:txBody>
          <a:bodyPr wrap="square" rtlCol="0" anchor="ctr"/>
          <a:lstStyle/>
          <a:p>
            <a:pPr marL="0" indent="0" algn="l">
              <a:buNone/>
            </a:pPr>
            <a:r>
              <a:rPr lang="en-US" sz="900" dirty="0">
                <a:solidFill>
                  <a:srgbClr val="4A4A46"/>
                </a:solidFill>
                <a:latin typeface="IBM Plex Sans" pitchFamily="34" charset="0"/>
                <a:ea typeface="IBM Plex Sans" pitchFamily="34" charset="-122"/>
                <a:cs typeface="IBM Plex Sans" pitchFamily="34" charset="-120"/>
              </a:rPr>
              <a:t>OneSource  |  CPHI Milan 2026 Meeting Planner</a:t>
            </a:r>
            <a:endParaRPr lang="en-US" sz="900" dirty="0"/>
          </a:p>
        </p:txBody>
      </p:sp>
      <p:sp>
        <p:nvSpPr>
          <p:cNvPr id="19" name="Text 16"/>
          <p:cNvSpPr/>
          <p:nvPr/>
        </p:nvSpPr>
        <p:spPr>
          <a:xfrm>
            <a:off x="10515600" y="6537960"/>
            <a:ext cx="1188720" cy="274320"/>
          </a:xfrm>
          <a:prstGeom prst="rect">
            <a:avLst/>
          </a:prstGeom>
          <a:noFill/>
          <a:ln/>
        </p:spPr>
        <p:txBody>
          <a:bodyPr wrap="square" rtlCol="0" anchor="ctr"/>
          <a:lstStyle/>
          <a:p>
            <a:pPr marL="0" indent="0" algn="r">
              <a:buNone/>
            </a:pPr>
            <a:r>
              <a:rPr lang="en-US" sz="900" dirty="0">
                <a:solidFill>
                  <a:srgbClr val="4A4A46"/>
                </a:solidFill>
                <a:latin typeface="IBM Plex Sans" pitchFamily="34" charset="0"/>
                <a:ea typeface="IBM Plex Sans" pitchFamily="34" charset="-122"/>
                <a:cs typeface="IBM Plex Sans" pitchFamily="34" charset="-120"/>
              </a:rPr>
              <a:t>6</a:t>
            </a:r>
            <a:endParaRPr lang="en-US" sz="900" dirty="0"/>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411480"/>
            <a:ext cx="10972800" cy="640080"/>
          </a:xfrm>
          <a:prstGeom prst="rect">
            <a:avLst/>
          </a:prstGeom>
          <a:noFill/>
          <a:ln/>
        </p:spPr>
        <p:txBody>
          <a:bodyPr wrap="square" rtlCol="0" anchor="ctr"/>
          <a:lstStyle/>
          <a:p>
            <a:pPr marL="0" indent="0">
              <a:buNone/>
            </a:pPr>
            <a:r>
              <a:rPr lang="en-US" sz="3000" b="1" dirty="0">
                <a:solidFill>
                  <a:srgbClr val="000000"/>
                </a:solidFill>
                <a:latin typeface="Aeonik Fono" pitchFamily="34" charset="0"/>
                <a:ea typeface="Aeonik Fono" pitchFamily="34" charset="-122"/>
                <a:cs typeface="Aeonik Fono" pitchFamily="34" charset="-120"/>
              </a:rPr>
              <a:t>Bookings by Region (HQ)</a:t>
            </a:r>
            <a:endParaRPr lang="en-US" sz="3000" dirty="0"/>
          </a:p>
        </p:txBody>
      </p:sp>
      <p:sp>
        <p:nvSpPr>
          <p:cNvPr id="3" name="Text 1"/>
          <p:cNvSpPr/>
          <p:nvPr/>
        </p:nvSpPr>
        <p:spPr>
          <a:xfrm>
            <a:off x="548640" y="1005840"/>
            <a:ext cx="10972800" cy="365760"/>
          </a:xfrm>
          <a:prstGeom prst="rect">
            <a:avLst/>
          </a:prstGeom>
          <a:noFill/>
          <a:ln/>
        </p:spPr>
        <p:txBody>
          <a:bodyPr wrap="square" rtlCol="0" anchor="ctr"/>
          <a:lstStyle/>
          <a:p>
            <a:pPr marL="0" indent="0">
              <a:buNone/>
            </a:pPr>
            <a:r>
              <a:rPr lang="en-US" sz="1300" dirty="0">
                <a:solidFill>
                  <a:srgbClr val="4A4A46"/>
                </a:solidFill>
                <a:latin typeface="IBM Plex Sans" pitchFamily="34" charset="0"/>
                <a:ea typeface="IBM Plex Sans" pitchFamily="34" charset="-122"/>
                <a:cs typeface="IBM Plex Sans" pitchFamily="34" charset="-120"/>
              </a:rPr>
              <a:t>Confirmed vs. pending, sorted by total meeting volume</a:t>
            </a:r>
            <a:endParaRPr lang="en-US" sz="1300" dirty="0"/>
          </a:p>
        </p:txBody>
      </p:sp>
      <p:graphicFrame>
        <p:nvGraphicFramePr>
          <p:cNvPr id="4" name="Chart 0"/>
          <p:cNvGraphicFramePr/>
          <p:nvPr/>
        </p:nvGraphicFramePr>
        <p:xfrm>
          <a:off x="548640" y="1554480"/>
          <a:ext cx="11064240" cy="425196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p:nvPr/>
        </p:nvSpPr>
        <p:spPr>
          <a:xfrm>
            <a:off x="548640" y="6199632"/>
            <a:ext cx="11338560" cy="320040"/>
          </a:xfrm>
          <a:prstGeom prst="rect">
            <a:avLst/>
          </a:prstGeom>
          <a:noFill/>
          <a:ln/>
        </p:spPr>
        <p:txBody>
          <a:bodyPr wrap="square" rtlCol="0" anchor="ctr"/>
          <a:lstStyle/>
          <a:p>
            <a:pPr marL="0" indent="0">
              <a:buNone/>
            </a:pPr>
            <a:r>
              <a:rPr lang="en-US" sz="950" i="1" dirty="0">
                <a:solidFill>
                  <a:srgbClr val="4A4A46"/>
                </a:solidFill>
                <a:latin typeface="IBM Plex Sans" pitchFamily="34" charset="0"/>
                <a:ea typeface="IBM Plex Sans" pitchFamily="34" charset="-122"/>
                <a:cs typeface="IBM Plex Sans" pitchFamily="34" charset="-120"/>
              </a:rPr>
              <a:t>“Other” = Canada, Brazil, South Africa (1-2 meetings each)  |  “Not tagged” = Region left blank/SELECT</a:t>
            </a:r>
            <a:endParaRPr lang="en-US" sz="950" dirty="0"/>
          </a:p>
        </p:txBody>
      </p:sp>
      <p:sp>
        <p:nvSpPr>
          <p:cNvPr id="6" name="Text 3"/>
          <p:cNvSpPr/>
          <p:nvPr/>
        </p:nvSpPr>
        <p:spPr>
          <a:xfrm>
            <a:off x="457200" y="6537960"/>
            <a:ext cx="7315200" cy="274320"/>
          </a:xfrm>
          <a:prstGeom prst="rect">
            <a:avLst/>
          </a:prstGeom>
          <a:noFill/>
          <a:ln/>
        </p:spPr>
        <p:txBody>
          <a:bodyPr wrap="square" rtlCol="0" anchor="ctr"/>
          <a:lstStyle/>
          <a:p>
            <a:pPr marL="0" indent="0" algn="l">
              <a:buNone/>
            </a:pPr>
            <a:r>
              <a:rPr lang="en-US" sz="900" dirty="0">
                <a:solidFill>
                  <a:srgbClr val="4A4A46"/>
                </a:solidFill>
                <a:latin typeface="IBM Plex Sans" pitchFamily="34" charset="0"/>
                <a:ea typeface="IBM Plex Sans" pitchFamily="34" charset="-122"/>
                <a:cs typeface="IBM Plex Sans" pitchFamily="34" charset="-120"/>
              </a:rPr>
              <a:t>OneSource  |  CPHI Milan 2026 Meeting Planner</a:t>
            </a:r>
            <a:endParaRPr lang="en-US" sz="900" dirty="0"/>
          </a:p>
        </p:txBody>
      </p:sp>
      <p:sp>
        <p:nvSpPr>
          <p:cNvPr id="7" name="Text 4"/>
          <p:cNvSpPr/>
          <p:nvPr/>
        </p:nvSpPr>
        <p:spPr>
          <a:xfrm>
            <a:off x="10515600" y="6537960"/>
            <a:ext cx="1188720" cy="274320"/>
          </a:xfrm>
          <a:prstGeom prst="rect">
            <a:avLst/>
          </a:prstGeom>
          <a:noFill/>
          <a:ln/>
        </p:spPr>
        <p:txBody>
          <a:bodyPr wrap="square" rtlCol="0" anchor="ctr"/>
          <a:lstStyle/>
          <a:p>
            <a:pPr marL="0" indent="0" algn="r">
              <a:buNone/>
            </a:pPr>
            <a:r>
              <a:rPr lang="en-US" sz="900" dirty="0">
                <a:solidFill>
                  <a:srgbClr val="4A4A46"/>
                </a:solidFill>
                <a:latin typeface="IBM Plex Sans" pitchFamily="34" charset="0"/>
                <a:ea typeface="IBM Plex Sans" pitchFamily="34" charset="-122"/>
                <a:cs typeface="IBM Plex Sans" pitchFamily="34" charset="-120"/>
              </a:rPr>
              <a:t>7</a:t>
            </a:r>
            <a:endParaRPr lang="en-US" sz="900" dirty="0"/>
          </a:p>
        </p:txBody>
      </p:sp>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411480"/>
            <a:ext cx="10972800" cy="640080"/>
          </a:xfrm>
          <a:prstGeom prst="rect">
            <a:avLst/>
          </a:prstGeom>
          <a:noFill/>
          <a:ln/>
        </p:spPr>
        <p:txBody>
          <a:bodyPr wrap="square" rtlCol="0" anchor="ctr"/>
          <a:lstStyle/>
          <a:p>
            <a:pPr marL="0" indent="0">
              <a:buNone/>
            </a:pPr>
            <a:r>
              <a:rPr lang="en-US" sz="3000" b="1" dirty="0">
                <a:solidFill>
                  <a:srgbClr val="000000"/>
                </a:solidFill>
                <a:latin typeface="Aeonik Fono" pitchFamily="34" charset="0"/>
                <a:ea typeface="Aeonik Fono" pitchFamily="34" charset="-122"/>
                <a:cs typeface="Aeonik Fono" pitchFamily="34" charset="-120"/>
              </a:rPr>
              <a:t>New vs. Existing by Region</a:t>
            </a:r>
            <a:endParaRPr lang="en-US" sz="3000" dirty="0"/>
          </a:p>
        </p:txBody>
      </p:sp>
      <p:sp>
        <p:nvSpPr>
          <p:cNvPr id="3" name="Text 1"/>
          <p:cNvSpPr/>
          <p:nvPr/>
        </p:nvSpPr>
        <p:spPr>
          <a:xfrm>
            <a:off x="548640" y="1005840"/>
            <a:ext cx="10972800" cy="365760"/>
          </a:xfrm>
          <a:prstGeom prst="rect">
            <a:avLst/>
          </a:prstGeom>
          <a:noFill/>
          <a:ln/>
        </p:spPr>
        <p:txBody>
          <a:bodyPr wrap="square" rtlCol="0" anchor="ctr"/>
          <a:lstStyle/>
          <a:p>
            <a:pPr marL="0" indent="0">
              <a:buNone/>
            </a:pPr>
            <a:r>
              <a:rPr lang="en-US" sz="1300" dirty="0">
                <a:solidFill>
                  <a:srgbClr val="4A4A46"/>
                </a:solidFill>
                <a:latin typeface="IBM Plex Sans" pitchFamily="34" charset="0"/>
                <a:ea typeface="IBM Plex Sans" pitchFamily="34" charset="-122"/>
                <a:cs typeface="IBM Plex Sans" pitchFamily="34" charset="-120"/>
              </a:rPr>
              <a:t>Where new-logo hunting vs. account expansion is happening, geographically</a:t>
            </a:r>
            <a:endParaRPr lang="en-US" sz="1300" dirty="0"/>
          </a:p>
        </p:txBody>
      </p:sp>
      <p:graphicFrame>
        <p:nvGraphicFramePr>
          <p:cNvPr id="4" name="Chart 0"/>
          <p:cNvGraphicFramePr/>
          <p:nvPr/>
        </p:nvGraphicFramePr>
        <p:xfrm>
          <a:off x="457200" y="1554480"/>
          <a:ext cx="6583680" cy="443484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7269480" y="1554480"/>
            <a:ext cx="4434840" cy="4434840"/>
          </a:xfrm>
          <a:prstGeom prst="roundRect">
            <a:avLst>
              <a:gd name="adj" fmla="val 1237"/>
            </a:avLst>
          </a:prstGeom>
          <a:solidFill>
            <a:srgbClr val="F7F6F2"/>
          </a:solidFill>
          <a:ln/>
        </p:spPr>
        <p:txBody>
          <a:bodyPr/>
          <a:lstStyle/>
          <a:p>
            <a:endParaRPr lang="en-US"/>
          </a:p>
        </p:txBody>
      </p:sp>
      <p:sp>
        <p:nvSpPr>
          <p:cNvPr id="6" name="Shape 3"/>
          <p:cNvSpPr/>
          <p:nvPr/>
        </p:nvSpPr>
        <p:spPr>
          <a:xfrm>
            <a:off x="7470648" y="1810512"/>
            <a:ext cx="109728" cy="109728"/>
          </a:xfrm>
          <a:prstGeom prst="rect">
            <a:avLst/>
          </a:prstGeom>
          <a:solidFill>
            <a:srgbClr val="FFD200"/>
          </a:solidFill>
          <a:ln/>
        </p:spPr>
        <p:txBody>
          <a:bodyPr/>
          <a:lstStyle/>
          <a:p>
            <a:endParaRPr lang="en-US"/>
          </a:p>
        </p:txBody>
      </p:sp>
      <p:sp>
        <p:nvSpPr>
          <p:cNvPr id="7" name="Text 4"/>
          <p:cNvSpPr/>
          <p:nvPr/>
        </p:nvSpPr>
        <p:spPr>
          <a:xfrm>
            <a:off x="7680960" y="1755648"/>
            <a:ext cx="3840480" cy="658368"/>
          </a:xfrm>
          <a:prstGeom prst="rect">
            <a:avLst/>
          </a:prstGeom>
          <a:noFill/>
          <a:ln/>
        </p:spPr>
        <p:txBody>
          <a:bodyPr wrap="square" rtlCol="0" anchor="t"/>
          <a:lstStyle/>
          <a:p>
            <a:pPr marL="0" indent="0">
              <a:buNone/>
            </a:pPr>
            <a:r>
              <a:rPr lang="en-US" sz="1000" dirty="0">
                <a:solidFill>
                  <a:srgbClr val="4A4A46"/>
                </a:solidFill>
                <a:latin typeface="IBM Plex Sans" pitchFamily="34" charset="0"/>
                <a:ea typeface="IBM Plex Sans" pitchFamily="34" charset="-122"/>
                <a:cs typeface="IBM Plex Sans" pitchFamily="34" charset="-120"/>
              </a:rPr>
              <a:t>EU is both the largest market and the most new-logo-heavy — 27 New vs. 18 Existing, driving most of the Biologics new-business volume.</a:t>
            </a:r>
            <a:endParaRPr lang="en-US" sz="1000" dirty="0"/>
          </a:p>
        </p:txBody>
      </p:sp>
      <p:sp>
        <p:nvSpPr>
          <p:cNvPr id="8" name="Shape 5"/>
          <p:cNvSpPr/>
          <p:nvPr/>
        </p:nvSpPr>
        <p:spPr>
          <a:xfrm>
            <a:off x="7470648" y="2523744"/>
            <a:ext cx="109728" cy="109728"/>
          </a:xfrm>
          <a:prstGeom prst="rect">
            <a:avLst/>
          </a:prstGeom>
          <a:solidFill>
            <a:srgbClr val="FFD200"/>
          </a:solidFill>
          <a:ln/>
        </p:spPr>
        <p:txBody>
          <a:bodyPr/>
          <a:lstStyle/>
          <a:p>
            <a:endParaRPr lang="en-US"/>
          </a:p>
        </p:txBody>
      </p:sp>
      <p:sp>
        <p:nvSpPr>
          <p:cNvPr id="9" name="Text 6"/>
          <p:cNvSpPr/>
          <p:nvPr/>
        </p:nvSpPr>
        <p:spPr>
          <a:xfrm>
            <a:off x="7680960" y="2468880"/>
            <a:ext cx="3840480" cy="658368"/>
          </a:xfrm>
          <a:prstGeom prst="rect">
            <a:avLst/>
          </a:prstGeom>
          <a:noFill/>
          <a:ln/>
        </p:spPr>
        <p:txBody>
          <a:bodyPr wrap="square" rtlCol="0" anchor="t"/>
          <a:lstStyle/>
          <a:p>
            <a:pPr marL="0" indent="0">
              <a:buNone/>
            </a:pPr>
            <a:r>
              <a:rPr lang="en-US" sz="1000" dirty="0">
                <a:solidFill>
                  <a:srgbClr val="4A4A46"/>
                </a:solidFill>
                <a:latin typeface="IBM Plex Sans" pitchFamily="34" charset="0"/>
                <a:ea typeface="IBM Plex Sans" pitchFamily="34" charset="-122"/>
                <a:cs typeface="IBM Plex Sans" pitchFamily="34" charset="-120"/>
              </a:rPr>
              <a:t>US is more balanced (13 New vs. 11 Existing) and carries the highest average deal value at $5.9M — fewer, bigger-ticket conversations.</a:t>
            </a:r>
            <a:endParaRPr lang="en-US" sz="1000" dirty="0"/>
          </a:p>
        </p:txBody>
      </p:sp>
      <p:sp>
        <p:nvSpPr>
          <p:cNvPr id="10" name="Shape 7"/>
          <p:cNvSpPr/>
          <p:nvPr/>
        </p:nvSpPr>
        <p:spPr>
          <a:xfrm>
            <a:off x="7470648" y="3236976"/>
            <a:ext cx="109728" cy="109728"/>
          </a:xfrm>
          <a:prstGeom prst="rect">
            <a:avLst/>
          </a:prstGeom>
          <a:solidFill>
            <a:srgbClr val="FFD200"/>
          </a:solidFill>
          <a:ln/>
        </p:spPr>
        <p:txBody>
          <a:bodyPr/>
          <a:lstStyle/>
          <a:p>
            <a:endParaRPr lang="en-US"/>
          </a:p>
        </p:txBody>
      </p:sp>
      <p:sp>
        <p:nvSpPr>
          <p:cNvPr id="11" name="Text 8"/>
          <p:cNvSpPr/>
          <p:nvPr/>
        </p:nvSpPr>
        <p:spPr>
          <a:xfrm>
            <a:off x="7680960" y="3182112"/>
            <a:ext cx="3840480" cy="658368"/>
          </a:xfrm>
          <a:prstGeom prst="rect">
            <a:avLst/>
          </a:prstGeom>
          <a:noFill/>
          <a:ln/>
        </p:spPr>
        <p:txBody>
          <a:bodyPr wrap="square" rtlCol="0" anchor="t"/>
          <a:lstStyle/>
          <a:p>
            <a:pPr marL="0" indent="0">
              <a:buNone/>
            </a:pPr>
            <a:r>
              <a:rPr lang="en-US" sz="1000" dirty="0">
                <a:solidFill>
                  <a:srgbClr val="4A4A46"/>
                </a:solidFill>
                <a:latin typeface="IBM Plex Sans" pitchFamily="34" charset="0"/>
                <a:ea typeface="IBM Plex Sans" pitchFamily="34" charset="-122"/>
                <a:cs typeface="IBM Plex Sans" pitchFamily="34" charset="-120"/>
              </a:rPr>
              <a:t>South East Asia skews heavily New (8 vs. 1) — looks like early-stage market entry rather than an established base.</a:t>
            </a:r>
            <a:endParaRPr lang="en-US" sz="1000" dirty="0"/>
          </a:p>
        </p:txBody>
      </p:sp>
      <p:sp>
        <p:nvSpPr>
          <p:cNvPr id="12" name="Shape 9"/>
          <p:cNvSpPr/>
          <p:nvPr/>
        </p:nvSpPr>
        <p:spPr>
          <a:xfrm>
            <a:off x="7470648" y="3950208"/>
            <a:ext cx="109728" cy="109728"/>
          </a:xfrm>
          <a:prstGeom prst="rect">
            <a:avLst/>
          </a:prstGeom>
          <a:solidFill>
            <a:srgbClr val="FFD200"/>
          </a:solidFill>
          <a:ln/>
        </p:spPr>
        <p:txBody>
          <a:bodyPr/>
          <a:lstStyle/>
          <a:p>
            <a:endParaRPr lang="en-US"/>
          </a:p>
        </p:txBody>
      </p:sp>
      <p:sp>
        <p:nvSpPr>
          <p:cNvPr id="13" name="Text 10"/>
          <p:cNvSpPr/>
          <p:nvPr/>
        </p:nvSpPr>
        <p:spPr>
          <a:xfrm>
            <a:off x="7680960" y="3895344"/>
            <a:ext cx="3840480" cy="658368"/>
          </a:xfrm>
          <a:prstGeom prst="rect">
            <a:avLst/>
          </a:prstGeom>
          <a:noFill/>
          <a:ln/>
        </p:spPr>
        <p:txBody>
          <a:bodyPr wrap="square" rtlCol="0" anchor="t"/>
          <a:lstStyle/>
          <a:p>
            <a:pPr marL="0" indent="0">
              <a:buNone/>
            </a:pPr>
            <a:r>
              <a:rPr lang="en-US" sz="1000" dirty="0">
                <a:solidFill>
                  <a:srgbClr val="4A4A46"/>
                </a:solidFill>
                <a:latin typeface="IBM Plex Sans" pitchFamily="34" charset="0"/>
                <a:ea typeface="IBM Plex Sans" pitchFamily="34" charset="-122"/>
                <a:cs typeface="IBM Plex Sans" pitchFamily="34" charset="-120"/>
              </a:rPr>
              <a:t>India and Middle East are small and evenly split between New and Existing.</a:t>
            </a:r>
            <a:endParaRPr lang="en-US" sz="1000" dirty="0"/>
          </a:p>
        </p:txBody>
      </p:sp>
      <p:sp>
        <p:nvSpPr>
          <p:cNvPr id="14" name="Shape 11"/>
          <p:cNvSpPr/>
          <p:nvPr/>
        </p:nvSpPr>
        <p:spPr>
          <a:xfrm>
            <a:off x="7470648" y="4663440"/>
            <a:ext cx="109728" cy="109728"/>
          </a:xfrm>
          <a:prstGeom prst="rect">
            <a:avLst/>
          </a:prstGeom>
          <a:solidFill>
            <a:srgbClr val="FFD200"/>
          </a:solidFill>
          <a:ln/>
        </p:spPr>
        <p:txBody>
          <a:bodyPr/>
          <a:lstStyle/>
          <a:p>
            <a:endParaRPr lang="en-US"/>
          </a:p>
        </p:txBody>
      </p:sp>
      <p:sp>
        <p:nvSpPr>
          <p:cNvPr id="15" name="Text 12"/>
          <p:cNvSpPr/>
          <p:nvPr/>
        </p:nvSpPr>
        <p:spPr>
          <a:xfrm>
            <a:off x="7680960" y="4608576"/>
            <a:ext cx="3840480" cy="658368"/>
          </a:xfrm>
          <a:prstGeom prst="rect">
            <a:avLst/>
          </a:prstGeom>
          <a:noFill/>
          <a:ln/>
        </p:spPr>
        <p:txBody>
          <a:bodyPr wrap="square" rtlCol="0" anchor="t"/>
          <a:lstStyle/>
          <a:p>
            <a:pPr marL="0" indent="0">
              <a:buNone/>
            </a:pPr>
            <a:r>
              <a:rPr lang="en-US" sz="1000" dirty="0">
                <a:solidFill>
                  <a:srgbClr val="4A4A46"/>
                </a:solidFill>
                <a:latin typeface="IBM Plex Sans" pitchFamily="34" charset="0"/>
                <a:ea typeface="IBM Plex Sans" pitchFamily="34" charset="-122"/>
                <a:cs typeface="IBM Plex Sans" pitchFamily="34" charset="-120"/>
              </a:rPr>
              <a:t>Confirmation rate is nearly identical for the two largest markets — EU 76% vs. US 75% — so the modality mix, not geography, is the bigger driver of confirmation speed.</a:t>
            </a:r>
            <a:endParaRPr lang="en-US" sz="1000" dirty="0"/>
          </a:p>
        </p:txBody>
      </p:sp>
      <p:sp>
        <p:nvSpPr>
          <p:cNvPr id="16" name="Shape 13"/>
          <p:cNvSpPr/>
          <p:nvPr/>
        </p:nvSpPr>
        <p:spPr>
          <a:xfrm>
            <a:off x="7470648" y="5376672"/>
            <a:ext cx="109728" cy="109728"/>
          </a:xfrm>
          <a:prstGeom prst="rect">
            <a:avLst/>
          </a:prstGeom>
          <a:solidFill>
            <a:srgbClr val="FFD200"/>
          </a:solidFill>
          <a:ln/>
        </p:spPr>
        <p:txBody>
          <a:bodyPr/>
          <a:lstStyle/>
          <a:p>
            <a:endParaRPr lang="en-US"/>
          </a:p>
        </p:txBody>
      </p:sp>
      <p:sp>
        <p:nvSpPr>
          <p:cNvPr id="17" name="Text 14"/>
          <p:cNvSpPr/>
          <p:nvPr/>
        </p:nvSpPr>
        <p:spPr>
          <a:xfrm>
            <a:off x="7680960" y="5321808"/>
            <a:ext cx="3840480" cy="658368"/>
          </a:xfrm>
          <a:prstGeom prst="rect">
            <a:avLst/>
          </a:prstGeom>
          <a:noFill/>
          <a:ln/>
        </p:spPr>
        <p:txBody>
          <a:bodyPr wrap="square" rtlCol="0" anchor="t"/>
          <a:lstStyle/>
          <a:p>
            <a:pPr marL="0" indent="0">
              <a:buNone/>
            </a:pPr>
            <a:r>
              <a:rPr lang="en-US" sz="1000" dirty="0">
                <a:solidFill>
                  <a:srgbClr val="4A4A46"/>
                </a:solidFill>
                <a:latin typeface="IBM Plex Sans" pitchFamily="34" charset="0"/>
                <a:ea typeface="IBM Plex Sans" pitchFamily="34" charset="-122"/>
                <a:cs typeface="IBM Plex Sans" pitchFamily="34" charset="-120"/>
              </a:rPr>
              <a:t>“Other” (Canada, Brazil, South Africa) is 100% Existing — small, established relationships rather than new prospecting.</a:t>
            </a:r>
            <a:endParaRPr lang="en-US" sz="1000" dirty="0"/>
          </a:p>
        </p:txBody>
      </p:sp>
      <p:sp>
        <p:nvSpPr>
          <p:cNvPr id="18" name="Text 15"/>
          <p:cNvSpPr/>
          <p:nvPr/>
        </p:nvSpPr>
        <p:spPr>
          <a:xfrm>
            <a:off x="457200" y="6537960"/>
            <a:ext cx="7315200" cy="274320"/>
          </a:xfrm>
          <a:prstGeom prst="rect">
            <a:avLst/>
          </a:prstGeom>
          <a:noFill/>
          <a:ln/>
        </p:spPr>
        <p:txBody>
          <a:bodyPr wrap="square" rtlCol="0" anchor="ctr"/>
          <a:lstStyle/>
          <a:p>
            <a:pPr marL="0" indent="0" algn="l">
              <a:buNone/>
            </a:pPr>
            <a:r>
              <a:rPr lang="en-US" sz="900" dirty="0">
                <a:solidFill>
                  <a:srgbClr val="4A4A46"/>
                </a:solidFill>
                <a:latin typeface="IBM Plex Sans" pitchFamily="34" charset="0"/>
                <a:ea typeface="IBM Plex Sans" pitchFamily="34" charset="-122"/>
                <a:cs typeface="IBM Plex Sans" pitchFamily="34" charset="-120"/>
              </a:rPr>
              <a:t>OneSource  |  CPHI Milan 2026 Meeting Planner</a:t>
            </a:r>
            <a:endParaRPr lang="en-US" sz="900" dirty="0"/>
          </a:p>
        </p:txBody>
      </p:sp>
      <p:sp>
        <p:nvSpPr>
          <p:cNvPr id="19" name="Text 16"/>
          <p:cNvSpPr/>
          <p:nvPr/>
        </p:nvSpPr>
        <p:spPr>
          <a:xfrm>
            <a:off x="10515600" y="6537960"/>
            <a:ext cx="1188720" cy="274320"/>
          </a:xfrm>
          <a:prstGeom prst="rect">
            <a:avLst/>
          </a:prstGeom>
          <a:noFill/>
          <a:ln/>
        </p:spPr>
        <p:txBody>
          <a:bodyPr wrap="square" rtlCol="0" anchor="ctr"/>
          <a:lstStyle/>
          <a:p>
            <a:pPr marL="0" indent="0" algn="r">
              <a:buNone/>
            </a:pPr>
            <a:r>
              <a:rPr lang="en-US" sz="900" dirty="0">
                <a:solidFill>
                  <a:srgbClr val="4A4A46"/>
                </a:solidFill>
                <a:latin typeface="IBM Plex Sans" pitchFamily="34" charset="0"/>
                <a:ea typeface="IBM Plex Sans" pitchFamily="34" charset="-122"/>
                <a:cs typeface="IBM Plex Sans" pitchFamily="34" charset="-120"/>
              </a:rPr>
              <a:t>8</a:t>
            </a:r>
            <a:endParaRPr lang="en-US" sz="900" dirty="0"/>
          </a:p>
        </p:txBody>
      </p:sp>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FA7E0-ECE7-EE7D-988D-6D2C5D6EDE2D}"/>
              </a:ext>
            </a:extLst>
          </p:cNvPr>
          <p:cNvSpPr>
            <a:spLocks noGrp="1"/>
          </p:cNvSpPr>
          <p:nvPr>
            <p:ph type="title"/>
          </p:nvPr>
        </p:nvSpPr>
        <p:spPr/>
        <p:txBody>
          <a:bodyPr/>
          <a:lstStyle/>
          <a:p>
            <a:r>
              <a:rPr lang="en-US" b="0" dirty="0"/>
              <a:t>Lead Update From Recent Events</a:t>
            </a:r>
          </a:p>
        </p:txBody>
      </p:sp>
      <p:graphicFrame>
        <p:nvGraphicFramePr>
          <p:cNvPr id="3" name="Table 2">
            <a:extLst>
              <a:ext uri="{FF2B5EF4-FFF2-40B4-BE49-F238E27FC236}">
                <a16:creationId xmlns:a16="http://schemas.microsoft.com/office/drawing/2014/main" id="{7EB18D02-34C4-9AA7-EEBC-B43BC28D149D}"/>
              </a:ext>
            </a:extLst>
          </p:cNvPr>
          <p:cNvGraphicFramePr>
            <a:graphicFrameLocks noGrp="1"/>
          </p:cNvGraphicFramePr>
          <p:nvPr/>
        </p:nvGraphicFramePr>
        <p:xfrm>
          <a:off x="371475" y="1268285"/>
          <a:ext cx="11313844" cy="2246773"/>
        </p:xfrm>
        <a:graphic>
          <a:graphicData uri="http://schemas.openxmlformats.org/drawingml/2006/table">
            <a:tbl>
              <a:tblPr firstRow="1" bandRow="1">
                <a:tableStyleId>{5C22544A-7EE6-4342-B048-85BDC9FD1C3A}</a:tableStyleId>
              </a:tblPr>
              <a:tblGrid>
                <a:gridCol w="1834702">
                  <a:extLst>
                    <a:ext uri="{9D8B030D-6E8A-4147-A177-3AD203B41FA5}">
                      <a16:colId xmlns:a16="http://schemas.microsoft.com/office/drawing/2014/main" val="3228538234"/>
                    </a:ext>
                  </a:extLst>
                </a:gridCol>
                <a:gridCol w="1190274">
                  <a:extLst>
                    <a:ext uri="{9D8B030D-6E8A-4147-A177-3AD203B41FA5}">
                      <a16:colId xmlns:a16="http://schemas.microsoft.com/office/drawing/2014/main" val="62366079"/>
                    </a:ext>
                  </a:extLst>
                </a:gridCol>
                <a:gridCol w="1190274">
                  <a:extLst>
                    <a:ext uri="{9D8B030D-6E8A-4147-A177-3AD203B41FA5}">
                      <a16:colId xmlns:a16="http://schemas.microsoft.com/office/drawing/2014/main" val="1811026646"/>
                    </a:ext>
                  </a:extLst>
                </a:gridCol>
                <a:gridCol w="1269619">
                  <a:extLst>
                    <a:ext uri="{9D8B030D-6E8A-4147-A177-3AD203B41FA5}">
                      <a16:colId xmlns:a16="http://schemas.microsoft.com/office/drawing/2014/main" val="295182206"/>
                    </a:ext>
                  </a:extLst>
                </a:gridCol>
                <a:gridCol w="1165795">
                  <a:extLst>
                    <a:ext uri="{9D8B030D-6E8A-4147-A177-3AD203B41FA5}">
                      <a16:colId xmlns:a16="http://schemas.microsoft.com/office/drawing/2014/main" val="2065328829"/>
                    </a:ext>
                  </a:extLst>
                </a:gridCol>
                <a:gridCol w="1165795">
                  <a:extLst>
                    <a:ext uri="{9D8B030D-6E8A-4147-A177-3AD203B41FA5}">
                      <a16:colId xmlns:a16="http://schemas.microsoft.com/office/drawing/2014/main" val="865223666"/>
                    </a:ext>
                  </a:extLst>
                </a:gridCol>
                <a:gridCol w="1165795">
                  <a:extLst>
                    <a:ext uri="{9D8B030D-6E8A-4147-A177-3AD203B41FA5}">
                      <a16:colId xmlns:a16="http://schemas.microsoft.com/office/drawing/2014/main" val="2127260448"/>
                    </a:ext>
                  </a:extLst>
                </a:gridCol>
                <a:gridCol w="1165795">
                  <a:extLst>
                    <a:ext uri="{9D8B030D-6E8A-4147-A177-3AD203B41FA5}">
                      <a16:colId xmlns:a16="http://schemas.microsoft.com/office/drawing/2014/main" val="1703868795"/>
                    </a:ext>
                  </a:extLst>
                </a:gridCol>
                <a:gridCol w="1165795">
                  <a:extLst>
                    <a:ext uri="{9D8B030D-6E8A-4147-A177-3AD203B41FA5}">
                      <a16:colId xmlns:a16="http://schemas.microsoft.com/office/drawing/2014/main" val="3610166578"/>
                    </a:ext>
                  </a:extLst>
                </a:gridCol>
              </a:tblGrid>
              <a:tr h="630209">
                <a:tc>
                  <a:txBody>
                    <a:bodyPr/>
                    <a:lstStyle/>
                    <a:p>
                      <a:pPr algn="ctr"/>
                      <a:r>
                        <a:rPr lang="en-US" sz="1400" dirty="0">
                          <a:solidFill>
                            <a:srgbClr val="FAD200"/>
                          </a:solidFill>
                          <a:latin typeface="Aptos" panose="020B0004020202020204" pitchFamily="34" charset="0"/>
                        </a:rPr>
                        <a:t>Event</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tx1">
                        <a:lumMod val="75000"/>
                        <a:lumOff val="25000"/>
                      </a:schemeClr>
                    </a:solidFill>
                  </a:tcPr>
                </a:tc>
                <a:tc>
                  <a:txBody>
                    <a:bodyPr/>
                    <a:lstStyle/>
                    <a:p>
                      <a:pPr algn="ctr"/>
                      <a:r>
                        <a:rPr lang="en-US" sz="1400" dirty="0">
                          <a:solidFill>
                            <a:srgbClr val="FAD200"/>
                          </a:solidFill>
                          <a:latin typeface="Aptos" panose="020B0004020202020204" pitchFamily="34" charset="0"/>
                        </a:rPr>
                        <a:t>Date</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tx1">
                        <a:lumMod val="75000"/>
                        <a:lumOff val="25000"/>
                      </a:schemeClr>
                    </a:solidFill>
                  </a:tcPr>
                </a:tc>
                <a:tc>
                  <a:txBody>
                    <a:bodyPr/>
                    <a:lstStyle/>
                    <a:p>
                      <a:pPr algn="ctr"/>
                      <a:r>
                        <a:rPr lang="en-US" sz="1400" dirty="0">
                          <a:solidFill>
                            <a:srgbClr val="FAD200"/>
                          </a:solidFill>
                          <a:latin typeface="Aptos" panose="020B0004020202020204" pitchFamily="34" charset="0"/>
                        </a:rPr>
                        <a:t>Delegate</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tx1">
                        <a:lumMod val="75000"/>
                        <a:lumOff val="25000"/>
                      </a:schemeClr>
                    </a:solidFill>
                  </a:tcPr>
                </a:tc>
                <a:tc>
                  <a:txBody>
                    <a:bodyPr/>
                    <a:lstStyle/>
                    <a:p>
                      <a:pPr algn="ctr"/>
                      <a:r>
                        <a:rPr lang="en-US" sz="1400" dirty="0">
                          <a:solidFill>
                            <a:srgbClr val="FAD200"/>
                          </a:solidFill>
                          <a:latin typeface="Aptos" panose="020B0004020202020204" pitchFamily="34" charset="0"/>
                        </a:rPr>
                        <a:t>Engagement Format</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tx1">
                        <a:lumMod val="75000"/>
                        <a:lumOff val="25000"/>
                      </a:schemeClr>
                    </a:solidFill>
                  </a:tcPr>
                </a:tc>
                <a:tc>
                  <a:txBody>
                    <a:bodyPr/>
                    <a:lstStyle/>
                    <a:p>
                      <a:pPr algn="ctr"/>
                      <a:r>
                        <a:rPr lang="en-US" sz="1400" dirty="0">
                          <a:solidFill>
                            <a:srgbClr val="FAD200"/>
                          </a:solidFill>
                          <a:latin typeface="Aptos" panose="020B0004020202020204" pitchFamily="34" charset="0"/>
                        </a:rPr>
                        <a:t>Leads</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tx1">
                        <a:lumMod val="75000"/>
                        <a:lumOff val="25000"/>
                      </a:schemeClr>
                    </a:solidFill>
                  </a:tcPr>
                </a:tc>
                <a:tc>
                  <a:txBody>
                    <a:bodyPr/>
                    <a:lstStyle/>
                    <a:p>
                      <a:pPr algn="ctr"/>
                      <a:r>
                        <a:rPr lang="en-US" sz="1400" dirty="0">
                          <a:solidFill>
                            <a:srgbClr val="FAD200"/>
                          </a:solidFill>
                          <a:latin typeface="Aptos" panose="020B0004020202020204" pitchFamily="34" charset="0"/>
                        </a:rPr>
                        <a:t>Relevant</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tx1">
                        <a:lumMod val="75000"/>
                        <a:lumOff val="25000"/>
                      </a:schemeClr>
                    </a:solidFill>
                  </a:tcPr>
                </a:tc>
                <a:tc>
                  <a:txBody>
                    <a:bodyPr/>
                    <a:lstStyle/>
                    <a:p>
                      <a:pPr algn="ctr"/>
                      <a:r>
                        <a:rPr lang="en-US" sz="1400" dirty="0">
                          <a:solidFill>
                            <a:srgbClr val="FAD200"/>
                          </a:solidFill>
                          <a:latin typeface="Aptos" panose="020B0004020202020204" pitchFamily="34" charset="0"/>
                        </a:rPr>
                        <a:t>Contacted (Follow-up)</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tx1">
                        <a:lumMod val="75000"/>
                        <a:lumOff val="25000"/>
                      </a:schemeClr>
                    </a:solidFill>
                  </a:tcPr>
                </a:tc>
                <a:tc>
                  <a:txBody>
                    <a:bodyPr/>
                    <a:lstStyle/>
                    <a:p>
                      <a:pPr algn="ctr"/>
                      <a:r>
                        <a:rPr lang="en-US" sz="1400" dirty="0">
                          <a:solidFill>
                            <a:srgbClr val="FAD200"/>
                          </a:solidFill>
                          <a:latin typeface="Aptos" panose="020B0004020202020204" pitchFamily="34" charset="0"/>
                        </a:rPr>
                        <a:t>Qualified</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tx1">
                        <a:lumMod val="75000"/>
                        <a:lumOff val="25000"/>
                      </a:schemeClr>
                    </a:solidFill>
                  </a:tcPr>
                </a:tc>
                <a:tc>
                  <a:txBody>
                    <a:bodyPr/>
                    <a:lstStyle/>
                    <a:p>
                      <a:pPr algn="ctr"/>
                      <a:r>
                        <a:rPr lang="en-US" sz="1400" dirty="0">
                          <a:solidFill>
                            <a:srgbClr val="FAD200"/>
                          </a:solidFill>
                          <a:latin typeface="Aptos" panose="020B0004020202020204" pitchFamily="34" charset="0"/>
                        </a:rPr>
                        <a:t>Disqualified</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2780610262"/>
                  </a:ext>
                </a:extLst>
              </a:tr>
              <a:tr h="510169">
                <a:tc>
                  <a:txBody>
                    <a:bodyPr/>
                    <a:lstStyle/>
                    <a:p>
                      <a:r>
                        <a:rPr lang="en-US" sz="1200" dirty="0">
                          <a:latin typeface="Aptos" panose="020B0004020202020204" pitchFamily="34" charset="0"/>
                        </a:rPr>
                        <a:t>European Pharma Outsourcing Summit - Generis</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17-18 Jun</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Jeff, Vivek</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Exhibit</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37</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17</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12</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0</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1</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extLst>
                  <a:ext uri="{0D108BD9-81ED-4DB2-BD59-A6C34878D82A}">
                    <a16:rowId xmlns:a16="http://schemas.microsoft.com/office/drawing/2014/main" val="595400105"/>
                  </a:ext>
                </a:extLst>
              </a:tr>
              <a:tr h="489512">
                <a:tc>
                  <a:txBody>
                    <a:bodyPr/>
                    <a:lstStyle/>
                    <a:p>
                      <a:r>
                        <a:rPr lang="en-US" sz="1200" dirty="0">
                          <a:latin typeface="Aptos" panose="020B0004020202020204" pitchFamily="34" charset="0"/>
                        </a:rPr>
                        <a:t>Bio International</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22-25 Jun</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Jeff, Nick, Kamal</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Exhibit</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23</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19</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16</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3</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0</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extLst>
                  <a:ext uri="{0D108BD9-81ED-4DB2-BD59-A6C34878D82A}">
                    <a16:rowId xmlns:a16="http://schemas.microsoft.com/office/drawing/2014/main" val="1451799777"/>
                  </a:ext>
                </a:extLst>
              </a:tr>
              <a:tr h="489512">
                <a:tc>
                  <a:txBody>
                    <a:bodyPr/>
                    <a:lstStyle/>
                    <a:p>
                      <a:r>
                        <a:rPr lang="en-US" sz="1200" dirty="0">
                          <a:latin typeface="Aptos" panose="020B0004020202020204" pitchFamily="34" charset="0"/>
                        </a:rPr>
                        <a:t>Biologics Manufacturing Korea</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17-18 Sep</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Jeff, Kamal</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Exhibit</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16</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11</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extLst>
                  <a:ext uri="{0D108BD9-81ED-4DB2-BD59-A6C34878D82A}">
                    <a16:rowId xmlns:a16="http://schemas.microsoft.com/office/drawing/2014/main" val="3803705705"/>
                  </a:ext>
                </a:extLst>
              </a:tr>
            </a:tbl>
          </a:graphicData>
        </a:graphic>
      </p:graphicFrame>
      <p:sp>
        <p:nvSpPr>
          <p:cNvPr id="5" name="TextBox 4">
            <a:extLst>
              <a:ext uri="{FF2B5EF4-FFF2-40B4-BE49-F238E27FC236}">
                <a16:creationId xmlns:a16="http://schemas.microsoft.com/office/drawing/2014/main" id="{B1C7787B-1831-855E-623C-CBD62BB3AD57}"/>
              </a:ext>
            </a:extLst>
          </p:cNvPr>
          <p:cNvSpPr txBox="1"/>
          <p:nvPr/>
        </p:nvSpPr>
        <p:spPr>
          <a:xfrm>
            <a:off x="371475" y="3808326"/>
            <a:ext cx="6097978" cy="400110"/>
          </a:xfrm>
          <a:prstGeom prst="rect">
            <a:avLst/>
          </a:prstGeom>
          <a:noFill/>
        </p:spPr>
        <p:txBody>
          <a:bodyPr wrap="square">
            <a:spAutoFit/>
          </a:bodyPr>
          <a:lstStyle/>
          <a:p>
            <a:r>
              <a:rPr lang="en-US" sz="2000" dirty="0">
                <a:solidFill>
                  <a:srgbClr val="0070C0"/>
                </a:solidFill>
                <a:hlinkClick r:id="rId2">
                  <a:extLst>
                    <a:ext uri="{A12FA001-AC4F-418D-AE19-62706E023703}">
                      <ahyp:hlinkClr xmlns:ahyp="http://schemas.microsoft.com/office/drawing/2018/hyperlinkcolor" val="tx"/>
                    </a:ext>
                  </a:extLst>
                </a:hlinkClick>
              </a:rPr>
              <a:t>EPOS – Generis Campaign Members | Salesforce</a:t>
            </a:r>
            <a:endParaRPr lang="en-US" sz="2000" dirty="0">
              <a:solidFill>
                <a:srgbClr val="0070C0"/>
              </a:solidFill>
            </a:endParaRPr>
          </a:p>
        </p:txBody>
      </p:sp>
      <p:sp>
        <p:nvSpPr>
          <p:cNvPr id="7" name="TextBox 6">
            <a:extLst>
              <a:ext uri="{FF2B5EF4-FFF2-40B4-BE49-F238E27FC236}">
                <a16:creationId xmlns:a16="http://schemas.microsoft.com/office/drawing/2014/main" id="{75F3DB65-5FB1-D740-B31B-359E4276C1D8}"/>
              </a:ext>
            </a:extLst>
          </p:cNvPr>
          <p:cNvSpPr txBox="1"/>
          <p:nvPr/>
        </p:nvSpPr>
        <p:spPr>
          <a:xfrm>
            <a:off x="371475" y="4352522"/>
            <a:ext cx="6097978" cy="400110"/>
          </a:xfrm>
          <a:prstGeom prst="rect">
            <a:avLst/>
          </a:prstGeom>
          <a:noFill/>
        </p:spPr>
        <p:txBody>
          <a:bodyPr wrap="square">
            <a:spAutoFit/>
          </a:bodyPr>
          <a:lstStyle/>
          <a:p>
            <a:r>
              <a:rPr lang="en-US" sz="2000" dirty="0">
                <a:solidFill>
                  <a:srgbClr val="0070C0"/>
                </a:solidFill>
                <a:hlinkClick r:id="rId3">
                  <a:extLst>
                    <a:ext uri="{A12FA001-AC4F-418D-AE19-62706E023703}">
                      <ahyp:hlinkClr xmlns:ahyp="http://schemas.microsoft.com/office/drawing/2018/hyperlinkcolor" val="tx"/>
                    </a:ext>
                  </a:extLst>
                </a:hlinkClick>
              </a:rPr>
              <a:t>Bio International Campaign Members | Salesforce</a:t>
            </a:r>
            <a:endParaRPr lang="en-US" dirty="0">
              <a:solidFill>
                <a:srgbClr val="0070C0"/>
              </a:solidFill>
            </a:endParaRPr>
          </a:p>
        </p:txBody>
      </p:sp>
      <p:sp>
        <p:nvSpPr>
          <p:cNvPr id="8" name="TextBox 7">
            <a:extLst>
              <a:ext uri="{FF2B5EF4-FFF2-40B4-BE49-F238E27FC236}">
                <a16:creationId xmlns:a16="http://schemas.microsoft.com/office/drawing/2014/main" id="{A5E16B4A-DB46-987E-C2A2-FE4B1A5E73C3}"/>
              </a:ext>
            </a:extLst>
          </p:cNvPr>
          <p:cNvSpPr txBox="1"/>
          <p:nvPr/>
        </p:nvSpPr>
        <p:spPr>
          <a:xfrm>
            <a:off x="371475" y="3461158"/>
            <a:ext cx="5954481" cy="369332"/>
          </a:xfrm>
          <a:prstGeom prst="rect">
            <a:avLst/>
          </a:prstGeom>
          <a:noFill/>
        </p:spPr>
        <p:txBody>
          <a:bodyPr wrap="square" rtlCol="0">
            <a:spAutoFit/>
          </a:bodyPr>
          <a:lstStyle/>
          <a:p>
            <a:r>
              <a:rPr lang="en-US" b="1" dirty="0"/>
              <a:t>All event leads are added to SFDC campaign</a:t>
            </a:r>
          </a:p>
        </p:txBody>
      </p:sp>
      <p:graphicFrame>
        <p:nvGraphicFramePr>
          <p:cNvPr id="4" name="Table 3">
            <a:extLst>
              <a:ext uri="{FF2B5EF4-FFF2-40B4-BE49-F238E27FC236}">
                <a16:creationId xmlns:a16="http://schemas.microsoft.com/office/drawing/2014/main" id="{7AA758CE-1655-3DFA-34F0-FD57864F7A0A}"/>
              </a:ext>
            </a:extLst>
          </p:cNvPr>
          <p:cNvGraphicFramePr>
            <a:graphicFrameLocks noGrp="1"/>
          </p:cNvGraphicFramePr>
          <p:nvPr/>
        </p:nvGraphicFramePr>
        <p:xfrm>
          <a:off x="889000" y="4886324"/>
          <a:ext cx="8966321" cy="1405808"/>
        </p:xfrm>
        <a:graphic>
          <a:graphicData uri="http://schemas.openxmlformats.org/drawingml/2006/table">
            <a:tbl>
              <a:tblPr/>
              <a:tblGrid>
                <a:gridCol w="2584179">
                  <a:extLst>
                    <a:ext uri="{9D8B030D-6E8A-4147-A177-3AD203B41FA5}">
                      <a16:colId xmlns:a16="http://schemas.microsoft.com/office/drawing/2014/main" val="284196635"/>
                    </a:ext>
                  </a:extLst>
                </a:gridCol>
                <a:gridCol w="1122422">
                  <a:extLst>
                    <a:ext uri="{9D8B030D-6E8A-4147-A177-3AD203B41FA5}">
                      <a16:colId xmlns:a16="http://schemas.microsoft.com/office/drawing/2014/main" val="332917657"/>
                    </a:ext>
                  </a:extLst>
                </a:gridCol>
                <a:gridCol w="1866352">
                  <a:extLst>
                    <a:ext uri="{9D8B030D-6E8A-4147-A177-3AD203B41FA5}">
                      <a16:colId xmlns:a16="http://schemas.microsoft.com/office/drawing/2014/main" val="3499350743"/>
                    </a:ext>
                  </a:extLst>
                </a:gridCol>
                <a:gridCol w="1853301">
                  <a:extLst>
                    <a:ext uri="{9D8B030D-6E8A-4147-A177-3AD203B41FA5}">
                      <a16:colId xmlns:a16="http://schemas.microsoft.com/office/drawing/2014/main" val="2083514926"/>
                    </a:ext>
                  </a:extLst>
                </a:gridCol>
                <a:gridCol w="1540067">
                  <a:extLst>
                    <a:ext uri="{9D8B030D-6E8A-4147-A177-3AD203B41FA5}">
                      <a16:colId xmlns:a16="http://schemas.microsoft.com/office/drawing/2014/main" val="1494842111"/>
                    </a:ext>
                  </a:extLst>
                </a:gridCol>
              </a:tblGrid>
              <a:tr h="351452">
                <a:tc>
                  <a:txBody>
                    <a:bodyPr/>
                    <a:lstStyle/>
                    <a:p>
                      <a:pPr marL="0" indent="0" algn="l">
                        <a:buNone/>
                      </a:pPr>
                      <a:r>
                        <a:rPr lang="en-US" sz="1100" b="1" dirty="0">
                          <a:solidFill>
                            <a:srgbClr val="000000"/>
                          </a:solidFill>
                          <a:latin typeface="Aptos" panose="020B0004020202020204" pitchFamily="34" charset="0"/>
                          <a:ea typeface="Arial" pitchFamily="34" charset="-122"/>
                          <a:cs typeface="Arial" pitchFamily="34" charset="-120"/>
                        </a:rPr>
                        <a:t>Company</a:t>
                      </a:r>
                      <a:endParaRPr lang="en-US" sz="1100" dirty="0">
                        <a:latin typeface="Aptos" panose="020B0004020202020204" pitchFamily="34" charset="0"/>
                        <a:ea typeface="Arial" charset="0"/>
                        <a:cs typeface="Arial" charset="0"/>
                      </a:endParaRPr>
                    </a:p>
                  </a:txBody>
                  <a:tcPr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tc>
                  <a:txBody>
                    <a:bodyPr/>
                    <a:lstStyle/>
                    <a:p>
                      <a:pPr marL="0" indent="0" algn="l">
                        <a:buNone/>
                      </a:pPr>
                      <a:r>
                        <a:rPr lang="en-US" sz="1100" b="1" dirty="0">
                          <a:solidFill>
                            <a:srgbClr val="000000"/>
                          </a:solidFill>
                          <a:latin typeface="Aptos" panose="020B0004020202020204" pitchFamily="34" charset="0"/>
                          <a:ea typeface="Arial" pitchFamily="34" charset="-122"/>
                          <a:cs typeface="Arial" pitchFamily="34" charset="-120"/>
                        </a:rPr>
                        <a:t>Lead Status</a:t>
                      </a:r>
                      <a:endParaRPr lang="en-US" sz="1100" dirty="0">
                        <a:latin typeface="Aptos" panose="020B0004020202020204" pitchFamily="34" charset="0"/>
                        <a:ea typeface="Arial" charset="0"/>
                        <a:cs typeface="Arial" charset="0"/>
                      </a:endParaRPr>
                    </a:p>
                  </a:txBody>
                  <a:tcPr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tc>
                  <a:txBody>
                    <a:bodyPr/>
                    <a:lstStyle/>
                    <a:p>
                      <a:pPr marL="0" indent="0" algn="l">
                        <a:buNone/>
                      </a:pPr>
                      <a:r>
                        <a:rPr lang="en-US" sz="1100" b="1" dirty="0">
                          <a:solidFill>
                            <a:srgbClr val="000000"/>
                          </a:solidFill>
                          <a:latin typeface="Aptos" panose="020B0004020202020204" pitchFamily="34" charset="0"/>
                          <a:ea typeface="Arial" pitchFamily="34" charset="-122"/>
                          <a:cs typeface="Arial" pitchFamily="34" charset="-120"/>
                        </a:rPr>
                        <a:t>Modality</a:t>
                      </a:r>
                      <a:endParaRPr lang="en-US" sz="1100" dirty="0">
                        <a:latin typeface="Aptos" panose="020B0004020202020204" pitchFamily="34" charset="0"/>
                        <a:ea typeface="Arial" charset="0"/>
                        <a:cs typeface="Arial" charset="0"/>
                      </a:endParaRPr>
                    </a:p>
                  </a:txBody>
                  <a:tcPr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tc>
                  <a:txBody>
                    <a:bodyPr/>
                    <a:lstStyle/>
                    <a:p>
                      <a:pPr marL="0" indent="0" algn="l">
                        <a:buNone/>
                      </a:pPr>
                      <a:r>
                        <a:rPr lang="en-US" sz="1100" b="1" dirty="0">
                          <a:solidFill>
                            <a:srgbClr val="000000"/>
                          </a:solidFill>
                          <a:latin typeface="Aptos" panose="020B0004020202020204" pitchFamily="34" charset="0"/>
                          <a:ea typeface="Arial" pitchFamily="34" charset="-122"/>
                          <a:cs typeface="Arial" pitchFamily="34" charset="-120"/>
                        </a:rPr>
                        <a:t>Lead Source</a:t>
                      </a:r>
                      <a:endParaRPr lang="en-US" sz="1100" dirty="0">
                        <a:latin typeface="Aptos" panose="020B0004020202020204" pitchFamily="34" charset="0"/>
                        <a:ea typeface="Arial" charset="0"/>
                        <a:cs typeface="Arial" charset="0"/>
                      </a:endParaRPr>
                    </a:p>
                  </a:txBody>
                  <a:tcPr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tc>
                  <a:txBody>
                    <a:bodyPr/>
                    <a:lstStyle/>
                    <a:p>
                      <a:pPr marL="0" indent="0" algn="l">
                        <a:buNone/>
                      </a:pPr>
                      <a:r>
                        <a:rPr lang="en-US" sz="1100" b="1" dirty="0">
                          <a:solidFill>
                            <a:srgbClr val="000000"/>
                          </a:solidFill>
                          <a:latin typeface="Aptos" panose="020B0004020202020204" pitchFamily="34" charset="0"/>
                          <a:ea typeface="Arial" pitchFamily="34" charset="-122"/>
                          <a:cs typeface="Arial" pitchFamily="34" charset="-120"/>
                        </a:rPr>
                        <a:t>Lead Owner</a:t>
                      </a:r>
                      <a:endParaRPr lang="en-US" sz="1100" dirty="0">
                        <a:latin typeface="Aptos" panose="020B0004020202020204" pitchFamily="34" charset="0"/>
                        <a:ea typeface="Arial" charset="0"/>
                        <a:cs typeface="Arial" charset="0"/>
                      </a:endParaRPr>
                    </a:p>
                  </a:txBody>
                  <a:tcPr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extLst>
                  <a:ext uri="{0D108BD9-81ED-4DB2-BD59-A6C34878D82A}">
                    <a16:rowId xmlns:a16="http://schemas.microsoft.com/office/drawing/2014/main" val="759028897"/>
                  </a:ext>
                </a:extLst>
              </a:tr>
              <a:tr h="351452">
                <a:tc>
                  <a:txBody>
                    <a:bodyPr/>
                    <a:lstStyle/>
                    <a:p>
                      <a:pPr algn="ctr" fontAlgn="b">
                        <a:buNone/>
                      </a:pPr>
                      <a:r>
                        <a:rPr lang="en-US" sz="1200" b="0" i="0" u="none" strike="noStrike" dirty="0">
                          <a:solidFill>
                            <a:srgbClr val="000000"/>
                          </a:solidFill>
                          <a:effectLst/>
                          <a:latin typeface="Calibri" panose="020F0502020204030204" pitchFamily="34" charset="0"/>
                        </a:rPr>
                        <a:t>Zentiva Group, </a:t>
                      </a:r>
                      <a:r>
                        <a:rPr lang="en-US" sz="1200" b="0" i="0" u="none" strike="noStrike" dirty="0" err="1">
                          <a:solidFill>
                            <a:srgbClr val="000000"/>
                          </a:solidFill>
                          <a:effectLst/>
                          <a:latin typeface="Calibri" panose="020F0502020204030204" pitchFamily="34" charset="0"/>
                        </a:rPr>
                        <a:t>a.s.</a:t>
                      </a:r>
                      <a:endParaRPr lang="en-US" sz="1200" b="0" i="0" u="none" strike="noStrike" dirty="0">
                        <a:solidFill>
                          <a:srgbClr val="000000"/>
                        </a:solidFill>
                        <a:effectLst/>
                        <a:latin typeface="Calibri" panose="020F0502020204030204" pitchFamily="34" charset="0"/>
                      </a:endParaRPr>
                    </a:p>
                  </a:txBody>
                  <a:tcPr marL="6350" marR="6350" marT="6350" marB="0"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tc>
                  <a:txBody>
                    <a:bodyPr/>
                    <a:lstStyle/>
                    <a:p>
                      <a:pPr marL="0" indent="0" algn="ctr">
                        <a:buNone/>
                      </a:pPr>
                      <a:r>
                        <a:rPr lang="en-US" sz="1100" b="1" dirty="0">
                          <a:solidFill>
                            <a:srgbClr val="1E7A34"/>
                          </a:solidFill>
                          <a:latin typeface="Aptos" panose="020B0004020202020204" pitchFamily="34" charset="0"/>
                          <a:ea typeface="Arial" pitchFamily="34" charset="-122"/>
                          <a:cs typeface="Arial" pitchFamily="34" charset="-120"/>
                        </a:rPr>
                        <a:t>Qualified</a:t>
                      </a:r>
                      <a:endParaRPr lang="en-US" sz="1100" dirty="0">
                        <a:latin typeface="Aptos" panose="020B0004020202020204" pitchFamily="34" charset="0"/>
                        <a:ea typeface="Arial" charset="0"/>
                        <a:cs typeface="Arial" charset="0"/>
                      </a:endParaRPr>
                    </a:p>
                  </a:txBody>
                  <a:tcPr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ptos" panose="020B0004020202020204" pitchFamily="34" charset="0"/>
                          <a:ea typeface="Arial" pitchFamily="34" charset="-122"/>
                          <a:cs typeface="Arial" pitchFamily="34" charset="-120"/>
                        </a:rPr>
                        <a:t>CDMO - Biologics</a:t>
                      </a:r>
                      <a:endParaRPr kumimoji="0" lang="en-US" sz="1100" b="0" i="0" u="none" strike="noStrike" kern="1200" cap="none" spc="0" normalizeH="0" baseline="0" noProof="0" dirty="0">
                        <a:ln>
                          <a:noFill/>
                        </a:ln>
                        <a:solidFill>
                          <a:srgbClr val="000000"/>
                        </a:solidFill>
                        <a:effectLst/>
                        <a:uLnTx/>
                        <a:uFillTx/>
                        <a:latin typeface="Aptos" panose="020B0004020202020204" pitchFamily="34" charset="0"/>
                        <a:ea typeface="Arial" charset="0"/>
                        <a:cs typeface="Arial" charset="0"/>
                      </a:endParaRPr>
                    </a:p>
                  </a:txBody>
                  <a:tcPr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ptos" panose="020B0004020202020204" pitchFamily="34" charset="0"/>
                          <a:ea typeface="Arial" pitchFamily="34" charset="-122"/>
                          <a:cs typeface="Arial" pitchFamily="34" charset="-120"/>
                        </a:rPr>
                        <a:t>Events &amp; Conference</a:t>
                      </a:r>
                      <a:endParaRPr kumimoji="0" lang="en-US" sz="1100" b="0" i="0" u="none" strike="noStrike" kern="1200" cap="none" spc="0" normalizeH="0" baseline="0" noProof="0" dirty="0">
                        <a:ln>
                          <a:noFill/>
                        </a:ln>
                        <a:solidFill>
                          <a:srgbClr val="000000"/>
                        </a:solidFill>
                        <a:effectLst/>
                        <a:uLnTx/>
                        <a:uFillTx/>
                        <a:latin typeface="Aptos" panose="020B0004020202020204" pitchFamily="34" charset="0"/>
                        <a:ea typeface="Arial" charset="0"/>
                        <a:cs typeface="Arial" charset="0"/>
                      </a:endParaRPr>
                    </a:p>
                  </a:txBody>
                  <a:tcPr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tc>
                  <a:txBody>
                    <a:bodyPr/>
                    <a:lstStyle/>
                    <a:p>
                      <a:pPr marL="0" indent="0" algn="ctr">
                        <a:buNone/>
                      </a:pPr>
                      <a:r>
                        <a:rPr kumimoji="0" lang="en-US" sz="1100" b="0" i="0" u="none" strike="noStrike" kern="1200" cap="none" spc="0" normalizeH="0" baseline="0" noProof="0" dirty="0">
                          <a:ln>
                            <a:noFill/>
                          </a:ln>
                          <a:solidFill>
                            <a:srgbClr val="000000"/>
                          </a:solidFill>
                          <a:effectLst/>
                          <a:uLnTx/>
                          <a:uFillTx/>
                          <a:latin typeface="Aptos" panose="020B0004020202020204" pitchFamily="34" charset="0"/>
                          <a:ea typeface="Arial" pitchFamily="34" charset="-122"/>
                          <a:cs typeface="Arial" pitchFamily="34" charset="-120"/>
                        </a:rPr>
                        <a:t>Kamal</a:t>
                      </a:r>
                      <a:endParaRPr lang="en-US" sz="1100" dirty="0">
                        <a:latin typeface="Aptos" panose="020B0004020202020204" pitchFamily="34" charset="0"/>
                        <a:ea typeface="Arial" charset="0"/>
                        <a:cs typeface="Arial" charset="0"/>
                      </a:endParaRPr>
                    </a:p>
                  </a:txBody>
                  <a:tcPr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extLst>
                  <a:ext uri="{0D108BD9-81ED-4DB2-BD59-A6C34878D82A}">
                    <a16:rowId xmlns:a16="http://schemas.microsoft.com/office/drawing/2014/main" val="435573418"/>
                  </a:ext>
                </a:extLst>
              </a:tr>
              <a:tr h="351452">
                <a:tc>
                  <a:txBody>
                    <a:bodyPr/>
                    <a:lstStyle/>
                    <a:p>
                      <a:pPr algn="ctr" fontAlgn="b">
                        <a:buNone/>
                      </a:pPr>
                      <a:r>
                        <a:rPr lang="en-US" sz="1200" b="0" i="0" u="none" strike="noStrike" dirty="0">
                          <a:solidFill>
                            <a:srgbClr val="000000"/>
                          </a:solidFill>
                          <a:effectLst/>
                          <a:latin typeface="Calibri" panose="020F0502020204030204" pitchFamily="34" charset="0"/>
                        </a:rPr>
                        <a:t>SPIMACO</a:t>
                      </a:r>
                    </a:p>
                  </a:txBody>
                  <a:tcPr marL="6350" marR="6350" marT="6350" marB="0"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tc>
                  <a:txBody>
                    <a:bodyPr/>
                    <a:lstStyle/>
                    <a:p>
                      <a:pPr marL="0" indent="0" algn="ctr">
                        <a:buNone/>
                      </a:pPr>
                      <a:r>
                        <a:rPr lang="en-US" sz="1100" b="1" dirty="0">
                          <a:solidFill>
                            <a:srgbClr val="1E7A34"/>
                          </a:solidFill>
                          <a:latin typeface="Aptos" panose="020B0004020202020204" pitchFamily="34" charset="0"/>
                          <a:ea typeface="Arial" pitchFamily="34" charset="-122"/>
                          <a:cs typeface="Arial" pitchFamily="34" charset="-120"/>
                        </a:rPr>
                        <a:t>Qualified</a:t>
                      </a:r>
                      <a:endParaRPr lang="en-US" sz="1100" dirty="0">
                        <a:latin typeface="Aptos" panose="020B0004020202020204" pitchFamily="34" charset="0"/>
                        <a:ea typeface="Arial" charset="0"/>
                        <a:cs typeface="Arial" charset="0"/>
                      </a:endParaRPr>
                    </a:p>
                  </a:txBody>
                  <a:tcPr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ptos" panose="020B0004020202020204" pitchFamily="34" charset="0"/>
                          <a:ea typeface="Arial" pitchFamily="34" charset="-122"/>
                          <a:cs typeface="Arial" pitchFamily="34" charset="-120"/>
                        </a:rPr>
                        <a:t>CDMO - Biologics</a:t>
                      </a:r>
                      <a:endParaRPr kumimoji="0" lang="en-US" sz="1100" b="0" i="0" u="none" strike="noStrike" kern="1200" cap="none" spc="0" normalizeH="0" baseline="0" noProof="0" dirty="0">
                        <a:ln>
                          <a:noFill/>
                        </a:ln>
                        <a:solidFill>
                          <a:srgbClr val="000000"/>
                        </a:solidFill>
                        <a:effectLst/>
                        <a:uLnTx/>
                        <a:uFillTx/>
                        <a:latin typeface="Aptos" panose="020B0004020202020204" pitchFamily="34" charset="0"/>
                        <a:ea typeface="Arial" charset="0"/>
                        <a:cs typeface="Arial" charset="0"/>
                      </a:endParaRPr>
                    </a:p>
                  </a:txBody>
                  <a:tcPr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ptos" panose="020B0004020202020204" pitchFamily="34" charset="0"/>
                          <a:ea typeface="Arial" pitchFamily="34" charset="-122"/>
                          <a:cs typeface="Arial" pitchFamily="34" charset="-120"/>
                        </a:rPr>
                        <a:t>Events &amp; Conference</a:t>
                      </a:r>
                      <a:endParaRPr kumimoji="0" lang="en-US" sz="1100" b="0" i="0" u="none" strike="noStrike" kern="1200" cap="none" spc="0" normalizeH="0" baseline="0" noProof="0" dirty="0">
                        <a:ln>
                          <a:noFill/>
                        </a:ln>
                        <a:solidFill>
                          <a:srgbClr val="000000"/>
                        </a:solidFill>
                        <a:effectLst/>
                        <a:uLnTx/>
                        <a:uFillTx/>
                        <a:latin typeface="Aptos" panose="020B0004020202020204" pitchFamily="34" charset="0"/>
                        <a:ea typeface="Arial" charset="0"/>
                        <a:cs typeface="Arial" charset="0"/>
                      </a:endParaRPr>
                    </a:p>
                  </a:txBody>
                  <a:tcPr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tc>
                  <a:txBody>
                    <a:bodyPr/>
                    <a:lstStyle/>
                    <a:p>
                      <a:pPr marL="0" indent="0" algn="ctr">
                        <a:buNone/>
                      </a:pPr>
                      <a:r>
                        <a:rPr kumimoji="0" lang="en-US" sz="1100" b="0" i="0" u="none" strike="noStrike" kern="1200" cap="none" spc="0" normalizeH="0" baseline="0" noProof="0" dirty="0">
                          <a:ln>
                            <a:noFill/>
                          </a:ln>
                          <a:solidFill>
                            <a:srgbClr val="000000"/>
                          </a:solidFill>
                          <a:effectLst/>
                          <a:uLnTx/>
                          <a:uFillTx/>
                          <a:latin typeface="Aptos" panose="020B0004020202020204" pitchFamily="34" charset="0"/>
                          <a:ea typeface="Arial" pitchFamily="34" charset="-122"/>
                          <a:cs typeface="Arial" pitchFamily="34" charset="-120"/>
                        </a:rPr>
                        <a:t>Kamal</a:t>
                      </a:r>
                      <a:endParaRPr lang="en-US" sz="1100" dirty="0">
                        <a:latin typeface="Aptos" panose="020B0004020202020204" pitchFamily="34" charset="0"/>
                        <a:ea typeface="Arial" charset="0"/>
                        <a:cs typeface="Arial" charset="0"/>
                      </a:endParaRPr>
                    </a:p>
                  </a:txBody>
                  <a:tcPr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extLst>
                  <a:ext uri="{0D108BD9-81ED-4DB2-BD59-A6C34878D82A}">
                    <a16:rowId xmlns:a16="http://schemas.microsoft.com/office/drawing/2014/main" val="2724282837"/>
                  </a:ext>
                </a:extLst>
              </a:tr>
              <a:tr h="351452">
                <a:tc>
                  <a:txBody>
                    <a:bodyPr/>
                    <a:lstStyle/>
                    <a:p>
                      <a:pPr algn="ctr" fontAlgn="b">
                        <a:buNone/>
                      </a:pPr>
                      <a:r>
                        <a:rPr lang="en-US" sz="1200" b="0" i="0" u="none" strike="noStrike" dirty="0" err="1">
                          <a:solidFill>
                            <a:srgbClr val="000000"/>
                          </a:solidFill>
                          <a:effectLst/>
                          <a:latin typeface="Calibri" panose="020F0502020204030204" pitchFamily="34" charset="0"/>
                        </a:rPr>
                        <a:t>Intelligentzia</a:t>
                      </a:r>
                      <a:r>
                        <a:rPr lang="en-US" sz="1200" b="0" i="0" u="none" strike="noStrike" dirty="0">
                          <a:solidFill>
                            <a:srgbClr val="000000"/>
                          </a:solidFill>
                          <a:effectLst/>
                          <a:latin typeface="Calibri" panose="020F0502020204030204" pitchFamily="34" charset="0"/>
                        </a:rPr>
                        <a:t> Capital Management </a:t>
                      </a:r>
                    </a:p>
                  </a:txBody>
                  <a:tcPr marL="6350" marR="6350" marT="6350" marB="0"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tc>
                  <a:txBody>
                    <a:bodyPr/>
                    <a:lstStyle/>
                    <a:p>
                      <a:pPr marL="0" indent="0" algn="ctr">
                        <a:buNone/>
                      </a:pPr>
                      <a:r>
                        <a:rPr lang="en-US" sz="1100" b="1" dirty="0">
                          <a:solidFill>
                            <a:srgbClr val="1E7A34"/>
                          </a:solidFill>
                          <a:latin typeface="Aptos" panose="020B0004020202020204" pitchFamily="34" charset="0"/>
                          <a:ea typeface="Arial" pitchFamily="34" charset="-122"/>
                          <a:cs typeface="Arial" pitchFamily="34" charset="-120"/>
                        </a:rPr>
                        <a:t>Qualified</a:t>
                      </a:r>
                      <a:endParaRPr lang="en-US" sz="1100" dirty="0">
                        <a:latin typeface="Aptos" panose="020B0004020202020204" pitchFamily="34" charset="0"/>
                        <a:ea typeface="Arial" charset="0"/>
                        <a:cs typeface="Arial" charset="0"/>
                      </a:endParaRPr>
                    </a:p>
                  </a:txBody>
                  <a:tcPr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ptos" panose="020B0004020202020204" pitchFamily="34" charset="0"/>
                          <a:ea typeface="Arial" pitchFamily="34" charset="-122"/>
                          <a:cs typeface="Arial" pitchFamily="34" charset="-120"/>
                        </a:rPr>
                        <a:t>CDMO - Biologics</a:t>
                      </a:r>
                      <a:endParaRPr kumimoji="0" lang="en-US" sz="1100" b="0" i="0" u="none" strike="noStrike" kern="1200" cap="none" spc="0" normalizeH="0" baseline="0" noProof="0" dirty="0">
                        <a:ln>
                          <a:noFill/>
                        </a:ln>
                        <a:solidFill>
                          <a:srgbClr val="000000"/>
                        </a:solidFill>
                        <a:effectLst/>
                        <a:uLnTx/>
                        <a:uFillTx/>
                        <a:latin typeface="Aptos" panose="020B0004020202020204" pitchFamily="34" charset="0"/>
                        <a:ea typeface="Arial" charset="0"/>
                        <a:cs typeface="Arial" charset="0"/>
                      </a:endParaRPr>
                    </a:p>
                  </a:txBody>
                  <a:tcPr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ptos" panose="020B0004020202020204" pitchFamily="34" charset="0"/>
                          <a:ea typeface="Arial" pitchFamily="34" charset="-122"/>
                          <a:cs typeface="Arial" pitchFamily="34" charset="-120"/>
                        </a:rPr>
                        <a:t>Events &amp; Conference</a:t>
                      </a:r>
                      <a:endParaRPr kumimoji="0" lang="en-US" sz="1100" b="0" i="0" u="none" strike="noStrike" kern="1200" cap="none" spc="0" normalizeH="0" baseline="0" noProof="0" dirty="0">
                        <a:ln>
                          <a:noFill/>
                        </a:ln>
                        <a:solidFill>
                          <a:srgbClr val="000000"/>
                        </a:solidFill>
                        <a:effectLst/>
                        <a:uLnTx/>
                        <a:uFillTx/>
                        <a:latin typeface="Aptos" panose="020B0004020202020204" pitchFamily="34" charset="0"/>
                        <a:ea typeface="Arial" charset="0"/>
                        <a:cs typeface="Arial" charset="0"/>
                      </a:endParaRPr>
                    </a:p>
                  </a:txBody>
                  <a:tcPr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tc>
                  <a:txBody>
                    <a:bodyPr/>
                    <a:lstStyle/>
                    <a:p>
                      <a:pPr marL="0" indent="0" algn="ctr">
                        <a:buNone/>
                      </a:pPr>
                      <a:r>
                        <a:rPr kumimoji="0" lang="en-US" sz="1100" b="0" i="0" u="none" strike="noStrike" kern="1200" cap="none" spc="0" normalizeH="0" baseline="0" noProof="0" dirty="0">
                          <a:ln>
                            <a:noFill/>
                          </a:ln>
                          <a:solidFill>
                            <a:srgbClr val="000000"/>
                          </a:solidFill>
                          <a:effectLst/>
                          <a:uLnTx/>
                          <a:uFillTx/>
                          <a:latin typeface="Aptos" panose="020B0004020202020204" pitchFamily="34" charset="0"/>
                          <a:ea typeface="Arial" pitchFamily="34" charset="-122"/>
                          <a:cs typeface="Arial" pitchFamily="34" charset="-120"/>
                        </a:rPr>
                        <a:t>Kamal</a:t>
                      </a:r>
                      <a:endParaRPr lang="en-US" sz="1100" dirty="0">
                        <a:latin typeface="Aptos" panose="020B0004020202020204" pitchFamily="34" charset="0"/>
                        <a:ea typeface="Arial" charset="0"/>
                        <a:cs typeface="Arial" charset="0"/>
                      </a:endParaRPr>
                    </a:p>
                  </a:txBody>
                  <a:tcPr anchor="ctr">
                    <a:lnL w="9525" cap="flat" cmpd="sng" algn="ctr">
                      <a:solidFill>
                        <a:srgbClr val="E3C34D"/>
                      </a:solidFill>
                      <a:prstDash val="solid"/>
                      <a:round/>
                      <a:headEnd type="none" w="med" len="med"/>
                      <a:tailEnd type="none" w="med" len="med"/>
                    </a:lnL>
                    <a:lnR w="9525" cap="flat" cmpd="sng" algn="ctr">
                      <a:solidFill>
                        <a:srgbClr val="E3C34D"/>
                      </a:solidFill>
                      <a:prstDash val="solid"/>
                      <a:round/>
                      <a:headEnd type="none" w="med" len="med"/>
                      <a:tailEnd type="none" w="med" len="med"/>
                    </a:lnR>
                    <a:lnT w="9525" cap="flat" cmpd="sng" algn="ctr">
                      <a:solidFill>
                        <a:srgbClr val="E3C34D"/>
                      </a:solidFill>
                      <a:prstDash val="solid"/>
                      <a:round/>
                      <a:headEnd type="none" w="med" len="med"/>
                      <a:tailEnd type="none" w="med" len="med"/>
                    </a:lnT>
                    <a:lnB w="9525" cap="flat" cmpd="sng" algn="ctr">
                      <a:solidFill>
                        <a:srgbClr val="E3C34D"/>
                      </a:solidFill>
                      <a:prstDash val="solid"/>
                      <a:round/>
                      <a:headEnd type="none" w="med" len="med"/>
                      <a:tailEnd type="none" w="med" len="med"/>
                    </a:lnB>
                    <a:solidFill>
                      <a:srgbClr val="FFF6DA"/>
                    </a:solidFill>
                  </a:tcPr>
                </a:tc>
                <a:extLst>
                  <a:ext uri="{0D108BD9-81ED-4DB2-BD59-A6C34878D82A}">
                    <a16:rowId xmlns:a16="http://schemas.microsoft.com/office/drawing/2014/main" val="3846341318"/>
                  </a:ext>
                </a:extLst>
              </a:tr>
            </a:tbl>
          </a:graphicData>
        </a:graphic>
      </p:graphicFrame>
    </p:spTree>
    <p:extLst>
      <p:ext uri="{BB962C8B-B14F-4D97-AF65-F5344CB8AC3E}">
        <p14:creationId xmlns:p14="http://schemas.microsoft.com/office/powerpoint/2010/main" val="2357028130"/>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0DC39-EC43-EBA7-3D80-866D7F6F15F6}"/>
              </a:ext>
            </a:extLst>
          </p:cNvPr>
          <p:cNvSpPr>
            <a:spLocks noGrp="1"/>
          </p:cNvSpPr>
          <p:nvPr>
            <p:ph type="title"/>
          </p:nvPr>
        </p:nvSpPr>
        <p:spPr/>
        <p:txBody>
          <a:bodyPr/>
          <a:lstStyle/>
          <a:p>
            <a:r>
              <a:rPr lang="en-US" b="0" dirty="0"/>
              <a:t>Website Enquiries – Apr - Sep 2026</a:t>
            </a:r>
          </a:p>
        </p:txBody>
      </p:sp>
      <p:sp>
        <p:nvSpPr>
          <p:cNvPr id="7" name="TextBox 6">
            <a:extLst>
              <a:ext uri="{FF2B5EF4-FFF2-40B4-BE49-F238E27FC236}">
                <a16:creationId xmlns:a16="http://schemas.microsoft.com/office/drawing/2014/main" id="{9608B117-34E8-B92C-6CDD-04345B426415}"/>
              </a:ext>
            </a:extLst>
          </p:cNvPr>
          <p:cNvSpPr txBox="1"/>
          <p:nvPr/>
        </p:nvSpPr>
        <p:spPr>
          <a:xfrm>
            <a:off x="382361" y="5940964"/>
            <a:ext cx="11427275" cy="369332"/>
          </a:xfrm>
          <a:prstGeom prst="rect">
            <a:avLst/>
          </a:prstGeom>
          <a:noFill/>
        </p:spPr>
        <p:txBody>
          <a:bodyPr wrap="square" rtlCol="0">
            <a:spAutoFit/>
          </a:bodyPr>
          <a:lstStyle/>
          <a:p>
            <a:pPr>
              <a:spcAft>
                <a:spcPts val="600"/>
              </a:spcAft>
            </a:pPr>
            <a:r>
              <a:rPr lang="en-US" dirty="0"/>
              <a:t>All enquires are added to SFDC campaign: </a:t>
            </a:r>
            <a:r>
              <a:rPr lang="en-US" dirty="0">
                <a:solidFill>
                  <a:srgbClr val="0070C0"/>
                </a:solidFill>
                <a:hlinkClick r:id="rId2">
                  <a:extLst>
                    <a:ext uri="{A12FA001-AC4F-418D-AE19-62706E023703}">
                      <ahyp:hlinkClr xmlns:ahyp="http://schemas.microsoft.com/office/drawing/2018/hyperlinkcolor" val="tx"/>
                    </a:ext>
                  </a:extLst>
                </a:hlinkClick>
              </a:rPr>
              <a:t>Website &amp; Email Enquiry | Salesforce</a:t>
            </a:r>
            <a:endParaRPr lang="en-US" dirty="0">
              <a:solidFill>
                <a:srgbClr val="0070C0"/>
              </a:solidFill>
              <a:latin typeface="Aptos" panose="020B0004020202020204" pitchFamily="34" charset="0"/>
            </a:endParaRPr>
          </a:p>
        </p:txBody>
      </p:sp>
      <p:sp>
        <p:nvSpPr>
          <p:cNvPr id="5" name="Text 2">
            <a:extLst>
              <a:ext uri="{FF2B5EF4-FFF2-40B4-BE49-F238E27FC236}">
                <a16:creationId xmlns:a16="http://schemas.microsoft.com/office/drawing/2014/main" id="{88B59E03-AB55-6198-1C15-1261649C313B}"/>
              </a:ext>
            </a:extLst>
          </p:cNvPr>
          <p:cNvSpPr txBox="1"/>
          <p:nvPr/>
        </p:nvSpPr>
        <p:spPr>
          <a:xfrm>
            <a:off x="365759" y="1351883"/>
            <a:ext cx="6784907" cy="292608"/>
          </a:xfrm>
          <a:prstGeom prst="rect">
            <a:avLst/>
          </a:prstGeom>
          <a:noFill/>
          <a:ln/>
        </p:spPr>
        <p:txBody>
          <a:bodyPr wrap="square" lIns="0" tIns="0" rIns="0" bIns="0" rtlCol="0" anchor="ctr"/>
          <a:lstStyle/>
          <a:p>
            <a:pPr marL="0" indent="0">
              <a:buNone/>
            </a:pPr>
            <a:r>
              <a:rPr lang="en-US" sz="2000" dirty="0">
                <a:solidFill>
                  <a:srgbClr val="000000"/>
                </a:solidFill>
                <a:latin typeface="Aptos" panose="020B0004020202020204" pitchFamily="34" charset="0"/>
                <a:ea typeface="Arial" pitchFamily="34" charset="-122"/>
                <a:cs typeface="Arial" pitchFamily="34" charset="-120"/>
              </a:rPr>
              <a:t>Enquiries by Month &amp; Business Unit</a:t>
            </a:r>
            <a:endParaRPr lang="en-US" sz="2000" dirty="0">
              <a:latin typeface="Aptos" panose="020B0004020202020204" pitchFamily="34" charset="0"/>
            </a:endParaRPr>
          </a:p>
        </p:txBody>
      </p:sp>
      <p:graphicFrame>
        <p:nvGraphicFramePr>
          <p:cNvPr id="13" name="Table 12">
            <a:extLst>
              <a:ext uri="{FF2B5EF4-FFF2-40B4-BE49-F238E27FC236}">
                <a16:creationId xmlns:a16="http://schemas.microsoft.com/office/drawing/2014/main" id="{35B8820D-1E41-BE9E-8A50-D486EA30A026}"/>
              </a:ext>
            </a:extLst>
          </p:cNvPr>
          <p:cNvGraphicFramePr>
            <a:graphicFrameLocks noGrp="1"/>
          </p:cNvGraphicFramePr>
          <p:nvPr/>
        </p:nvGraphicFramePr>
        <p:xfrm>
          <a:off x="365760" y="1737360"/>
          <a:ext cx="11521440" cy="3767328"/>
        </p:xfrm>
        <a:graphic>
          <a:graphicData uri="http://schemas.openxmlformats.org/drawingml/2006/table">
            <a:tbl>
              <a:tblPr firstRow="1" bandRow="1">
                <a:tableStyleId>{5C22544A-7EE6-4342-B048-85BDC9FD1C3A}</a:tableStyleId>
              </a:tblPr>
              <a:tblGrid>
                <a:gridCol w="960120">
                  <a:extLst>
                    <a:ext uri="{9D8B030D-6E8A-4147-A177-3AD203B41FA5}">
                      <a16:colId xmlns:a16="http://schemas.microsoft.com/office/drawing/2014/main" val="20000"/>
                    </a:ext>
                  </a:extLst>
                </a:gridCol>
                <a:gridCol w="1234440">
                  <a:extLst>
                    <a:ext uri="{9D8B030D-6E8A-4147-A177-3AD203B41FA5}">
                      <a16:colId xmlns:a16="http://schemas.microsoft.com/office/drawing/2014/main" val="20001"/>
                    </a:ext>
                  </a:extLst>
                </a:gridCol>
                <a:gridCol w="1051560">
                  <a:extLst>
                    <a:ext uri="{9D8B030D-6E8A-4147-A177-3AD203B41FA5}">
                      <a16:colId xmlns:a16="http://schemas.microsoft.com/office/drawing/2014/main" val="20002"/>
                    </a:ext>
                  </a:extLst>
                </a:gridCol>
                <a:gridCol w="1051560">
                  <a:extLst>
                    <a:ext uri="{9D8B030D-6E8A-4147-A177-3AD203B41FA5}">
                      <a16:colId xmlns:a16="http://schemas.microsoft.com/office/drawing/2014/main" val="20003"/>
                    </a:ext>
                  </a:extLst>
                </a:gridCol>
                <a:gridCol w="1417320">
                  <a:extLst>
                    <a:ext uri="{9D8B030D-6E8A-4147-A177-3AD203B41FA5}">
                      <a16:colId xmlns:a16="http://schemas.microsoft.com/office/drawing/2014/main" val="20004"/>
                    </a:ext>
                  </a:extLst>
                </a:gridCol>
                <a:gridCol w="777240">
                  <a:extLst>
                    <a:ext uri="{9D8B030D-6E8A-4147-A177-3AD203B41FA5}">
                      <a16:colId xmlns:a16="http://schemas.microsoft.com/office/drawing/2014/main" val="20005"/>
                    </a:ext>
                  </a:extLst>
                </a:gridCol>
                <a:gridCol w="960120">
                  <a:extLst>
                    <a:ext uri="{9D8B030D-6E8A-4147-A177-3AD203B41FA5}">
                      <a16:colId xmlns:a16="http://schemas.microsoft.com/office/drawing/2014/main" val="20006"/>
                    </a:ext>
                  </a:extLst>
                </a:gridCol>
                <a:gridCol w="1051560">
                  <a:extLst>
                    <a:ext uri="{9D8B030D-6E8A-4147-A177-3AD203B41FA5}">
                      <a16:colId xmlns:a16="http://schemas.microsoft.com/office/drawing/2014/main" val="20007"/>
                    </a:ext>
                  </a:extLst>
                </a:gridCol>
                <a:gridCol w="960120">
                  <a:extLst>
                    <a:ext uri="{9D8B030D-6E8A-4147-A177-3AD203B41FA5}">
                      <a16:colId xmlns:a16="http://schemas.microsoft.com/office/drawing/2014/main" val="20008"/>
                    </a:ext>
                  </a:extLst>
                </a:gridCol>
                <a:gridCol w="1005840">
                  <a:extLst>
                    <a:ext uri="{9D8B030D-6E8A-4147-A177-3AD203B41FA5}">
                      <a16:colId xmlns:a16="http://schemas.microsoft.com/office/drawing/2014/main" val="20009"/>
                    </a:ext>
                  </a:extLst>
                </a:gridCol>
                <a:gridCol w="1051560">
                  <a:extLst>
                    <a:ext uri="{9D8B030D-6E8A-4147-A177-3AD203B41FA5}">
                      <a16:colId xmlns:a16="http://schemas.microsoft.com/office/drawing/2014/main" val="20010"/>
                    </a:ext>
                  </a:extLst>
                </a:gridCol>
              </a:tblGrid>
              <a:tr h="566928">
                <a:tc>
                  <a:txBody>
                    <a:bodyPr/>
                    <a:lstStyle/>
                    <a:p>
                      <a:pPr algn="ctr"/>
                      <a:r>
                        <a:rPr sz="1200" b="1">
                          <a:solidFill>
                            <a:srgbClr val="FFD200"/>
                          </a:solidFill>
                          <a:latin typeface="Aptos"/>
                        </a:rPr>
                        <a:t>Month</a:t>
                      </a:r>
                    </a:p>
                  </a:txBody>
                  <a:tcPr marL="36576" marR="36576" anchor="ctr">
                    <a:solidFill>
                      <a:srgbClr val="231F20"/>
                    </a:solidFill>
                  </a:tcPr>
                </a:tc>
                <a:tc>
                  <a:txBody>
                    <a:bodyPr/>
                    <a:lstStyle/>
                    <a:p>
                      <a:pPr algn="ctr"/>
                      <a:r>
                        <a:rPr sz="1200" b="1">
                          <a:solidFill>
                            <a:srgbClr val="FFD200"/>
                          </a:solidFill>
                          <a:latin typeface="Aptos"/>
                        </a:rPr>
                        <a:t>CDMO -</a:t>
                      </a:r>
                    </a:p>
                    <a:p>
                      <a:pPr algn="ctr"/>
                      <a:r>
                        <a:rPr sz="1200" b="1">
                          <a:solidFill>
                            <a:srgbClr val="FFD200"/>
                          </a:solidFill>
                          <a:latin typeface="Aptos"/>
                        </a:rPr>
                        <a:t>Biologics</a:t>
                      </a:r>
                    </a:p>
                  </a:txBody>
                  <a:tcPr marL="36576" marR="36576" anchor="ctr">
                    <a:solidFill>
                      <a:srgbClr val="231F20"/>
                    </a:solidFill>
                  </a:tcPr>
                </a:tc>
                <a:tc>
                  <a:txBody>
                    <a:bodyPr/>
                    <a:lstStyle/>
                    <a:p>
                      <a:pPr algn="ctr"/>
                      <a:r>
                        <a:rPr sz="1200" b="1">
                          <a:solidFill>
                            <a:srgbClr val="FFD200"/>
                          </a:solidFill>
                          <a:latin typeface="Aptos"/>
                        </a:rPr>
                        <a:t>CDMO -</a:t>
                      </a:r>
                    </a:p>
                    <a:p>
                      <a:pPr algn="ctr"/>
                      <a:r>
                        <a:rPr sz="1200" b="1">
                          <a:solidFill>
                            <a:srgbClr val="FFD200"/>
                          </a:solidFill>
                          <a:latin typeface="Aptos"/>
                        </a:rPr>
                        <a:t>DDC</a:t>
                      </a:r>
                    </a:p>
                  </a:txBody>
                  <a:tcPr marL="36576" marR="36576" anchor="ctr">
                    <a:solidFill>
                      <a:srgbClr val="231F20"/>
                    </a:solidFill>
                  </a:tcPr>
                </a:tc>
                <a:tc>
                  <a:txBody>
                    <a:bodyPr/>
                    <a:lstStyle/>
                    <a:p>
                      <a:pPr algn="ctr"/>
                      <a:r>
                        <a:rPr sz="1200" b="1">
                          <a:solidFill>
                            <a:srgbClr val="FFD200"/>
                          </a:solidFill>
                          <a:latin typeface="Aptos"/>
                        </a:rPr>
                        <a:t>CDMO -</a:t>
                      </a:r>
                    </a:p>
                    <a:p>
                      <a:pPr algn="ctr"/>
                      <a:r>
                        <a:rPr sz="1200" b="1">
                          <a:solidFill>
                            <a:srgbClr val="FFD200"/>
                          </a:solidFill>
                          <a:latin typeface="Aptos"/>
                        </a:rPr>
                        <a:t>Softgel</a:t>
                      </a:r>
                    </a:p>
                  </a:txBody>
                  <a:tcPr marL="36576" marR="36576" anchor="ctr">
                    <a:solidFill>
                      <a:srgbClr val="231F20"/>
                    </a:solidFill>
                  </a:tcPr>
                </a:tc>
                <a:tc>
                  <a:txBody>
                    <a:bodyPr/>
                    <a:lstStyle/>
                    <a:p>
                      <a:pPr algn="ctr"/>
                      <a:r>
                        <a:rPr sz="1200" b="1">
                          <a:solidFill>
                            <a:srgbClr val="FFD200"/>
                          </a:solidFill>
                          <a:latin typeface="Aptos"/>
                        </a:rPr>
                        <a:t>CDMO - Sterile</a:t>
                      </a:r>
                    </a:p>
                    <a:p>
                      <a:pPr algn="ctr"/>
                      <a:r>
                        <a:rPr sz="1200" b="1">
                          <a:solidFill>
                            <a:srgbClr val="FFD200"/>
                          </a:solidFill>
                          <a:latin typeface="Aptos"/>
                        </a:rPr>
                        <a:t>injectables</a:t>
                      </a:r>
                    </a:p>
                  </a:txBody>
                  <a:tcPr marL="36576" marR="36576" anchor="ctr">
                    <a:solidFill>
                      <a:srgbClr val="231F20"/>
                    </a:solidFill>
                  </a:tcPr>
                </a:tc>
                <a:tc>
                  <a:txBody>
                    <a:bodyPr/>
                    <a:lstStyle/>
                    <a:p>
                      <a:pPr algn="ctr"/>
                      <a:r>
                        <a:rPr sz="1200" b="1">
                          <a:solidFill>
                            <a:srgbClr val="FFD200"/>
                          </a:solidFill>
                          <a:latin typeface="Aptos"/>
                        </a:rPr>
                        <a:t>Total</a:t>
                      </a:r>
                    </a:p>
                  </a:txBody>
                  <a:tcPr marL="36576" marR="36576" anchor="ctr">
                    <a:solidFill>
                      <a:srgbClr val="231F20"/>
                    </a:solidFill>
                  </a:tcPr>
                </a:tc>
                <a:tc>
                  <a:txBody>
                    <a:bodyPr/>
                    <a:lstStyle/>
                    <a:p>
                      <a:pPr algn="ctr"/>
                      <a:r>
                        <a:rPr sz="1200" b="1" dirty="0">
                          <a:solidFill>
                            <a:srgbClr val="FFD200"/>
                          </a:solidFill>
                          <a:latin typeface="Aptos"/>
                        </a:rPr>
                        <a:t>Open</a:t>
                      </a:r>
                    </a:p>
                  </a:txBody>
                  <a:tcPr marL="36576" marR="36576" anchor="ctr">
                    <a:solidFill>
                      <a:srgbClr val="231F20"/>
                    </a:solidFill>
                  </a:tcPr>
                </a:tc>
                <a:tc>
                  <a:txBody>
                    <a:bodyPr/>
                    <a:lstStyle/>
                    <a:p>
                      <a:pPr algn="ctr"/>
                      <a:r>
                        <a:rPr sz="1200" b="1" dirty="0">
                          <a:solidFill>
                            <a:srgbClr val="FFD200"/>
                          </a:solidFill>
                          <a:latin typeface="Aptos"/>
                        </a:rPr>
                        <a:t>Contacted</a:t>
                      </a:r>
                    </a:p>
                  </a:txBody>
                  <a:tcPr marL="36576" marR="36576" anchor="ctr">
                    <a:solidFill>
                      <a:srgbClr val="231F20"/>
                    </a:solidFill>
                  </a:tcPr>
                </a:tc>
                <a:tc>
                  <a:txBody>
                    <a:bodyPr/>
                    <a:lstStyle/>
                    <a:p>
                      <a:pPr algn="ctr"/>
                      <a:r>
                        <a:rPr sz="1200" b="1" dirty="0">
                          <a:solidFill>
                            <a:srgbClr val="FFD200"/>
                          </a:solidFill>
                          <a:latin typeface="Aptos"/>
                        </a:rPr>
                        <a:t>Qualified</a:t>
                      </a:r>
                    </a:p>
                  </a:txBody>
                  <a:tcPr marL="36576" marR="36576" anchor="ctr">
                    <a:solidFill>
                      <a:srgbClr val="231F20"/>
                    </a:solidFill>
                  </a:tcPr>
                </a:tc>
                <a:tc>
                  <a:txBody>
                    <a:bodyPr/>
                    <a:lstStyle/>
                    <a:p>
                      <a:pPr algn="ctr"/>
                      <a:r>
                        <a:rPr sz="1200" b="1" dirty="0">
                          <a:solidFill>
                            <a:srgbClr val="FFD200"/>
                          </a:solidFill>
                          <a:latin typeface="Aptos"/>
                        </a:rPr>
                        <a:t>Converted</a:t>
                      </a:r>
                    </a:p>
                  </a:txBody>
                  <a:tcPr marL="36576" marR="36576" anchor="ctr">
                    <a:solidFill>
                      <a:srgbClr val="231F20"/>
                    </a:solidFill>
                  </a:tcPr>
                </a:tc>
                <a:tc>
                  <a:txBody>
                    <a:bodyPr/>
                    <a:lstStyle/>
                    <a:p>
                      <a:pPr algn="ctr"/>
                      <a:r>
                        <a:rPr sz="1200" b="1" dirty="0">
                          <a:solidFill>
                            <a:srgbClr val="FFD200"/>
                          </a:solidFill>
                          <a:latin typeface="Aptos"/>
                        </a:rPr>
                        <a:t>Disqualified</a:t>
                      </a:r>
                    </a:p>
                  </a:txBody>
                  <a:tcPr marL="36576" marR="36576" anchor="ctr">
                    <a:solidFill>
                      <a:srgbClr val="231F20"/>
                    </a:solidFill>
                  </a:tcPr>
                </a:tc>
                <a:extLst>
                  <a:ext uri="{0D108BD9-81ED-4DB2-BD59-A6C34878D82A}">
                    <a16:rowId xmlns:a16="http://schemas.microsoft.com/office/drawing/2014/main" val="10000"/>
                  </a:ext>
                </a:extLst>
              </a:tr>
              <a:tr h="457200">
                <a:tc>
                  <a:txBody>
                    <a:bodyPr/>
                    <a:lstStyle/>
                    <a:p>
                      <a:pPr algn="l"/>
                      <a:r>
                        <a:rPr sz="1300" b="1">
                          <a:solidFill>
                            <a:srgbClr val="231F20"/>
                          </a:solidFill>
                          <a:latin typeface="Aptos"/>
                        </a:rPr>
                        <a:t>Apr-26</a:t>
                      </a:r>
                    </a:p>
                  </a:txBody>
                  <a:tcPr anchor="ctr">
                    <a:solidFill>
                      <a:srgbClr val="FFFFFF"/>
                    </a:solidFill>
                  </a:tcPr>
                </a:tc>
                <a:tc>
                  <a:txBody>
                    <a:bodyPr/>
                    <a:lstStyle/>
                    <a:p>
                      <a:pPr algn="ctr"/>
                      <a:r>
                        <a:rPr sz="1300" b="0">
                          <a:solidFill>
                            <a:srgbClr val="231F20"/>
                          </a:solidFill>
                          <a:latin typeface="Aptos"/>
                        </a:rPr>
                        <a:t>1</a:t>
                      </a:r>
                    </a:p>
                  </a:txBody>
                  <a:tcPr anchor="ctr">
                    <a:solidFill>
                      <a:srgbClr val="FFFFFF"/>
                    </a:solidFill>
                  </a:tcPr>
                </a:tc>
                <a:tc>
                  <a:txBody>
                    <a:bodyPr/>
                    <a:lstStyle/>
                    <a:p>
                      <a:pPr algn="ctr"/>
                      <a:r>
                        <a:rPr sz="1300" b="0">
                          <a:solidFill>
                            <a:srgbClr val="231F20"/>
                          </a:solidFill>
                          <a:latin typeface="Aptos"/>
                        </a:rPr>
                        <a:t>1</a:t>
                      </a:r>
                    </a:p>
                  </a:txBody>
                  <a:tcPr anchor="ctr">
                    <a:solidFill>
                      <a:srgbClr val="FFFFFF"/>
                    </a:solidFill>
                  </a:tcPr>
                </a:tc>
                <a:tc>
                  <a:txBody>
                    <a:bodyPr/>
                    <a:lstStyle/>
                    <a:p>
                      <a:pPr algn="ctr"/>
                      <a:r>
                        <a:rPr sz="1300" b="0">
                          <a:solidFill>
                            <a:srgbClr val="231F20"/>
                          </a:solidFill>
                          <a:latin typeface="Aptos"/>
                        </a:rPr>
                        <a:t>2</a:t>
                      </a:r>
                    </a:p>
                  </a:txBody>
                  <a:tcPr anchor="ctr">
                    <a:solidFill>
                      <a:srgbClr val="FFFFFF"/>
                    </a:solidFill>
                  </a:tcPr>
                </a:tc>
                <a:tc>
                  <a:txBody>
                    <a:bodyPr/>
                    <a:lstStyle/>
                    <a:p>
                      <a:pPr algn="ctr"/>
                      <a:r>
                        <a:rPr sz="1300" b="0">
                          <a:solidFill>
                            <a:srgbClr val="231F20"/>
                          </a:solidFill>
                          <a:latin typeface="Aptos"/>
                        </a:rPr>
                        <a:t>8</a:t>
                      </a:r>
                    </a:p>
                  </a:txBody>
                  <a:tcPr anchor="ctr">
                    <a:solidFill>
                      <a:srgbClr val="FFFFFF"/>
                    </a:solidFill>
                  </a:tcPr>
                </a:tc>
                <a:tc>
                  <a:txBody>
                    <a:bodyPr/>
                    <a:lstStyle/>
                    <a:p>
                      <a:pPr algn="ctr"/>
                      <a:r>
                        <a:rPr sz="1300" b="1">
                          <a:solidFill>
                            <a:srgbClr val="231F20"/>
                          </a:solidFill>
                          <a:latin typeface="Aptos"/>
                        </a:rPr>
                        <a:t>12</a:t>
                      </a:r>
                    </a:p>
                  </a:txBody>
                  <a:tcPr anchor="ctr">
                    <a:solidFill>
                      <a:srgbClr val="C9C6B8"/>
                    </a:solidFill>
                  </a:tcPr>
                </a:tc>
                <a:tc>
                  <a:txBody>
                    <a:bodyPr/>
                    <a:lstStyle/>
                    <a:p>
                      <a:pPr algn="ctr"/>
                      <a:r>
                        <a:rPr sz="1300" b="0" dirty="0">
                          <a:solidFill>
                            <a:srgbClr val="231F20"/>
                          </a:solidFill>
                          <a:latin typeface="Aptos"/>
                        </a:rPr>
                        <a:t>0</a:t>
                      </a:r>
                    </a:p>
                  </a:txBody>
                  <a:tcPr anchor="ctr">
                    <a:solidFill>
                      <a:srgbClr val="FFFFFF"/>
                    </a:solidFill>
                  </a:tcPr>
                </a:tc>
                <a:tc>
                  <a:txBody>
                    <a:bodyPr/>
                    <a:lstStyle/>
                    <a:p>
                      <a:pPr algn="ctr"/>
                      <a:r>
                        <a:rPr sz="1300" b="0">
                          <a:solidFill>
                            <a:srgbClr val="231F20"/>
                          </a:solidFill>
                          <a:latin typeface="Aptos"/>
                        </a:rPr>
                        <a:t>5</a:t>
                      </a:r>
                    </a:p>
                  </a:txBody>
                  <a:tcPr anchor="ctr">
                    <a:solidFill>
                      <a:srgbClr val="FFFFFF"/>
                    </a:solidFill>
                  </a:tcPr>
                </a:tc>
                <a:tc>
                  <a:txBody>
                    <a:bodyPr/>
                    <a:lstStyle/>
                    <a:p>
                      <a:pPr algn="ctr"/>
                      <a:r>
                        <a:rPr sz="1300" b="0">
                          <a:solidFill>
                            <a:srgbClr val="231F20"/>
                          </a:solidFill>
                          <a:latin typeface="Aptos"/>
                        </a:rPr>
                        <a:t>1</a:t>
                      </a:r>
                    </a:p>
                  </a:txBody>
                  <a:tcPr anchor="ctr">
                    <a:solidFill>
                      <a:srgbClr val="FFFFFF"/>
                    </a:solidFill>
                  </a:tcPr>
                </a:tc>
                <a:tc>
                  <a:txBody>
                    <a:bodyPr/>
                    <a:lstStyle/>
                    <a:p>
                      <a:pPr algn="ctr"/>
                      <a:r>
                        <a:rPr sz="1300" b="0">
                          <a:solidFill>
                            <a:srgbClr val="231F20"/>
                          </a:solidFill>
                          <a:latin typeface="Aptos"/>
                        </a:rPr>
                        <a:t>1</a:t>
                      </a:r>
                    </a:p>
                  </a:txBody>
                  <a:tcPr anchor="ctr">
                    <a:solidFill>
                      <a:srgbClr val="FFFFFF"/>
                    </a:solidFill>
                  </a:tcPr>
                </a:tc>
                <a:tc>
                  <a:txBody>
                    <a:bodyPr/>
                    <a:lstStyle/>
                    <a:p>
                      <a:pPr algn="ctr"/>
                      <a:r>
                        <a:rPr sz="1300" b="0">
                          <a:solidFill>
                            <a:srgbClr val="231F20"/>
                          </a:solidFill>
                          <a:latin typeface="Aptos"/>
                        </a:rPr>
                        <a:t>5</a:t>
                      </a:r>
                    </a:p>
                  </a:txBody>
                  <a:tcPr anchor="ctr">
                    <a:solidFill>
                      <a:srgbClr val="FFFFFF"/>
                    </a:solidFill>
                  </a:tcPr>
                </a:tc>
                <a:extLst>
                  <a:ext uri="{0D108BD9-81ED-4DB2-BD59-A6C34878D82A}">
                    <a16:rowId xmlns:a16="http://schemas.microsoft.com/office/drawing/2014/main" val="10001"/>
                  </a:ext>
                </a:extLst>
              </a:tr>
              <a:tr h="457200">
                <a:tc>
                  <a:txBody>
                    <a:bodyPr/>
                    <a:lstStyle/>
                    <a:p>
                      <a:pPr algn="l"/>
                      <a:r>
                        <a:rPr sz="1300" b="1">
                          <a:solidFill>
                            <a:srgbClr val="231F20"/>
                          </a:solidFill>
                          <a:latin typeface="Aptos"/>
                        </a:rPr>
                        <a:t>May-26</a:t>
                      </a:r>
                    </a:p>
                  </a:txBody>
                  <a:tcPr anchor="ctr">
                    <a:solidFill>
                      <a:srgbClr val="F2F1EC"/>
                    </a:solidFill>
                  </a:tcPr>
                </a:tc>
                <a:tc>
                  <a:txBody>
                    <a:bodyPr/>
                    <a:lstStyle/>
                    <a:p>
                      <a:pPr algn="ctr"/>
                      <a:r>
                        <a:rPr sz="1300" b="0">
                          <a:solidFill>
                            <a:srgbClr val="231F20"/>
                          </a:solidFill>
                          <a:latin typeface="Aptos"/>
                        </a:rPr>
                        <a:t>4</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1</a:t>
                      </a:r>
                    </a:p>
                  </a:txBody>
                  <a:tcPr anchor="ctr">
                    <a:solidFill>
                      <a:srgbClr val="F2F1EC"/>
                    </a:solidFill>
                  </a:tcPr>
                </a:tc>
                <a:tc>
                  <a:txBody>
                    <a:bodyPr/>
                    <a:lstStyle/>
                    <a:p>
                      <a:pPr algn="ctr"/>
                      <a:r>
                        <a:rPr sz="1300" b="0">
                          <a:solidFill>
                            <a:srgbClr val="231F20"/>
                          </a:solidFill>
                          <a:latin typeface="Aptos"/>
                        </a:rPr>
                        <a:t>2</a:t>
                      </a:r>
                    </a:p>
                  </a:txBody>
                  <a:tcPr anchor="ctr">
                    <a:solidFill>
                      <a:srgbClr val="F2F1EC"/>
                    </a:solidFill>
                  </a:tcPr>
                </a:tc>
                <a:tc>
                  <a:txBody>
                    <a:bodyPr/>
                    <a:lstStyle/>
                    <a:p>
                      <a:pPr algn="ctr"/>
                      <a:r>
                        <a:rPr sz="1300" b="1">
                          <a:solidFill>
                            <a:srgbClr val="231F20"/>
                          </a:solidFill>
                          <a:latin typeface="Aptos"/>
                        </a:rPr>
                        <a:t>7</a:t>
                      </a:r>
                    </a:p>
                  </a:txBody>
                  <a:tcPr anchor="ctr">
                    <a:solidFill>
                      <a:srgbClr val="C9C6B8"/>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4</a:t>
                      </a:r>
                    </a:p>
                  </a:txBody>
                  <a:tcPr anchor="ctr">
                    <a:solidFill>
                      <a:srgbClr val="F2F1EC"/>
                    </a:solidFill>
                  </a:tcPr>
                </a:tc>
                <a:tc>
                  <a:txBody>
                    <a:bodyPr/>
                    <a:lstStyle/>
                    <a:p>
                      <a:pPr algn="ctr"/>
                      <a:r>
                        <a:rPr sz="1300" b="0">
                          <a:solidFill>
                            <a:srgbClr val="231F20"/>
                          </a:solidFill>
                          <a:latin typeface="Aptos"/>
                        </a:rPr>
                        <a:t>1</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2</a:t>
                      </a:r>
                    </a:p>
                  </a:txBody>
                  <a:tcPr anchor="ctr">
                    <a:solidFill>
                      <a:srgbClr val="F2F1EC"/>
                    </a:solidFill>
                  </a:tcPr>
                </a:tc>
                <a:extLst>
                  <a:ext uri="{0D108BD9-81ED-4DB2-BD59-A6C34878D82A}">
                    <a16:rowId xmlns:a16="http://schemas.microsoft.com/office/drawing/2014/main" val="10002"/>
                  </a:ext>
                </a:extLst>
              </a:tr>
              <a:tr h="457200">
                <a:tc>
                  <a:txBody>
                    <a:bodyPr/>
                    <a:lstStyle/>
                    <a:p>
                      <a:pPr algn="l"/>
                      <a:r>
                        <a:rPr sz="1300" b="1">
                          <a:solidFill>
                            <a:srgbClr val="231F20"/>
                          </a:solidFill>
                          <a:latin typeface="Aptos"/>
                        </a:rPr>
                        <a:t>Jun-26</a:t>
                      </a:r>
                    </a:p>
                  </a:txBody>
                  <a:tcPr anchor="ctr">
                    <a:solidFill>
                      <a:srgbClr val="FFFFFF"/>
                    </a:solidFill>
                  </a:tcPr>
                </a:tc>
                <a:tc>
                  <a:txBody>
                    <a:bodyPr/>
                    <a:lstStyle/>
                    <a:p>
                      <a:pPr algn="ctr"/>
                      <a:r>
                        <a:rPr sz="1300" b="0">
                          <a:solidFill>
                            <a:srgbClr val="231F20"/>
                          </a:solidFill>
                          <a:latin typeface="Aptos"/>
                        </a:rPr>
                        <a:t>3</a:t>
                      </a:r>
                    </a:p>
                  </a:txBody>
                  <a:tcPr anchor="ctr">
                    <a:solidFill>
                      <a:srgbClr val="FFFFFF"/>
                    </a:solidFill>
                  </a:tcPr>
                </a:tc>
                <a:tc>
                  <a:txBody>
                    <a:bodyPr/>
                    <a:lstStyle/>
                    <a:p>
                      <a:pPr algn="ctr"/>
                      <a:r>
                        <a:rPr sz="1300" b="0">
                          <a:solidFill>
                            <a:srgbClr val="231F20"/>
                          </a:solidFill>
                          <a:latin typeface="Aptos"/>
                        </a:rPr>
                        <a:t>1</a:t>
                      </a:r>
                    </a:p>
                  </a:txBody>
                  <a:tcPr anchor="ctr">
                    <a:solidFill>
                      <a:srgbClr val="FFFFFF"/>
                    </a:solidFill>
                  </a:tcPr>
                </a:tc>
                <a:tc>
                  <a:txBody>
                    <a:bodyPr/>
                    <a:lstStyle/>
                    <a:p>
                      <a:pPr algn="ctr"/>
                      <a:r>
                        <a:rPr sz="1300" b="0">
                          <a:solidFill>
                            <a:srgbClr val="231F20"/>
                          </a:solidFill>
                          <a:latin typeface="Aptos"/>
                        </a:rPr>
                        <a:t>5</a:t>
                      </a:r>
                    </a:p>
                  </a:txBody>
                  <a:tcPr anchor="ctr">
                    <a:solidFill>
                      <a:srgbClr val="FFFFFF"/>
                    </a:solidFill>
                  </a:tcPr>
                </a:tc>
                <a:tc>
                  <a:txBody>
                    <a:bodyPr/>
                    <a:lstStyle/>
                    <a:p>
                      <a:pPr algn="ctr"/>
                      <a:r>
                        <a:rPr sz="1300" b="0">
                          <a:solidFill>
                            <a:srgbClr val="231F20"/>
                          </a:solidFill>
                          <a:latin typeface="Aptos"/>
                        </a:rPr>
                        <a:t>8</a:t>
                      </a:r>
                    </a:p>
                  </a:txBody>
                  <a:tcPr anchor="ctr">
                    <a:solidFill>
                      <a:srgbClr val="FFFFFF"/>
                    </a:solidFill>
                  </a:tcPr>
                </a:tc>
                <a:tc>
                  <a:txBody>
                    <a:bodyPr/>
                    <a:lstStyle/>
                    <a:p>
                      <a:pPr algn="ctr"/>
                      <a:r>
                        <a:rPr sz="1300" b="1">
                          <a:solidFill>
                            <a:srgbClr val="231F20"/>
                          </a:solidFill>
                          <a:latin typeface="Aptos"/>
                        </a:rPr>
                        <a:t>17</a:t>
                      </a:r>
                    </a:p>
                  </a:txBody>
                  <a:tcPr anchor="ctr">
                    <a:solidFill>
                      <a:srgbClr val="C9C6B8"/>
                    </a:solidFill>
                  </a:tcPr>
                </a:tc>
                <a:tc>
                  <a:txBody>
                    <a:bodyPr/>
                    <a:lstStyle/>
                    <a:p>
                      <a:pPr algn="ctr"/>
                      <a:r>
                        <a:rPr sz="1300" b="0">
                          <a:solidFill>
                            <a:srgbClr val="231F20"/>
                          </a:solidFill>
                          <a:latin typeface="Aptos"/>
                        </a:rPr>
                        <a:t>2</a:t>
                      </a:r>
                    </a:p>
                  </a:txBody>
                  <a:tcPr anchor="ctr">
                    <a:solidFill>
                      <a:srgbClr val="FFFFFF"/>
                    </a:solidFill>
                  </a:tcPr>
                </a:tc>
                <a:tc>
                  <a:txBody>
                    <a:bodyPr/>
                    <a:lstStyle/>
                    <a:p>
                      <a:pPr algn="ctr"/>
                      <a:r>
                        <a:rPr sz="1300" b="0">
                          <a:solidFill>
                            <a:srgbClr val="231F20"/>
                          </a:solidFill>
                          <a:latin typeface="Aptos"/>
                        </a:rPr>
                        <a:t>1</a:t>
                      </a:r>
                    </a:p>
                  </a:txBody>
                  <a:tcPr anchor="ctr">
                    <a:solidFill>
                      <a:srgbClr val="FFFFFF"/>
                    </a:solidFill>
                  </a:tcPr>
                </a:tc>
                <a:tc>
                  <a:txBody>
                    <a:bodyPr/>
                    <a:lstStyle/>
                    <a:p>
                      <a:pPr algn="ctr"/>
                      <a:r>
                        <a:rPr sz="1300" b="0">
                          <a:solidFill>
                            <a:srgbClr val="231F20"/>
                          </a:solidFill>
                          <a:latin typeface="Aptos"/>
                        </a:rPr>
                        <a:t>2</a:t>
                      </a:r>
                    </a:p>
                  </a:txBody>
                  <a:tcPr anchor="ctr">
                    <a:solidFill>
                      <a:srgbClr val="FFFFFF"/>
                    </a:solidFill>
                  </a:tcPr>
                </a:tc>
                <a:tc>
                  <a:txBody>
                    <a:bodyPr/>
                    <a:lstStyle/>
                    <a:p>
                      <a:pPr algn="ctr"/>
                      <a:r>
                        <a:rPr sz="1300" b="0">
                          <a:solidFill>
                            <a:srgbClr val="231F20"/>
                          </a:solidFill>
                          <a:latin typeface="Aptos"/>
                        </a:rPr>
                        <a:t>1</a:t>
                      </a:r>
                    </a:p>
                  </a:txBody>
                  <a:tcPr anchor="ctr">
                    <a:solidFill>
                      <a:srgbClr val="FFFFFF"/>
                    </a:solidFill>
                  </a:tcPr>
                </a:tc>
                <a:tc>
                  <a:txBody>
                    <a:bodyPr/>
                    <a:lstStyle/>
                    <a:p>
                      <a:pPr algn="ctr"/>
                      <a:r>
                        <a:rPr sz="1300" b="0">
                          <a:solidFill>
                            <a:srgbClr val="231F20"/>
                          </a:solidFill>
                          <a:latin typeface="Aptos"/>
                        </a:rPr>
                        <a:t>11</a:t>
                      </a:r>
                    </a:p>
                  </a:txBody>
                  <a:tcPr anchor="ctr">
                    <a:solidFill>
                      <a:srgbClr val="FFFFFF"/>
                    </a:solidFill>
                  </a:tcPr>
                </a:tc>
                <a:extLst>
                  <a:ext uri="{0D108BD9-81ED-4DB2-BD59-A6C34878D82A}">
                    <a16:rowId xmlns:a16="http://schemas.microsoft.com/office/drawing/2014/main" val="10003"/>
                  </a:ext>
                </a:extLst>
              </a:tr>
              <a:tr h="457200">
                <a:tc>
                  <a:txBody>
                    <a:bodyPr/>
                    <a:lstStyle/>
                    <a:p>
                      <a:pPr algn="l"/>
                      <a:r>
                        <a:rPr sz="1300" b="1">
                          <a:solidFill>
                            <a:srgbClr val="231F20"/>
                          </a:solidFill>
                          <a:latin typeface="Aptos"/>
                        </a:rPr>
                        <a:t>Jul-26</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2</a:t>
                      </a:r>
                    </a:p>
                  </a:txBody>
                  <a:tcPr anchor="ctr">
                    <a:solidFill>
                      <a:srgbClr val="F2F1EC"/>
                    </a:solidFill>
                  </a:tcPr>
                </a:tc>
                <a:tc>
                  <a:txBody>
                    <a:bodyPr/>
                    <a:lstStyle/>
                    <a:p>
                      <a:pPr algn="ctr"/>
                      <a:r>
                        <a:rPr sz="1300" b="0">
                          <a:solidFill>
                            <a:srgbClr val="231F20"/>
                          </a:solidFill>
                          <a:latin typeface="Aptos"/>
                        </a:rPr>
                        <a:t>2</a:t>
                      </a:r>
                    </a:p>
                  </a:txBody>
                  <a:tcPr anchor="ctr">
                    <a:solidFill>
                      <a:srgbClr val="F2F1EC"/>
                    </a:solidFill>
                  </a:tcPr>
                </a:tc>
                <a:tc>
                  <a:txBody>
                    <a:bodyPr/>
                    <a:lstStyle/>
                    <a:p>
                      <a:pPr algn="ctr"/>
                      <a:r>
                        <a:rPr sz="1300" b="0">
                          <a:solidFill>
                            <a:srgbClr val="231F20"/>
                          </a:solidFill>
                          <a:latin typeface="Aptos"/>
                        </a:rPr>
                        <a:t>13</a:t>
                      </a:r>
                    </a:p>
                  </a:txBody>
                  <a:tcPr anchor="ctr">
                    <a:solidFill>
                      <a:srgbClr val="F2F1EC"/>
                    </a:solidFill>
                  </a:tcPr>
                </a:tc>
                <a:tc>
                  <a:txBody>
                    <a:bodyPr/>
                    <a:lstStyle/>
                    <a:p>
                      <a:pPr algn="ctr"/>
                      <a:r>
                        <a:rPr sz="1300" b="1">
                          <a:solidFill>
                            <a:srgbClr val="231F20"/>
                          </a:solidFill>
                          <a:latin typeface="Aptos"/>
                        </a:rPr>
                        <a:t>17</a:t>
                      </a:r>
                    </a:p>
                  </a:txBody>
                  <a:tcPr anchor="ctr">
                    <a:solidFill>
                      <a:srgbClr val="C9C6B8"/>
                    </a:solidFill>
                  </a:tcPr>
                </a:tc>
                <a:tc>
                  <a:txBody>
                    <a:bodyPr/>
                    <a:lstStyle/>
                    <a:p>
                      <a:pPr algn="ctr"/>
                      <a:r>
                        <a:rPr sz="1300" b="0">
                          <a:solidFill>
                            <a:srgbClr val="231F20"/>
                          </a:solidFill>
                          <a:latin typeface="Aptos"/>
                        </a:rPr>
                        <a:t>3</a:t>
                      </a:r>
                    </a:p>
                  </a:txBody>
                  <a:tcPr anchor="ctr">
                    <a:solidFill>
                      <a:srgbClr val="F2F1EC"/>
                    </a:solidFill>
                  </a:tcPr>
                </a:tc>
                <a:tc>
                  <a:txBody>
                    <a:bodyPr/>
                    <a:lstStyle/>
                    <a:p>
                      <a:pPr algn="ctr"/>
                      <a:r>
                        <a:rPr sz="1300" b="0">
                          <a:solidFill>
                            <a:srgbClr val="231F20"/>
                          </a:solidFill>
                          <a:latin typeface="Aptos"/>
                        </a:rPr>
                        <a:t>5</a:t>
                      </a:r>
                    </a:p>
                  </a:txBody>
                  <a:tcPr anchor="ctr">
                    <a:solidFill>
                      <a:srgbClr val="F2F1EC"/>
                    </a:solidFill>
                  </a:tcPr>
                </a:tc>
                <a:tc>
                  <a:txBody>
                    <a:bodyPr/>
                    <a:lstStyle/>
                    <a:p>
                      <a:pPr algn="ctr"/>
                      <a:r>
                        <a:rPr sz="1300" b="0">
                          <a:solidFill>
                            <a:srgbClr val="231F20"/>
                          </a:solidFill>
                          <a:latin typeface="Aptos"/>
                        </a:rPr>
                        <a:t>2</a:t>
                      </a:r>
                    </a:p>
                  </a:txBody>
                  <a:tcPr anchor="ctr">
                    <a:solidFill>
                      <a:srgbClr val="F2F1EC"/>
                    </a:solidFill>
                  </a:tcPr>
                </a:tc>
                <a:tc>
                  <a:txBody>
                    <a:bodyPr/>
                    <a:lstStyle/>
                    <a:p>
                      <a:pPr algn="ctr"/>
                      <a:r>
                        <a:rPr sz="1300" b="0">
                          <a:solidFill>
                            <a:srgbClr val="231F20"/>
                          </a:solidFill>
                          <a:latin typeface="Aptos"/>
                        </a:rPr>
                        <a:t>2</a:t>
                      </a:r>
                    </a:p>
                  </a:txBody>
                  <a:tcPr anchor="ctr">
                    <a:solidFill>
                      <a:srgbClr val="F2F1EC"/>
                    </a:solidFill>
                  </a:tcPr>
                </a:tc>
                <a:tc>
                  <a:txBody>
                    <a:bodyPr/>
                    <a:lstStyle/>
                    <a:p>
                      <a:pPr algn="ctr"/>
                      <a:r>
                        <a:rPr sz="1300" b="0">
                          <a:solidFill>
                            <a:srgbClr val="231F20"/>
                          </a:solidFill>
                          <a:latin typeface="Aptos"/>
                        </a:rPr>
                        <a:t>5</a:t>
                      </a:r>
                    </a:p>
                  </a:txBody>
                  <a:tcPr anchor="ctr">
                    <a:solidFill>
                      <a:srgbClr val="F2F1EC"/>
                    </a:solidFill>
                  </a:tcPr>
                </a:tc>
                <a:extLst>
                  <a:ext uri="{0D108BD9-81ED-4DB2-BD59-A6C34878D82A}">
                    <a16:rowId xmlns:a16="http://schemas.microsoft.com/office/drawing/2014/main" val="10004"/>
                  </a:ext>
                </a:extLst>
              </a:tr>
              <a:tr h="457200">
                <a:tc>
                  <a:txBody>
                    <a:bodyPr/>
                    <a:lstStyle/>
                    <a:p>
                      <a:pPr algn="l"/>
                      <a:r>
                        <a:rPr sz="1300" b="1">
                          <a:solidFill>
                            <a:srgbClr val="231F20"/>
                          </a:solidFill>
                          <a:latin typeface="Aptos"/>
                        </a:rPr>
                        <a:t>Aug-26</a:t>
                      </a:r>
                    </a:p>
                  </a:txBody>
                  <a:tcPr anchor="ctr">
                    <a:solidFill>
                      <a:srgbClr val="FFFFFF"/>
                    </a:solidFill>
                  </a:tcPr>
                </a:tc>
                <a:tc>
                  <a:txBody>
                    <a:bodyPr/>
                    <a:lstStyle/>
                    <a:p>
                      <a:pPr algn="ctr"/>
                      <a:r>
                        <a:rPr sz="1300" b="0">
                          <a:solidFill>
                            <a:srgbClr val="231F20"/>
                          </a:solidFill>
                          <a:latin typeface="Aptos"/>
                        </a:rPr>
                        <a:t>6</a:t>
                      </a:r>
                    </a:p>
                  </a:txBody>
                  <a:tcPr anchor="ctr">
                    <a:solidFill>
                      <a:srgbClr val="FFFFFF"/>
                    </a:solidFill>
                  </a:tcPr>
                </a:tc>
                <a:tc>
                  <a:txBody>
                    <a:bodyPr/>
                    <a:lstStyle/>
                    <a:p>
                      <a:pPr algn="ctr"/>
                      <a:r>
                        <a:rPr sz="1300" b="0">
                          <a:solidFill>
                            <a:srgbClr val="231F20"/>
                          </a:solidFill>
                          <a:latin typeface="Aptos"/>
                        </a:rPr>
                        <a:t>2</a:t>
                      </a:r>
                    </a:p>
                  </a:txBody>
                  <a:tcPr anchor="ctr">
                    <a:solidFill>
                      <a:srgbClr val="FFFFFF"/>
                    </a:solidFill>
                  </a:tcPr>
                </a:tc>
                <a:tc>
                  <a:txBody>
                    <a:bodyPr/>
                    <a:lstStyle/>
                    <a:p>
                      <a:pPr algn="ctr"/>
                      <a:r>
                        <a:rPr sz="1300" b="0">
                          <a:solidFill>
                            <a:srgbClr val="231F20"/>
                          </a:solidFill>
                          <a:latin typeface="Aptos"/>
                        </a:rPr>
                        <a:t>4</a:t>
                      </a:r>
                    </a:p>
                  </a:txBody>
                  <a:tcPr anchor="ctr">
                    <a:solidFill>
                      <a:srgbClr val="FFFFFF"/>
                    </a:solidFill>
                  </a:tcPr>
                </a:tc>
                <a:tc>
                  <a:txBody>
                    <a:bodyPr/>
                    <a:lstStyle/>
                    <a:p>
                      <a:pPr algn="ctr"/>
                      <a:r>
                        <a:rPr sz="1300" b="0">
                          <a:solidFill>
                            <a:srgbClr val="231F20"/>
                          </a:solidFill>
                          <a:latin typeface="Aptos"/>
                        </a:rPr>
                        <a:t>12</a:t>
                      </a:r>
                    </a:p>
                  </a:txBody>
                  <a:tcPr anchor="ctr">
                    <a:solidFill>
                      <a:srgbClr val="FFFFFF"/>
                    </a:solidFill>
                  </a:tcPr>
                </a:tc>
                <a:tc>
                  <a:txBody>
                    <a:bodyPr/>
                    <a:lstStyle/>
                    <a:p>
                      <a:pPr algn="ctr"/>
                      <a:r>
                        <a:rPr sz="1300" b="1">
                          <a:solidFill>
                            <a:srgbClr val="231F20"/>
                          </a:solidFill>
                          <a:latin typeface="Aptos"/>
                        </a:rPr>
                        <a:t>24</a:t>
                      </a:r>
                    </a:p>
                  </a:txBody>
                  <a:tcPr anchor="ctr">
                    <a:solidFill>
                      <a:srgbClr val="C9C6B8"/>
                    </a:solidFill>
                  </a:tcPr>
                </a:tc>
                <a:tc>
                  <a:txBody>
                    <a:bodyPr/>
                    <a:lstStyle/>
                    <a:p>
                      <a:pPr algn="ctr"/>
                      <a:r>
                        <a:rPr sz="1300" b="0">
                          <a:solidFill>
                            <a:srgbClr val="231F20"/>
                          </a:solidFill>
                          <a:latin typeface="Aptos"/>
                        </a:rPr>
                        <a:t>12</a:t>
                      </a:r>
                    </a:p>
                  </a:txBody>
                  <a:tcPr anchor="ctr">
                    <a:solidFill>
                      <a:srgbClr val="FFFFFF"/>
                    </a:solidFill>
                  </a:tcPr>
                </a:tc>
                <a:tc>
                  <a:txBody>
                    <a:bodyPr/>
                    <a:lstStyle/>
                    <a:p>
                      <a:pPr algn="ctr"/>
                      <a:r>
                        <a:rPr sz="1300" b="0">
                          <a:solidFill>
                            <a:srgbClr val="231F20"/>
                          </a:solidFill>
                          <a:latin typeface="Aptos"/>
                        </a:rPr>
                        <a:t>4</a:t>
                      </a:r>
                    </a:p>
                  </a:txBody>
                  <a:tcPr anchor="ctr">
                    <a:solidFill>
                      <a:srgbClr val="FFFFFF"/>
                    </a:solidFill>
                  </a:tcPr>
                </a:tc>
                <a:tc>
                  <a:txBody>
                    <a:bodyPr/>
                    <a:lstStyle/>
                    <a:p>
                      <a:pPr algn="ctr"/>
                      <a:r>
                        <a:rPr sz="1300" b="0">
                          <a:solidFill>
                            <a:srgbClr val="231F20"/>
                          </a:solidFill>
                          <a:latin typeface="Aptos"/>
                        </a:rPr>
                        <a:t>2</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0">
                          <a:solidFill>
                            <a:srgbClr val="231F20"/>
                          </a:solidFill>
                          <a:latin typeface="Aptos"/>
                        </a:rPr>
                        <a:t>6</a:t>
                      </a:r>
                    </a:p>
                  </a:txBody>
                  <a:tcPr anchor="ctr">
                    <a:solidFill>
                      <a:srgbClr val="FFFFFF"/>
                    </a:solidFill>
                  </a:tcPr>
                </a:tc>
                <a:extLst>
                  <a:ext uri="{0D108BD9-81ED-4DB2-BD59-A6C34878D82A}">
                    <a16:rowId xmlns:a16="http://schemas.microsoft.com/office/drawing/2014/main" val="10005"/>
                  </a:ext>
                </a:extLst>
              </a:tr>
              <a:tr h="457200">
                <a:tc>
                  <a:txBody>
                    <a:bodyPr/>
                    <a:lstStyle/>
                    <a:p>
                      <a:pPr algn="l"/>
                      <a:r>
                        <a:rPr sz="1300" b="1">
                          <a:solidFill>
                            <a:srgbClr val="231F20"/>
                          </a:solidFill>
                          <a:latin typeface="Aptos"/>
                        </a:rPr>
                        <a:t>Sep-26</a:t>
                      </a:r>
                    </a:p>
                  </a:txBody>
                  <a:tcPr anchor="ctr">
                    <a:solidFill>
                      <a:srgbClr val="F2F1EC"/>
                    </a:solidFill>
                  </a:tcPr>
                </a:tc>
                <a:tc>
                  <a:txBody>
                    <a:bodyPr/>
                    <a:lstStyle/>
                    <a:p>
                      <a:pPr algn="ctr"/>
                      <a:r>
                        <a:rPr sz="1300" b="0">
                          <a:solidFill>
                            <a:srgbClr val="231F20"/>
                          </a:solidFill>
                          <a:latin typeface="Aptos"/>
                        </a:rPr>
                        <a:t>1</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2</a:t>
                      </a:r>
                    </a:p>
                  </a:txBody>
                  <a:tcPr anchor="ctr">
                    <a:solidFill>
                      <a:srgbClr val="F2F1EC"/>
                    </a:solidFill>
                  </a:tcPr>
                </a:tc>
                <a:tc>
                  <a:txBody>
                    <a:bodyPr/>
                    <a:lstStyle/>
                    <a:p>
                      <a:pPr algn="ctr"/>
                      <a:r>
                        <a:rPr sz="1300" b="0">
                          <a:solidFill>
                            <a:srgbClr val="231F20"/>
                          </a:solidFill>
                          <a:latin typeface="Aptos"/>
                        </a:rPr>
                        <a:t>2</a:t>
                      </a:r>
                    </a:p>
                  </a:txBody>
                  <a:tcPr anchor="ctr">
                    <a:solidFill>
                      <a:srgbClr val="F2F1EC"/>
                    </a:solidFill>
                  </a:tcPr>
                </a:tc>
                <a:tc>
                  <a:txBody>
                    <a:bodyPr/>
                    <a:lstStyle/>
                    <a:p>
                      <a:pPr algn="ctr"/>
                      <a:r>
                        <a:rPr sz="1300" b="1">
                          <a:solidFill>
                            <a:srgbClr val="231F20"/>
                          </a:solidFill>
                          <a:latin typeface="Aptos"/>
                        </a:rPr>
                        <a:t>5</a:t>
                      </a:r>
                    </a:p>
                  </a:txBody>
                  <a:tcPr anchor="ctr">
                    <a:solidFill>
                      <a:srgbClr val="C9C6B8"/>
                    </a:solidFill>
                  </a:tcPr>
                </a:tc>
                <a:tc>
                  <a:txBody>
                    <a:bodyPr/>
                    <a:lstStyle/>
                    <a:p>
                      <a:pPr algn="ctr"/>
                      <a:r>
                        <a:rPr sz="1300" b="0">
                          <a:solidFill>
                            <a:srgbClr val="231F20"/>
                          </a:solidFill>
                          <a:latin typeface="Aptos"/>
                        </a:rPr>
                        <a:t>2</a:t>
                      </a:r>
                    </a:p>
                  </a:txBody>
                  <a:tcPr anchor="ctr">
                    <a:solidFill>
                      <a:srgbClr val="F2F1EC"/>
                    </a:solidFill>
                  </a:tcPr>
                </a:tc>
                <a:tc>
                  <a:txBody>
                    <a:bodyPr/>
                    <a:lstStyle/>
                    <a:p>
                      <a:pPr algn="ctr"/>
                      <a:r>
                        <a:rPr sz="1300" b="0">
                          <a:solidFill>
                            <a:srgbClr val="231F20"/>
                          </a:solidFill>
                          <a:latin typeface="Aptos"/>
                        </a:rPr>
                        <a:t>2</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1</a:t>
                      </a:r>
                    </a:p>
                  </a:txBody>
                  <a:tcPr anchor="ctr">
                    <a:solidFill>
                      <a:srgbClr val="F2F1EC"/>
                    </a:solidFill>
                  </a:tcPr>
                </a:tc>
                <a:extLst>
                  <a:ext uri="{0D108BD9-81ED-4DB2-BD59-A6C34878D82A}">
                    <a16:rowId xmlns:a16="http://schemas.microsoft.com/office/drawing/2014/main" val="10006"/>
                  </a:ext>
                </a:extLst>
              </a:tr>
              <a:tr h="457200">
                <a:tc>
                  <a:txBody>
                    <a:bodyPr/>
                    <a:lstStyle/>
                    <a:p>
                      <a:pPr algn="l"/>
                      <a:r>
                        <a:rPr sz="1300" b="1">
                          <a:solidFill>
                            <a:srgbClr val="231F20"/>
                          </a:solidFill>
                          <a:latin typeface="Aptos"/>
                        </a:rPr>
                        <a:t>Total</a:t>
                      </a:r>
                    </a:p>
                  </a:txBody>
                  <a:tcPr anchor="ctr">
                    <a:solidFill>
                      <a:srgbClr val="B7B4A2"/>
                    </a:solidFill>
                  </a:tcPr>
                </a:tc>
                <a:tc>
                  <a:txBody>
                    <a:bodyPr/>
                    <a:lstStyle/>
                    <a:p>
                      <a:pPr algn="ctr"/>
                      <a:r>
                        <a:rPr sz="1300" b="1">
                          <a:solidFill>
                            <a:srgbClr val="231F20"/>
                          </a:solidFill>
                          <a:latin typeface="Aptos"/>
                        </a:rPr>
                        <a:t>15</a:t>
                      </a:r>
                    </a:p>
                  </a:txBody>
                  <a:tcPr anchor="ctr">
                    <a:solidFill>
                      <a:srgbClr val="B7B4A2"/>
                    </a:solidFill>
                  </a:tcPr>
                </a:tc>
                <a:tc>
                  <a:txBody>
                    <a:bodyPr/>
                    <a:lstStyle/>
                    <a:p>
                      <a:pPr algn="ctr"/>
                      <a:r>
                        <a:rPr sz="1300" b="1">
                          <a:solidFill>
                            <a:srgbClr val="231F20"/>
                          </a:solidFill>
                          <a:latin typeface="Aptos"/>
                        </a:rPr>
                        <a:t>6</a:t>
                      </a:r>
                    </a:p>
                  </a:txBody>
                  <a:tcPr anchor="ctr">
                    <a:solidFill>
                      <a:srgbClr val="B7B4A2"/>
                    </a:solidFill>
                  </a:tcPr>
                </a:tc>
                <a:tc>
                  <a:txBody>
                    <a:bodyPr/>
                    <a:lstStyle/>
                    <a:p>
                      <a:pPr algn="ctr"/>
                      <a:r>
                        <a:rPr sz="1300" b="1">
                          <a:solidFill>
                            <a:srgbClr val="231F20"/>
                          </a:solidFill>
                          <a:latin typeface="Aptos"/>
                        </a:rPr>
                        <a:t>16</a:t>
                      </a:r>
                    </a:p>
                  </a:txBody>
                  <a:tcPr anchor="ctr">
                    <a:solidFill>
                      <a:srgbClr val="B7B4A2"/>
                    </a:solidFill>
                  </a:tcPr>
                </a:tc>
                <a:tc>
                  <a:txBody>
                    <a:bodyPr/>
                    <a:lstStyle/>
                    <a:p>
                      <a:pPr algn="ctr"/>
                      <a:r>
                        <a:rPr sz="1300" b="1">
                          <a:solidFill>
                            <a:srgbClr val="231F20"/>
                          </a:solidFill>
                          <a:latin typeface="Aptos"/>
                        </a:rPr>
                        <a:t>45</a:t>
                      </a:r>
                    </a:p>
                  </a:txBody>
                  <a:tcPr anchor="ctr">
                    <a:solidFill>
                      <a:srgbClr val="B7B4A2"/>
                    </a:solidFill>
                  </a:tcPr>
                </a:tc>
                <a:tc>
                  <a:txBody>
                    <a:bodyPr/>
                    <a:lstStyle/>
                    <a:p>
                      <a:pPr algn="ctr"/>
                      <a:r>
                        <a:rPr sz="1300" b="1">
                          <a:solidFill>
                            <a:srgbClr val="231F20"/>
                          </a:solidFill>
                          <a:latin typeface="Aptos"/>
                        </a:rPr>
                        <a:t>82</a:t>
                      </a:r>
                    </a:p>
                  </a:txBody>
                  <a:tcPr anchor="ctr">
                    <a:solidFill>
                      <a:srgbClr val="B7B4A2"/>
                    </a:solidFill>
                  </a:tcPr>
                </a:tc>
                <a:tc>
                  <a:txBody>
                    <a:bodyPr/>
                    <a:lstStyle/>
                    <a:p>
                      <a:pPr algn="ctr"/>
                      <a:r>
                        <a:rPr sz="1300" b="1">
                          <a:solidFill>
                            <a:srgbClr val="231F20"/>
                          </a:solidFill>
                          <a:latin typeface="Aptos"/>
                        </a:rPr>
                        <a:t>19</a:t>
                      </a:r>
                    </a:p>
                  </a:txBody>
                  <a:tcPr anchor="ctr">
                    <a:solidFill>
                      <a:srgbClr val="B7B4A2"/>
                    </a:solidFill>
                  </a:tcPr>
                </a:tc>
                <a:tc>
                  <a:txBody>
                    <a:bodyPr/>
                    <a:lstStyle/>
                    <a:p>
                      <a:pPr algn="ctr"/>
                      <a:r>
                        <a:rPr sz="1300" b="1">
                          <a:solidFill>
                            <a:srgbClr val="231F20"/>
                          </a:solidFill>
                          <a:latin typeface="Aptos"/>
                        </a:rPr>
                        <a:t>21</a:t>
                      </a:r>
                    </a:p>
                  </a:txBody>
                  <a:tcPr anchor="ctr">
                    <a:solidFill>
                      <a:srgbClr val="B7B4A2"/>
                    </a:solidFill>
                  </a:tcPr>
                </a:tc>
                <a:tc>
                  <a:txBody>
                    <a:bodyPr/>
                    <a:lstStyle/>
                    <a:p>
                      <a:pPr algn="ctr"/>
                      <a:r>
                        <a:rPr sz="1300" b="1">
                          <a:solidFill>
                            <a:srgbClr val="231F20"/>
                          </a:solidFill>
                          <a:latin typeface="Aptos"/>
                        </a:rPr>
                        <a:t>8</a:t>
                      </a:r>
                    </a:p>
                  </a:txBody>
                  <a:tcPr anchor="ctr">
                    <a:solidFill>
                      <a:srgbClr val="B7B4A2"/>
                    </a:solidFill>
                  </a:tcPr>
                </a:tc>
                <a:tc>
                  <a:txBody>
                    <a:bodyPr/>
                    <a:lstStyle/>
                    <a:p>
                      <a:pPr algn="ctr"/>
                      <a:r>
                        <a:rPr sz="1300" b="1" dirty="0">
                          <a:solidFill>
                            <a:srgbClr val="231F20"/>
                          </a:solidFill>
                          <a:latin typeface="Aptos"/>
                        </a:rPr>
                        <a:t>4</a:t>
                      </a:r>
                    </a:p>
                  </a:txBody>
                  <a:tcPr anchor="ctr">
                    <a:solidFill>
                      <a:srgbClr val="B7B4A2"/>
                    </a:solidFill>
                  </a:tcPr>
                </a:tc>
                <a:tc>
                  <a:txBody>
                    <a:bodyPr/>
                    <a:lstStyle/>
                    <a:p>
                      <a:pPr algn="ctr"/>
                      <a:r>
                        <a:rPr sz="1300" b="1" dirty="0">
                          <a:solidFill>
                            <a:srgbClr val="231F20"/>
                          </a:solidFill>
                          <a:latin typeface="Aptos"/>
                        </a:rPr>
                        <a:t>30</a:t>
                      </a:r>
                    </a:p>
                  </a:txBody>
                  <a:tcPr anchor="ctr">
                    <a:solidFill>
                      <a:srgbClr val="B7B4A2"/>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18316797"/>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70F4-E192-C539-99D5-EFF8ACB9BEB5}"/>
              </a:ext>
            </a:extLst>
          </p:cNvPr>
          <p:cNvSpPr>
            <a:spLocks noGrp="1"/>
          </p:cNvSpPr>
          <p:nvPr>
            <p:ph type="title"/>
          </p:nvPr>
        </p:nvSpPr>
        <p:spPr>
          <a:xfrm>
            <a:off x="382361" y="377484"/>
            <a:ext cx="10515600" cy="560667"/>
          </a:xfrm>
        </p:spPr>
        <p:txBody>
          <a:bodyPr/>
          <a:lstStyle/>
          <a:p>
            <a:r>
              <a:rPr lang="en-US" b="0" dirty="0">
                <a:solidFill>
                  <a:srgbClr val="000000"/>
                </a:solidFill>
                <a:ea typeface="Arial" pitchFamily="34" charset="-122"/>
                <a:cs typeface="Arial" pitchFamily="34" charset="-120"/>
              </a:rPr>
              <a:t>Qualified &amp; Converted Website Enquiries</a:t>
            </a:r>
            <a:br>
              <a:rPr lang="en-US" b="0" dirty="0"/>
            </a:br>
            <a:endParaRPr lang="en-US" b="0" dirty="0"/>
          </a:p>
        </p:txBody>
      </p:sp>
      <p:sp>
        <p:nvSpPr>
          <p:cNvPr id="30" name="Rounded Rectangle 3">
            <a:extLst>
              <a:ext uri="{FF2B5EF4-FFF2-40B4-BE49-F238E27FC236}">
                <a16:creationId xmlns:a16="http://schemas.microsoft.com/office/drawing/2014/main" id="{F63BDAAD-7700-3922-39CE-46E4B87A112C}"/>
              </a:ext>
            </a:extLst>
          </p:cNvPr>
          <p:cNvSpPr/>
          <p:nvPr/>
        </p:nvSpPr>
        <p:spPr>
          <a:xfrm>
            <a:off x="1798167" y="1273625"/>
            <a:ext cx="2651760" cy="914400"/>
          </a:xfrm>
          <a:prstGeom prst="roundRect">
            <a:avLst>
              <a:gd name="adj" fmla="val 6000"/>
            </a:avLst>
          </a:prstGeom>
          <a:solidFill>
            <a:srgbClr val="ECEAE3"/>
          </a:solidFill>
          <a:ln>
            <a:noFill/>
          </a:ln>
          <a:effectLst/>
        </p:spPr>
        <p:style>
          <a:lnRef idx="1">
            <a:schemeClr val="accent1"/>
          </a:lnRef>
          <a:fillRef idx="3">
            <a:schemeClr val="accent1"/>
          </a:fillRef>
          <a:effectRef idx="2">
            <a:schemeClr val="accent1"/>
          </a:effectRef>
          <a:fontRef idx="minor">
            <a:schemeClr val="lt1"/>
          </a:fontRef>
        </p:style>
        <p:txBody>
          <a:bodyPr wrap="square" tIns="54864" bIns="18288" rtlCol="0" anchor="ctr"/>
          <a:lstStyle/>
          <a:p>
            <a:pPr algn="ctr"/>
            <a:r>
              <a:rPr sz="3000" b="1">
                <a:solidFill>
                  <a:srgbClr val="231F20"/>
                </a:solidFill>
                <a:latin typeface="Aptos"/>
              </a:rPr>
              <a:t>4.9%</a:t>
            </a:r>
          </a:p>
          <a:p>
            <a:pPr algn="ctr"/>
            <a:r>
              <a:rPr sz="1200" b="1">
                <a:solidFill>
                  <a:srgbClr val="231F20"/>
                </a:solidFill>
                <a:latin typeface="Aptos"/>
              </a:rPr>
              <a:t>Overall Conversion Rate</a:t>
            </a:r>
          </a:p>
          <a:p>
            <a:pPr algn="ctr"/>
            <a:r>
              <a:rPr sz="1050">
                <a:solidFill>
                  <a:srgbClr val="6E6B63"/>
                </a:solidFill>
                <a:latin typeface="Aptos"/>
              </a:rPr>
              <a:t>4 converted / 82 total leads</a:t>
            </a:r>
          </a:p>
        </p:txBody>
      </p:sp>
      <p:sp>
        <p:nvSpPr>
          <p:cNvPr id="34" name="Rounded Rectangle 4">
            <a:extLst>
              <a:ext uri="{FF2B5EF4-FFF2-40B4-BE49-F238E27FC236}">
                <a16:creationId xmlns:a16="http://schemas.microsoft.com/office/drawing/2014/main" id="{3C0DC290-5375-0D24-3463-1DC586255C8E}"/>
              </a:ext>
            </a:extLst>
          </p:cNvPr>
          <p:cNvSpPr/>
          <p:nvPr/>
        </p:nvSpPr>
        <p:spPr>
          <a:xfrm>
            <a:off x="4769967" y="1273625"/>
            <a:ext cx="2651760" cy="914400"/>
          </a:xfrm>
          <a:prstGeom prst="roundRect">
            <a:avLst>
              <a:gd name="adj" fmla="val 6000"/>
            </a:avLst>
          </a:prstGeom>
          <a:solidFill>
            <a:srgbClr val="ECEAE3"/>
          </a:solidFill>
          <a:ln>
            <a:noFill/>
          </a:ln>
          <a:effectLst/>
        </p:spPr>
        <p:style>
          <a:lnRef idx="1">
            <a:schemeClr val="accent1"/>
          </a:lnRef>
          <a:fillRef idx="3">
            <a:schemeClr val="accent1"/>
          </a:fillRef>
          <a:effectRef idx="2">
            <a:schemeClr val="accent1"/>
          </a:effectRef>
          <a:fontRef idx="minor">
            <a:schemeClr val="lt1"/>
          </a:fontRef>
        </p:style>
        <p:txBody>
          <a:bodyPr wrap="square" tIns="54864" bIns="18288" rtlCol="0" anchor="ctr"/>
          <a:lstStyle/>
          <a:p>
            <a:pPr algn="ctr"/>
            <a:r>
              <a:rPr sz="3000" b="1">
                <a:solidFill>
                  <a:srgbClr val="231F20"/>
                </a:solidFill>
                <a:latin typeface="Aptos"/>
              </a:rPr>
              <a:t>14.6%</a:t>
            </a:r>
          </a:p>
          <a:p>
            <a:pPr algn="ctr"/>
            <a:r>
              <a:rPr sz="1200" b="1">
                <a:solidFill>
                  <a:srgbClr val="231F20"/>
                </a:solidFill>
                <a:latin typeface="Aptos"/>
              </a:rPr>
              <a:t>Qualified + Converted Rate</a:t>
            </a:r>
          </a:p>
          <a:p>
            <a:pPr algn="ctr"/>
            <a:r>
              <a:rPr sz="1050">
                <a:solidFill>
                  <a:srgbClr val="6E6B63"/>
                </a:solidFill>
                <a:latin typeface="Aptos"/>
              </a:rPr>
              <a:t>12 of 82 total leads</a:t>
            </a:r>
          </a:p>
        </p:txBody>
      </p:sp>
      <p:sp>
        <p:nvSpPr>
          <p:cNvPr id="36" name="Rounded Rectangle 5">
            <a:extLst>
              <a:ext uri="{FF2B5EF4-FFF2-40B4-BE49-F238E27FC236}">
                <a16:creationId xmlns:a16="http://schemas.microsoft.com/office/drawing/2014/main" id="{D3A0EE5B-C7E5-096E-F251-EDAE27DD5819}"/>
              </a:ext>
            </a:extLst>
          </p:cNvPr>
          <p:cNvSpPr/>
          <p:nvPr/>
        </p:nvSpPr>
        <p:spPr>
          <a:xfrm>
            <a:off x="7741767" y="1273625"/>
            <a:ext cx="2651760" cy="914400"/>
          </a:xfrm>
          <a:prstGeom prst="roundRect">
            <a:avLst>
              <a:gd name="adj" fmla="val 6000"/>
            </a:avLst>
          </a:prstGeom>
          <a:solidFill>
            <a:srgbClr val="ECEAE3"/>
          </a:solidFill>
          <a:ln>
            <a:noFill/>
          </a:ln>
          <a:effectLst/>
        </p:spPr>
        <p:style>
          <a:lnRef idx="1">
            <a:schemeClr val="accent1"/>
          </a:lnRef>
          <a:fillRef idx="3">
            <a:schemeClr val="accent1"/>
          </a:fillRef>
          <a:effectRef idx="2">
            <a:schemeClr val="accent1"/>
          </a:effectRef>
          <a:fontRef idx="minor">
            <a:schemeClr val="lt1"/>
          </a:fontRef>
        </p:style>
        <p:txBody>
          <a:bodyPr wrap="square" tIns="54864" bIns="18288" rtlCol="0" anchor="ctr"/>
          <a:lstStyle/>
          <a:p>
            <a:pPr algn="ctr"/>
            <a:r>
              <a:rPr sz="3000" b="1">
                <a:solidFill>
                  <a:srgbClr val="231F20"/>
                </a:solidFill>
                <a:latin typeface="Aptos"/>
              </a:rPr>
              <a:t>82</a:t>
            </a:r>
          </a:p>
          <a:p>
            <a:pPr algn="ctr"/>
            <a:r>
              <a:rPr sz="1200" b="1">
                <a:solidFill>
                  <a:srgbClr val="231F20"/>
                </a:solidFill>
                <a:latin typeface="Aptos"/>
              </a:rPr>
              <a:t>Total Website Enquiries</a:t>
            </a:r>
          </a:p>
          <a:p>
            <a:pPr algn="ctr"/>
            <a:r>
              <a:rPr sz="1050">
                <a:solidFill>
                  <a:srgbClr val="6E6B63"/>
                </a:solidFill>
                <a:latin typeface="Aptos"/>
              </a:rPr>
              <a:t>Apr – Sep 2026</a:t>
            </a:r>
          </a:p>
        </p:txBody>
      </p:sp>
      <p:sp>
        <p:nvSpPr>
          <p:cNvPr id="38" name="TextBox 37">
            <a:extLst>
              <a:ext uri="{FF2B5EF4-FFF2-40B4-BE49-F238E27FC236}">
                <a16:creationId xmlns:a16="http://schemas.microsoft.com/office/drawing/2014/main" id="{315548B5-086A-54AC-96D8-4998B41972A0}"/>
              </a:ext>
            </a:extLst>
          </p:cNvPr>
          <p:cNvSpPr txBox="1"/>
          <p:nvPr/>
        </p:nvSpPr>
        <p:spPr>
          <a:xfrm>
            <a:off x="365760" y="2215456"/>
            <a:ext cx="11430000" cy="365760"/>
          </a:xfrm>
          <a:prstGeom prst="rect">
            <a:avLst/>
          </a:prstGeom>
          <a:noFill/>
        </p:spPr>
        <p:txBody>
          <a:bodyPr wrap="none">
            <a:spAutoFit/>
          </a:bodyPr>
          <a:lstStyle/>
          <a:p>
            <a:r>
              <a:rPr sz="1500" i="1">
                <a:solidFill>
                  <a:srgbClr val="6E6B63"/>
                </a:solidFill>
                <a:latin typeface="Aptos"/>
              </a:rPr>
              <a:t>One row per unique account &amp; modality (strongest status shown)</a:t>
            </a:r>
          </a:p>
        </p:txBody>
      </p:sp>
      <p:graphicFrame>
        <p:nvGraphicFramePr>
          <p:cNvPr id="40" name="Table 39">
            <a:extLst>
              <a:ext uri="{FF2B5EF4-FFF2-40B4-BE49-F238E27FC236}">
                <a16:creationId xmlns:a16="http://schemas.microsoft.com/office/drawing/2014/main" id="{DF6F4497-D6C8-404C-6686-0594A559A610}"/>
              </a:ext>
            </a:extLst>
          </p:cNvPr>
          <p:cNvGraphicFramePr>
            <a:graphicFrameLocks noGrp="1"/>
          </p:cNvGraphicFramePr>
          <p:nvPr>
            <p:extLst>
              <p:ext uri="{D42A27DB-BD31-4B8C-83A1-F6EECF244321}">
                <p14:modId xmlns:p14="http://schemas.microsoft.com/office/powerpoint/2010/main" val="1513903773"/>
              </p:ext>
            </p:extLst>
          </p:nvPr>
        </p:nvGraphicFramePr>
        <p:xfrm>
          <a:off x="274320" y="2581217"/>
          <a:ext cx="11658600" cy="3718560"/>
        </p:xfrm>
        <a:graphic>
          <a:graphicData uri="http://schemas.openxmlformats.org/drawingml/2006/table">
            <a:tbl>
              <a:tblPr firstRow="1" bandRow="1">
                <a:tableStyleId>{5C22544A-7EE6-4342-B048-85BDC9FD1C3A}</a:tableStyleId>
              </a:tblPr>
              <a:tblGrid>
                <a:gridCol w="283464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2148840">
                  <a:extLst>
                    <a:ext uri="{9D8B030D-6E8A-4147-A177-3AD203B41FA5}">
                      <a16:colId xmlns:a16="http://schemas.microsoft.com/office/drawing/2014/main" val="20004"/>
                    </a:ext>
                  </a:extLst>
                </a:gridCol>
                <a:gridCol w="640080">
                  <a:extLst>
                    <a:ext uri="{9D8B030D-6E8A-4147-A177-3AD203B41FA5}">
                      <a16:colId xmlns:a16="http://schemas.microsoft.com/office/drawing/2014/main" val="20005"/>
                    </a:ext>
                  </a:extLst>
                </a:gridCol>
                <a:gridCol w="2286000">
                  <a:extLst>
                    <a:ext uri="{9D8B030D-6E8A-4147-A177-3AD203B41FA5}">
                      <a16:colId xmlns:a16="http://schemas.microsoft.com/office/drawing/2014/main" val="20006"/>
                    </a:ext>
                  </a:extLst>
                </a:gridCol>
              </a:tblGrid>
              <a:tr h="292608">
                <a:tc>
                  <a:txBody>
                    <a:bodyPr/>
                    <a:lstStyle/>
                    <a:p>
                      <a:r>
                        <a:rPr sz="1100" b="1">
                          <a:solidFill>
                            <a:srgbClr val="231F20"/>
                          </a:solidFill>
                          <a:latin typeface="Aptos"/>
                        </a:rPr>
                        <a:t>Company</a:t>
                      </a:r>
                    </a:p>
                  </a:txBody>
                  <a:tcPr anchor="ctr">
                    <a:solidFill>
                      <a:srgbClr val="FFFFFF"/>
                    </a:solidFill>
                  </a:tcPr>
                </a:tc>
                <a:tc>
                  <a:txBody>
                    <a:bodyPr/>
                    <a:lstStyle/>
                    <a:p>
                      <a:r>
                        <a:rPr sz="1100" b="1">
                          <a:solidFill>
                            <a:srgbClr val="231F20"/>
                          </a:solidFill>
                          <a:latin typeface="Aptos"/>
                        </a:rPr>
                        <a:t>Lead Status</a:t>
                      </a:r>
                    </a:p>
                  </a:txBody>
                  <a:tcPr anchor="ctr">
                    <a:solidFill>
                      <a:srgbClr val="FFFFFF"/>
                    </a:solidFill>
                  </a:tcPr>
                </a:tc>
                <a:tc>
                  <a:txBody>
                    <a:bodyPr/>
                    <a:lstStyle/>
                    <a:p>
                      <a:r>
                        <a:rPr sz="1100" b="1">
                          <a:solidFill>
                            <a:srgbClr val="231F20"/>
                          </a:solidFill>
                          <a:latin typeface="Aptos"/>
                        </a:rPr>
                        <a:t>Opportunity Status</a:t>
                      </a:r>
                    </a:p>
                  </a:txBody>
                  <a:tcPr anchor="ctr">
                    <a:solidFill>
                      <a:srgbClr val="FFFFFF"/>
                    </a:solidFill>
                  </a:tcPr>
                </a:tc>
                <a:tc>
                  <a:txBody>
                    <a:bodyPr/>
                    <a:lstStyle/>
                    <a:p>
                      <a:r>
                        <a:rPr sz="1100" b="1">
                          <a:solidFill>
                            <a:srgbClr val="231F20"/>
                          </a:solidFill>
                          <a:latin typeface="Aptos"/>
                        </a:rPr>
                        <a:t>Modality</a:t>
                      </a:r>
                    </a:p>
                  </a:txBody>
                  <a:tcPr anchor="ctr">
                    <a:solidFill>
                      <a:srgbClr val="FFFFFF"/>
                    </a:solidFill>
                  </a:tcPr>
                </a:tc>
                <a:tc>
                  <a:txBody>
                    <a:bodyPr/>
                    <a:lstStyle/>
                    <a:p>
                      <a:r>
                        <a:rPr sz="1100" b="1">
                          <a:solidFill>
                            <a:srgbClr val="231F20"/>
                          </a:solidFill>
                          <a:latin typeface="Aptos"/>
                        </a:rPr>
                        <a:t>Lead Source</a:t>
                      </a:r>
                    </a:p>
                  </a:txBody>
                  <a:tcPr anchor="ctr">
                    <a:solidFill>
                      <a:srgbClr val="FFFFFF"/>
                    </a:solidFill>
                  </a:tcPr>
                </a:tc>
                <a:tc>
                  <a:txBody>
                    <a:bodyPr/>
                    <a:lstStyle/>
                    <a:p>
                      <a:r>
                        <a:rPr sz="1100" b="1">
                          <a:solidFill>
                            <a:srgbClr val="231F20"/>
                          </a:solidFill>
                          <a:latin typeface="Aptos"/>
                        </a:rPr>
                        <a:t>Rating</a:t>
                      </a:r>
                    </a:p>
                  </a:txBody>
                  <a:tcPr anchor="ctr">
                    <a:solidFill>
                      <a:srgbClr val="FFFFFF"/>
                    </a:solidFill>
                  </a:tcPr>
                </a:tc>
                <a:tc>
                  <a:txBody>
                    <a:bodyPr/>
                    <a:lstStyle/>
                    <a:p>
                      <a:r>
                        <a:rPr sz="1100" b="1">
                          <a:solidFill>
                            <a:srgbClr val="231F20"/>
                          </a:solidFill>
                          <a:latin typeface="Aptos"/>
                        </a:rPr>
                        <a:t>Lead Owner</a:t>
                      </a:r>
                    </a:p>
                  </a:txBody>
                  <a:tcPr anchor="ctr">
                    <a:solidFill>
                      <a:srgbClr val="FFFFFF"/>
                    </a:solidFill>
                  </a:tcPr>
                </a:tc>
                <a:extLst>
                  <a:ext uri="{0D108BD9-81ED-4DB2-BD59-A6C34878D82A}">
                    <a16:rowId xmlns:a16="http://schemas.microsoft.com/office/drawing/2014/main" val="10000"/>
                  </a:ext>
                </a:extLst>
              </a:tr>
              <a:tr h="274320">
                <a:tc>
                  <a:txBody>
                    <a:bodyPr/>
                    <a:lstStyle/>
                    <a:p>
                      <a:r>
                        <a:rPr sz="1000">
                          <a:solidFill>
                            <a:srgbClr val="231F20"/>
                          </a:solidFill>
                          <a:latin typeface="Aptos"/>
                        </a:rPr>
                        <a:t>AlRazi Pharmaceutical Industries</a:t>
                      </a:r>
                    </a:p>
                  </a:txBody>
                  <a:tcPr anchor="ctr">
                    <a:solidFill>
                      <a:srgbClr val="FCF3D3"/>
                    </a:solidFill>
                  </a:tcPr>
                </a:tc>
                <a:tc>
                  <a:txBody>
                    <a:bodyPr/>
                    <a:lstStyle/>
                    <a:p>
                      <a:r>
                        <a:rPr sz="1000" b="1">
                          <a:solidFill>
                            <a:srgbClr val="1E7B34"/>
                          </a:solidFill>
                          <a:latin typeface="Aptos"/>
                        </a:rPr>
                        <a:t>Converted</a:t>
                      </a:r>
                    </a:p>
                  </a:txBody>
                  <a:tcPr anchor="ctr">
                    <a:solidFill>
                      <a:srgbClr val="FCF3D3"/>
                    </a:solidFill>
                  </a:tcPr>
                </a:tc>
                <a:tc>
                  <a:txBody>
                    <a:bodyPr/>
                    <a:lstStyle/>
                    <a:p>
                      <a:r>
                        <a:rPr sz="1000" b="1">
                          <a:solidFill>
                            <a:srgbClr val="231F20"/>
                          </a:solidFill>
                          <a:latin typeface="Aptos"/>
                        </a:rPr>
                        <a:t>Budgetary</a:t>
                      </a:r>
                    </a:p>
                  </a:txBody>
                  <a:tcPr anchor="ctr">
                    <a:solidFill>
                      <a:srgbClr val="FCF3D3"/>
                    </a:solidFill>
                  </a:tcPr>
                </a:tc>
                <a:tc>
                  <a:txBody>
                    <a:bodyPr/>
                    <a:lstStyle/>
                    <a:p>
                      <a:r>
                        <a:rPr sz="1000">
                          <a:solidFill>
                            <a:srgbClr val="231F20"/>
                          </a:solidFill>
                          <a:latin typeface="Aptos"/>
                        </a:rPr>
                        <a:t>Softgel</a:t>
                      </a:r>
                    </a:p>
                  </a:txBody>
                  <a:tcPr anchor="ctr">
                    <a:solidFill>
                      <a:srgbClr val="FCF3D3"/>
                    </a:solidFill>
                  </a:tcPr>
                </a:tc>
                <a:tc>
                  <a:txBody>
                    <a:bodyPr/>
                    <a:lstStyle/>
                    <a:p>
                      <a:r>
                        <a:rPr sz="1000">
                          <a:solidFill>
                            <a:srgbClr val="231F20"/>
                          </a:solidFill>
                          <a:latin typeface="Aptos"/>
                        </a:rPr>
                        <a:t>Website / Phone enquiry</a:t>
                      </a:r>
                    </a:p>
                  </a:txBody>
                  <a:tcPr anchor="ctr">
                    <a:solidFill>
                      <a:srgbClr val="FCF3D3"/>
                    </a:solidFill>
                  </a:tcPr>
                </a:tc>
                <a:tc>
                  <a:txBody>
                    <a:bodyPr/>
                    <a:lstStyle/>
                    <a:p>
                      <a:r>
                        <a:rPr sz="1000">
                          <a:solidFill>
                            <a:srgbClr val="231F20"/>
                          </a:solidFill>
                          <a:latin typeface="Aptos"/>
                        </a:rPr>
                        <a:t>Warm</a:t>
                      </a:r>
                    </a:p>
                  </a:txBody>
                  <a:tcPr anchor="ctr">
                    <a:solidFill>
                      <a:srgbClr val="FCF3D3"/>
                    </a:solidFill>
                  </a:tcPr>
                </a:tc>
                <a:tc>
                  <a:txBody>
                    <a:bodyPr/>
                    <a:lstStyle/>
                    <a:p>
                      <a:r>
                        <a:rPr sz="1000">
                          <a:solidFill>
                            <a:srgbClr val="231F20"/>
                          </a:solidFill>
                          <a:latin typeface="Aptos"/>
                        </a:rPr>
                        <a:t>Namrata Das</a:t>
                      </a:r>
                    </a:p>
                  </a:txBody>
                  <a:tcPr anchor="ctr">
                    <a:solidFill>
                      <a:srgbClr val="FCF3D3"/>
                    </a:solidFill>
                  </a:tcPr>
                </a:tc>
                <a:extLst>
                  <a:ext uri="{0D108BD9-81ED-4DB2-BD59-A6C34878D82A}">
                    <a16:rowId xmlns:a16="http://schemas.microsoft.com/office/drawing/2014/main" val="10001"/>
                  </a:ext>
                </a:extLst>
              </a:tr>
              <a:tr h="274320">
                <a:tc>
                  <a:txBody>
                    <a:bodyPr/>
                    <a:lstStyle/>
                    <a:p>
                      <a:r>
                        <a:rPr sz="1000">
                          <a:solidFill>
                            <a:srgbClr val="231F20"/>
                          </a:solidFill>
                          <a:latin typeface="Aptos"/>
                        </a:rPr>
                        <a:t>GenAide Pharmaceutical PVT LTD.</a:t>
                      </a:r>
                    </a:p>
                  </a:txBody>
                  <a:tcPr anchor="ctr">
                    <a:solidFill>
                      <a:srgbClr val="FCF3D3"/>
                    </a:solidFill>
                  </a:tcPr>
                </a:tc>
                <a:tc>
                  <a:txBody>
                    <a:bodyPr/>
                    <a:lstStyle/>
                    <a:p>
                      <a:r>
                        <a:rPr sz="1000" b="1">
                          <a:solidFill>
                            <a:srgbClr val="1E7B34"/>
                          </a:solidFill>
                          <a:latin typeface="Aptos"/>
                        </a:rPr>
                        <a:t>Converted</a:t>
                      </a:r>
                    </a:p>
                  </a:txBody>
                  <a:tcPr anchor="ctr">
                    <a:solidFill>
                      <a:srgbClr val="FCF3D3"/>
                    </a:solidFill>
                  </a:tcPr>
                </a:tc>
                <a:tc>
                  <a:txBody>
                    <a:bodyPr/>
                    <a:lstStyle/>
                    <a:p>
                      <a:r>
                        <a:rPr sz="1000" b="1">
                          <a:solidFill>
                            <a:srgbClr val="B3261E"/>
                          </a:solidFill>
                          <a:latin typeface="Aptos"/>
                        </a:rPr>
                        <a:t>Loss</a:t>
                      </a:r>
                    </a:p>
                  </a:txBody>
                  <a:tcPr anchor="ctr">
                    <a:solidFill>
                      <a:srgbClr val="FCF3D3"/>
                    </a:solidFill>
                  </a:tcPr>
                </a:tc>
                <a:tc>
                  <a:txBody>
                    <a:bodyPr/>
                    <a:lstStyle/>
                    <a:p>
                      <a:r>
                        <a:rPr sz="1000">
                          <a:solidFill>
                            <a:srgbClr val="231F20"/>
                          </a:solidFill>
                          <a:latin typeface="Aptos"/>
                        </a:rPr>
                        <a:t>Softgel</a:t>
                      </a:r>
                    </a:p>
                  </a:txBody>
                  <a:tcPr anchor="ctr">
                    <a:solidFill>
                      <a:srgbClr val="FCF3D3"/>
                    </a:solidFill>
                  </a:tcPr>
                </a:tc>
                <a:tc>
                  <a:txBody>
                    <a:bodyPr/>
                    <a:lstStyle/>
                    <a:p>
                      <a:r>
                        <a:rPr sz="1000">
                          <a:solidFill>
                            <a:srgbClr val="231F20"/>
                          </a:solidFill>
                          <a:latin typeface="Aptos"/>
                        </a:rPr>
                        <a:t>Website / Phone enquiry</a:t>
                      </a:r>
                    </a:p>
                  </a:txBody>
                  <a:tcPr anchor="ctr">
                    <a:solidFill>
                      <a:srgbClr val="FCF3D3"/>
                    </a:solidFill>
                  </a:tcPr>
                </a:tc>
                <a:tc>
                  <a:txBody>
                    <a:bodyPr/>
                    <a:lstStyle/>
                    <a:p>
                      <a:r>
                        <a:rPr sz="1000">
                          <a:solidFill>
                            <a:srgbClr val="231F20"/>
                          </a:solidFill>
                          <a:latin typeface="Aptos"/>
                        </a:rPr>
                        <a:t>Warm</a:t>
                      </a:r>
                    </a:p>
                  </a:txBody>
                  <a:tcPr anchor="ctr">
                    <a:solidFill>
                      <a:srgbClr val="FCF3D3"/>
                    </a:solidFill>
                  </a:tcPr>
                </a:tc>
                <a:tc>
                  <a:txBody>
                    <a:bodyPr/>
                    <a:lstStyle/>
                    <a:p>
                      <a:r>
                        <a:rPr sz="1000">
                          <a:solidFill>
                            <a:srgbClr val="231F20"/>
                          </a:solidFill>
                          <a:latin typeface="Aptos"/>
                        </a:rPr>
                        <a:t>Ramkumar V</a:t>
                      </a:r>
                    </a:p>
                  </a:txBody>
                  <a:tcPr anchor="ctr">
                    <a:solidFill>
                      <a:srgbClr val="FCF3D3"/>
                    </a:solidFill>
                  </a:tcPr>
                </a:tc>
                <a:extLst>
                  <a:ext uri="{0D108BD9-81ED-4DB2-BD59-A6C34878D82A}">
                    <a16:rowId xmlns:a16="http://schemas.microsoft.com/office/drawing/2014/main" val="10002"/>
                  </a:ext>
                </a:extLst>
              </a:tr>
              <a:tr h="274320">
                <a:tc>
                  <a:txBody>
                    <a:bodyPr/>
                    <a:lstStyle/>
                    <a:p>
                      <a:r>
                        <a:rPr sz="1000">
                          <a:solidFill>
                            <a:srgbClr val="231F20"/>
                          </a:solidFill>
                          <a:latin typeface="Aptos"/>
                        </a:rPr>
                        <a:t>Layanpharma Ltd</a:t>
                      </a:r>
                    </a:p>
                  </a:txBody>
                  <a:tcPr anchor="ctr">
                    <a:solidFill>
                      <a:srgbClr val="FCF3D3"/>
                    </a:solidFill>
                  </a:tcPr>
                </a:tc>
                <a:tc>
                  <a:txBody>
                    <a:bodyPr/>
                    <a:lstStyle/>
                    <a:p>
                      <a:r>
                        <a:rPr sz="1000" b="1">
                          <a:solidFill>
                            <a:srgbClr val="1E7B34"/>
                          </a:solidFill>
                          <a:latin typeface="Aptos"/>
                        </a:rPr>
                        <a:t>Converted</a:t>
                      </a:r>
                    </a:p>
                  </a:txBody>
                  <a:tcPr anchor="ctr">
                    <a:solidFill>
                      <a:srgbClr val="FCF3D3"/>
                    </a:solidFill>
                  </a:tcPr>
                </a:tc>
                <a:tc>
                  <a:txBody>
                    <a:bodyPr/>
                    <a:lstStyle/>
                    <a:p>
                      <a:r>
                        <a:rPr sz="1000" b="1">
                          <a:solidFill>
                            <a:srgbClr val="231F20"/>
                          </a:solidFill>
                          <a:latin typeface="Aptos"/>
                        </a:rPr>
                        <a:t>Confident</a:t>
                      </a:r>
                    </a:p>
                  </a:txBody>
                  <a:tcPr anchor="ctr">
                    <a:solidFill>
                      <a:srgbClr val="FCF3D3"/>
                    </a:solidFill>
                  </a:tcPr>
                </a:tc>
                <a:tc>
                  <a:txBody>
                    <a:bodyPr/>
                    <a:lstStyle/>
                    <a:p>
                      <a:r>
                        <a:rPr sz="1000">
                          <a:solidFill>
                            <a:srgbClr val="231F20"/>
                          </a:solidFill>
                          <a:latin typeface="Aptos"/>
                        </a:rPr>
                        <a:t>Softgel</a:t>
                      </a:r>
                    </a:p>
                  </a:txBody>
                  <a:tcPr anchor="ctr">
                    <a:solidFill>
                      <a:srgbClr val="FCF3D3"/>
                    </a:solidFill>
                  </a:tcPr>
                </a:tc>
                <a:tc>
                  <a:txBody>
                    <a:bodyPr/>
                    <a:lstStyle/>
                    <a:p>
                      <a:r>
                        <a:rPr sz="1000">
                          <a:solidFill>
                            <a:srgbClr val="231F20"/>
                          </a:solidFill>
                          <a:latin typeface="Aptos"/>
                        </a:rPr>
                        <a:t>Website / Phone enquiry</a:t>
                      </a:r>
                    </a:p>
                  </a:txBody>
                  <a:tcPr anchor="ctr">
                    <a:solidFill>
                      <a:srgbClr val="FCF3D3"/>
                    </a:solidFill>
                  </a:tcPr>
                </a:tc>
                <a:tc>
                  <a:txBody>
                    <a:bodyPr/>
                    <a:lstStyle/>
                    <a:p>
                      <a:r>
                        <a:rPr sz="1000">
                          <a:solidFill>
                            <a:srgbClr val="231F20"/>
                          </a:solidFill>
                          <a:latin typeface="Aptos"/>
                        </a:rPr>
                        <a:t>Warm</a:t>
                      </a:r>
                    </a:p>
                  </a:txBody>
                  <a:tcPr anchor="ctr">
                    <a:solidFill>
                      <a:srgbClr val="FCF3D3"/>
                    </a:solidFill>
                  </a:tcPr>
                </a:tc>
                <a:tc>
                  <a:txBody>
                    <a:bodyPr/>
                    <a:lstStyle/>
                    <a:p>
                      <a:r>
                        <a:rPr sz="1000">
                          <a:solidFill>
                            <a:srgbClr val="231F20"/>
                          </a:solidFill>
                          <a:latin typeface="Aptos"/>
                        </a:rPr>
                        <a:t>Ramkumar V</a:t>
                      </a:r>
                    </a:p>
                  </a:txBody>
                  <a:tcPr anchor="ctr">
                    <a:solidFill>
                      <a:srgbClr val="FCF3D3"/>
                    </a:solidFill>
                  </a:tcPr>
                </a:tc>
                <a:extLst>
                  <a:ext uri="{0D108BD9-81ED-4DB2-BD59-A6C34878D82A}">
                    <a16:rowId xmlns:a16="http://schemas.microsoft.com/office/drawing/2014/main" val="10003"/>
                  </a:ext>
                </a:extLst>
              </a:tr>
              <a:tr h="274320">
                <a:tc>
                  <a:txBody>
                    <a:bodyPr/>
                    <a:lstStyle/>
                    <a:p>
                      <a:r>
                        <a:rPr sz="1000">
                          <a:solidFill>
                            <a:srgbClr val="231F20"/>
                          </a:solidFill>
                          <a:latin typeface="Aptos"/>
                        </a:rPr>
                        <a:t>Stem Pharma Co., Ltd.</a:t>
                      </a:r>
                    </a:p>
                  </a:txBody>
                  <a:tcPr anchor="ctr">
                    <a:solidFill>
                      <a:srgbClr val="FCF3D3"/>
                    </a:solidFill>
                  </a:tcPr>
                </a:tc>
                <a:tc>
                  <a:txBody>
                    <a:bodyPr/>
                    <a:lstStyle/>
                    <a:p>
                      <a:r>
                        <a:rPr sz="1000" b="1">
                          <a:solidFill>
                            <a:srgbClr val="1E7B34"/>
                          </a:solidFill>
                          <a:latin typeface="Aptos"/>
                        </a:rPr>
                        <a:t>Converted</a:t>
                      </a:r>
                    </a:p>
                  </a:txBody>
                  <a:tcPr anchor="ctr">
                    <a:solidFill>
                      <a:srgbClr val="FCF3D3"/>
                    </a:solidFill>
                  </a:tcPr>
                </a:tc>
                <a:tc>
                  <a:txBody>
                    <a:bodyPr/>
                    <a:lstStyle/>
                    <a:p>
                      <a:r>
                        <a:rPr sz="1000" b="1">
                          <a:solidFill>
                            <a:srgbClr val="B3261E"/>
                          </a:solidFill>
                          <a:latin typeface="Aptos"/>
                        </a:rPr>
                        <a:t>Loss</a:t>
                      </a:r>
                    </a:p>
                  </a:txBody>
                  <a:tcPr anchor="ctr">
                    <a:solidFill>
                      <a:srgbClr val="FCF3D3"/>
                    </a:solidFill>
                  </a:tcPr>
                </a:tc>
                <a:tc>
                  <a:txBody>
                    <a:bodyPr/>
                    <a:lstStyle/>
                    <a:p>
                      <a:r>
                        <a:rPr sz="1000">
                          <a:solidFill>
                            <a:srgbClr val="231F20"/>
                          </a:solidFill>
                          <a:latin typeface="Aptos"/>
                        </a:rPr>
                        <a:t>Sterile injectables</a:t>
                      </a:r>
                    </a:p>
                  </a:txBody>
                  <a:tcPr anchor="ctr">
                    <a:solidFill>
                      <a:srgbClr val="FCF3D3"/>
                    </a:solidFill>
                  </a:tcPr>
                </a:tc>
                <a:tc>
                  <a:txBody>
                    <a:bodyPr/>
                    <a:lstStyle/>
                    <a:p>
                      <a:r>
                        <a:rPr sz="1000">
                          <a:solidFill>
                            <a:srgbClr val="231F20"/>
                          </a:solidFill>
                          <a:latin typeface="Aptos"/>
                        </a:rPr>
                        <a:t>Website / Phone enquiry</a:t>
                      </a:r>
                    </a:p>
                  </a:txBody>
                  <a:tcPr anchor="ctr">
                    <a:solidFill>
                      <a:srgbClr val="FCF3D3"/>
                    </a:solidFill>
                  </a:tcPr>
                </a:tc>
                <a:tc>
                  <a:txBody>
                    <a:bodyPr/>
                    <a:lstStyle/>
                    <a:p>
                      <a:r>
                        <a:rPr sz="1000">
                          <a:solidFill>
                            <a:srgbClr val="231F20"/>
                          </a:solidFill>
                          <a:latin typeface="Aptos"/>
                        </a:rPr>
                        <a:t>Warm</a:t>
                      </a:r>
                    </a:p>
                  </a:txBody>
                  <a:tcPr anchor="ctr">
                    <a:solidFill>
                      <a:srgbClr val="FCF3D3"/>
                    </a:solidFill>
                  </a:tcPr>
                </a:tc>
                <a:tc>
                  <a:txBody>
                    <a:bodyPr/>
                    <a:lstStyle/>
                    <a:p>
                      <a:r>
                        <a:rPr sz="1000">
                          <a:solidFill>
                            <a:srgbClr val="231F20"/>
                          </a:solidFill>
                          <a:latin typeface="Aptos"/>
                        </a:rPr>
                        <a:t>Gamlendra Mishra</a:t>
                      </a:r>
                    </a:p>
                  </a:txBody>
                  <a:tcPr anchor="ctr">
                    <a:solidFill>
                      <a:srgbClr val="FCF3D3"/>
                    </a:solidFill>
                  </a:tcPr>
                </a:tc>
                <a:extLst>
                  <a:ext uri="{0D108BD9-81ED-4DB2-BD59-A6C34878D82A}">
                    <a16:rowId xmlns:a16="http://schemas.microsoft.com/office/drawing/2014/main" val="10004"/>
                  </a:ext>
                </a:extLst>
              </a:tr>
              <a:tr h="274320">
                <a:tc>
                  <a:txBody>
                    <a:bodyPr/>
                    <a:lstStyle/>
                    <a:p>
                      <a:r>
                        <a:rPr sz="1000">
                          <a:solidFill>
                            <a:srgbClr val="231F20"/>
                          </a:solidFill>
                          <a:latin typeface="Aptos"/>
                        </a:rPr>
                        <a:t>AJ Pharmaceuticals</a:t>
                      </a:r>
                    </a:p>
                  </a:txBody>
                  <a:tcPr anchor="ctr">
                    <a:solidFill>
                      <a:srgbClr val="FCF3D3"/>
                    </a:solidFill>
                  </a:tcPr>
                </a:tc>
                <a:tc>
                  <a:txBody>
                    <a:bodyPr/>
                    <a:lstStyle/>
                    <a:p>
                      <a:r>
                        <a:rPr sz="1000" b="1">
                          <a:solidFill>
                            <a:srgbClr val="8A6D00"/>
                          </a:solidFill>
                          <a:latin typeface="Aptos"/>
                        </a:rPr>
                        <a:t>Qualified</a:t>
                      </a:r>
                    </a:p>
                  </a:txBody>
                  <a:tcPr anchor="ctr">
                    <a:solidFill>
                      <a:srgbClr val="FCF3D3"/>
                    </a:solidFill>
                  </a:tcPr>
                </a:tc>
                <a:tc>
                  <a:txBody>
                    <a:bodyPr/>
                    <a:lstStyle/>
                    <a:p>
                      <a:r>
                        <a:rPr sz="1000" b="0">
                          <a:solidFill>
                            <a:srgbClr val="6E6B63"/>
                          </a:solidFill>
                          <a:latin typeface="Aptos"/>
                        </a:rPr>
                        <a:t>—</a:t>
                      </a:r>
                    </a:p>
                  </a:txBody>
                  <a:tcPr anchor="ctr">
                    <a:solidFill>
                      <a:srgbClr val="FCF3D3"/>
                    </a:solidFill>
                  </a:tcPr>
                </a:tc>
                <a:tc>
                  <a:txBody>
                    <a:bodyPr/>
                    <a:lstStyle/>
                    <a:p>
                      <a:r>
                        <a:rPr sz="1000">
                          <a:solidFill>
                            <a:srgbClr val="231F20"/>
                          </a:solidFill>
                          <a:latin typeface="Aptos"/>
                        </a:rPr>
                        <a:t>Sterile injectables</a:t>
                      </a:r>
                    </a:p>
                  </a:txBody>
                  <a:tcPr anchor="ctr">
                    <a:solidFill>
                      <a:srgbClr val="FCF3D3"/>
                    </a:solidFill>
                  </a:tcPr>
                </a:tc>
                <a:tc>
                  <a:txBody>
                    <a:bodyPr/>
                    <a:lstStyle/>
                    <a:p>
                      <a:r>
                        <a:rPr sz="1000">
                          <a:solidFill>
                            <a:srgbClr val="231F20"/>
                          </a:solidFill>
                          <a:latin typeface="Aptos"/>
                        </a:rPr>
                        <a:t>Website / Phone enquiry</a:t>
                      </a:r>
                    </a:p>
                  </a:txBody>
                  <a:tcPr anchor="ctr">
                    <a:solidFill>
                      <a:srgbClr val="FCF3D3"/>
                    </a:solidFill>
                  </a:tcPr>
                </a:tc>
                <a:tc>
                  <a:txBody>
                    <a:bodyPr/>
                    <a:lstStyle/>
                    <a:p>
                      <a:r>
                        <a:rPr sz="1000">
                          <a:solidFill>
                            <a:srgbClr val="231F20"/>
                          </a:solidFill>
                          <a:latin typeface="Aptos"/>
                        </a:rPr>
                        <a:t>Warm</a:t>
                      </a:r>
                    </a:p>
                  </a:txBody>
                  <a:tcPr anchor="ctr">
                    <a:solidFill>
                      <a:srgbClr val="FCF3D3"/>
                    </a:solidFill>
                  </a:tcPr>
                </a:tc>
                <a:tc>
                  <a:txBody>
                    <a:bodyPr/>
                    <a:lstStyle/>
                    <a:p>
                      <a:r>
                        <a:rPr sz="1000">
                          <a:solidFill>
                            <a:srgbClr val="231F20"/>
                          </a:solidFill>
                          <a:latin typeface="Aptos"/>
                        </a:rPr>
                        <a:t>Gamlendra Mishra</a:t>
                      </a:r>
                    </a:p>
                  </a:txBody>
                  <a:tcPr anchor="ctr">
                    <a:solidFill>
                      <a:srgbClr val="FCF3D3"/>
                    </a:solidFill>
                  </a:tcPr>
                </a:tc>
                <a:extLst>
                  <a:ext uri="{0D108BD9-81ED-4DB2-BD59-A6C34878D82A}">
                    <a16:rowId xmlns:a16="http://schemas.microsoft.com/office/drawing/2014/main" val="10005"/>
                  </a:ext>
                </a:extLst>
              </a:tr>
              <a:tr h="274320">
                <a:tc>
                  <a:txBody>
                    <a:bodyPr/>
                    <a:lstStyle/>
                    <a:p>
                      <a:r>
                        <a:rPr sz="1000">
                          <a:solidFill>
                            <a:srgbClr val="231F20"/>
                          </a:solidFill>
                          <a:latin typeface="Aptos"/>
                        </a:rPr>
                        <a:t>Ajanta Pharma</a:t>
                      </a:r>
                    </a:p>
                  </a:txBody>
                  <a:tcPr anchor="ctr">
                    <a:solidFill>
                      <a:srgbClr val="FCF3D3"/>
                    </a:solidFill>
                  </a:tcPr>
                </a:tc>
                <a:tc>
                  <a:txBody>
                    <a:bodyPr/>
                    <a:lstStyle/>
                    <a:p>
                      <a:r>
                        <a:rPr sz="1000" b="1">
                          <a:solidFill>
                            <a:srgbClr val="8A6D00"/>
                          </a:solidFill>
                          <a:latin typeface="Aptos"/>
                        </a:rPr>
                        <a:t>Qualified</a:t>
                      </a:r>
                    </a:p>
                  </a:txBody>
                  <a:tcPr anchor="ctr">
                    <a:solidFill>
                      <a:srgbClr val="FCF3D3"/>
                    </a:solidFill>
                  </a:tcPr>
                </a:tc>
                <a:tc>
                  <a:txBody>
                    <a:bodyPr/>
                    <a:lstStyle/>
                    <a:p>
                      <a:r>
                        <a:rPr sz="1000" b="0">
                          <a:solidFill>
                            <a:srgbClr val="6E6B63"/>
                          </a:solidFill>
                          <a:latin typeface="Aptos"/>
                        </a:rPr>
                        <a:t>—</a:t>
                      </a:r>
                    </a:p>
                  </a:txBody>
                  <a:tcPr anchor="ctr">
                    <a:solidFill>
                      <a:srgbClr val="FCF3D3"/>
                    </a:solidFill>
                  </a:tcPr>
                </a:tc>
                <a:tc>
                  <a:txBody>
                    <a:bodyPr/>
                    <a:lstStyle/>
                    <a:p>
                      <a:r>
                        <a:rPr sz="1000">
                          <a:solidFill>
                            <a:srgbClr val="231F20"/>
                          </a:solidFill>
                          <a:latin typeface="Aptos"/>
                        </a:rPr>
                        <a:t>Sterile injectables</a:t>
                      </a:r>
                    </a:p>
                  </a:txBody>
                  <a:tcPr anchor="ctr">
                    <a:solidFill>
                      <a:srgbClr val="FCF3D3"/>
                    </a:solidFill>
                  </a:tcPr>
                </a:tc>
                <a:tc>
                  <a:txBody>
                    <a:bodyPr/>
                    <a:lstStyle/>
                    <a:p>
                      <a:r>
                        <a:rPr sz="1000">
                          <a:solidFill>
                            <a:srgbClr val="231F20"/>
                          </a:solidFill>
                          <a:latin typeface="Aptos"/>
                        </a:rPr>
                        <a:t>Website / Phone enquiry</a:t>
                      </a:r>
                    </a:p>
                  </a:txBody>
                  <a:tcPr anchor="ctr">
                    <a:solidFill>
                      <a:srgbClr val="FCF3D3"/>
                    </a:solidFill>
                  </a:tcPr>
                </a:tc>
                <a:tc>
                  <a:txBody>
                    <a:bodyPr/>
                    <a:lstStyle/>
                    <a:p>
                      <a:r>
                        <a:rPr sz="1000">
                          <a:solidFill>
                            <a:srgbClr val="231F20"/>
                          </a:solidFill>
                          <a:latin typeface="Aptos"/>
                        </a:rPr>
                        <a:t>Warm</a:t>
                      </a:r>
                    </a:p>
                  </a:txBody>
                  <a:tcPr anchor="ctr">
                    <a:solidFill>
                      <a:srgbClr val="FCF3D3"/>
                    </a:solidFill>
                  </a:tcPr>
                </a:tc>
                <a:tc>
                  <a:txBody>
                    <a:bodyPr/>
                    <a:lstStyle/>
                    <a:p>
                      <a:r>
                        <a:rPr sz="1000">
                          <a:solidFill>
                            <a:srgbClr val="231F20"/>
                          </a:solidFill>
                          <a:latin typeface="Aptos"/>
                        </a:rPr>
                        <a:t>Surabhi S</a:t>
                      </a:r>
                    </a:p>
                  </a:txBody>
                  <a:tcPr anchor="ctr">
                    <a:solidFill>
                      <a:srgbClr val="FCF3D3"/>
                    </a:solidFill>
                  </a:tcPr>
                </a:tc>
                <a:extLst>
                  <a:ext uri="{0D108BD9-81ED-4DB2-BD59-A6C34878D82A}">
                    <a16:rowId xmlns:a16="http://schemas.microsoft.com/office/drawing/2014/main" val="10006"/>
                  </a:ext>
                </a:extLst>
              </a:tr>
              <a:tr h="274320">
                <a:tc>
                  <a:txBody>
                    <a:bodyPr/>
                    <a:lstStyle/>
                    <a:p>
                      <a:r>
                        <a:rPr sz="1000">
                          <a:solidFill>
                            <a:srgbClr val="231F20"/>
                          </a:solidFill>
                          <a:latin typeface="Aptos"/>
                        </a:rPr>
                        <a:t>Archerchem Healthcare Ltd.</a:t>
                      </a:r>
                    </a:p>
                  </a:txBody>
                  <a:tcPr anchor="ctr">
                    <a:solidFill>
                      <a:srgbClr val="FCF3D3"/>
                    </a:solidFill>
                  </a:tcPr>
                </a:tc>
                <a:tc>
                  <a:txBody>
                    <a:bodyPr/>
                    <a:lstStyle/>
                    <a:p>
                      <a:r>
                        <a:rPr sz="1000" b="1">
                          <a:solidFill>
                            <a:srgbClr val="8A6D00"/>
                          </a:solidFill>
                          <a:latin typeface="Aptos"/>
                        </a:rPr>
                        <a:t>Qualified</a:t>
                      </a:r>
                    </a:p>
                  </a:txBody>
                  <a:tcPr anchor="ctr">
                    <a:solidFill>
                      <a:srgbClr val="FCF3D3"/>
                    </a:solidFill>
                  </a:tcPr>
                </a:tc>
                <a:tc>
                  <a:txBody>
                    <a:bodyPr/>
                    <a:lstStyle/>
                    <a:p>
                      <a:r>
                        <a:rPr sz="1000" b="0">
                          <a:solidFill>
                            <a:srgbClr val="6E6B63"/>
                          </a:solidFill>
                          <a:latin typeface="Aptos"/>
                        </a:rPr>
                        <a:t>—</a:t>
                      </a:r>
                    </a:p>
                  </a:txBody>
                  <a:tcPr anchor="ctr">
                    <a:solidFill>
                      <a:srgbClr val="FCF3D3"/>
                    </a:solidFill>
                  </a:tcPr>
                </a:tc>
                <a:tc>
                  <a:txBody>
                    <a:bodyPr/>
                    <a:lstStyle/>
                    <a:p>
                      <a:r>
                        <a:rPr sz="1000">
                          <a:solidFill>
                            <a:srgbClr val="231F20"/>
                          </a:solidFill>
                          <a:latin typeface="Aptos"/>
                        </a:rPr>
                        <a:t>Biologics</a:t>
                      </a:r>
                    </a:p>
                  </a:txBody>
                  <a:tcPr anchor="ctr">
                    <a:solidFill>
                      <a:srgbClr val="FCF3D3"/>
                    </a:solidFill>
                  </a:tcPr>
                </a:tc>
                <a:tc>
                  <a:txBody>
                    <a:bodyPr/>
                    <a:lstStyle/>
                    <a:p>
                      <a:r>
                        <a:rPr sz="1000">
                          <a:solidFill>
                            <a:srgbClr val="231F20"/>
                          </a:solidFill>
                          <a:latin typeface="Aptos"/>
                        </a:rPr>
                        <a:t>Website / Phone enquiry</a:t>
                      </a:r>
                    </a:p>
                  </a:txBody>
                  <a:tcPr anchor="ctr">
                    <a:solidFill>
                      <a:srgbClr val="FCF3D3"/>
                    </a:solidFill>
                  </a:tcPr>
                </a:tc>
                <a:tc>
                  <a:txBody>
                    <a:bodyPr/>
                    <a:lstStyle/>
                    <a:p>
                      <a:r>
                        <a:rPr sz="1000">
                          <a:solidFill>
                            <a:srgbClr val="231F20"/>
                          </a:solidFill>
                          <a:latin typeface="Aptos"/>
                        </a:rPr>
                        <a:t>Warm</a:t>
                      </a:r>
                    </a:p>
                  </a:txBody>
                  <a:tcPr anchor="ctr">
                    <a:solidFill>
                      <a:srgbClr val="FCF3D3"/>
                    </a:solidFill>
                  </a:tcPr>
                </a:tc>
                <a:tc>
                  <a:txBody>
                    <a:bodyPr/>
                    <a:lstStyle/>
                    <a:p>
                      <a:r>
                        <a:rPr sz="1000">
                          <a:solidFill>
                            <a:srgbClr val="231F20"/>
                          </a:solidFill>
                          <a:latin typeface="Aptos"/>
                        </a:rPr>
                        <a:t>Kamal Preet</a:t>
                      </a:r>
                    </a:p>
                  </a:txBody>
                  <a:tcPr anchor="ctr">
                    <a:solidFill>
                      <a:srgbClr val="FCF3D3"/>
                    </a:solidFill>
                  </a:tcPr>
                </a:tc>
                <a:extLst>
                  <a:ext uri="{0D108BD9-81ED-4DB2-BD59-A6C34878D82A}">
                    <a16:rowId xmlns:a16="http://schemas.microsoft.com/office/drawing/2014/main" val="10007"/>
                  </a:ext>
                </a:extLst>
              </a:tr>
              <a:tr h="274320">
                <a:tc>
                  <a:txBody>
                    <a:bodyPr/>
                    <a:lstStyle/>
                    <a:p>
                      <a:r>
                        <a:rPr sz="1000">
                          <a:solidFill>
                            <a:srgbClr val="231F20"/>
                          </a:solidFill>
                          <a:latin typeface="Aptos"/>
                        </a:rPr>
                        <a:t>Bidbuild Ltd</a:t>
                      </a:r>
                    </a:p>
                  </a:txBody>
                  <a:tcPr anchor="ctr">
                    <a:solidFill>
                      <a:srgbClr val="FCF3D3"/>
                    </a:solidFill>
                  </a:tcPr>
                </a:tc>
                <a:tc>
                  <a:txBody>
                    <a:bodyPr/>
                    <a:lstStyle/>
                    <a:p>
                      <a:r>
                        <a:rPr sz="1000" b="1">
                          <a:solidFill>
                            <a:srgbClr val="8A6D00"/>
                          </a:solidFill>
                          <a:latin typeface="Aptos"/>
                        </a:rPr>
                        <a:t>Qualified</a:t>
                      </a:r>
                    </a:p>
                  </a:txBody>
                  <a:tcPr anchor="ctr">
                    <a:solidFill>
                      <a:srgbClr val="FCF3D3"/>
                    </a:solidFill>
                  </a:tcPr>
                </a:tc>
                <a:tc>
                  <a:txBody>
                    <a:bodyPr/>
                    <a:lstStyle/>
                    <a:p>
                      <a:r>
                        <a:rPr sz="1000" b="0">
                          <a:solidFill>
                            <a:srgbClr val="6E6B63"/>
                          </a:solidFill>
                          <a:latin typeface="Aptos"/>
                        </a:rPr>
                        <a:t>—</a:t>
                      </a:r>
                    </a:p>
                  </a:txBody>
                  <a:tcPr anchor="ctr">
                    <a:solidFill>
                      <a:srgbClr val="FCF3D3"/>
                    </a:solidFill>
                  </a:tcPr>
                </a:tc>
                <a:tc>
                  <a:txBody>
                    <a:bodyPr/>
                    <a:lstStyle/>
                    <a:p>
                      <a:r>
                        <a:rPr sz="1000">
                          <a:solidFill>
                            <a:srgbClr val="231F20"/>
                          </a:solidFill>
                          <a:latin typeface="Aptos"/>
                        </a:rPr>
                        <a:t>Sterile injectables</a:t>
                      </a:r>
                    </a:p>
                  </a:txBody>
                  <a:tcPr anchor="ctr">
                    <a:solidFill>
                      <a:srgbClr val="FCF3D3"/>
                    </a:solidFill>
                  </a:tcPr>
                </a:tc>
                <a:tc>
                  <a:txBody>
                    <a:bodyPr/>
                    <a:lstStyle/>
                    <a:p>
                      <a:r>
                        <a:rPr sz="1000">
                          <a:solidFill>
                            <a:srgbClr val="231F20"/>
                          </a:solidFill>
                          <a:latin typeface="Aptos"/>
                        </a:rPr>
                        <a:t>Website / Phone enquiry</a:t>
                      </a:r>
                    </a:p>
                  </a:txBody>
                  <a:tcPr anchor="ctr">
                    <a:solidFill>
                      <a:srgbClr val="FCF3D3"/>
                    </a:solidFill>
                  </a:tcPr>
                </a:tc>
                <a:tc>
                  <a:txBody>
                    <a:bodyPr/>
                    <a:lstStyle/>
                    <a:p>
                      <a:r>
                        <a:rPr sz="1000">
                          <a:solidFill>
                            <a:srgbClr val="231F20"/>
                          </a:solidFill>
                          <a:latin typeface="Aptos"/>
                        </a:rPr>
                        <a:t>Warm</a:t>
                      </a:r>
                    </a:p>
                  </a:txBody>
                  <a:tcPr anchor="ctr">
                    <a:solidFill>
                      <a:srgbClr val="FCF3D3"/>
                    </a:solidFill>
                  </a:tcPr>
                </a:tc>
                <a:tc>
                  <a:txBody>
                    <a:bodyPr/>
                    <a:lstStyle/>
                    <a:p>
                      <a:r>
                        <a:rPr sz="1000">
                          <a:solidFill>
                            <a:srgbClr val="231F20"/>
                          </a:solidFill>
                          <a:latin typeface="Aptos"/>
                        </a:rPr>
                        <a:t>Richa Kumar Sinha</a:t>
                      </a:r>
                    </a:p>
                  </a:txBody>
                  <a:tcPr anchor="ctr">
                    <a:solidFill>
                      <a:srgbClr val="FCF3D3"/>
                    </a:solidFill>
                  </a:tcPr>
                </a:tc>
                <a:extLst>
                  <a:ext uri="{0D108BD9-81ED-4DB2-BD59-A6C34878D82A}">
                    <a16:rowId xmlns:a16="http://schemas.microsoft.com/office/drawing/2014/main" val="10008"/>
                  </a:ext>
                </a:extLst>
              </a:tr>
              <a:tr h="274320">
                <a:tc>
                  <a:txBody>
                    <a:bodyPr/>
                    <a:lstStyle/>
                    <a:p>
                      <a:r>
                        <a:rPr sz="1000">
                          <a:solidFill>
                            <a:srgbClr val="231F20"/>
                          </a:solidFill>
                          <a:latin typeface="Aptos"/>
                        </a:rPr>
                        <a:t>Davita Kidney Care</a:t>
                      </a:r>
                    </a:p>
                  </a:txBody>
                  <a:tcPr anchor="ctr">
                    <a:solidFill>
                      <a:srgbClr val="FCF3D3"/>
                    </a:solidFill>
                  </a:tcPr>
                </a:tc>
                <a:tc>
                  <a:txBody>
                    <a:bodyPr/>
                    <a:lstStyle/>
                    <a:p>
                      <a:r>
                        <a:rPr sz="1000" b="1">
                          <a:solidFill>
                            <a:srgbClr val="8A6D00"/>
                          </a:solidFill>
                          <a:latin typeface="Aptos"/>
                        </a:rPr>
                        <a:t>Qualified</a:t>
                      </a:r>
                    </a:p>
                  </a:txBody>
                  <a:tcPr anchor="ctr">
                    <a:solidFill>
                      <a:srgbClr val="FCF3D3"/>
                    </a:solidFill>
                  </a:tcPr>
                </a:tc>
                <a:tc>
                  <a:txBody>
                    <a:bodyPr/>
                    <a:lstStyle/>
                    <a:p>
                      <a:r>
                        <a:rPr sz="1000" b="0">
                          <a:solidFill>
                            <a:srgbClr val="6E6B63"/>
                          </a:solidFill>
                          <a:latin typeface="Aptos"/>
                        </a:rPr>
                        <a:t>—</a:t>
                      </a:r>
                    </a:p>
                  </a:txBody>
                  <a:tcPr anchor="ctr">
                    <a:solidFill>
                      <a:srgbClr val="FCF3D3"/>
                    </a:solidFill>
                  </a:tcPr>
                </a:tc>
                <a:tc>
                  <a:txBody>
                    <a:bodyPr/>
                    <a:lstStyle/>
                    <a:p>
                      <a:r>
                        <a:rPr sz="1000">
                          <a:solidFill>
                            <a:srgbClr val="231F20"/>
                          </a:solidFill>
                          <a:latin typeface="Aptos"/>
                        </a:rPr>
                        <a:t>Softgel</a:t>
                      </a:r>
                    </a:p>
                  </a:txBody>
                  <a:tcPr anchor="ctr">
                    <a:solidFill>
                      <a:srgbClr val="FCF3D3"/>
                    </a:solidFill>
                  </a:tcPr>
                </a:tc>
                <a:tc>
                  <a:txBody>
                    <a:bodyPr/>
                    <a:lstStyle/>
                    <a:p>
                      <a:r>
                        <a:rPr sz="1000">
                          <a:solidFill>
                            <a:srgbClr val="231F20"/>
                          </a:solidFill>
                          <a:latin typeface="Aptos"/>
                        </a:rPr>
                        <a:t>Website / Phone enquiry</a:t>
                      </a:r>
                    </a:p>
                  </a:txBody>
                  <a:tcPr anchor="ctr">
                    <a:solidFill>
                      <a:srgbClr val="FCF3D3"/>
                    </a:solidFill>
                  </a:tcPr>
                </a:tc>
                <a:tc>
                  <a:txBody>
                    <a:bodyPr/>
                    <a:lstStyle/>
                    <a:p>
                      <a:r>
                        <a:rPr sz="1000">
                          <a:solidFill>
                            <a:srgbClr val="231F20"/>
                          </a:solidFill>
                          <a:latin typeface="Aptos"/>
                        </a:rPr>
                        <a:t>Cold</a:t>
                      </a:r>
                    </a:p>
                  </a:txBody>
                  <a:tcPr anchor="ctr">
                    <a:solidFill>
                      <a:srgbClr val="FCF3D3"/>
                    </a:solidFill>
                  </a:tcPr>
                </a:tc>
                <a:tc>
                  <a:txBody>
                    <a:bodyPr/>
                    <a:lstStyle/>
                    <a:p>
                      <a:r>
                        <a:rPr sz="1000">
                          <a:solidFill>
                            <a:srgbClr val="231F20"/>
                          </a:solidFill>
                          <a:latin typeface="Aptos"/>
                        </a:rPr>
                        <a:t>Namrata Das</a:t>
                      </a:r>
                    </a:p>
                  </a:txBody>
                  <a:tcPr anchor="ctr">
                    <a:solidFill>
                      <a:srgbClr val="FCF3D3"/>
                    </a:solidFill>
                  </a:tcPr>
                </a:tc>
                <a:extLst>
                  <a:ext uri="{0D108BD9-81ED-4DB2-BD59-A6C34878D82A}">
                    <a16:rowId xmlns:a16="http://schemas.microsoft.com/office/drawing/2014/main" val="10009"/>
                  </a:ext>
                </a:extLst>
              </a:tr>
              <a:tr h="274320">
                <a:tc>
                  <a:txBody>
                    <a:bodyPr/>
                    <a:lstStyle/>
                    <a:p>
                      <a:r>
                        <a:rPr sz="1000">
                          <a:solidFill>
                            <a:srgbClr val="231F20"/>
                          </a:solidFill>
                          <a:latin typeface="Aptos"/>
                        </a:rPr>
                        <a:t>Infarma</a:t>
                      </a:r>
                    </a:p>
                  </a:txBody>
                  <a:tcPr anchor="ctr">
                    <a:solidFill>
                      <a:srgbClr val="FCF3D3"/>
                    </a:solidFill>
                  </a:tcPr>
                </a:tc>
                <a:tc>
                  <a:txBody>
                    <a:bodyPr/>
                    <a:lstStyle/>
                    <a:p>
                      <a:r>
                        <a:rPr sz="1000" b="1">
                          <a:solidFill>
                            <a:srgbClr val="8A6D00"/>
                          </a:solidFill>
                          <a:latin typeface="Aptos"/>
                        </a:rPr>
                        <a:t>Qualified</a:t>
                      </a:r>
                    </a:p>
                  </a:txBody>
                  <a:tcPr anchor="ctr">
                    <a:solidFill>
                      <a:srgbClr val="FCF3D3"/>
                    </a:solidFill>
                  </a:tcPr>
                </a:tc>
                <a:tc>
                  <a:txBody>
                    <a:bodyPr/>
                    <a:lstStyle/>
                    <a:p>
                      <a:r>
                        <a:rPr sz="1000" b="0">
                          <a:solidFill>
                            <a:srgbClr val="6E6B63"/>
                          </a:solidFill>
                          <a:latin typeface="Aptos"/>
                        </a:rPr>
                        <a:t>—</a:t>
                      </a:r>
                    </a:p>
                  </a:txBody>
                  <a:tcPr anchor="ctr">
                    <a:solidFill>
                      <a:srgbClr val="FCF3D3"/>
                    </a:solidFill>
                  </a:tcPr>
                </a:tc>
                <a:tc>
                  <a:txBody>
                    <a:bodyPr/>
                    <a:lstStyle/>
                    <a:p>
                      <a:r>
                        <a:rPr sz="1000">
                          <a:solidFill>
                            <a:srgbClr val="231F20"/>
                          </a:solidFill>
                          <a:latin typeface="Aptos"/>
                        </a:rPr>
                        <a:t>Sterile injectables</a:t>
                      </a:r>
                    </a:p>
                  </a:txBody>
                  <a:tcPr anchor="ctr">
                    <a:solidFill>
                      <a:srgbClr val="FCF3D3"/>
                    </a:solidFill>
                  </a:tcPr>
                </a:tc>
                <a:tc>
                  <a:txBody>
                    <a:bodyPr/>
                    <a:lstStyle/>
                    <a:p>
                      <a:r>
                        <a:rPr sz="1000">
                          <a:solidFill>
                            <a:srgbClr val="231F20"/>
                          </a:solidFill>
                          <a:latin typeface="Aptos"/>
                        </a:rPr>
                        <a:t>Website / Phone enquiry</a:t>
                      </a:r>
                    </a:p>
                  </a:txBody>
                  <a:tcPr anchor="ctr">
                    <a:solidFill>
                      <a:srgbClr val="FCF3D3"/>
                    </a:solidFill>
                  </a:tcPr>
                </a:tc>
                <a:tc>
                  <a:txBody>
                    <a:bodyPr/>
                    <a:lstStyle/>
                    <a:p>
                      <a:r>
                        <a:rPr sz="1000">
                          <a:solidFill>
                            <a:srgbClr val="231F20"/>
                          </a:solidFill>
                          <a:latin typeface="Aptos"/>
                        </a:rPr>
                        <a:t>Warm</a:t>
                      </a:r>
                    </a:p>
                  </a:txBody>
                  <a:tcPr anchor="ctr">
                    <a:solidFill>
                      <a:srgbClr val="FCF3D3"/>
                    </a:solidFill>
                  </a:tcPr>
                </a:tc>
                <a:tc>
                  <a:txBody>
                    <a:bodyPr/>
                    <a:lstStyle/>
                    <a:p>
                      <a:r>
                        <a:rPr sz="1000">
                          <a:solidFill>
                            <a:srgbClr val="231F20"/>
                          </a:solidFill>
                          <a:latin typeface="Aptos"/>
                        </a:rPr>
                        <a:t>Richa Kumar Sinha</a:t>
                      </a:r>
                    </a:p>
                  </a:txBody>
                  <a:tcPr anchor="ctr">
                    <a:solidFill>
                      <a:srgbClr val="FCF3D3"/>
                    </a:solidFill>
                  </a:tcPr>
                </a:tc>
                <a:extLst>
                  <a:ext uri="{0D108BD9-81ED-4DB2-BD59-A6C34878D82A}">
                    <a16:rowId xmlns:a16="http://schemas.microsoft.com/office/drawing/2014/main" val="10010"/>
                  </a:ext>
                </a:extLst>
              </a:tr>
              <a:tr h="274320">
                <a:tc>
                  <a:txBody>
                    <a:bodyPr/>
                    <a:lstStyle/>
                    <a:p>
                      <a:r>
                        <a:rPr sz="1000">
                          <a:solidFill>
                            <a:srgbClr val="231F20"/>
                          </a:solidFill>
                          <a:latin typeface="Aptos"/>
                        </a:rPr>
                        <a:t>Sano Darmon LLC</a:t>
                      </a:r>
                    </a:p>
                  </a:txBody>
                  <a:tcPr anchor="ctr">
                    <a:solidFill>
                      <a:srgbClr val="FCF3D3"/>
                    </a:solidFill>
                  </a:tcPr>
                </a:tc>
                <a:tc>
                  <a:txBody>
                    <a:bodyPr/>
                    <a:lstStyle/>
                    <a:p>
                      <a:r>
                        <a:rPr sz="1000" b="1">
                          <a:solidFill>
                            <a:srgbClr val="8A6D00"/>
                          </a:solidFill>
                          <a:latin typeface="Aptos"/>
                        </a:rPr>
                        <a:t>Qualified</a:t>
                      </a:r>
                    </a:p>
                  </a:txBody>
                  <a:tcPr anchor="ctr">
                    <a:solidFill>
                      <a:srgbClr val="FCF3D3"/>
                    </a:solidFill>
                  </a:tcPr>
                </a:tc>
                <a:tc>
                  <a:txBody>
                    <a:bodyPr/>
                    <a:lstStyle/>
                    <a:p>
                      <a:r>
                        <a:rPr sz="1000" b="0">
                          <a:solidFill>
                            <a:srgbClr val="6E6B63"/>
                          </a:solidFill>
                          <a:latin typeface="Aptos"/>
                        </a:rPr>
                        <a:t>—</a:t>
                      </a:r>
                    </a:p>
                  </a:txBody>
                  <a:tcPr anchor="ctr">
                    <a:solidFill>
                      <a:srgbClr val="FCF3D3"/>
                    </a:solidFill>
                  </a:tcPr>
                </a:tc>
                <a:tc>
                  <a:txBody>
                    <a:bodyPr/>
                    <a:lstStyle/>
                    <a:p>
                      <a:r>
                        <a:rPr sz="1000">
                          <a:solidFill>
                            <a:srgbClr val="231F20"/>
                          </a:solidFill>
                          <a:latin typeface="Aptos"/>
                        </a:rPr>
                        <a:t>Sterile injectables</a:t>
                      </a:r>
                    </a:p>
                  </a:txBody>
                  <a:tcPr anchor="ctr">
                    <a:solidFill>
                      <a:srgbClr val="FCF3D3"/>
                    </a:solidFill>
                  </a:tcPr>
                </a:tc>
                <a:tc>
                  <a:txBody>
                    <a:bodyPr/>
                    <a:lstStyle/>
                    <a:p>
                      <a:r>
                        <a:rPr sz="1000">
                          <a:solidFill>
                            <a:srgbClr val="231F20"/>
                          </a:solidFill>
                          <a:latin typeface="Aptos"/>
                        </a:rPr>
                        <a:t>Website / Phone enquiry</a:t>
                      </a:r>
                    </a:p>
                  </a:txBody>
                  <a:tcPr anchor="ctr">
                    <a:solidFill>
                      <a:srgbClr val="FCF3D3"/>
                    </a:solidFill>
                  </a:tcPr>
                </a:tc>
                <a:tc>
                  <a:txBody>
                    <a:bodyPr/>
                    <a:lstStyle/>
                    <a:p>
                      <a:r>
                        <a:rPr sz="1000">
                          <a:solidFill>
                            <a:srgbClr val="231F20"/>
                          </a:solidFill>
                          <a:latin typeface="Aptos"/>
                        </a:rPr>
                        <a:t>Warm</a:t>
                      </a:r>
                    </a:p>
                  </a:txBody>
                  <a:tcPr anchor="ctr">
                    <a:solidFill>
                      <a:srgbClr val="FCF3D3"/>
                    </a:solidFill>
                  </a:tcPr>
                </a:tc>
                <a:tc>
                  <a:txBody>
                    <a:bodyPr/>
                    <a:lstStyle/>
                    <a:p>
                      <a:r>
                        <a:rPr sz="1000">
                          <a:solidFill>
                            <a:srgbClr val="231F20"/>
                          </a:solidFill>
                          <a:latin typeface="Aptos"/>
                        </a:rPr>
                        <a:t>Richa Kumar Sinha</a:t>
                      </a:r>
                    </a:p>
                  </a:txBody>
                  <a:tcPr anchor="ctr">
                    <a:solidFill>
                      <a:srgbClr val="FCF3D3"/>
                    </a:solidFill>
                  </a:tcPr>
                </a:tc>
                <a:extLst>
                  <a:ext uri="{0D108BD9-81ED-4DB2-BD59-A6C34878D82A}">
                    <a16:rowId xmlns:a16="http://schemas.microsoft.com/office/drawing/2014/main" val="10011"/>
                  </a:ext>
                </a:extLst>
              </a:tr>
              <a:tr h="274320">
                <a:tc>
                  <a:txBody>
                    <a:bodyPr/>
                    <a:lstStyle/>
                    <a:p>
                      <a:r>
                        <a:rPr sz="1000">
                          <a:solidFill>
                            <a:srgbClr val="231F20"/>
                          </a:solidFill>
                          <a:latin typeface="Aptos"/>
                        </a:rPr>
                        <a:t>Shalina Healthcare</a:t>
                      </a:r>
                    </a:p>
                  </a:txBody>
                  <a:tcPr anchor="ctr">
                    <a:solidFill>
                      <a:srgbClr val="FCF3D3"/>
                    </a:solidFill>
                  </a:tcPr>
                </a:tc>
                <a:tc>
                  <a:txBody>
                    <a:bodyPr/>
                    <a:lstStyle/>
                    <a:p>
                      <a:r>
                        <a:rPr sz="1000" b="1">
                          <a:solidFill>
                            <a:srgbClr val="8A6D00"/>
                          </a:solidFill>
                          <a:latin typeface="Aptos"/>
                        </a:rPr>
                        <a:t>Qualified</a:t>
                      </a:r>
                    </a:p>
                  </a:txBody>
                  <a:tcPr anchor="ctr">
                    <a:solidFill>
                      <a:srgbClr val="FCF3D3"/>
                    </a:solidFill>
                  </a:tcPr>
                </a:tc>
                <a:tc>
                  <a:txBody>
                    <a:bodyPr/>
                    <a:lstStyle/>
                    <a:p>
                      <a:r>
                        <a:rPr sz="1000" b="0">
                          <a:solidFill>
                            <a:srgbClr val="6E6B63"/>
                          </a:solidFill>
                          <a:latin typeface="Aptos"/>
                        </a:rPr>
                        <a:t>—</a:t>
                      </a:r>
                    </a:p>
                  </a:txBody>
                  <a:tcPr anchor="ctr">
                    <a:solidFill>
                      <a:srgbClr val="FCF3D3"/>
                    </a:solidFill>
                  </a:tcPr>
                </a:tc>
                <a:tc>
                  <a:txBody>
                    <a:bodyPr/>
                    <a:lstStyle/>
                    <a:p>
                      <a:r>
                        <a:rPr sz="1000">
                          <a:solidFill>
                            <a:srgbClr val="231F20"/>
                          </a:solidFill>
                          <a:latin typeface="Aptos"/>
                        </a:rPr>
                        <a:t>Sterile injectables</a:t>
                      </a:r>
                    </a:p>
                  </a:txBody>
                  <a:tcPr anchor="ctr">
                    <a:solidFill>
                      <a:srgbClr val="FCF3D3"/>
                    </a:solidFill>
                  </a:tcPr>
                </a:tc>
                <a:tc>
                  <a:txBody>
                    <a:bodyPr/>
                    <a:lstStyle/>
                    <a:p>
                      <a:r>
                        <a:rPr sz="1000">
                          <a:solidFill>
                            <a:srgbClr val="231F20"/>
                          </a:solidFill>
                          <a:latin typeface="Aptos"/>
                        </a:rPr>
                        <a:t>Website / Phone enquiry</a:t>
                      </a:r>
                    </a:p>
                  </a:txBody>
                  <a:tcPr anchor="ctr">
                    <a:solidFill>
                      <a:srgbClr val="FCF3D3"/>
                    </a:solidFill>
                  </a:tcPr>
                </a:tc>
                <a:tc>
                  <a:txBody>
                    <a:bodyPr/>
                    <a:lstStyle/>
                    <a:p>
                      <a:r>
                        <a:rPr sz="1000">
                          <a:solidFill>
                            <a:srgbClr val="231F20"/>
                          </a:solidFill>
                          <a:latin typeface="Aptos"/>
                        </a:rPr>
                        <a:t>Warm</a:t>
                      </a:r>
                    </a:p>
                  </a:txBody>
                  <a:tcPr anchor="ctr">
                    <a:solidFill>
                      <a:srgbClr val="FCF3D3"/>
                    </a:solidFill>
                  </a:tcPr>
                </a:tc>
                <a:tc>
                  <a:txBody>
                    <a:bodyPr/>
                    <a:lstStyle/>
                    <a:p>
                      <a:r>
                        <a:rPr sz="1000">
                          <a:solidFill>
                            <a:srgbClr val="231F20"/>
                          </a:solidFill>
                          <a:latin typeface="Aptos"/>
                        </a:rPr>
                        <a:t>Surabhi S</a:t>
                      </a:r>
                    </a:p>
                  </a:txBody>
                  <a:tcPr anchor="ctr">
                    <a:solidFill>
                      <a:srgbClr val="FCF3D3"/>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659835472"/>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E755A-CDDA-DA47-05EC-82103E7B60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DC10CC-D598-533F-8F5D-ABCD358FBE11}"/>
              </a:ext>
            </a:extLst>
          </p:cNvPr>
          <p:cNvSpPr>
            <a:spLocks noGrp="1"/>
          </p:cNvSpPr>
          <p:nvPr>
            <p:ph type="title"/>
          </p:nvPr>
        </p:nvSpPr>
        <p:spPr/>
        <p:txBody>
          <a:bodyPr/>
          <a:lstStyle/>
          <a:p>
            <a:r>
              <a:rPr lang="en-US" b="0" dirty="0"/>
              <a:t>Website Resource Downloads</a:t>
            </a:r>
          </a:p>
        </p:txBody>
      </p:sp>
      <p:sp>
        <p:nvSpPr>
          <p:cNvPr id="4" name="TextBox 3">
            <a:extLst>
              <a:ext uri="{FF2B5EF4-FFF2-40B4-BE49-F238E27FC236}">
                <a16:creationId xmlns:a16="http://schemas.microsoft.com/office/drawing/2014/main" id="{CE2132A0-0C11-B66B-8159-8BE02A2ABF38}"/>
              </a:ext>
            </a:extLst>
          </p:cNvPr>
          <p:cNvSpPr txBox="1"/>
          <p:nvPr/>
        </p:nvSpPr>
        <p:spPr>
          <a:xfrm>
            <a:off x="382361" y="5026564"/>
            <a:ext cx="11427275" cy="369332"/>
          </a:xfrm>
          <a:prstGeom prst="rect">
            <a:avLst/>
          </a:prstGeom>
          <a:noFill/>
        </p:spPr>
        <p:txBody>
          <a:bodyPr wrap="square" rtlCol="0">
            <a:spAutoFit/>
          </a:bodyPr>
          <a:lstStyle/>
          <a:p>
            <a:pPr>
              <a:spcAft>
                <a:spcPts val="600"/>
              </a:spcAft>
            </a:pPr>
            <a:r>
              <a:rPr lang="en-US" dirty="0"/>
              <a:t>All resource downloads are added to SFDC campaign: </a:t>
            </a:r>
            <a:r>
              <a:rPr lang="en-US" dirty="0">
                <a:solidFill>
                  <a:srgbClr val="0070C0"/>
                </a:solidFill>
                <a:hlinkClick r:id="rId2">
                  <a:extLst>
                    <a:ext uri="{A12FA001-AC4F-418D-AE19-62706E023703}">
                      <ahyp:hlinkClr xmlns:ahyp="http://schemas.microsoft.com/office/drawing/2018/hyperlinkcolor" val="tx"/>
                    </a:ext>
                  </a:extLst>
                </a:hlinkClick>
              </a:rPr>
              <a:t>Resources - Website</a:t>
            </a:r>
            <a:endParaRPr lang="en-US" dirty="0">
              <a:solidFill>
                <a:srgbClr val="0070C0"/>
              </a:solidFill>
              <a:latin typeface="Aptos" panose="020B0004020202020204" pitchFamily="34" charset="0"/>
            </a:endParaRPr>
          </a:p>
        </p:txBody>
      </p:sp>
      <p:sp>
        <p:nvSpPr>
          <p:cNvPr id="9" name="TextBox 8">
            <a:extLst>
              <a:ext uri="{FF2B5EF4-FFF2-40B4-BE49-F238E27FC236}">
                <a16:creationId xmlns:a16="http://schemas.microsoft.com/office/drawing/2014/main" id="{D99BCDE4-4C60-9518-5DB5-E8A5FF656344}"/>
              </a:ext>
            </a:extLst>
          </p:cNvPr>
          <p:cNvSpPr txBox="1"/>
          <p:nvPr/>
        </p:nvSpPr>
        <p:spPr>
          <a:xfrm>
            <a:off x="382361" y="4660073"/>
            <a:ext cx="11111139" cy="369332"/>
          </a:xfrm>
          <a:prstGeom prst="rect">
            <a:avLst/>
          </a:prstGeom>
          <a:noFill/>
        </p:spPr>
        <p:txBody>
          <a:bodyPr wrap="square" rtlCol="0">
            <a:spAutoFit/>
          </a:bodyPr>
          <a:lstStyle/>
          <a:p>
            <a:r>
              <a:rPr lang="en-US" b="1" dirty="0"/>
              <a:t>Qualification rule applied, non of them valid for BD perusal</a:t>
            </a:r>
          </a:p>
        </p:txBody>
      </p:sp>
      <p:graphicFrame>
        <p:nvGraphicFramePr>
          <p:cNvPr id="5" name="Table 4">
            <a:extLst>
              <a:ext uri="{FF2B5EF4-FFF2-40B4-BE49-F238E27FC236}">
                <a16:creationId xmlns:a16="http://schemas.microsoft.com/office/drawing/2014/main" id="{B18D456A-0683-5078-661E-898AE038035C}"/>
              </a:ext>
            </a:extLst>
          </p:cNvPr>
          <p:cNvGraphicFramePr>
            <a:graphicFrameLocks noGrp="1"/>
          </p:cNvGraphicFramePr>
          <p:nvPr/>
        </p:nvGraphicFramePr>
        <p:xfrm>
          <a:off x="365760" y="1417320"/>
          <a:ext cx="11521440" cy="2560320"/>
        </p:xfrm>
        <a:graphic>
          <a:graphicData uri="http://schemas.openxmlformats.org/drawingml/2006/table">
            <a:tbl>
              <a:tblPr firstRow="1" bandRow="1">
                <a:tableStyleId>{5C22544A-7EE6-4342-B048-85BDC9FD1C3A}</a:tableStyleId>
              </a:tblPr>
              <a:tblGrid>
                <a:gridCol w="960120">
                  <a:extLst>
                    <a:ext uri="{9D8B030D-6E8A-4147-A177-3AD203B41FA5}">
                      <a16:colId xmlns:a16="http://schemas.microsoft.com/office/drawing/2014/main" val="20000"/>
                    </a:ext>
                  </a:extLst>
                </a:gridCol>
                <a:gridCol w="1234440">
                  <a:extLst>
                    <a:ext uri="{9D8B030D-6E8A-4147-A177-3AD203B41FA5}">
                      <a16:colId xmlns:a16="http://schemas.microsoft.com/office/drawing/2014/main" val="20001"/>
                    </a:ext>
                  </a:extLst>
                </a:gridCol>
                <a:gridCol w="1051560">
                  <a:extLst>
                    <a:ext uri="{9D8B030D-6E8A-4147-A177-3AD203B41FA5}">
                      <a16:colId xmlns:a16="http://schemas.microsoft.com/office/drawing/2014/main" val="20002"/>
                    </a:ext>
                  </a:extLst>
                </a:gridCol>
                <a:gridCol w="1051560">
                  <a:extLst>
                    <a:ext uri="{9D8B030D-6E8A-4147-A177-3AD203B41FA5}">
                      <a16:colId xmlns:a16="http://schemas.microsoft.com/office/drawing/2014/main" val="20003"/>
                    </a:ext>
                  </a:extLst>
                </a:gridCol>
                <a:gridCol w="1417320">
                  <a:extLst>
                    <a:ext uri="{9D8B030D-6E8A-4147-A177-3AD203B41FA5}">
                      <a16:colId xmlns:a16="http://schemas.microsoft.com/office/drawing/2014/main" val="20004"/>
                    </a:ext>
                  </a:extLst>
                </a:gridCol>
                <a:gridCol w="777240">
                  <a:extLst>
                    <a:ext uri="{9D8B030D-6E8A-4147-A177-3AD203B41FA5}">
                      <a16:colId xmlns:a16="http://schemas.microsoft.com/office/drawing/2014/main" val="20005"/>
                    </a:ext>
                  </a:extLst>
                </a:gridCol>
                <a:gridCol w="960120">
                  <a:extLst>
                    <a:ext uri="{9D8B030D-6E8A-4147-A177-3AD203B41FA5}">
                      <a16:colId xmlns:a16="http://schemas.microsoft.com/office/drawing/2014/main" val="20006"/>
                    </a:ext>
                  </a:extLst>
                </a:gridCol>
                <a:gridCol w="1051560">
                  <a:extLst>
                    <a:ext uri="{9D8B030D-6E8A-4147-A177-3AD203B41FA5}">
                      <a16:colId xmlns:a16="http://schemas.microsoft.com/office/drawing/2014/main" val="20007"/>
                    </a:ext>
                  </a:extLst>
                </a:gridCol>
                <a:gridCol w="960120">
                  <a:extLst>
                    <a:ext uri="{9D8B030D-6E8A-4147-A177-3AD203B41FA5}">
                      <a16:colId xmlns:a16="http://schemas.microsoft.com/office/drawing/2014/main" val="20008"/>
                    </a:ext>
                  </a:extLst>
                </a:gridCol>
                <a:gridCol w="1005840">
                  <a:extLst>
                    <a:ext uri="{9D8B030D-6E8A-4147-A177-3AD203B41FA5}">
                      <a16:colId xmlns:a16="http://schemas.microsoft.com/office/drawing/2014/main" val="20009"/>
                    </a:ext>
                  </a:extLst>
                </a:gridCol>
                <a:gridCol w="1051560">
                  <a:extLst>
                    <a:ext uri="{9D8B030D-6E8A-4147-A177-3AD203B41FA5}">
                      <a16:colId xmlns:a16="http://schemas.microsoft.com/office/drawing/2014/main" val="20010"/>
                    </a:ext>
                  </a:extLst>
                </a:gridCol>
              </a:tblGrid>
              <a:tr h="502920">
                <a:tc>
                  <a:txBody>
                    <a:bodyPr/>
                    <a:lstStyle/>
                    <a:p>
                      <a:pPr algn="ctr"/>
                      <a:r>
                        <a:rPr sz="1200" b="1">
                          <a:solidFill>
                            <a:srgbClr val="FFD200"/>
                          </a:solidFill>
                          <a:latin typeface="Aptos"/>
                        </a:rPr>
                        <a:t>Month</a:t>
                      </a:r>
                    </a:p>
                  </a:txBody>
                  <a:tcPr marL="36576" marR="36576" anchor="ctr">
                    <a:solidFill>
                      <a:srgbClr val="231F20"/>
                    </a:solidFill>
                  </a:tcPr>
                </a:tc>
                <a:tc>
                  <a:txBody>
                    <a:bodyPr/>
                    <a:lstStyle/>
                    <a:p>
                      <a:pPr algn="ctr"/>
                      <a:r>
                        <a:rPr sz="1200" b="1">
                          <a:solidFill>
                            <a:srgbClr val="FFD200"/>
                          </a:solidFill>
                          <a:latin typeface="Aptos"/>
                        </a:rPr>
                        <a:t>CDMO -</a:t>
                      </a:r>
                    </a:p>
                    <a:p>
                      <a:pPr algn="ctr"/>
                      <a:r>
                        <a:rPr sz="1200" b="1">
                          <a:solidFill>
                            <a:srgbClr val="FFD200"/>
                          </a:solidFill>
                          <a:latin typeface="Aptos"/>
                        </a:rPr>
                        <a:t>Biologics</a:t>
                      </a:r>
                    </a:p>
                  </a:txBody>
                  <a:tcPr marL="36576" marR="36576" anchor="ctr">
                    <a:solidFill>
                      <a:srgbClr val="231F20"/>
                    </a:solidFill>
                  </a:tcPr>
                </a:tc>
                <a:tc>
                  <a:txBody>
                    <a:bodyPr/>
                    <a:lstStyle/>
                    <a:p>
                      <a:pPr algn="ctr"/>
                      <a:r>
                        <a:rPr sz="1200" b="1">
                          <a:solidFill>
                            <a:srgbClr val="FFD200"/>
                          </a:solidFill>
                          <a:latin typeface="Aptos"/>
                        </a:rPr>
                        <a:t>CDMO -</a:t>
                      </a:r>
                    </a:p>
                    <a:p>
                      <a:pPr algn="ctr"/>
                      <a:r>
                        <a:rPr sz="1200" b="1">
                          <a:solidFill>
                            <a:srgbClr val="FFD200"/>
                          </a:solidFill>
                          <a:latin typeface="Aptos"/>
                        </a:rPr>
                        <a:t>DDC</a:t>
                      </a:r>
                    </a:p>
                  </a:txBody>
                  <a:tcPr marL="36576" marR="36576" anchor="ctr">
                    <a:solidFill>
                      <a:srgbClr val="231F20"/>
                    </a:solidFill>
                  </a:tcPr>
                </a:tc>
                <a:tc>
                  <a:txBody>
                    <a:bodyPr/>
                    <a:lstStyle/>
                    <a:p>
                      <a:pPr algn="ctr"/>
                      <a:r>
                        <a:rPr sz="1200" b="1" dirty="0">
                          <a:solidFill>
                            <a:srgbClr val="FFD200"/>
                          </a:solidFill>
                          <a:latin typeface="Aptos"/>
                        </a:rPr>
                        <a:t>CDMO -</a:t>
                      </a:r>
                    </a:p>
                    <a:p>
                      <a:pPr algn="ctr"/>
                      <a:r>
                        <a:rPr sz="1200" b="1" dirty="0">
                          <a:solidFill>
                            <a:srgbClr val="FFD200"/>
                          </a:solidFill>
                          <a:latin typeface="Aptos"/>
                        </a:rPr>
                        <a:t>Softgel</a:t>
                      </a:r>
                    </a:p>
                  </a:txBody>
                  <a:tcPr marL="36576" marR="36576" anchor="ctr">
                    <a:solidFill>
                      <a:srgbClr val="231F20"/>
                    </a:solidFill>
                  </a:tcPr>
                </a:tc>
                <a:tc>
                  <a:txBody>
                    <a:bodyPr/>
                    <a:lstStyle/>
                    <a:p>
                      <a:pPr algn="ctr"/>
                      <a:r>
                        <a:rPr sz="1200" b="1">
                          <a:solidFill>
                            <a:srgbClr val="FFD200"/>
                          </a:solidFill>
                          <a:latin typeface="Aptos"/>
                        </a:rPr>
                        <a:t>CDMO - Sterile</a:t>
                      </a:r>
                    </a:p>
                    <a:p>
                      <a:pPr algn="ctr"/>
                      <a:r>
                        <a:rPr sz="1200" b="1">
                          <a:solidFill>
                            <a:srgbClr val="FFD200"/>
                          </a:solidFill>
                          <a:latin typeface="Aptos"/>
                        </a:rPr>
                        <a:t>injectables</a:t>
                      </a:r>
                    </a:p>
                  </a:txBody>
                  <a:tcPr marL="36576" marR="36576" anchor="ctr">
                    <a:solidFill>
                      <a:srgbClr val="231F20"/>
                    </a:solidFill>
                  </a:tcPr>
                </a:tc>
                <a:tc>
                  <a:txBody>
                    <a:bodyPr/>
                    <a:lstStyle/>
                    <a:p>
                      <a:pPr algn="ctr"/>
                      <a:r>
                        <a:rPr sz="1200" b="1">
                          <a:solidFill>
                            <a:srgbClr val="FFD200"/>
                          </a:solidFill>
                          <a:latin typeface="Aptos"/>
                        </a:rPr>
                        <a:t>Total</a:t>
                      </a:r>
                    </a:p>
                  </a:txBody>
                  <a:tcPr marL="36576" marR="36576" anchor="ctr">
                    <a:solidFill>
                      <a:srgbClr val="231F20"/>
                    </a:solidFill>
                  </a:tcPr>
                </a:tc>
                <a:tc>
                  <a:txBody>
                    <a:bodyPr/>
                    <a:lstStyle/>
                    <a:p>
                      <a:pPr algn="ctr"/>
                      <a:r>
                        <a:rPr sz="1200" b="1">
                          <a:solidFill>
                            <a:srgbClr val="FFD200"/>
                          </a:solidFill>
                          <a:latin typeface="Aptos"/>
                        </a:rPr>
                        <a:t>Open</a:t>
                      </a:r>
                    </a:p>
                  </a:txBody>
                  <a:tcPr marL="36576" marR="36576" anchor="ctr">
                    <a:solidFill>
                      <a:srgbClr val="231F20"/>
                    </a:solidFill>
                  </a:tcPr>
                </a:tc>
                <a:tc>
                  <a:txBody>
                    <a:bodyPr/>
                    <a:lstStyle/>
                    <a:p>
                      <a:pPr algn="ctr"/>
                      <a:r>
                        <a:rPr sz="1200" b="1">
                          <a:solidFill>
                            <a:srgbClr val="FFD200"/>
                          </a:solidFill>
                          <a:latin typeface="Aptos"/>
                        </a:rPr>
                        <a:t>Contacted</a:t>
                      </a:r>
                    </a:p>
                  </a:txBody>
                  <a:tcPr marL="36576" marR="36576" anchor="ctr">
                    <a:solidFill>
                      <a:srgbClr val="231F20"/>
                    </a:solidFill>
                  </a:tcPr>
                </a:tc>
                <a:tc>
                  <a:txBody>
                    <a:bodyPr/>
                    <a:lstStyle/>
                    <a:p>
                      <a:pPr algn="ctr"/>
                      <a:r>
                        <a:rPr sz="1200" b="1">
                          <a:solidFill>
                            <a:srgbClr val="FFD200"/>
                          </a:solidFill>
                          <a:latin typeface="Aptos"/>
                        </a:rPr>
                        <a:t>Qualified</a:t>
                      </a:r>
                    </a:p>
                  </a:txBody>
                  <a:tcPr marL="36576" marR="36576" anchor="ctr">
                    <a:solidFill>
                      <a:srgbClr val="231F20"/>
                    </a:solidFill>
                  </a:tcPr>
                </a:tc>
                <a:tc>
                  <a:txBody>
                    <a:bodyPr/>
                    <a:lstStyle/>
                    <a:p>
                      <a:pPr algn="ctr"/>
                      <a:r>
                        <a:rPr sz="1200" b="1">
                          <a:solidFill>
                            <a:srgbClr val="FFD200"/>
                          </a:solidFill>
                          <a:latin typeface="Aptos"/>
                        </a:rPr>
                        <a:t>Converted</a:t>
                      </a:r>
                    </a:p>
                  </a:txBody>
                  <a:tcPr marL="36576" marR="36576" anchor="ctr">
                    <a:solidFill>
                      <a:srgbClr val="231F20"/>
                    </a:solidFill>
                  </a:tcPr>
                </a:tc>
                <a:tc>
                  <a:txBody>
                    <a:bodyPr/>
                    <a:lstStyle/>
                    <a:p>
                      <a:pPr algn="ctr"/>
                      <a:r>
                        <a:rPr sz="1200" b="1">
                          <a:solidFill>
                            <a:srgbClr val="FFD200"/>
                          </a:solidFill>
                          <a:latin typeface="Aptos"/>
                        </a:rPr>
                        <a:t>Disqualified</a:t>
                      </a:r>
                    </a:p>
                  </a:txBody>
                  <a:tcPr marL="36576" marR="36576" anchor="ctr">
                    <a:solidFill>
                      <a:srgbClr val="231F20"/>
                    </a:solidFill>
                  </a:tcPr>
                </a:tc>
                <a:extLst>
                  <a:ext uri="{0D108BD9-81ED-4DB2-BD59-A6C34878D82A}">
                    <a16:rowId xmlns:a16="http://schemas.microsoft.com/office/drawing/2014/main" val="10000"/>
                  </a:ext>
                </a:extLst>
              </a:tr>
              <a:tr h="411480">
                <a:tc>
                  <a:txBody>
                    <a:bodyPr/>
                    <a:lstStyle/>
                    <a:p>
                      <a:pPr algn="l"/>
                      <a:r>
                        <a:rPr sz="1300" b="1">
                          <a:solidFill>
                            <a:srgbClr val="231F20"/>
                          </a:solidFill>
                          <a:latin typeface="Aptos"/>
                        </a:rPr>
                        <a:t>May-26</a:t>
                      </a:r>
                    </a:p>
                  </a:txBody>
                  <a:tcPr anchor="ctr">
                    <a:solidFill>
                      <a:srgbClr val="FFFFFF"/>
                    </a:solidFill>
                  </a:tcPr>
                </a:tc>
                <a:tc>
                  <a:txBody>
                    <a:bodyPr/>
                    <a:lstStyle/>
                    <a:p>
                      <a:pPr algn="ctr"/>
                      <a:r>
                        <a:rPr sz="1300" b="0">
                          <a:solidFill>
                            <a:srgbClr val="231F20"/>
                          </a:solidFill>
                          <a:latin typeface="Aptos"/>
                        </a:rPr>
                        <a:t>11</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0">
                          <a:solidFill>
                            <a:srgbClr val="231F20"/>
                          </a:solidFill>
                          <a:latin typeface="Aptos"/>
                        </a:rPr>
                        <a:t>1</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1">
                          <a:solidFill>
                            <a:srgbClr val="231F20"/>
                          </a:solidFill>
                          <a:latin typeface="Aptos"/>
                        </a:rPr>
                        <a:t>12</a:t>
                      </a:r>
                    </a:p>
                  </a:txBody>
                  <a:tcPr anchor="ctr">
                    <a:solidFill>
                      <a:srgbClr val="C9C6B8"/>
                    </a:solidFill>
                  </a:tcPr>
                </a:tc>
                <a:tc>
                  <a:txBody>
                    <a:bodyPr/>
                    <a:lstStyle/>
                    <a:p>
                      <a:pPr algn="ctr"/>
                      <a:r>
                        <a:rPr sz="1300" b="0">
                          <a:solidFill>
                            <a:srgbClr val="231F20"/>
                          </a:solidFill>
                          <a:latin typeface="Aptos"/>
                        </a:rPr>
                        <a:t>12</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extLst>
                  <a:ext uri="{0D108BD9-81ED-4DB2-BD59-A6C34878D82A}">
                    <a16:rowId xmlns:a16="http://schemas.microsoft.com/office/drawing/2014/main" val="10001"/>
                  </a:ext>
                </a:extLst>
              </a:tr>
              <a:tr h="411480">
                <a:tc>
                  <a:txBody>
                    <a:bodyPr/>
                    <a:lstStyle/>
                    <a:p>
                      <a:pPr algn="l"/>
                      <a:r>
                        <a:rPr sz="1300" b="1">
                          <a:solidFill>
                            <a:srgbClr val="231F20"/>
                          </a:solidFill>
                          <a:latin typeface="Aptos"/>
                        </a:rPr>
                        <a:t>Jun-26</a:t>
                      </a:r>
                    </a:p>
                  </a:txBody>
                  <a:tcPr anchor="ctr">
                    <a:solidFill>
                      <a:srgbClr val="F2F1EC"/>
                    </a:solidFill>
                  </a:tcPr>
                </a:tc>
                <a:tc>
                  <a:txBody>
                    <a:bodyPr/>
                    <a:lstStyle/>
                    <a:p>
                      <a:pPr algn="ctr"/>
                      <a:r>
                        <a:rPr sz="1300" b="0">
                          <a:solidFill>
                            <a:srgbClr val="231F20"/>
                          </a:solidFill>
                          <a:latin typeface="Aptos"/>
                        </a:rPr>
                        <a:t>4</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2</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1">
                          <a:solidFill>
                            <a:srgbClr val="231F20"/>
                          </a:solidFill>
                          <a:latin typeface="Aptos"/>
                        </a:rPr>
                        <a:t>6</a:t>
                      </a:r>
                    </a:p>
                  </a:txBody>
                  <a:tcPr anchor="ctr">
                    <a:solidFill>
                      <a:srgbClr val="C9C6B8"/>
                    </a:solidFill>
                  </a:tcPr>
                </a:tc>
                <a:tc>
                  <a:txBody>
                    <a:bodyPr/>
                    <a:lstStyle/>
                    <a:p>
                      <a:pPr algn="ctr"/>
                      <a:r>
                        <a:rPr sz="1300" b="0">
                          <a:solidFill>
                            <a:srgbClr val="231F20"/>
                          </a:solidFill>
                          <a:latin typeface="Aptos"/>
                        </a:rPr>
                        <a:t>6</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extLst>
                  <a:ext uri="{0D108BD9-81ED-4DB2-BD59-A6C34878D82A}">
                    <a16:rowId xmlns:a16="http://schemas.microsoft.com/office/drawing/2014/main" val="10002"/>
                  </a:ext>
                </a:extLst>
              </a:tr>
              <a:tr h="411480">
                <a:tc>
                  <a:txBody>
                    <a:bodyPr/>
                    <a:lstStyle/>
                    <a:p>
                      <a:pPr algn="l"/>
                      <a:r>
                        <a:rPr sz="1300" b="1">
                          <a:solidFill>
                            <a:srgbClr val="231F20"/>
                          </a:solidFill>
                          <a:latin typeface="Aptos"/>
                        </a:rPr>
                        <a:t>Jul-26</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0">
                          <a:solidFill>
                            <a:srgbClr val="231F20"/>
                          </a:solidFill>
                          <a:latin typeface="Aptos"/>
                        </a:rPr>
                        <a:t>4</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1">
                          <a:solidFill>
                            <a:srgbClr val="231F20"/>
                          </a:solidFill>
                          <a:latin typeface="Aptos"/>
                        </a:rPr>
                        <a:t>4</a:t>
                      </a:r>
                    </a:p>
                  </a:txBody>
                  <a:tcPr anchor="ctr">
                    <a:solidFill>
                      <a:srgbClr val="C9C6B8"/>
                    </a:solidFill>
                  </a:tcPr>
                </a:tc>
                <a:tc>
                  <a:txBody>
                    <a:bodyPr/>
                    <a:lstStyle/>
                    <a:p>
                      <a:pPr algn="ctr"/>
                      <a:r>
                        <a:rPr sz="1300" b="0">
                          <a:solidFill>
                            <a:srgbClr val="231F20"/>
                          </a:solidFill>
                          <a:latin typeface="Aptos"/>
                        </a:rPr>
                        <a:t>4</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extLst>
                  <a:ext uri="{0D108BD9-81ED-4DB2-BD59-A6C34878D82A}">
                    <a16:rowId xmlns:a16="http://schemas.microsoft.com/office/drawing/2014/main" val="10003"/>
                  </a:ext>
                </a:extLst>
              </a:tr>
              <a:tr h="411480">
                <a:tc>
                  <a:txBody>
                    <a:bodyPr/>
                    <a:lstStyle/>
                    <a:p>
                      <a:pPr algn="l"/>
                      <a:r>
                        <a:rPr sz="1300" b="1">
                          <a:solidFill>
                            <a:srgbClr val="231F20"/>
                          </a:solidFill>
                          <a:latin typeface="Aptos"/>
                        </a:rPr>
                        <a:t>Aug-26</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1</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1">
                          <a:solidFill>
                            <a:srgbClr val="231F20"/>
                          </a:solidFill>
                          <a:latin typeface="Aptos"/>
                        </a:rPr>
                        <a:t>1</a:t>
                      </a:r>
                    </a:p>
                  </a:txBody>
                  <a:tcPr anchor="ctr">
                    <a:solidFill>
                      <a:srgbClr val="C9C6B8"/>
                    </a:solidFill>
                  </a:tcPr>
                </a:tc>
                <a:tc>
                  <a:txBody>
                    <a:bodyPr/>
                    <a:lstStyle/>
                    <a:p>
                      <a:pPr algn="ctr"/>
                      <a:r>
                        <a:rPr sz="1300" b="0">
                          <a:solidFill>
                            <a:srgbClr val="231F20"/>
                          </a:solidFill>
                          <a:latin typeface="Aptos"/>
                        </a:rPr>
                        <a:t>1</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extLst>
                  <a:ext uri="{0D108BD9-81ED-4DB2-BD59-A6C34878D82A}">
                    <a16:rowId xmlns:a16="http://schemas.microsoft.com/office/drawing/2014/main" val="10004"/>
                  </a:ext>
                </a:extLst>
              </a:tr>
              <a:tr h="411480">
                <a:tc>
                  <a:txBody>
                    <a:bodyPr/>
                    <a:lstStyle/>
                    <a:p>
                      <a:pPr algn="l"/>
                      <a:r>
                        <a:rPr sz="1300" b="1">
                          <a:solidFill>
                            <a:srgbClr val="231F20"/>
                          </a:solidFill>
                          <a:latin typeface="Aptos"/>
                        </a:rPr>
                        <a:t>Total</a:t>
                      </a:r>
                    </a:p>
                  </a:txBody>
                  <a:tcPr anchor="ctr">
                    <a:solidFill>
                      <a:srgbClr val="B7B4A2"/>
                    </a:solidFill>
                  </a:tcPr>
                </a:tc>
                <a:tc>
                  <a:txBody>
                    <a:bodyPr/>
                    <a:lstStyle/>
                    <a:p>
                      <a:pPr algn="ctr"/>
                      <a:r>
                        <a:rPr sz="1300" b="1">
                          <a:solidFill>
                            <a:srgbClr val="231F20"/>
                          </a:solidFill>
                          <a:latin typeface="Aptos"/>
                        </a:rPr>
                        <a:t>14</a:t>
                      </a:r>
                    </a:p>
                  </a:txBody>
                  <a:tcPr anchor="ctr">
                    <a:solidFill>
                      <a:srgbClr val="B7B4A2"/>
                    </a:solidFill>
                  </a:tcPr>
                </a:tc>
                <a:tc>
                  <a:txBody>
                    <a:bodyPr/>
                    <a:lstStyle/>
                    <a:p>
                      <a:pPr algn="ctr"/>
                      <a:r>
                        <a:rPr sz="1300" b="1">
                          <a:solidFill>
                            <a:srgbClr val="231F20"/>
                          </a:solidFill>
                          <a:latin typeface="Aptos"/>
                        </a:rPr>
                        <a:t>6</a:t>
                      </a:r>
                    </a:p>
                  </a:txBody>
                  <a:tcPr anchor="ctr">
                    <a:solidFill>
                      <a:srgbClr val="B7B4A2"/>
                    </a:solidFill>
                  </a:tcPr>
                </a:tc>
                <a:tc>
                  <a:txBody>
                    <a:bodyPr/>
                    <a:lstStyle/>
                    <a:p>
                      <a:pPr algn="ctr"/>
                      <a:r>
                        <a:rPr sz="1300" b="1">
                          <a:solidFill>
                            <a:srgbClr val="231F20"/>
                          </a:solidFill>
                          <a:latin typeface="Aptos"/>
                        </a:rPr>
                        <a:t>3</a:t>
                      </a:r>
                    </a:p>
                  </a:txBody>
                  <a:tcPr anchor="ctr">
                    <a:solidFill>
                      <a:srgbClr val="B7B4A2"/>
                    </a:solidFill>
                  </a:tcPr>
                </a:tc>
                <a:tc>
                  <a:txBody>
                    <a:bodyPr/>
                    <a:lstStyle/>
                    <a:p>
                      <a:pPr algn="ctr"/>
                      <a:r>
                        <a:rPr sz="1300" b="1">
                          <a:solidFill>
                            <a:srgbClr val="231F20"/>
                          </a:solidFill>
                          <a:latin typeface="Aptos"/>
                        </a:rPr>
                        <a:t>0</a:t>
                      </a:r>
                    </a:p>
                  </a:txBody>
                  <a:tcPr anchor="ctr">
                    <a:solidFill>
                      <a:srgbClr val="B7B4A2"/>
                    </a:solidFill>
                  </a:tcPr>
                </a:tc>
                <a:tc>
                  <a:txBody>
                    <a:bodyPr/>
                    <a:lstStyle/>
                    <a:p>
                      <a:pPr algn="ctr"/>
                      <a:r>
                        <a:rPr sz="1300" b="1">
                          <a:solidFill>
                            <a:srgbClr val="231F20"/>
                          </a:solidFill>
                          <a:latin typeface="Aptos"/>
                        </a:rPr>
                        <a:t>23</a:t>
                      </a:r>
                    </a:p>
                  </a:txBody>
                  <a:tcPr anchor="ctr">
                    <a:solidFill>
                      <a:srgbClr val="B7B4A2"/>
                    </a:solidFill>
                  </a:tcPr>
                </a:tc>
                <a:tc>
                  <a:txBody>
                    <a:bodyPr/>
                    <a:lstStyle/>
                    <a:p>
                      <a:pPr algn="ctr"/>
                      <a:r>
                        <a:rPr sz="1300" b="1">
                          <a:solidFill>
                            <a:srgbClr val="231F20"/>
                          </a:solidFill>
                          <a:latin typeface="Aptos"/>
                        </a:rPr>
                        <a:t>23</a:t>
                      </a:r>
                    </a:p>
                  </a:txBody>
                  <a:tcPr anchor="ctr">
                    <a:solidFill>
                      <a:srgbClr val="B7B4A2"/>
                    </a:solidFill>
                  </a:tcPr>
                </a:tc>
                <a:tc>
                  <a:txBody>
                    <a:bodyPr/>
                    <a:lstStyle/>
                    <a:p>
                      <a:pPr algn="ctr"/>
                      <a:r>
                        <a:rPr sz="1300" b="1">
                          <a:solidFill>
                            <a:srgbClr val="231F20"/>
                          </a:solidFill>
                          <a:latin typeface="Aptos"/>
                        </a:rPr>
                        <a:t>0</a:t>
                      </a:r>
                    </a:p>
                  </a:txBody>
                  <a:tcPr anchor="ctr">
                    <a:solidFill>
                      <a:srgbClr val="B7B4A2"/>
                    </a:solidFill>
                  </a:tcPr>
                </a:tc>
                <a:tc>
                  <a:txBody>
                    <a:bodyPr/>
                    <a:lstStyle/>
                    <a:p>
                      <a:pPr algn="ctr"/>
                      <a:r>
                        <a:rPr sz="1300" b="1">
                          <a:solidFill>
                            <a:srgbClr val="231F20"/>
                          </a:solidFill>
                          <a:latin typeface="Aptos"/>
                        </a:rPr>
                        <a:t>0</a:t>
                      </a:r>
                    </a:p>
                  </a:txBody>
                  <a:tcPr anchor="ctr">
                    <a:solidFill>
                      <a:srgbClr val="B7B4A2"/>
                    </a:solidFill>
                  </a:tcPr>
                </a:tc>
                <a:tc>
                  <a:txBody>
                    <a:bodyPr/>
                    <a:lstStyle/>
                    <a:p>
                      <a:pPr algn="ctr"/>
                      <a:r>
                        <a:rPr sz="1300" b="1">
                          <a:solidFill>
                            <a:srgbClr val="231F20"/>
                          </a:solidFill>
                          <a:latin typeface="Aptos"/>
                        </a:rPr>
                        <a:t>0</a:t>
                      </a:r>
                    </a:p>
                  </a:txBody>
                  <a:tcPr anchor="ctr">
                    <a:solidFill>
                      <a:srgbClr val="B7B4A2"/>
                    </a:solidFill>
                  </a:tcPr>
                </a:tc>
                <a:tc>
                  <a:txBody>
                    <a:bodyPr/>
                    <a:lstStyle/>
                    <a:p>
                      <a:pPr algn="ctr"/>
                      <a:r>
                        <a:rPr sz="1300" b="1" dirty="0">
                          <a:solidFill>
                            <a:srgbClr val="231F20"/>
                          </a:solidFill>
                          <a:latin typeface="Aptos"/>
                        </a:rPr>
                        <a:t>0</a:t>
                      </a:r>
                    </a:p>
                  </a:txBody>
                  <a:tcPr anchor="ctr">
                    <a:solidFill>
                      <a:srgbClr val="B7B4A2"/>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029480080"/>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63718-8AB0-86B7-D70A-630294DF1629}"/>
              </a:ext>
            </a:extLst>
          </p:cNvPr>
          <p:cNvSpPr>
            <a:spLocks noGrp="1"/>
          </p:cNvSpPr>
          <p:nvPr>
            <p:ph type="title"/>
          </p:nvPr>
        </p:nvSpPr>
        <p:spPr/>
        <p:txBody>
          <a:bodyPr/>
          <a:lstStyle/>
          <a:p>
            <a:r>
              <a:rPr lang="en-US" b="0" dirty="0"/>
              <a:t>Webpages / CTA Leads</a:t>
            </a:r>
          </a:p>
        </p:txBody>
      </p:sp>
      <p:sp>
        <p:nvSpPr>
          <p:cNvPr id="5" name="TextBox 4">
            <a:extLst>
              <a:ext uri="{FF2B5EF4-FFF2-40B4-BE49-F238E27FC236}">
                <a16:creationId xmlns:a16="http://schemas.microsoft.com/office/drawing/2014/main" id="{715A61CA-8B1A-122F-AAEE-458FB1F017DF}"/>
              </a:ext>
            </a:extLst>
          </p:cNvPr>
          <p:cNvSpPr txBox="1"/>
          <p:nvPr/>
        </p:nvSpPr>
        <p:spPr>
          <a:xfrm>
            <a:off x="382361" y="5026564"/>
            <a:ext cx="11427275" cy="369332"/>
          </a:xfrm>
          <a:prstGeom prst="rect">
            <a:avLst/>
          </a:prstGeom>
          <a:noFill/>
        </p:spPr>
        <p:txBody>
          <a:bodyPr wrap="square" rtlCol="0">
            <a:spAutoFit/>
          </a:bodyPr>
          <a:lstStyle/>
          <a:p>
            <a:pPr>
              <a:spcAft>
                <a:spcPts val="600"/>
              </a:spcAft>
            </a:pPr>
            <a:r>
              <a:rPr lang="en-US" dirty="0"/>
              <a:t>All enquires are added to SFDC campaign: </a:t>
            </a:r>
            <a:r>
              <a:rPr lang="en-US" dirty="0">
                <a:solidFill>
                  <a:srgbClr val="0070C0"/>
                </a:solidFill>
                <a:hlinkClick r:id="rId2">
                  <a:extLst>
                    <a:ext uri="{A12FA001-AC4F-418D-AE19-62706E023703}">
                      <ahyp:hlinkClr xmlns:ahyp="http://schemas.microsoft.com/office/drawing/2018/hyperlinkcolor" val="tx"/>
                    </a:ext>
                  </a:extLst>
                </a:hlinkClick>
              </a:rPr>
              <a:t>Webpages - www.onesourcecdmo.com</a:t>
            </a:r>
            <a:endParaRPr lang="en-US" dirty="0">
              <a:solidFill>
                <a:srgbClr val="0070C0"/>
              </a:solidFill>
              <a:latin typeface="Aptos" panose="020B0004020202020204" pitchFamily="34" charset="0"/>
            </a:endParaRPr>
          </a:p>
        </p:txBody>
      </p:sp>
      <p:graphicFrame>
        <p:nvGraphicFramePr>
          <p:cNvPr id="8" name="Table 0">
            <a:extLst>
              <a:ext uri="{FF2B5EF4-FFF2-40B4-BE49-F238E27FC236}">
                <a16:creationId xmlns:a16="http://schemas.microsoft.com/office/drawing/2014/main" id="{8926864F-767D-3F7A-BDB9-B13C08D2BB5A}"/>
              </a:ext>
            </a:extLst>
          </p:cNvPr>
          <p:cNvGraphicFramePr>
            <a:graphicFrameLocks noGrp="1"/>
          </p:cNvGraphicFramePr>
          <p:nvPr>
            <p:extLst>
              <p:ext uri="{D42A27DB-BD31-4B8C-83A1-F6EECF244321}">
                <p14:modId xmlns:p14="http://schemas.microsoft.com/office/powerpoint/2010/main" val="3730460830"/>
              </p:ext>
            </p:extLst>
          </p:nvPr>
        </p:nvGraphicFramePr>
        <p:xfrm>
          <a:off x="570228" y="1600200"/>
          <a:ext cx="11051539" cy="2286000"/>
        </p:xfrm>
        <a:graphic>
          <a:graphicData uri="http://schemas.openxmlformats.org/drawingml/2006/table">
            <a:tbl>
              <a:tblPr/>
              <a:tblGrid>
                <a:gridCol w="3033756">
                  <a:extLst>
                    <a:ext uri="{9D8B030D-6E8A-4147-A177-3AD203B41FA5}">
                      <a16:colId xmlns:a16="http://schemas.microsoft.com/office/drawing/2014/main" val="20000"/>
                    </a:ext>
                  </a:extLst>
                </a:gridCol>
                <a:gridCol w="2058620">
                  <a:extLst>
                    <a:ext uri="{9D8B030D-6E8A-4147-A177-3AD203B41FA5}">
                      <a16:colId xmlns:a16="http://schemas.microsoft.com/office/drawing/2014/main" val="20001"/>
                    </a:ext>
                  </a:extLst>
                </a:gridCol>
                <a:gridCol w="1841923">
                  <a:extLst>
                    <a:ext uri="{9D8B030D-6E8A-4147-A177-3AD203B41FA5}">
                      <a16:colId xmlns:a16="http://schemas.microsoft.com/office/drawing/2014/main" val="20002"/>
                    </a:ext>
                  </a:extLst>
                </a:gridCol>
                <a:gridCol w="1733575">
                  <a:extLst>
                    <a:ext uri="{9D8B030D-6E8A-4147-A177-3AD203B41FA5}">
                      <a16:colId xmlns:a16="http://schemas.microsoft.com/office/drawing/2014/main" val="20003"/>
                    </a:ext>
                  </a:extLst>
                </a:gridCol>
                <a:gridCol w="2383665">
                  <a:extLst>
                    <a:ext uri="{9D8B030D-6E8A-4147-A177-3AD203B41FA5}">
                      <a16:colId xmlns:a16="http://schemas.microsoft.com/office/drawing/2014/main" val="20004"/>
                    </a:ext>
                  </a:extLst>
                </a:gridCol>
              </a:tblGrid>
              <a:tr h="457200">
                <a:tc>
                  <a:txBody>
                    <a:bodyPr/>
                    <a:lstStyle/>
                    <a:p>
                      <a:pPr marL="0" indent="0" algn="l">
                        <a:buNone/>
                      </a:pPr>
                      <a:r>
                        <a:rPr lang="en-US" sz="1600" b="1" dirty="0">
                          <a:solidFill>
                            <a:srgbClr val="FFD200"/>
                          </a:solidFill>
                          <a:latin typeface="Aptos" panose="020B0004020202020204" pitchFamily="34" charset="0"/>
                          <a:ea typeface="Arial" pitchFamily="34" charset="-122"/>
                          <a:cs typeface="Arial" pitchFamily="34" charset="-120"/>
                        </a:rPr>
                        <a:t>Company / Account</a:t>
                      </a:r>
                      <a:endParaRPr lang="en-US" sz="16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1A1A1A"/>
                    </a:solidFill>
                  </a:tcPr>
                </a:tc>
                <a:tc>
                  <a:txBody>
                    <a:bodyPr/>
                    <a:lstStyle/>
                    <a:p>
                      <a:pPr marL="0" indent="0" algn="l">
                        <a:buNone/>
                      </a:pPr>
                      <a:r>
                        <a:rPr lang="en-US" sz="1600" b="1" dirty="0">
                          <a:solidFill>
                            <a:srgbClr val="FFD200"/>
                          </a:solidFill>
                          <a:latin typeface="Aptos" panose="020B0004020202020204" pitchFamily="34" charset="0"/>
                          <a:ea typeface="Arial" pitchFamily="34" charset="-122"/>
                          <a:cs typeface="Arial" pitchFamily="34" charset="-120"/>
                        </a:rPr>
                        <a:t>Modality</a:t>
                      </a:r>
                      <a:endParaRPr lang="en-US" sz="16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1A1A1A"/>
                    </a:solidFill>
                  </a:tcPr>
                </a:tc>
                <a:tc>
                  <a:txBody>
                    <a:bodyPr/>
                    <a:lstStyle/>
                    <a:p>
                      <a:pPr marL="0" indent="0" algn="l">
                        <a:buNone/>
                      </a:pPr>
                      <a:r>
                        <a:rPr lang="en-US" sz="1600" b="1" dirty="0">
                          <a:solidFill>
                            <a:srgbClr val="FFD200"/>
                          </a:solidFill>
                          <a:latin typeface="Aptos" panose="020B0004020202020204" pitchFamily="34" charset="0"/>
                          <a:ea typeface="Arial" pitchFamily="34" charset="-122"/>
                          <a:cs typeface="Arial" pitchFamily="34" charset="-120"/>
                        </a:rPr>
                        <a:t>Assignment Date</a:t>
                      </a:r>
                      <a:endParaRPr lang="en-US" sz="16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1A1A1A"/>
                    </a:solidFill>
                  </a:tcPr>
                </a:tc>
                <a:tc>
                  <a:txBody>
                    <a:bodyPr/>
                    <a:lstStyle/>
                    <a:p>
                      <a:pPr marL="0" indent="0" algn="l">
                        <a:buNone/>
                      </a:pPr>
                      <a:r>
                        <a:rPr lang="en-US" sz="1600" b="1" dirty="0">
                          <a:solidFill>
                            <a:srgbClr val="FFD200"/>
                          </a:solidFill>
                          <a:latin typeface="Aptos" panose="020B0004020202020204" pitchFamily="34" charset="0"/>
                          <a:ea typeface="Arial" pitchFamily="34" charset="-122"/>
                          <a:cs typeface="Arial" pitchFamily="34" charset="-120"/>
                        </a:rPr>
                        <a:t>Lead Status</a:t>
                      </a:r>
                      <a:endParaRPr lang="en-US" sz="16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1A1A1A"/>
                    </a:solidFill>
                  </a:tcPr>
                </a:tc>
                <a:tc>
                  <a:txBody>
                    <a:bodyPr/>
                    <a:lstStyle/>
                    <a:p>
                      <a:pPr marL="0" indent="0" algn="l">
                        <a:buNone/>
                      </a:pPr>
                      <a:r>
                        <a:rPr lang="en-US" sz="1600" b="1" dirty="0">
                          <a:solidFill>
                            <a:srgbClr val="FFD200"/>
                          </a:solidFill>
                          <a:latin typeface="Aptos" panose="020B0004020202020204" pitchFamily="34" charset="0"/>
                          <a:ea typeface="Arial" pitchFamily="34" charset="-122"/>
                          <a:cs typeface="Arial" pitchFamily="34" charset="-120"/>
                        </a:rPr>
                        <a:t>Lead Owner</a:t>
                      </a:r>
                      <a:endParaRPr lang="en-US" sz="16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1A1A1A"/>
                    </a:solidFill>
                  </a:tcPr>
                </a:tc>
                <a:extLst>
                  <a:ext uri="{0D108BD9-81ED-4DB2-BD59-A6C34878D82A}">
                    <a16:rowId xmlns:a16="http://schemas.microsoft.com/office/drawing/2014/main" val="10000"/>
                  </a:ext>
                </a:extLst>
              </a:tr>
              <a:tr h="457200">
                <a:tc>
                  <a:txBody>
                    <a:bodyPr/>
                    <a:lstStyle/>
                    <a:p>
                      <a:pPr marL="0" indent="0" algn="l">
                        <a:buNone/>
                      </a:pPr>
                      <a:r>
                        <a:rPr lang="en-US" sz="1600" b="0" dirty="0">
                          <a:solidFill>
                            <a:srgbClr val="000000"/>
                          </a:solidFill>
                          <a:latin typeface="Aptos" panose="020B0004020202020204" pitchFamily="34" charset="0"/>
                          <a:ea typeface="Arial" pitchFamily="34" charset="-122"/>
                          <a:cs typeface="Arial" pitchFamily="34" charset="-120"/>
                        </a:rPr>
                        <a:t>AGENEXT BIOPHARMA</a:t>
                      </a:r>
                      <a:endParaRPr lang="en-US" sz="1600" b="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1600" dirty="0">
                          <a:solidFill>
                            <a:srgbClr val="000000"/>
                          </a:solidFill>
                          <a:latin typeface="Aptos" panose="020B0004020202020204" pitchFamily="34" charset="0"/>
                          <a:ea typeface="Arial" pitchFamily="34" charset="-122"/>
                          <a:cs typeface="Arial" pitchFamily="34" charset="-120"/>
                        </a:rPr>
                        <a:t>Biologics</a:t>
                      </a:r>
                      <a:endParaRPr lang="en-US" sz="16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1600" dirty="0">
                          <a:solidFill>
                            <a:srgbClr val="000000"/>
                          </a:solidFill>
                          <a:latin typeface="Aptos" panose="020B0004020202020204" pitchFamily="34" charset="0"/>
                          <a:ea typeface="Arial" pitchFamily="34" charset="-122"/>
                          <a:cs typeface="Arial" pitchFamily="34" charset="-120"/>
                        </a:rPr>
                        <a:t>20-Aug</a:t>
                      </a:r>
                      <a:endParaRPr lang="en-US" sz="16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1600" dirty="0">
                          <a:solidFill>
                            <a:srgbClr val="000000"/>
                          </a:solidFill>
                          <a:latin typeface="Aptos" panose="020B0004020202020204" pitchFamily="34" charset="0"/>
                          <a:ea typeface="Arial" pitchFamily="34" charset="-122"/>
                          <a:cs typeface="Arial" pitchFamily="34" charset="-120"/>
                        </a:rPr>
                        <a:t>Contacted</a:t>
                      </a:r>
                      <a:endParaRPr lang="en-US" sz="16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1600" dirty="0" err="1">
                          <a:solidFill>
                            <a:srgbClr val="000000"/>
                          </a:solidFill>
                          <a:latin typeface="Aptos" panose="020B0004020202020204" pitchFamily="34" charset="0"/>
                          <a:ea typeface="Arial" pitchFamily="34" charset="-122"/>
                          <a:cs typeface="Arial" pitchFamily="34" charset="-120"/>
                        </a:rPr>
                        <a:t>Naphisa</a:t>
                      </a:r>
                      <a:endParaRPr lang="en-US" sz="16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lgn="l">
                        <a:buNone/>
                      </a:pPr>
                      <a:r>
                        <a:rPr lang="en-US" sz="1600" b="0" dirty="0">
                          <a:solidFill>
                            <a:srgbClr val="000000"/>
                          </a:solidFill>
                          <a:latin typeface="Aptos" panose="020B0004020202020204" pitchFamily="34" charset="0"/>
                          <a:ea typeface="Arial" pitchFamily="34" charset="-122"/>
                          <a:cs typeface="Arial" pitchFamily="34" charset="-120"/>
                        </a:rPr>
                        <a:t>Arecor Ltd</a:t>
                      </a:r>
                      <a:endParaRPr lang="en-US" sz="1600" b="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1600" dirty="0">
                          <a:solidFill>
                            <a:srgbClr val="000000"/>
                          </a:solidFill>
                          <a:latin typeface="Aptos" panose="020B0004020202020204" pitchFamily="34" charset="0"/>
                          <a:ea typeface="Arial" pitchFamily="34" charset="-122"/>
                          <a:cs typeface="Arial" pitchFamily="34" charset="-120"/>
                        </a:rPr>
                        <a:t>Sterile injectables</a:t>
                      </a:r>
                      <a:endParaRPr lang="en-US" sz="16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1600" dirty="0">
                          <a:solidFill>
                            <a:srgbClr val="000000"/>
                          </a:solidFill>
                          <a:latin typeface="Aptos" panose="020B0004020202020204" pitchFamily="34" charset="0"/>
                          <a:ea typeface="Arial" pitchFamily="34" charset="-122"/>
                          <a:cs typeface="Arial" pitchFamily="34" charset="-120"/>
                        </a:rPr>
                        <a:t>10-Aug</a:t>
                      </a:r>
                      <a:endParaRPr lang="en-US" sz="16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1600" dirty="0">
                          <a:solidFill>
                            <a:srgbClr val="000000"/>
                          </a:solidFill>
                          <a:latin typeface="Aptos" panose="020B0004020202020204" pitchFamily="34" charset="0"/>
                          <a:ea typeface="Arial" pitchFamily="34" charset="-122"/>
                          <a:cs typeface="Arial" pitchFamily="34" charset="-120"/>
                        </a:rPr>
                        <a:t>Contacted</a:t>
                      </a:r>
                      <a:endParaRPr lang="en-US" sz="16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1600" dirty="0">
                          <a:solidFill>
                            <a:srgbClr val="000000"/>
                          </a:solidFill>
                          <a:latin typeface="Aptos" panose="020B0004020202020204" pitchFamily="34" charset="0"/>
                          <a:ea typeface="Arial" pitchFamily="34" charset="-122"/>
                          <a:cs typeface="Arial" pitchFamily="34" charset="-120"/>
                        </a:rPr>
                        <a:t>Abhinav</a:t>
                      </a:r>
                      <a:endParaRPr lang="en-US" sz="16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extLst>
                  <a:ext uri="{0D108BD9-81ED-4DB2-BD59-A6C34878D82A}">
                    <a16:rowId xmlns:a16="http://schemas.microsoft.com/office/drawing/2014/main" val="10002"/>
                  </a:ext>
                </a:extLst>
              </a:tr>
              <a:tr h="457200">
                <a:tc>
                  <a:txBody>
                    <a:bodyPr/>
                    <a:lstStyle/>
                    <a:p>
                      <a:pPr marL="0" indent="0" algn="l">
                        <a:buNone/>
                      </a:pPr>
                      <a:r>
                        <a:rPr lang="en-US" sz="1600" dirty="0">
                          <a:latin typeface="Aptos" panose="020B0004020202020204" pitchFamily="34" charset="0"/>
                          <a:ea typeface="Arial" charset="0"/>
                          <a:cs typeface="Arial" charset="0"/>
                        </a:rPr>
                        <a:t>Cystic Fibrosis Trust of India </a:t>
                      </a: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chemeClr val="bg1"/>
                    </a:solidFill>
                  </a:tcPr>
                </a:tc>
                <a:tc>
                  <a:txBody>
                    <a:bodyPr/>
                    <a:lstStyle/>
                    <a:p>
                      <a:pPr marL="0" indent="0" algn="l">
                        <a:buNone/>
                      </a:pPr>
                      <a:r>
                        <a:rPr lang="en-US" sz="1600" dirty="0">
                          <a:latin typeface="Aptos" panose="020B0004020202020204" pitchFamily="34" charset="0"/>
                          <a:ea typeface="Arial" charset="0"/>
                          <a:cs typeface="Arial" charset="0"/>
                        </a:rPr>
                        <a:t>Biologics</a:t>
                      </a: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chemeClr val="bg1"/>
                    </a:solidFill>
                  </a:tcPr>
                </a:tc>
                <a:tc>
                  <a:txBody>
                    <a:bodyPr/>
                    <a:lstStyle/>
                    <a:p>
                      <a:pPr marL="0" indent="0" algn="l">
                        <a:buNone/>
                      </a:pPr>
                      <a:r>
                        <a:rPr lang="en-US" sz="1600" dirty="0">
                          <a:latin typeface="Aptos" panose="020B0004020202020204" pitchFamily="34" charset="0"/>
                          <a:ea typeface="Arial" charset="0"/>
                          <a:cs typeface="Arial" charset="0"/>
                        </a:rPr>
                        <a:t>7-Sep</a:t>
                      </a: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chemeClr val="bg1"/>
                    </a:solidFill>
                  </a:tcPr>
                </a:tc>
                <a:tc>
                  <a:txBody>
                    <a:bodyPr/>
                    <a:lstStyle/>
                    <a:p>
                      <a:pPr marL="0" indent="0" algn="l">
                        <a:buNone/>
                      </a:pPr>
                      <a:r>
                        <a:rPr lang="en-US" sz="1600" dirty="0">
                          <a:latin typeface="Aptos" panose="020B0004020202020204" pitchFamily="34" charset="0"/>
                          <a:ea typeface="Arial" charset="0"/>
                          <a:cs typeface="Arial" charset="0"/>
                        </a:rPr>
                        <a:t>Contacted</a:t>
                      </a: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chemeClr val="bg1"/>
                    </a:solidFill>
                  </a:tcPr>
                </a:tc>
                <a:tc>
                  <a:txBody>
                    <a:bodyPr/>
                    <a:lstStyle/>
                    <a:p>
                      <a:pPr marL="0" indent="0" algn="l">
                        <a:buNone/>
                      </a:pPr>
                      <a:r>
                        <a:rPr lang="en-US" sz="1600" dirty="0" err="1">
                          <a:latin typeface="Aptos" panose="020B0004020202020204" pitchFamily="34" charset="0"/>
                          <a:ea typeface="Arial" charset="0"/>
                          <a:cs typeface="Arial" charset="0"/>
                        </a:rPr>
                        <a:t>Naphisa</a:t>
                      </a:r>
                      <a:endParaRPr lang="en-US" sz="16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chemeClr val="bg1"/>
                    </a:solidFill>
                  </a:tcPr>
                </a:tc>
                <a:extLst>
                  <a:ext uri="{0D108BD9-81ED-4DB2-BD59-A6C34878D82A}">
                    <a16:rowId xmlns:a16="http://schemas.microsoft.com/office/drawing/2014/main" val="3859204487"/>
                  </a:ext>
                </a:extLst>
              </a:tr>
              <a:tr h="457200">
                <a:tc>
                  <a:txBody>
                    <a:bodyPr/>
                    <a:lstStyle/>
                    <a:p>
                      <a:pPr marL="0" indent="0" algn="l">
                        <a:buNone/>
                      </a:pPr>
                      <a:r>
                        <a:rPr lang="en-US" sz="1600" dirty="0" err="1">
                          <a:latin typeface="Aptos" panose="020B0004020202020204" pitchFamily="34" charset="0"/>
                          <a:ea typeface="Arial" charset="0"/>
                          <a:cs typeface="Arial" charset="0"/>
                        </a:rPr>
                        <a:t>Indoco</a:t>
                      </a:r>
                      <a:r>
                        <a:rPr lang="en-US" sz="1600" dirty="0">
                          <a:latin typeface="Aptos" panose="020B0004020202020204" pitchFamily="34" charset="0"/>
                          <a:ea typeface="Arial" charset="0"/>
                          <a:cs typeface="Arial" charset="0"/>
                        </a:rPr>
                        <a:t> remedies ltd goa </a:t>
                      </a: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1600" dirty="0">
                          <a:latin typeface="Aptos" panose="020B0004020202020204" pitchFamily="34" charset="0"/>
                          <a:ea typeface="Arial" charset="0"/>
                          <a:cs typeface="Arial" charset="0"/>
                        </a:rPr>
                        <a:t>Sterile Injectables </a:t>
                      </a: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1600" dirty="0">
                          <a:latin typeface="Aptos" panose="020B0004020202020204" pitchFamily="34" charset="0"/>
                          <a:ea typeface="Arial" charset="0"/>
                          <a:cs typeface="Arial" charset="0"/>
                        </a:rPr>
                        <a:t>8-Sep</a:t>
                      </a: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1600" dirty="0">
                          <a:latin typeface="Aptos" panose="020B0004020202020204" pitchFamily="34" charset="0"/>
                          <a:ea typeface="Arial" charset="0"/>
                          <a:cs typeface="Arial" charset="0"/>
                        </a:rPr>
                        <a:t>Contacted</a:t>
                      </a: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1600" dirty="0">
                          <a:latin typeface="Aptos" panose="020B0004020202020204" pitchFamily="34" charset="0"/>
                          <a:ea typeface="Arial" charset="0"/>
                          <a:cs typeface="Arial" charset="0"/>
                        </a:rPr>
                        <a:t>Richa</a:t>
                      </a: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extLst>
                  <a:ext uri="{0D108BD9-81ED-4DB2-BD59-A6C34878D82A}">
                    <a16:rowId xmlns:a16="http://schemas.microsoft.com/office/drawing/2014/main" val="2077030713"/>
                  </a:ext>
                </a:extLst>
              </a:tr>
            </a:tbl>
          </a:graphicData>
        </a:graphic>
      </p:graphicFrame>
    </p:spTree>
    <p:extLst>
      <p:ext uri="{BB962C8B-B14F-4D97-AF65-F5344CB8AC3E}">
        <p14:creationId xmlns:p14="http://schemas.microsoft.com/office/powerpoint/2010/main" val="4017681973"/>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67524-1A83-FD48-806D-351F8FE0F5F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3EBFF4A-BCBA-57BE-F37B-32DFE094B89D}"/>
              </a:ext>
            </a:extLst>
          </p:cNvPr>
          <p:cNvSpPr/>
          <p:nvPr/>
        </p:nvSpPr>
        <p:spPr>
          <a:xfrm>
            <a:off x="0" y="0"/>
            <a:ext cx="12192000" cy="3429000"/>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137CAF3-447C-B2BA-4F0B-9DE4DC8762E0}"/>
              </a:ext>
            </a:extLst>
          </p:cNvPr>
          <p:cNvSpPr/>
          <p:nvPr/>
        </p:nvSpPr>
        <p:spPr>
          <a:xfrm>
            <a:off x="0" y="3429000"/>
            <a:ext cx="12192000" cy="3429000"/>
          </a:xfrm>
          <a:prstGeom prst="rect">
            <a:avLst/>
          </a:prstGeom>
          <a:solidFill>
            <a:srgbClr val="FAD3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F07F95A-D2AE-037A-2093-D9B9680B54FA}"/>
              </a:ext>
            </a:extLst>
          </p:cNvPr>
          <p:cNvSpPr txBox="1"/>
          <p:nvPr/>
        </p:nvSpPr>
        <p:spPr>
          <a:xfrm>
            <a:off x="2194956" y="2292769"/>
            <a:ext cx="7802088" cy="707886"/>
          </a:xfrm>
          <a:prstGeom prst="rect">
            <a:avLst/>
          </a:prstGeom>
          <a:noFill/>
        </p:spPr>
        <p:txBody>
          <a:bodyPr wrap="square" rtlCol="0">
            <a:spAutoFit/>
          </a:bodyPr>
          <a:lstStyle/>
          <a:p>
            <a:pPr algn="ctr"/>
            <a:r>
              <a:rPr lang="en-US" sz="4000" b="1" dirty="0">
                <a:solidFill>
                  <a:schemeClr val="bg1"/>
                </a:solidFill>
              </a:rPr>
              <a:t>Appendix</a:t>
            </a:r>
            <a:endParaRPr lang="en-US" sz="4000" b="1" dirty="0">
              <a:solidFill>
                <a:schemeClr val="bg1"/>
              </a:solidFill>
              <a:latin typeface="Aptos" panose="020B0004020202020204" pitchFamily="34" charset="0"/>
            </a:endParaRPr>
          </a:p>
        </p:txBody>
      </p:sp>
    </p:spTree>
    <p:extLst>
      <p:ext uri="{BB962C8B-B14F-4D97-AF65-F5344CB8AC3E}">
        <p14:creationId xmlns:p14="http://schemas.microsoft.com/office/powerpoint/2010/main" val="522055359"/>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614F0-8960-EF9B-8059-11E5C99412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EB2F8F-BDCF-D875-6C47-39C8D4BAE752}"/>
              </a:ext>
            </a:extLst>
          </p:cNvPr>
          <p:cNvSpPr>
            <a:spLocks noGrp="1"/>
          </p:cNvSpPr>
          <p:nvPr>
            <p:ph type="title"/>
          </p:nvPr>
        </p:nvSpPr>
        <p:spPr/>
        <p:txBody>
          <a:bodyPr/>
          <a:lstStyle/>
          <a:p>
            <a:r>
              <a:rPr lang="en-US" b="0" dirty="0"/>
              <a:t>Lead Generation – Inside Sales</a:t>
            </a:r>
          </a:p>
        </p:txBody>
      </p:sp>
      <p:graphicFrame>
        <p:nvGraphicFramePr>
          <p:cNvPr id="3" name="Table 2">
            <a:extLst>
              <a:ext uri="{FF2B5EF4-FFF2-40B4-BE49-F238E27FC236}">
                <a16:creationId xmlns:a16="http://schemas.microsoft.com/office/drawing/2014/main" id="{879372C8-E303-8E32-E290-23001D9A5824}"/>
              </a:ext>
            </a:extLst>
          </p:cNvPr>
          <p:cNvGraphicFramePr>
            <a:graphicFrameLocks noGrp="1"/>
          </p:cNvGraphicFramePr>
          <p:nvPr/>
        </p:nvGraphicFramePr>
        <p:xfrm>
          <a:off x="1471229" y="1536449"/>
          <a:ext cx="8337864" cy="2769656"/>
        </p:xfrm>
        <a:graphic>
          <a:graphicData uri="http://schemas.openxmlformats.org/drawingml/2006/table">
            <a:tbl>
              <a:tblPr firstRow="1" bandRow="1">
                <a:tableStyleId>{5C22544A-7EE6-4342-B048-85BDC9FD1C3A}</a:tableStyleId>
              </a:tblPr>
              <a:tblGrid>
                <a:gridCol w="1042233">
                  <a:extLst>
                    <a:ext uri="{9D8B030D-6E8A-4147-A177-3AD203B41FA5}">
                      <a16:colId xmlns:a16="http://schemas.microsoft.com/office/drawing/2014/main" val="2126930456"/>
                    </a:ext>
                  </a:extLst>
                </a:gridCol>
                <a:gridCol w="1042233">
                  <a:extLst>
                    <a:ext uri="{9D8B030D-6E8A-4147-A177-3AD203B41FA5}">
                      <a16:colId xmlns:a16="http://schemas.microsoft.com/office/drawing/2014/main" val="1569806276"/>
                    </a:ext>
                  </a:extLst>
                </a:gridCol>
                <a:gridCol w="1042233">
                  <a:extLst>
                    <a:ext uri="{9D8B030D-6E8A-4147-A177-3AD203B41FA5}">
                      <a16:colId xmlns:a16="http://schemas.microsoft.com/office/drawing/2014/main" val="2065328829"/>
                    </a:ext>
                  </a:extLst>
                </a:gridCol>
                <a:gridCol w="936047">
                  <a:extLst>
                    <a:ext uri="{9D8B030D-6E8A-4147-A177-3AD203B41FA5}">
                      <a16:colId xmlns:a16="http://schemas.microsoft.com/office/drawing/2014/main" val="865223666"/>
                    </a:ext>
                  </a:extLst>
                </a:gridCol>
                <a:gridCol w="1148419">
                  <a:extLst>
                    <a:ext uri="{9D8B030D-6E8A-4147-A177-3AD203B41FA5}">
                      <a16:colId xmlns:a16="http://schemas.microsoft.com/office/drawing/2014/main" val="2127260448"/>
                    </a:ext>
                  </a:extLst>
                </a:gridCol>
                <a:gridCol w="1042233">
                  <a:extLst>
                    <a:ext uri="{9D8B030D-6E8A-4147-A177-3AD203B41FA5}">
                      <a16:colId xmlns:a16="http://schemas.microsoft.com/office/drawing/2014/main" val="1703868795"/>
                    </a:ext>
                  </a:extLst>
                </a:gridCol>
                <a:gridCol w="1042233">
                  <a:extLst>
                    <a:ext uri="{9D8B030D-6E8A-4147-A177-3AD203B41FA5}">
                      <a16:colId xmlns:a16="http://schemas.microsoft.com/office/drawing/2014/main" val="3610166578"/>
                    </a:ext>
                  </a:extLst>
                </a:gridCol>
                <a:gridCol w="1042233">
                  <a:extLst>
                    <a:ext uri="{9D8B030D-6E8A-4147-A177-3AD203B41FA5}">
                      <a16:colId xmlns:a16="http://schemas.microsoft.com/office/drawing/2014/main" val="2906983242"/>
                    </a:ext>
                  </a:extLst>
                </a:gridCol>
              </a:tblGrid>
              <a:tr h="630209">
                <a:tc>
                  <a:txBody>
                    <a:bodyPr/>
                    <a:lstStyle/>
                    <a:p>
                      <a:pPr algn="ctr"/>
                      <a:r>
                        <a:rPr lang="en-US" sz="1400" dirty="0">
                          <a:solidFill>
                            <a:srgbClr val="FAD200"/>
                          </a:solidFill>
                          <a:latin typeface="Aptos" panose="020B0004020202020204" pitchFamily="34" charset="0"/>
                        </a:rPr>
                        <a:t>Modality</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tx1">
                        <a:lumMod val="75000"/>
                        <a:lumOff val="25000"/>
                      </a:schemeClr>
                    </a:solidFill>
                  </a:tcPr>
                </a:tc>
                <a:tc>
                  <a:txBody>
                    <a:bodyPr/>
                    <a:lstStyle/>
                    <a:p>
                      <a:pPr algn="ctr"/>
                      <a:r>
                        <a:rPr lang="en-US" sz="1400" dirty="0">
                          <a:solidFill>
                            <a:srgbClr val="FAD200"/>
                          </a:solidFill>
                          <a:latin typeface="Aptos" panose="020B0004020202020204" pitchFamily="34" charset="0"/>
                        </a:rPr>
                        <a:t>Month</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tx1">
                        <a:lumMod val="75000"/>
                        <a:lumOff val="25000"/>
                      </a:schemeClr>
                    </a:solidFill>
                  </a:tcPr>
                </a:tc>
                <a:tc>
                  <a:txBody>
                    <a:bodyPr/>
                    <a:lstStyle/>
                    <a:p>
                      <a:pPr algn="ctr"/>
                      <a:r>
                        <a:rPr lang="en-US" sz="1400" dirty="0">
                          <a:solidFill>
                            <a:srgbClr val="FAD200"/>
                          </a:solidFill>
                          <a:latin typeface="Aptos" panose="020B0004020202020204" pitchFamily="34" charset="0"/>
                        </a:rPr>
                        <a:t>Total</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tx1">
                        <a:lumMod val="75000"/>
                        <a:lumOff val="25000"/>
                      </a:schemeClr>
                    </a:solidFill>
                  </a:tcPr>
                </a:tc>
                <a:tc>
                  <a:txBody>
                    <a:bodyPr/>
                    <a:lstStyle/>
                    <a:p>
                      <a:pPr algn="ctr"/>
                      <a:r>
                        <a:rPr lang="en-US" sz="1400" dirty="0">
                          <a:solidFill>
                            <a:srgbClr val="FAD200"/>
                          </a:solidFill>
                          <a:latin typeface="Aptos" panose="020B0004020202020204" pitchFamily="34" charset="0"/>
                        </a:rPr>
                        <a:t>Follow-up</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tx1">
                        <a:lumMod val="75000"/>
                        <a:lumOff val="25000"/>
                      </a:schemeClr>
                    </a:solidFill>
                  </a:tcPr>
                </a:tc>
                <a:tc>
                  <a:txBody>
                    <a:bodyPr/>
                    <a:lstStyle/>
                    <a:p>
                      <a:pPr algn="ctr"/>
                      <a:r>
                        <a:rPr lang="en-US" sz="1400" b="1" kern="1200" dirty="0">
                          <a:solidFill>
                            <a:srgbClr val="FAD200"/>
                          </a:solidFill>
                          <a:latin typeface="Aptos" panose="020B0004020202020204" pitchFamily="34" charset="0"/>
                          <a:ea typeface="+mn-ea"/>
                          <a:cs typeface="+mn-cs"/>
                        </a:rPr>
                        <a:t>Declined/</a:t>
                      </a:r>
                      <a:br>
                        <a:rPr lang="en-US" sz="1400" b="1" kern="1200" dirty="0">
                          <a:solidFill>
                            <a:srgbClr val="FAD200"/>
                          </a:solidFill>
                          <a:latin typeface="Aptos" panose="020B0004020202020204" pitchFamily="34" charset="0"/>
                          <a:ea typeface="+mn-ea"/>
                          <a:cs typeface="+mn-cs"/>
                        </a:rPr>
                      </a:br>
                      <a:r>
                        <a:rPr lang="en-US" sz="1400" b="1" kern="1200" dirty="0">
                          <a:solidFill>
                            <a:srgbClr val="FAD200"/>
                          </a:solidFill>
                          <a:latin typeface="Aptos" panose="020B0004020202020204" pitchFamily="34" charset="0"/>
                          <a:ea typeface="+mn-ea"/>
                          <a:cs typeface="+mn-cs"/>
                        </a:rPr>
                        <a:t>Disqualified</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tx1">
                        <a:lumMod val="75000"/>
                        <a:lumOff val="25000"/>
                      </a:schemeClr>
                    </a:solidFill>
                  </a:tcPr>
                </a:tc>
                <a:tc>
                  <a:txBody>
                    <a:bodyPr/>
                    <a:lstStyle/>
                    <a:p>
                      <a:pPr algn="ctr"/>
                      <a:r>
                        <a:rPr lang="en-US" sz="1400" dirty="0">
                          <a:solidFill>
                            <a:srgbClr val="FAD200"/>
                          </a:solidFill>
                          <a:latin typeface="Aptos" panose="020B0004020202020204" pitchFamily="34" charset="0"/>
                        </a:rPr>
                        <a:t>Positive Response</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tx1">
                        <a:lumMod val="75000"/>
                        <a:lumOff val="25000"/>
                      </a:schemeClr>
                    </a:solidFill>
                  </a:tcPr>
                </a:tc>
                <a:tc>
                  <a:txBody>
                    <a:bodyPr/>
                    <a:lstStyle/>
                    <a:p>
                      <a:pPr algn="ctr"/>
                      <a:r>
                        <a:rPr lang="en-US" sz="1400" dirty="0">
                          <a:solidFill>
                            <a:srgbClr val="FAD200"/>
                          </a:solidFill>
                          <a:latin typeface="Aptos" panose="020B0004020202020204" pitchFamily="34" charset="0"/>
                        </a:rPr>
                        <a:t>Meeting Scheduled/</a:t>
                      </a:r>
                      <a:br>
                        <a:rPr lang="en-US" sz="1400" dirty="0">
                          <a:solidFill>
                            <a:srgbClr val="FAD200"/>
                          </a:solidFill>
                          <a:latin typeface="Aptos" panose="020B0004020202020204" pitchFamily="34" charset="0"/>
                        </a:rPr>
                      </a:br>
                      <a:r>
                        <a:rPr lang="en-US" sz="1400" dirty="0">
                          <a:solidFill>
                            <a:srgbClr val="FAD200"/>
                          </a:solidFill>
                          <a:latin typeface="Aptos" panose="020B0004020202020204" pitchFamily="34" charset="0"/>
                        </a:rPr>
                        <a:t>Qualified</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tx1">
                        <a:lumMod val="75000"/>
                        <a:lumOff val="25000"/>
                      </a:schemeClr>
                    </a:solidFill>
                  </a:tcPr>
                </a:tc>
                <a:tc>
                  <a:txBody>
                    <a:bodyPr/>
                    <a:lstStyle/>
                    <a:p>
                      <a:pPr algn="ctr"/>
                      <a:r>
                        <a:rPr lang="en-US" sz="1400" dirty="0">
                          <a:solidFill>
                            <a:srgbClr val="FAD200"/>
                          </a:solidFill>
                          <a:latin typeface="Aptos" panose="020B0004020202020204" pitchFamily="34" charset="0"/>
                        </a:rPr>
                        <a:t>Converted</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2780610262"/>
                  </a:ext>
                </a:extLst>
              </a:tr>
              <a:tr h="510169">
                <a:tc>
                  <a:txBody>
                    <a:bodyPr/>
                    <a:lstStyle/>
                    <a:p>
                      <a:pPr algn="ctr"/>
                      <a:r>
                        <a:rPr lang="en-US" sz="1200" dirty="0">
                          <a:latin typeface="Aptos" panose="020B0004020202020204" pitchFamily="34" charset="0"/>
                        </a:rPr>
                        <a:t>DDC</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Sep-26</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53</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46</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12</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2</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3</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endParaRPr lang="en-US" sz="1200" dirty="0">
                        <a:latin typeface="Aptos" panose="020B0004020202020204" pitchFamily="34" charset="0"/>
                      </a:endParaRP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extLst>
                  <a:ext uri="{0D108BD9-81ED-4DB2-BD59-A6C34878D82A}">
                    <a16:rowId xmlns:a16="http://schemas.microsoft.com/office/drawing/2014/main" val="595400105"/>
                  </a:ext>
                </a:extLst>
              </a:tr>
              <a:tr h="510169">
                <a:tc>
                  <a:txBody>
                    <a:bodyPr/>
                    <a:lstStyle/>
                    <a:p>
                      <a:pPr algn="ctr"/>
                      <a:r>
                        <a:rPr lang="en-US" sz="1200" dirty="0">
                          <a:latin typeface="Aptos" panose="020B0004020202020204" pitchFamily="34" charset="0"/>
                        </a:rPr>
                        <a:t>Biologics</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Jul-Sep</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183</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161</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14</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endParaRPr lang="en-US" sz="1200" dirty="0">
                        <a:latin typeface="Aptos" panose="020B0004020202020204" pitchFamily="34" charset="0"/>
                      </a:endParaRP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4</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r>
                        <a:rPr lang="en-US" sz="1200" dirty="0">
                          <a:latin typeface="Aptos" panose="020B0004020202020204" pitchFamily="34" charset="0"/>
                        </a:rPr>
                        <a:t>4</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extLst>
                  <a:ext uri="{0D108BD9-81ED-4DB2-BD59-A6C34878D82A}">
                    <a16:rowId xmlns:a16="http://schemas.microsoft.com/office/drawing/2014/main" val="1557286943"/>
                  </a:ext>
                </a:extLst>
              </a:tr>
              <a:tr h="510169">
                <a:tc>
                  <a:txBody>
                    <a:bodyPr/>
                    <a:lstStyle/>
                    <a:p>
                      <a:pPr algn="ctr"/>
                      <a:r>
                        <a:rPr lang="en-US" sz="1200" dirty="0">
                          <a:latin typeface="Aptos" panose="020B0004020202020204" pitchFamily="34" charset="0"/>
                        </a:rPr>
                        <a:t>Injectables</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endParaRPr lang="en-US" sz="1200" dirty="0">
                        <a:latin typeface="Aptos" panose="020B0004020202020204" pitchFamily="34" charset="0"/>
                      </a:endParaRP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endParaRPr lang="en-US" sz="1200" dirty="0">
                        <a:latin typeface="Aptos" panose="020B0004020202020204" pitchFamily="34" charset="0"/>
                      </a:endParaRP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endParaRPr lang="en-US" sz="1200" dirty="0">
                        <a:latin typeface="Aptos" panose="020B0004020202020204" pitchFamily="34" charset="0"/>
                      </a:endParaRP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endParaRPr lang="en-US" sz="1200" dirty="0">
                        <a:latin typeface="Aptos" panose="020B0004020202020204" pitchFamily="34" charset="0"/>
                      </a:endParaRP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endParaRPr lang="en-US" sz="1200" dirty="0">
                        <a:latin typeface="Aptos" panose="020B0004020202020204" pitchFamily="34" charset="0"/>
                      </a:endParaRP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endParaRPr lang="en-US" sz="1200" dirty="0">
                        <a:latin typeface="Aptos" panose="020B0004020202020204" pitchFamily="34" charset="0"/>
                      </a:endParaRP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tc>
                  <a:txBody>
                    <a:bodyPr/>
                    <a:lstStyle/>
                    <a:p>
                      <a:pPr algn="ctr"/>
                      <a:endParaRPr lang="en-US" sz="1200" dirty="0">
                        <a:latin typeface="Aptos" panose="020B0004020202020204" pitchFamily="34" charset="0"/>
                      </a:endParaRP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solidFill>
                  </a:tcPr>
                </a:tc>
                <a:extLst>
                  <a:ext uri="{0D108BD9-81ED-4DB2-BD59-A6C34878D82A}">
                    <a16:rowId xmlns:a16="http://schemas.microsoft.com/office/drawing/2014/main" val="4211862166"/>
                  </a:ext>
                </a:extLst>
              </a:tr>
              <a:tr h="510169">
                <a:tc>
                  <a:txBody>
                    <a:bodyPr/>
                    <a:lstStyle/>
                    <a:p>
                      <a:pPr algn="ctr"/>
                      <a:r>
                        <a:rPr lang="en-US" sz="1200" b="1" dirty="0">
                          <a:latin typeface="Aptos" panose="020B0004020202020204" pitchFamily="34" charset="0"/>
                        </a:rPr>
                        <a:t>Total</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lumMod val="85000"/>
                      </a:schemeClr>
                    </a:solidFill>
                  </a:tcPr>
                </a:tc>
                <a:tc>
                  <a:txBody>
                    <a:bodyPr/>
                    <a:lstStyle/>
                    <a:p>
                      <a:pPr algn="ctr"/>
                      <a:endParaRPr lang="en-US" sz="1200" dirty="0">
                        <a:latin typeface="Aptos" panose="020B0004020202020204" pitchFamily="34" charset="0"/>
                      </a:endParaRP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lumMod val="85000"/>
                      </a:schemeClr>
                    </a:solidFill>
                  </a:tcPr>
                </a:tc>
                <a:tc>
                  <a:txBody>
                    <a:bodyPr/>
                    <a:lstStyle/>
                    <a:p>
                      <a:pPr algn="ctr"/>
                      <a:r>
                        <a:rPr lang="en-US" sz="1200" dirty="0">
                          <a:latin typeface="Aptos" panose="020B0004020202020204" pitchFamily="34" charset="0"/>
                        </a:rPr>
                        <a:t>236</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lumMod val="85000"/>
                      </a:schemeClr>
                    </a:solidFill>
                  </a:tcPr>
                </a:tc>
                <a:tc>
                  <a:txBody>
                    <a:bodyPr/>
                    <a:lstStyle/>
                    <a:p>
                      <a:pPr algn="ctr"/>
                      <a:r>
                        <a:rPr lang="en-US" sz="1200" dirty="0">
                          <a:latin typeface="Aptos" panose="020B0004020202020204" pitchFamily="34" charset="0"/>
                        </a:rPr>
                        <a:t>207</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lumMod val="85000"/>
                      </a:schemeClr>
                    </a:solidFill>
                  </a:tcPr>
                </a:tc>
                <a:tc>
                  <a:txBody>
                    <a:bodyPr/>
                    <a:lstStyle/>
                    <a:p>
                      <a:pPr algn="ctr"/>
                      <a:r>
                        <a:rPr lang="en-US" sz="1200" dirty="0">
                          <a:latin typeface="Aptos" panose="020B0004020202020204" pitchFamily="34" charset="0"/>
                        </a:rPr>
                        <a:t>26</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lumMod val="85000"/>
                      </a:schemeClr>
                    </a:solidFill>
                  </a:tcPr>
                </a:tc>
                <a:tc>
                  <a:txBody>
                    <a:bodyPr/>
                    <a:lstStyle/>
                    <a:p>
                      <a:pPr algn="ctr"/>
                      <a:r>
                        <a:rPr lang="en-US" sz="1200" dirty="0">
                          <a:latin typeface="Aptos" panose="020B0004020202020204" pitchFamily="34" charset="0"/>
                        </a:rPr>
                        <a:t>2</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lumMod val="85000"/>
                      </a:schemeClr>
                    </a:solidFill>
                  </a:tcPr>
                </a:tc>
                <a:tc>
                  <a:txBody>
                    <a:bodyPr/>
                    <a:lstStyle/>
                    <a:p>
                      <a:pPr algn="ctr"/>
                      <a:r>
                        <a:rPr lang="en-US" sz="1200" dirty="0">
                          <a:latin typeface="Aptos" panose="020B0004020202020204" pitchFamily="34" charset="0"/>
                        </a:rPr>
                        <a:t>7</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lumMod val="85000"/>
                      </a:schemeClr>
                    </a:solidFill>
                  </a:tcPr>
                </a:tc>
                <a:tc>
                  <a:txBody>
                    <a:bodyPr/>
                    <a:lstStyle/>
                    <a:p>
                      <a:pPr algn="ctr"/>
                      <a:r>
                        <a:rPr lang="en-US" sz="1200" dirty="0">
                          <a:latin typeface="Aptos" panose="020B0004020202020204" pitchFamily="34" charset="0"/>
                        </a:rPr>
                        <a:t>4</a:t>
                      </a:r>
                    </a:p>
                  </a:txBody>
                  <a:tcPr marL="44450" marR="44450" marT="44450" marB="44450" anchor="ctr">
                    <a:lnL w="6350" cap="flat" cmpd="sng" algn="ctr">
                      <a:solidFill>
                        <a:srgbClr val="DBDBDB"/>
                      </a:solidFill>
                      <a:prstDash val="solid"/>
                      <a:round/>
                      <a:headEnd type="none" w="med" len="med"/>
                      <a:tailEnd type="none" w="med" len="med"/>
                    </a:lnL>
                    <a:lnR w="6350" cap="flat" cmpd="sng" algn="ctr">
                      <a:solidFill>
                        <a:srgbClr val="DBDBDB"/>
                      </a:solidFill>
                      <a:prstDash val="solid"/>
                      <a:round/>
                      <a:headEnd type="none" w="med" len="med"/>
                      <a:tailEnd type="none" w="med" len="med"/>
                    </a:lnR>
                    <a:lnT w="6350" cap="flat" cmpd="sng" algn="ctr">
                      <a:solidFill>
                        <a:srgbClr val="DBDBDB"/>
                      </a:solidFill>
                      <a:prstDash val="solid"/>
                      <a:round/>
                      <a:headEnd type="none" w="med" len="med"/>
                      <a:tailEnd type="none" w="med" len="med"/>
                    </a:lnT>
                    <a:lnB w="6350" cap="flat" cmpd="sng" algn="ctr">
                      <a:solidFill>
                        <a:srgbClr val="DBDBDB"/>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15719439"/>
                  </a:ext>
                </a:extLst>
              </a:tr>
            </a:tbl>
          </a:graphicData>
        </a:graphic>
      </p:graphicFrame>
    </p:spTree>
    <p:extLst>
      <p:ext uri="{BB962C8B-B14F-4D97-AF65-F5344CB8AC3E}">
        <p14:creationId xmlns:p14="http://schemas.microsoft.com/office/powerpoint/2010/main" val="1973737057"/>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8F44E-DC76-DD5A-EAC6-BE696FE27884}"/>
              </a:ext>
            </a:extLst>
          </p:cNvPr>
          <p:cNvSpPr>
            <a:spLocks noGrp="1"/>
          </p:cNvSpPr>
          <p:nvPr>
            <p:ph type="title"/>
          </p:nvPr>
        </p:nvSpPr>
        <p:spPr/>
        <p:txBody>
          <a:bodyPr/>
          <a:lstStyle/>
          <a:p>
            <a:r>
              <a:rPr lang="en-US" dirty="0"/>
              <a:t>Biologics Lead Generation</a:t>
            </a:r>
          </a:p>
        </p:txBody>
      </p:sp>
      <p:graphicFrame>
        <p:nvGraphicFramePr>
          <p:cNvPr id="5" name="Table 4">
            <a:extLst>
              <a:ext uri="{FF2B5EF4-FFF2-40B4-BE49-F238E27FC236}">
                <a16:creationId xmlns:a16="http://schemas.microsoft.com/office/drawing/2014/main" id="{644C7E45-9F8E-48D1-6B65-04E5C814A8CF}"/>
              </a:ext>
            </a:extLst>
          </p:cNvPr>
          <p:cNvGraphicFramePr>
            <a:graphicFrameLocks noGrp="1"/>
          </p:cNvGraphicFramePr>
          <p:nvPr/>
        </p:nvGraphicFramePr>
        <p:xfrm>
          <a:off x="382361" y="1639982"/>
          <a:ext cx="11658598" cy="2788920"/>
        </p:xfrm>
        <a:graphic>
          <a:graphicData uri="http://schemas.openxmlformats.org/drawingml/2006/table">
            <a:tbl>
              <a:tblPr firstRow="1" bandRow="1">
                <a:tableStyleId>{5C22544A-7EE6-4342-B048-85BDC9FD1C3A}</a:tableStyleId>
              </a:tblPr>
              <a:tblGrid>
                <a:gridCol w="1803783">
                  <a:extLst>
                    <a:ext uri="{9D8B030D-6E8A-4147-A177-3AD203B41FA5}">
                      <a16:colId xmlns:a16="http://schemas.microsoft.com/office/drawing/2014/main" val="20000"/>
                    </a:ext>
                  </a:extLst>
                </a:gridCol>
                <a:gridCol w="1363836">
                  <a:extLst>
                    <a:ext uri="{9D8B030D-6E8A-4147-A177-3AD203B41FA5}">
                      <a16:colId xmlns:a16="http://schemas.microsoft.com/office/drawing/2014/main" val="20001"/>
                    </a:ext>
                  </a:extLst>
                </a:gridCol>
                <a:gridCol w="1187857">
                  <a:extLst>
                    <a:ext uri="{9D8B030D-6E8A-4147-A177-3AD203B41FA5}">
                      <a16:colId xmlns:a16="http://schemas.microsoft.com/office/drawing/2014/main" val="20002"/>
                    </a:ext>
                  </a:extLst>
                </a:gridCol>
                <a:gridCol w="1187857">
                  <a:extLst>
                    <a:ext uri="{9D8B030D-6E8A-4147-A177-3AD203B41FA5}">
                      <a16:colId xmlns:a16="http://schemas.microsoft.com/office/drawing/2014/main" val="20003"/>
                    </a:ext>
                  </a:extLst>
                </a:gridCol>
                <a:gridCol w="1671799">
                  <a:extLst>
                    <a:ext uri="{9D8B030D-6E8A-4147-A177-3AD203B41FA5}">
                      <a16:colId xmlns:a16="http://schemas.microsoft.com/office/drawing/2014/main" val="20004"/>
                    </a:ext>
                  </a:extLst>
                </a:gridCol>
                <a:gridCol w="1539815">
                  <a:extLst>
                    <a:ext uri="{9D8B030D-6E8A-4147-A177-3AD203B41FA5}">
                      <a16:colId xmlns:a16="http://schemas.microsoft.com/office/drawing/2014/main" val="20005"/>
                    </a:ext>
                  </a:extLst>
                </a:gridCol>
                <a:gridCol w="1231852">
                  <a:extLst>
                    <a:ext uri="{9D8B030D-6E8A-4147-A177-3AD203B41FA5}">
                      <a16:colId xmlns:a16="http://schemas.microsoft.com/office/drawing/2014/main" val="20006"/>
                    </a:ext>
                  </a:extLst>
                </a:gridCol>
                <a:gridCol w="1671799">
                  <a:extLst>
                    <a:ext uri="{9D8B030D-6E8A-4147-A177-3AD203B41FA5}">
                      <a16:colId xmlns:a16="http://schemas.microsoft.com/office/drawing/2014/main" val="20007"/>
                    </a:ext>
                  </a:extLst>
                </a:gridCol>
              </a:tblGrid>
              <a:tr h="502920">
                <a:tc>
                  <a:txBody>
                    <a:bodyPr/>
                    <a:lstStyle/>
                    <a:p>
                      <a:pPr algn="l"/>
                      <a:r>
                        <a:rPr sz="1200" b="1">
                          <a:solidFill>
                            <a:srgbClr val="FFD200"/>
                          </a:solidFill>
                          <a:latin typeface="Aptos"/>
                        </a:rPr>
                        <a:t>Channels</a:t>
                      </a:r>
                    </a:p>
                  </a:txBody>
                  <a:tcPr anchor="ctr">
                    <a:solidFill>
                      <a:srgbClr val="231F20"/>
                    </a:solidFill>
                  </a:tcPr>
                </a:tc>
                <a:tc>
                  <a:txBody>
                    <a:bodyPr/>
                    <a:lstStyle/>
                    <a:p>
                      <a:pPr algn="ctr"/>
                      <a:r>
                        <a:rPr sz="1200" b="1">
                          <a:solidFill>
                            <a:srgbClr val="FFD200"/>
                          </a:solidFill>
                          <a:latin typeface="Aptos"/>
                        </a:rPr>
                        <a:t>Total / Contacted</a:t>
                      </a:r>
                    </a:p>
                  </a:txBody>
                  <a:tcPr anchor="ctr">
                    <a:solidFill>
                      <a:srgbClr val="231F20"/>
                    </a:solidFill>
                  </a:tcPr>
                </a:tc>
                <a:tc>
                  <a:txBody>
                    <a:bodyPr/>
                    <a:lstStyle/>
                    <a:p>
                      <a:pPr algn="ctr"/>
                      <a:r>
                        <a:rPr sz="1200" b="1">
                          <a:solidFill>
                            <a:srgbClr val="FFD200"/>
                          </a:solidFill>
                          <a:latin typeface="Aptos"/>
                        </a:rPr>
                        <a:t>Qualified</a:t>
                      </a:r>
                    </a:p>
                  </a:txBody>
                  <a:tcPr anchor="ctr">
                    <a:solidFill>
                      <a:srgbClr val="231F20"/>
                    </a:solidFill>
                  </a:tcPr>
                </a:tc>
                <a:tc>
                  <a:txBody>
                    <a:bodyPr/>
                    <a:lstStyle/>
                    <a:p>
                      <a:pPr algn="ctr"/>
                      <a:r>
                        <a:rPr sz="1200" b="1">
                          <a:solidFill>
                            <a:srgbClr val="FFD200"/>
                          </a:solidFill>
                          <a:latin typeface="Aptos"/>
                        </a:rPr>
                        <a:t>RFI /RFP</a:t>
                      </a:r>
                    </a:p>
                  </a:txBody>
                  <a:tcPr anchor="ctr">
                    <a:solidFill>
                      <a:srgbClr val="231F20"/>
                    </a:solidFill>
                  </a:tcPr>
                </a:tc>
                <a:tc>
                  <a:txBody>
                    <a:bodyPr/>
                    <a:lstStyle/>
                    <a:p>
                      <a:pPr algn="ctr"/>
                      <a:r>
                        <a:rPr sz="1200" b="1">
                          <a:solidFill>
                            <a:srgbClr val="FFD200"/>
                          </a:solidFill>
                          <a:latin typeface="Aptos"/>
                        </a:rPr>
                        <a:t>Proposal submitted</a:t>
                      </a:r>
                    </a:p>
                  </a:txBody>
                  <a:tcPr anchor="ctr">
                    <a:solidFill>
                      <a:srgbClr val="231F20"/>
                    </a:solidFill>
                  </a:tcPr>
                </a:tc>
                <a:tc>
                  <a:txBody>
                    <a:bodyPr/>
                    <a:lstStyle/>
                    <a:p>
                      <a:pPr algn="ctr"/>
                      <a:r>
                        <a:rPr sz="1200" b="1">
                          <a:solidFill>
                            <a:srgbClr val="FFD200"/>
                          </a:solidFill>
                          <a:latin typeface="Aptos"/>
                        </a:rPr>
                        <a:t>Opportunity lost</a:t>
                      </a:r>
                    </a:p>
                  </a:txBody>
                  <a:tcPr anchor="ctr">
                    <a:solidFill>
                      <a:srgbClr val="231F20"/>
                    </a:solidFill>
                  </a:tcPr>
                </a:tc>
                <a:tc>
                  <a:txBody>
                    <a:bodyPr/>
                    <a:lstStyle/>
                    <a:p>
                      <a:pPr algn="ctr"/>
                      <a:r>
                        <a:rPr sz="1200" b="1">
                          <a:solidFill>
                            <a:srgbClr val="FFD200"/>
                          </a:solidFill>
                          <a:latin typeface="Aptos"/>
                        </a:rPr>
                        <a:t>Disqualified</a:t>
                      </a:r>
                    </a:p>
                  </a:txBody>
                  <a:tcPr anchor="ctr">
                    <a:solidFill>
                      <a:srgbClr val="231F20"/>
                    </a:solidFill>
                  </a:tcPr>
                </a:tc>
                <a:tc>
                  <a:txBody>
                    <a:bodyPr/>
                    <a:lstStyle/>
                    <a:p>
                      <a:pPr algn="ctr"/>
                      <a:r>
                        <a:rPr sz="1200" b="1">
                          <a:solidFill>
                            <a:srgbClr val="FFD200"/>
                          </a:solidFill>
                          <a:latin typeface="Aptos"/>
                        </a:rPr>
                        <a:t>Awaiting response</a:t>
                      </a:r>
                    </a:p>
                  </a:txBody>
                  <a:tcPr anchor="ctr">
                    <a:solidFill>
                      <a:srgbClr val="231F20"/>
                    </a:solidFill>
                  </a:tcPr>
                </a:tc>
                <a:extLst>
                  <a:ext uri="{0D108BD9-81ED-4DB2-BD59-A6C34878D82A}">
                    <a16:rowId xmlns:a16="http://schemas.microsoft.com/office/drawing/2014/main" val="10000"/>
                  </a:ext>
                </a:extLst>
              </a:tr>
              <a:tr h="457200">
                <a:tc>
                  <a:txBody>
                    <a:bodyPr/>
                    <a:lstStyle/>
                    <a:p>
                      <a:pPr algn="l"/>
                      <a:r>
                        <a:rPr sz="1300" b="1" dirty="0">
                          <a:solidFill>
                            <a:srgbClr val="231F20"/>
                          </a:solidFill>
                          <a:latin typeface="Aptos"/>
                        </a:rPr>
                        <a:t>Internal references</a:t>
                      </a:r>
                    </a:p>
                  </a:txBody>
                  <a:tcPr anchor="ctr">
                    <a:solidFill>
                      <a:srgbClr val="FFFFFF"/>
                    </a:solidFill>
                  </a:tcPr>
                </a:tc>
                <a:tc>
                  <a:txBody>
                    <a:bodyPr/>
                    <a:lstStyle/>
                    <a:p>
                      <a:pPr algn="ctr"/>
                      <a:r>
                        <a:rPr sz="1300" b="1">
                          <a:solidFill>
                            <a:srgbClr val="231F20"/>
                          </a:solidFill>
                          <a:latin typeface="Aptos"/>
                        </a:rPr>
                        <a:t>16</a:t>
                      </a:r>
                    </a:p>
                  </a:txBody>
                  <a:tcPr anchor="ctr">
                    <a:solidFill>
                      <a:srgbClr val="C9C6B8"/>
                    </a:solidFill>
                  </a:tcPr>
                </a:tc>
                <a:tc>
                  <a:txBody>
                    <a:bodyPr/>
                    <a:lstStyle/>
                    <a:p>
                      <a:pPr algn="ctr"/>
                      <a:r>
                        <a:rPr sz="1300" b="0">
                          <a:solidFill>
                            <a:srgbClr val="231F20"/>
                          </a:solidFill>
                          <a:latin typeface="Aptos"/>
                        </a:rPr>
                        <a:t>6</a:t>
                      </a:r>
                    </a:p>
                  </a:txBody>
                  <a:tcPr anchor="ctr">
                    <a:solidFill>
                      <a:srgbClr val="FFFFFF"/>
                    </a:solidFill>
                  </a:tcPr>
                </a:tc>
                <a:tc>
                  <a:txBody>
                    <a:bodyPr/>
                    <a:lstStyle/>
                    <a:p>
                      <a:pPr algn="ctr"/>
                      <a:r>
                        <a:rPr sz="1300" b="0">
                          <a:solidFill>
                            <a:srgbClr val="231F20"/>
                          </a:solidFill>
                          <a:latin typeface="Aptos"/>
                        </a:rPr>
                        <a:t>1</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0">
                          <a:solidFill>
                            <a:srgbClr val="231F20"/>
                          </a:solidFill>
                          <a:latin typeface="Aptos"/>
                        </a:rPr>
                        <a:t>1</a:t>
                      </a:r>
                    </a:p>
                  </a:txBody>
                  <a:tcPr anchor="ctr">
                    <a:solidFill>
                      <a:srgbClr val="FFFFFF"/>
                    </a:solidFill>
                  </a:tcPr>
                </a:tc>
                <a:tc>
                  <a:txBody>
                    <a:bodyPr/>
                    <a:lstStyle/>
                    <a:p>
                      <a:pPr algn="ctr"/>
                      <a:r>
                        <a:rPr sz="1300" b="0">
                          <a:solidFill>
                            <a:srgbClr val="231F20"/>
                          </a:solidFill>
                          <a:latin typeface="Aptos"/>
                        </a:rPr>
                        <a:t>8</a:t>
                      </a:r>
                    </a:p>
                  </a:txBody>
                  <a:tcPr anchor="ctr">
                    <a:solidFill>
                      <a:srgbClr val="FFFFFF"/>
                    </a:solidFill>
                  </a:tcPr>
                </a:tc>
                <a:extLst>
                  <a:ext uri="{0D108BD9-81ED-4DB2-BD59-A6C34878D82A}">
                    <a16:rowId xmlns:a16="http://schemas.microsoft.com/office/drawing/2014/main" val="10001"/>
                  </a:ext>
                </a:extLst>
              </a:tr>
              <a:tr h="457200">
                <a:tc>
                  <a:txBody>
                    <a:bodyPr/>
                    <a:lstStyle/>
                    <a:p>
                      <a:pPr algn="l"/>
                      <a:r>
                        <a:rPr sz="1300" b="1">
                          <a:solidFill>
                            <a:srgbClr val="231F20"/>
                          </a:solidFill>
                          <a:latin typeface="Aptos"/>
                        </a:rPr>
                        <a:t>Conferences</a:t>
                      </a:r>
                    </a:p>
                  </a:txBody>
                  <a:tcPr anchor="ctr">
                    <a:solidFill>
                      <a:srgbClr val="F2F1EC"/>
                    </a:solidFill>
                  </a:tcPr>
                </a:tc>
                <a:tc>
                  <a:txBody>
                    <a:bodyPr/>
                    <a:lstStyle/>
                    <a:p>
                      <a:pPr algn="ctr"/>
                      <a:r>
                        <a:rPr sz="1300" b="1">
                          <a:solidFill>
                            <a:srgbClr val="231F20"/>
                          </a:solidFill>
                          <a:latin typeface="Aptos"/>
                        </a:rPr>
                        <a:t>56</a:t>
                      </a:r>
                    </a:p>
                  </a:txBody>
                  <a:tcPr anchor="ctr">
                    <a:solidFill>
                      <a:srgbClr val="C9C6B8"/>
                    </a:solidFill>
                  </a:tcPr>
                </a:tc>
                <a:tc>
                  <a:txBody>
                    <a:bodyPr/>
                    <a:lstStyle/>
                    <a:p>
                      <a:pPr algn="ctr"/>
                      <a:r>
                        <a:rPr sz="1300" b="0">
                          <a:solidFill>
                            <a:srgbClr val="231F20"/>
                          </a:solidFill>
                          <a:latin typeface="Aptos"/>
                        </a:rPr>
                        <a:t>11</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2</a:t>
                      </a:r>
                    </a:p>
                  </a:txBody>
                  <a:tcPr anchor="ctr">
                    <a:solidFill>
                      <a:srgbClr val="F2F1EC"/>
                    </a:solidFill>
                  </a:tcPr>
                </a:tc>
                <a:tc>
                  <a:txBody>
                    <a:bodyPr/>
                    <a:lstStyle/>
                    <a:p>
                      <a:pPr algn="ctr"/>
                      <a:r>
                        <a:rPr sz="1300" b="0">
                          <a:solidFill>
                            <a:srgbClr val="231F20"/>
                          </a:solidFill>
                          <a:latin typeface="Aptos"/>
                        </a:rPr>
                        <a:t>43</a:t>
                      </a:r>
                    </a:p>
                  </a:txBody>
                  <a:tcPr anchor="ctr">
                    <a:solidFill>
                      <a:srgbClr val="F2F1EC"/>
                    </a:solidFill>
                  </a:tcPr>
                </a:tc>
                <a:extLst>
                  <a:ext uri="{0D108BD9-81ED-4DB2-BD59-A6C34878D82A}">
                    <a16:rowId xmlns:a16="http://schemas.microsoft.com/office/drawing/2014/main" val="10002"/>
                  </a:ext>
                </a:extLst>
              </a:tr>
              <a:tr h="457200">
                <a:tc>
                  <a:txBody>
                    <a:bodyPr/>
                    <a:lstStyle/>
                    <a:p>
                      <a:pPr algn="l"/>
                      <a:r>
                        <a:rPr sz="1300" b="1">
                          <a:solidFill>
                            <a:srgbClr val="231F20"/>
                          </a:solidFill>
                          <a:latin typeface="Aptos"/>
                        </a:rPr>
                        <a:t>Website</a:t>
                      </a:r>
                    </a:p>
                  </a:txBody>
                  <a:tcPr anchor="ctr">
                    <a:solidFill>
                      <a:srgbClr val="FFFFFF"/>
                    </a:solidFill>
                  </a:tcPr>
                </a:tc>
                <a:tc>
                  <a:txBody>
                    <a:bodyPr/>
                    <a:lstStyle/>
                    <a:p>
                      <a:pPr algn="ctr"/>
                      <a:r>
                        <a:rPr sz="1300" b="1">
                          <a:solidFill>
                            <a:srgbClr val="231F20"/>
                          </a:solidFill>
                          <a:latin typeface="Aptos"/>
                        </a:rPr>
                        <a:t>2</a:t>
                      </a:r>
                    </a:p>
                  </a:txBody>
                  <a:tcPr anchor="ctr">
                    <a:solidFill>
                      <a:srgbClr val="C9C6B8"/>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tc>
                  <a:txBody>
                    <a:bodyPr/>
                    <a:lstStyle/>
                    <a:p>
                      <a:pPr algn="ctr"/>
                      <a:r>
                        <a:rPr sz="1300" b="0">
                          <a:solidFill>
                            <a:srgbClr val="231F20"/>
                          </a:solidFill>
                          <a:latin typeface="Aptos"/>
                        </a:rPr>
                        <a:t>2</a:t>
                      </a:r>
                    </a:p>
                  </a:txBody>
                  <a:tcPr anchor="ctr">
                    <a:solidFill>
                      <a:srgbClr val="FFFFFF"/>
                    </a:solidFill>
                  </a:tcPr>
                </a:tc>
                <a:tc>
                  <a:txBody>
                    <a:bodyPr/>
                    <a:lstStyle/>
                    <a:p>
                      <a:pPr algn="ctr"/>
                      <a:r>
                        <a:rPr sz="1300" b="0">
                          <a:solidFill>
                            <a:srgbClr val="231F20"/>
                          </a:solidFill>
                          <a:latin typeface="Aptos"/>
                        </a:rPr>
                        <a:t>0</a:t>
                      </a:r>
                    </a:p>
                  </a:txBody>
                  <a:tcPr anchor="ctr">
                    <a:solidFill>
                      <a:srgbClr val="FFFFFF"/>
                    </a:solidFill>
                  </a:tcPr>
                </a:tc>
                <a:extLst>
                  <a:ext uri="{0D108BD9-81ED-4DB2-BD59-A6C34878D82A}">
                    <a16:rowId xmlns:a16="http://schemas.microsoft.com/office/drawing/2014/main" val="10003"/>
                  </a:ext>
                </a:extLst>
              </a:tr>
              <a:tr h="457200">
                <a:tc>
                  <a:txBody>
                    <a:bodyPr/>
                    <a:lstStyle/>
                    <a:p>
                      <a:pPr algn="l"/>
                      <a:r>
                        <a:rPr sz="1300" b="1">
                          <a:solidFill>
                            <a:srgbClr val="231F20"/>
                          </a:solidFill>
                          <a:latin typeface="Aptos"/>
                        </a:rPr>
                        <a:t>RQL</a:t>
                      </a:r>
                    </a:p>
                  </a:txBody>
                  <a:tcPr anchor="ctr">
                    <a:solidFill>
                      <a:srgbClr val="F2F1EC"/>
                    </a:solidFill>
                  </a:tcPr>
                </a:tc>
                <a:tc>
                  <a:txBody>
                    <a:bodyPr/>
                    <a:lstStyle/>
                    <a:p>
                      <a:pPr algn="ctr"/>
                      <a:r>
                        <a:rPr sz="1300" b="1">
                          <a:solidFill>
                            <a:srgbClr val="231F20"/>
                          </a:solidFill>
                          <a:latin typeface="Aptos"/>
                        </a:rPr>
                        <a:t>183</a:t>
                      </a:r>
                    </a:p>
                  </a:txBody>
                  <a:tcPr anchor="ctr">
                    <a:solidFill>
                      <a:srgbClr val="C9C6B8"/>
                    </a:solidFill>
                  </a:tcPr>
                </a:tc>
                <a:tc>
                  <a:txBody>
                    <a:bodyPr/>
                    <a:lstStyle/>
                    <a:p>
                      <a:pPr algn="ctr"/>
                      <a:r>
                        <a:rPr sz="1300" b="0">
                          <a:solidFill>
                            <a:srgbClr val="231F20"/>
                          </a:solidFill>
                          <a:latin typeface="Aptos"/>
                        </a:rPr>
                        <a:t>4</a:t>
                      </a:r>
                    </a:p>
                  </a:txBody>
                  <a:tcPr anchor="ctr">
                    <a:solidFill>
                      <a:srgbClr val="F2F1EC"/>
                    </a:solidFill>
                  </a:tcPr>
                </a:tc>
                <a:tc>
                  <a:txBody>
                    <a:bodyPr/>
                    <a:lstStyle/>
                    <a:p>
                      <a:pPr algn="ctr"/>
                      <a:r>
                        <a:rPr sz="1300" b="0">
                          <a:solidFill>
                            <a:srgbClr val="231F20"/>
                          </a:solidFill>
                          <a:latin typeface="Aptos"/>
                        </a:rPr>
                        <a:t>1</a:t>
                      </a:r>
                    </a:p>
                  </a:txBody>
                  <a:tcPr anchor="ctr">
                    <a:solidFill>
                      <a:srgbClr val="F2F1EC"/>
                    </a:solidFill>
                  </a:tcPr>
                </a:tc>
                <a:tc>
                  <a:txBody>
                    <a:bodyPr/>
                    <a:lstStyle/>
                    <a:p>
                      <a:pPr algn="ctr"/>
                      <a:r>
                        <a:rPr sz="1300" b="0">
                          <a:solidFill>
                            <a:srgbClr val="231F20"/>
                          </a:solidFill>
                          <a:latin typeface="Aptos"/>
                        </a:rPr>
                        <a:t>3</a:t>
                      </a:r>
                    </a:p>
                  </a:txBody>
                  <a:tcPr anchor="ctr">
                    <a:solidFill>
                      <a:srgbClr val="F2F1EC"/>
                    </a:solidFill>
                  </a:tcPr>
                </a:tc>
                <a:tc>
                  <a:txBody>
                    <a:bodyPr/>
                    <a:lstStyle/>
                    <a:p>
                      <a:pPr algn="ctr"/>
                      <a:r>
                        <a:rPr sz="1300" b="0">
                          <a:solidFill>
                            <a:srgbClr val="231F20"/>
                          </a:solidFill>
                          <a:latin typeface="Aptos"/>
                        </a:rPr>
                        <a:t>0</a:t>
                      </a:r>
                    </a:p>
                  </a:txBody>
                  <a:tcPr anchor="ctr">
                    <a:solidFill>
                      <a:srgbClr val="F2F1EC"/>
                    </a:solidFill>
                  </a:tcPr>
                </a:tc>
                <a:tc>
                  <a:txBody>
                    <a:bodyPr/>
                    <a:lstStyle/>
                    <a:p>
                      <a:pPr algn="ctr"/>
                      <a:r>
                        <a:rPr sz="1300" b="0">
                          <a:solidFill>
                            <a:srgbClr val="231F20"/>
                          </a:solidFill>
                          <a:latin typeface="Aptos"/>
                        </a:rPr>
                        <a:t>14</a:t>
                      </a:r>
                    </a:p>
                  </a:txBody>
                  <a:tcPr anchor="ctr">
                    <a:solidFill>
                      <a:srgbClr val="F2F1EC"/>
                    </a:solidFill>
                  </a:tcPr>
                </a:tc>
                <a:tc>
                  <a:txBody>
                    <a:bodyPr/>
                    <a:lstStyle/>
                    <a:p>
                      <a:pPr algn="ctr"/>
                      <a:r>
                        <a:rPr sz="1300" b="0">
                          <a:solidFill>
                            <a:srgbClr val="231F20"/>
                          </a:solidFill>
                          <a:latin typeface="Aptos"/>
                        </a:rPr>
                        <a:t>161</a:t>
                      </a:r>
                    </a:p>
                  </a:txBody>
                  <a:tcPr anchor="ctr">
                    <a:solidFill>
                      <a:srgbClr val="F2F1EC"/>
                    </a:solidFill>
                  </a:tcPr>
                </a:tc>
                <a:extLst>
                  <a:ext uri="{0D108BD9-81ED-4DB2-BD59-A6C34878D82A}">
                    <a16:rowId xmlns:a16="http://schemas.microsoft.com/office/drawing/2014/main" val="10004"/>
                  </a:ext>
                </a:extLst>
              </a:tr>
              <a:tr h="457200">
                <a:tc>
                  <a:txBody>
                    <a:bodyPr/>
                    <a:lstStyle/>
                    <a:p>
                      <a:pPr algn="l"/>
                      <a:r>
                        <a:rPr sz="1300" b="1">
                          <a:solidFill>
                            <a:srgbClr val="231F20"/>
                          </a:solidFill>
                          <a:latin typeface="Aptos"/>
                        </a:rPr>
                        <a:t>Total</a:t>
                      </a:r>
                    </a:p>
                  </a:txBody>
                  <a:tcPr anchor="ctr">
                    <a:solidFill>
                      <a:srgbClr val="B7B4A2"/>
                    </a:solidFill>
                  </a:tcPr>
                </a:tc>
                <a:tc>
                  <a:txBody>
                    <a:bodyPr/>
                    <a:lstStyle/>
                    <a:p>
                      <a:pPr algn="ctr"/>
                      <a:r>
                        <a:rPr sz="1300" b="1">
                          <a:solidFill>
                            <a:srgbClr val="231F20"/>
                          </a:solidFill>
                          <a:latin typeface="Aptos"/>
                        </a:rPr>
                        <a:t>257</a:t>
                      </a:r>
                    </a:p>
                  </a:txBody>
                  <a:tcPr anchor="ctr">
                    <a:solidFill>
                      <a:srgbClr val="B7B4A2"/>
                    </a:solidFill>
                  </a:tcPr>
                </a:tc>
                <a:tc>
                  <a:txBody>
                    <a:bodyPr/>
                    <a:lstStyle/>
                    <a:p>
                      <a:pPr algn="ctr"/>
                      <a:r>
                        <a:rPr sz="1300" b="1">
                          <a:solidFill>
                            <a:srgbClr val="231F20"/>
                          </a:solidFill>
                          <a:latin typeface="Aptos"/>
                        </a:rPr>
                        <a:t>21</a:t>
                      </a:r>
                    </a:p>
                  </a:txBody>
                  <a:tcPr anchor="ctr">
                    <a:solidFill>
                      <a:srgbClr val="B7B4A2"/>
                    </a:solidFill>
                  </a:tcPr>
                </a:tc>
                <a:tc>
                  <a:txBody>
                    <a:bodyPr/>
                    <a:lstStyle/>
                    <a:p>
                      <a:pPr algn="ctr"/>
                      <a:r>
                        <a:rPr sz="1300" b="1">
                          <a:solidFill>
                            <a:srgbClr val="231F20"/>
                          </a:solidFill>
                          <a:latin typeface="Aptos"/>
                        </a:rPr>
                        <a:t>2</a:t>
                      </a:r>
                    </a:p>
                  </a:txBody>
                  <a:tcPr anchor="ctr">
                    <a:solidFill>
                      <a:srgbClr val="B7B4A2"/>
                    </a:solidFill>
                  </a:tcPr>
                </a:tc>
                <a:tc>
                  <a:txBody>
                    <a:bodyPr/>
                    <a:lstStyle/>
                    <a:p>
                      <a:pPr algn="ctr"/>
                      <a:r>
                        <a:rPr sz="1300" b="1">
                          <a:solidFill>
                            <a:srgbClr val="231F20"/>
                          </a:solidFill>
                          <a:latin typeface="Aptos"/>
                        </a:rPr>
                        <a:t>3</a:t>
                      </a:r>
                    </a:p>
                  </a:txBody>
                  <a:tcPr anchor="ctr">
                    <a:solidFill>
                      <a:srgbClr val="B7B4A2"/>
                    </a:solidFill>
                  </a:tcPr>
                </a:tc>
                <a:tc>
                  <a:txBody>
                    <a:bodyPr/>
                    <a:lstStyle/>
                    <a:p>
                      <a:pPr algn="ctr"/>
                      <a:r>
                        <a:rPr sz="1300" b="1">
                          <a:solidFill>
                            <a:srgbClr val="231F20"/>
                          </a:solidFill>
                          <a:latin typeface="Aptos"/>
                        </a:rPr>
                        <a:t>0</a:t>
                      </a:r>
                    </a:p>
                  </a:txBody>
                  <a:tcPr anchor="ctr">
                    <a:solidFill>
                      <a:srgbClr val="B7B4A2"/>
                    </a:solidFill>
                  </a:tcPr>
                </a:tc>
                <a:tc>
                  <a:txBody>
                    <a:bodyPr/>
                    <a:lstStyle/>
                    <a:p>
                      <a:pPr algn="ctr"/>
                      <a:r>
                        <a:rPr sz="1300" b="1">
                          <a:solidFill>
                            <a:srgbClr val="231F20"/>
                          </a:solidFill>
                          <a:latin typeface="Aptos"/>
                        </a:rPr>
                        <a:t>19</a:t>
                      </a:r>
                    </a:p>
                  </a:txBody>
                  <a:tcPr anchor="ctr">
                    <a:solidFill>
                      <a:srgbClr val="B7B4A2"/>
                    </a:solidFill>
                  </a:tcPr>
                </a:tc>
                <a:tc>
                  <a:txBody>
                    <a:bodyPr/>
                    <a:lstStyle/>
                    <a:p>
                      <a:pPr algn="ctr"/>
                      <a:r>
                        <a:rPr sz="1300" b="1" dirty="0">
                          <a:solidFill>
                            <a:srgbClr val="231F20"/>
                          </a:solidFill>
                          <a:latin typeface="Aptos"/>
                        </a:rPr>
                        <a:t>212</a:t>
                      </a:r>
                    </a:p>
                  </a:txBody>
                  <a:tcPr anchor="ctr">
                    <a:solidFill>
                      <a:srgbClr val="B7B4A2"/>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306579418"/>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1AE20-F6D2-2B3A-F3ED-A7B2EBA09944}"/>
              </a:ext>
            </a:extLst>
          </p:cNvPr>
          <p:cNvSpPr>
            <a:spLocks noGrp="1"/>
          </p:cNvSpPr>
          <p:nvPr>
            <p:ph type="title"/>
          </p:nvPr>
        </p:nvSpPr>
        <p:spPr>
          <a:xfrm>
            <a:off x="382361" y="234984"/>
            <a:ext cx="10515600" cy="890929"/>
          </a:xfrm>
        </p:spPr>
        <p:txBody>
          <a:bodyPr/>
          <a:lstStyle/>
          <a:p>
            <a:r>
              <a:rPr lang="en-US" dirty="0"/>
              <a:t>FY27 Events Calendar</a:t>
            </a:r>
          </a:p>
        </p:txBody>
      </p:sp>
      <p:graphicFrame>
        <p:nvGraphicFramePr>
          <p:cNvPr id="5" name="Table 4">
            <a:extLst>
              <a:ext uri="{FF2B5EF4-FFF2-40B4-BE49-F238E27FC236}">
                <a16:creationId xmlns:a16="http://schemas.microsoft.com/office/drawing/2014/main" id="{FC30D070-3873-A391-68A9-B495AF32CB61}"/>
              </a:ext>
            </a:extLst>
          </p:cNvPr>
          <p:cNvGraphicFramePr>
            <a:graphicFrameLocks noGrp="1"/>
          </p:cNvGraphicFramePr>
          <p:nvPr/>
        </p:nvGraphicFramePr>
        <p:xfrm>
          <a:off x="439390" y="700648"/>
          <a:ext cx="11251498" cy="5617767"/>
        </p:xfrm>
        <a:graphic>
          <a:graphicData uri="http://schemas.openxmlformats.org/drawingml/2006/table">
            <a:tbl>
              <a:tblPr>
                <a:tableStyleId>{3C2FFA5D-87B4-456A-9821-1D502468CF0F}</a:tableStyleId>
              </a:tblPr>
              <a:tblGrid>
                <a:gridCol w="841021">
                  <a:extLst>
                    <a:ext uri="{9D8B030D-6E8A-4147-A177-3AD203B41FA5}">
                      <a16:colId xmlns:a16="http://schemas.microsoft.com/office/drawing/2014/main" val="4132103055"/>
                    </a:ext>
                  </a:extLst>
                </a:gridCol>
                <a:gridCol w="4895278">
                  <a:extLst>
                    <a:ext uri="{9D8B030D-6E8A-4147-A177-3AD203B41FA5}">
                      <a16:colId xmlns:a16="http://schemas.microsoft.com/office/drawing/2014/main" val="1558301175"/>
                    </a:ext>
                  </a:extLst>
                </a:gridCol>
                <a:gridCol w="1355555">
                  <a:extLst>
                    <a:ext uri="{9D8B030D-6E8A-4147-A177-3AD203B41FA5}">
                      <a16:colId xmlns:a16="http://schemas.microsoft.com/office/drawing/2014/main" val="3204272160"/>
                    </a:ext>
                  </a:extLst>
                </a:gridCol>
                <a:gridCol w="2750366">
                  <a:extLst>
                    <a:ext uri="{9D8B030D-6E8A-4147-A177-3AD203B41FA5}">
                      <a16:colId xmlns:a16="http://schemas.microsoft.com/office/drawing/2014/main" val="2848889437"/>
                    </a:ext>
                  </a:extLst>
                </a:gridCol>
                <a:gridCol w="1409278">
                  <a:extLst>
                    <a:ext uri="{9D8B030D-6E8A-4147-A177-3AD203B41FA5}">
                      <a16:colId xmlns:a16="http://schemas.microsoft.com/office/drawing/2014/main" val="846283910"/>
                    </a:ext>
                  </a:extLst>
                </a:gridCol>
              </a:tblGrid>
              <a:tr h="322351">
                <a:tc>
                  <a:txBody>
                    <a:bodyPr/>
                    <a:lstStyle/>
                    <a:p>
                      <a:pPr algn="ctr" fontAlgn="b">
                        <a:buNone/>
                      </a:pPr>
                      <a:r>
                        <a:rPr lang="en-US" sz="2000" b="1" i="0" u="none" strike="noStrike" dirty="0">
                          <a:solidFill>
                            <a:srgbClr val="000000"/>
                          </a:solidFill>
                          <a:effectLst/>
                          <a:latin typeface="Aptos Narrow" panose="020B0004020202020204" pitchFamily="34" charset="0"/>
                        </a:rPr>
                        <a:t>Month</a:t>
                      </a:r>
                    </a:p>
                  </a:txBody>
                  <a:tcPr marL="6350" marR="6350" marT="6350" marB="0" anchor="b"/>
                </a:tc>
                <a:tc>
                  <a:txBody>
                    <a:bodyPr/>
                    <a:lstStyle/>
                    <a:p>
                      <a:pPr algn="ctr" fontAlgn="b">
                        <a:buNone/>
                      </a:pPr>
                      <a:r>
                        <a:rPr lang="en-US" sz="2000" b="1" i="0" u="none" strike="noStrike" dirty="0">
                          <a:solidFill>
                            <a:srgbClr val="000000"/>
                          </a:solidFill>
                          <a:effectLst/>
                          <a:latin typeface="Aptos Narrow" panose="020B0004020202020204" pitchFamily="34" charset="0"/>
                        </a:rPr>
                        <a:t>Event</a:t>
                      </a:r>
                    </a:p>
                  </a:txBody>
                  <a:tcPr marL="6350" marR="6350" marT="6350" marB="0" anchor="b"/>
                </a:tc>
                <a:tc>
                  <a:txBody>
                    <a:bodyPr/>
                    <a:lstStyle/>
                    <a:p>
                      <a:pPr algn="ctr" fontAlgn="b">
                        <a:buNone/>
                      </a:pPr>
                      <a:r>
                        <a:rPr lang="en-US" sz="2000" b="1" i="0" u="none" strike="noStrike" dirty="0">
                          <a:solidFill>
                            <a:srgbClr val="000000"/>
                          </a:solidFill>
                          <a:effectLst/>
                          <a:latin typeface="Aptos Narrow" panose="020B0004020202020204" pitchFamily="34" charset="0"/>
                        </a:rPr>
                        <a:t>Date</a:t>
                      </a:r>
                    </a:p>
                  </a:txBody>
                  <a:tcPr marL="6350" marR="6350" marT="6350" marB="0" anchor="b"/>
                </a:tc>
                <a:tc>
                  <a:txBody>
                    <a:bodyPr/>
                    <a:lstStyle/>
                    <a:p>
                      <a:pPr algn="ctr" fontAlgn="b">
                        <a:buNone/>
                      </a:pPr>
                      <a:r>
                        <a:rPr lang="en-US" sz="2000" b="1" i="0" u="none" strike="noStrike" dirty="0">
                          <a:solidFill>
                            <a:srgbClr val="000000"/>
                          </a:solidFill>
                          <a:effectLst/>
                          <a:latin typeface="Aptos Narrow" panose="020B0004020202020204" pitchFamily="34" charset="0"/>
                        </a:rPr>
                        <a:t>Location</a:t>
                      </a:r>
                    </a:p>
                  </a:txBody>
                  <a:tcPr marL="6350" marR="6350" marT="6350" marB="0" anchor="b"/>
                </a:tc>
                <a:tc>
                  <a:txBody>
                    <a:bodyPr/>
                    <a:lstStyle/>
                    <a:p>
                      <a:pPr algn="ctr" fontAlgn="b">
                        <a:buNone/>
                      </a:pPr>
                      <a:r>
                        <a:rPr lang="en-US" sz="2000" b="1" i="0" u="none" strike="noStrike" dirty="0">
                          <a:solidFill>
                            <a:srgbClr val="000000"/>
                          </a:solidFill>
                          <a:effectLst/>
                          <a:latin typeface="Aptos Narrow" panose="020B0004020202020204" pitchFamily="34" charset="0"/>
                        </a:rPr>
                        <a:t>Participation</a:t>
                      </a:r>
                    </a:p>
                  </a:txBody>
                  <a:tcPr marL="6350" marR="6350" marT="6350" marB="0" anchor="b"/>
                </a:tc>
                <a:extLst>
                  <a:ext uri="{0D108BD9-81ED-4DB2-BD59-A6C34878D82A}">
                    <a16:rowId xmlns:a16="http://schemas.microsoft.com/office/drawing/2014/main" val="3800164524"/>
                  </a:ext>
                </a:extLst>
              </a:tr>
              <a:tr h="278597">
                <a:tc>
                  <a:txBody>
                    <a:bodyPr/>
                    <a:lstStyle/>
                    <a:p>
                      <a:pPr algn="ctr" fontAlgn="b">
                        <a:buNone/>
                      </a:pPr>
                      <a:r>
                        <a:rPr lang="en-US" sz="1600" b="0" u="none" strike="noStrike" dirty="0">
                          <a:solidFill>
                            <a:srgbClr val="000000"/>
                          </a:solidFill>
                          <a:effectLst/>
                        </a:rPr>
                        <a:t>Apr-26</a:t>
                      </a:r>
                      <a:endParaRPr lang="en-US" sz="1600" b="0" i="0" u="none" strike="noStrike" dirty="0">
                        <a:solidFill>
                          <a:srgbClr val="000000"/>
                        </a:solidFill>
                        <a:effectLst/>
                        <a:latin typeface="Aptos Narrow" panose="020B0004020202020204" pitchFamily="34" charset="0"/>
                      </a:endParaRPr>
                    </a:p>
                  </a:txBody>
                  <a:tcPr marL="6350" marR="6350" marT="6350" marB="0" anchor="b">
                    <a:solidFill>
                      <a:srgbClr val="92D050"/>
                    </a:solidFill>
                  </a:tcPr>
                </a:tc>
                <a:tc>
                  <a:txBody>
                    <a:bodyPr/>
                    <a:lstStyle/>
                    <a:p>
                      <a:pPr algn="l" fontAlgn="b">
                        <a:buNone/>
                      </a:pPr>
                      <a:r>
                        <a:rPr lang="en-US" sz="1600" b="0" u="none" strike="noStrike" dirty="0">
                          <a:solidFill>
                            <a:srgbClr val="000000"/>
                          </a:solidFill>
                          <a:effectLst/>
                        </a:rPr>
                        <a:t>American Biomanufacturing Summit |Generis</a:t>
                      </a:r>
                      <a:endParaRPr lang="en-US" sz="1600" b="0" i="0" u="none" strike="noStrike" dirty="0">
                        <a:solidFill>
                          <a:srgbClr val="000000"/>
                        </a:solidFill>
                        <a:effectLst/>
                        <a:latin typeface="Aptos Narrow" panose="020B0004020202020204" pitchFamily="34" charset="0"/>
                      </a:endParaRPr>
                    </a:p>
                  </a:txBody>
                  <a:tcPr marL="274320" marR="6350" marT="6350" marB="0" anchor="b">
                    <a:solidFill>
                      <a:srgbClr val="92D050"/>
                    </a:solidFill>
                  </a:tcPr>
                </a:tc>
                <a:tc>
                  <a:txBody>
                    <a:bodyPr/>
                    <a:lstStyle/>
                    <a:p>
                      <a:pPr algn="l" fontAlgn="b">
                        <a:buNone/>
                      </a:pPr>
                      <a:r>
                        <a:rPr lang="en-US" sz="1600" b="0" u="none" strike="noStrike" dirty="0">
                          <a:solidFill>
                            <a:srgbClr val="000000"/>
                          </a:solidFill>
                          <a:effectLst/>
                        </a:rPr>
                        <a:t>14-15 Apr</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tc>
                  <a:txBody>
                    <a:bodyPr/>
                    <a:lstStyle/>
                    <a:p>
                      <a:pPr algn="l" fontAlgn="b">
                        <a:buNone/>
                      </a:pPr>
                      <a:r>
                        <a:rPr lang="en-US" sz="1600" b="0" u="none" strike="noStrike" dirty="0">
                          <a:solidFill>
                            <a:srgbClr val="000000"/>
                          </a:solidFill>
                          <a:effectLst/>
                        </a:rPr>
                        <a:t>Hyatt Regency San Fran</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tc>
                  <a:txBody>
                    <a:bodyPr/>
                    <a:lstStyle/>
                    <a:p>
                      <a:pPr algn="l" fontAlgn="b">
                        <a:buNone/>
                      </a:pPr>
                      <a:r>
                        <a:rPr lang="en-US" sz="1600" b="0" u="none" strike="noStrike" dirty="0">
                          <a:solidFill>
                            <a:srgbClr val="000000"/>
                          </a:solidFill>
                          <a:effectLst/>
                        </a:rPr>
                        <a:t>Exhibit</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extLst>
                  <a:ext uri="{0D108BD9-81ED-4DB2-BD59-A6C34878D82A}">
                    <a16:rowId xmlns:a16="http://schemas.microsoft.com/office/drawing/2014/main" val="572824726"/>
                  </a:ext>
                </a:extLst>
              </a:tr>
              <a:tr h="278597">
                <a:tc>
                  <a:txBody>
                    <a:bodyPr/>
                    <a:lstStyle/>
                    <a:p>
                      <a:pPr algn="ctr" fontAlgn="b">
                        <a:buNone/>
                      </a:pPr>
                      <a:r>
                        <a:rPr lang="en-US" sz="1600" b="0" u="none" strike="noStrike" dirty="0">
                          <a:solidFill>
                            <a:srgbClr val="000000"/>
                          </a:solidFill>
                          <a:effectLst/>
                        </a:rPr>
                        <a:t>Apr-26</a:t>
                      </a:r>
                      <a:endParaRPr lang="en-US" sz="1600" b="0" i="0" u="none" strike="noStrike" dirty="0">
                        <a:solidFill>
                          <a:srgbClr val="000000"/>
                        </a:solidFill>
                        <a:effectLst/>
                        <a:latin typeface="Aptos Narrow" panose="020B0004020202020204" pitchFamily="34" charset="0"/>
                      </a:endParaRPr>
                    </a:p>
                  </a:txBody>
                  <a:tcPr marL="6350" marR="6350" marT="6350" marB="0" anchor="b">
                    <a:solidFill>
                      <a:srgbClr val="92D050"/>
                    </a:solidFill>
                  </a:tcPr>
                </a:tc>
                <a:tc>
                  <a:txBody>
                    <a:bodyPr/>
                    <a:lstStyle/>
                    <a:p>
                      <a:pPr algn="l" fontAlgn="b">
                        <a:buNone/>
                      </a:pPr>
                      <a:r>
                        <a:rPr lang="en-US" sz="1600" b="0" u="none" strike="noStrike" dirty="0">
                          <a:solidFill>
                            <a:srgbClr val="000000"/>
                          </a:solidFill>
                          <a:effectLst/>
                        </a:rPr>
                        <a:t>GLP-1 Based Therapeutics Summit</a:t>
                      </a:r>
                      <a:endParaRPr lang="en-US" sz="1600" b="0" i="0" u="none" strike="noStrike" dirty="0">
                        <a:solidFill>
                          <a:srgbClr val="000000"/>
                        </a:solidFill>
                        <a:effectLst/>
                        <a:latin typeface="Aptos Narrow" panose="020B0004020202020204" pitchFamily="34" charset="0"/>
                      </a:endParaRPr>
                    </a:p>
                  </a:txBody>
                  <a:tcPr marL="274320" marR="6350" marT="6350" marB="0" anchor="b">
                    <a:solidFill>
                      <a:srgbClr val="92D050"/>
                    </a:solidFill>
                  </a:tcPr>
                </a:tc>
                <a:tc>
                  <a:txBody>
                    <a:bodyPr/>
                    <a:lstStyle/>
                    <a:p>
                      <a:pPr algn="l" fontAlgn="b">
                        <a:buNone/>
                      </a:pPr>
                      <a:r>
                        <a:rPr lang="en-US" sz="1600" b="0" u="none" strike="noStrike" dirty="0">
                          <a:solidFill>
                            <a:srgbClr val="000000"/>
                          </a:solidFill>
                          <a:effectLst/>
                        </a:rPr>
                        <a:t>14-16 Apr</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tc>
                  <a:txBody>
                    <a:bodyPr/>
                    <a:lstStyle/>
                    <a:p>
                      <a:pPr algn="l" fontAlgn="b">
                        <a:buNone/>
                      </a:pPr>
                      <a:r>
                        <a:rPr lang="en-US" sz="1600" b="0" u="none" strike="noStrike" dirty="0">
                          <a:solidFill>
                            <a:srgbClr val="000000"/>
                          </a:solidFill>
                          <a:effectLst/>
                        </a:rPr>
                        <a:t>Boston, USA</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tc>
                  <a:txBody>
                    <a:bodyPr/>
                    <a:lstStyle/>
                    <a:p>
                      <a:pPr algn="l" fontAlgn="b">
                        <a:buNone/>
                      </a:pPr>
                      <a:r>
                        <a:rPr lang="en-US" sz="1600" b="0" u="none" strike="noStrike" dirty="0">
                          <a:solidFill>
                            <a:srgbClr val="000000"/>
                          </a:solidFill>
                          <a:effectLst/>
                        </a:rPr>
                        <a:t>Exhibit,</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extLst>
                  <a:ext uri="{0D108BD9-81ED-4DB2-BD59-A6C34878D82A}">
                    <a16:rowId xmlns:a16="http://schemas.microsoft.com/office/drawing/2014/main" val="2762674441"/>
                  </a:ext>
                </a:extLst>
              </a:tr>
              <a:tr h="278597">
                <a:tc>
                  <a:txBody>
                    <a:bodyPr/>
                    <a:lstStyle/>
                    <a:p>
                      <a:pPr algn="ctr" fontAlgn="b">
                        <a:buNone/>
                      </a:pPr>
                      <a:r>
                        <a:rPr lang="en-US" sz="1600" b="0" u="none" strike="noStrike" dirty="0">
                          <a:solidFill>
                            <a:srgbClr val="000000"/>
                          </a:solidFill>
                          <a:effectLst/>
                        </a:rPr>
                        <a:t>Apr-26</a:t>
                      </a:r>
                      <a:endParaRPr lang="en-US" sz="1600" b="0" i="0" u="none" strike="noStrike" dirty="0">
                        <a:solidFill>
                          <a:srgbClr val="000000"/>
                        </a:solidFill>
                        <a:effectLst/>
                        <a:latin typeface="Aptos Narrow" panose="020B0004020202020204" pitchFamily="34" charset="0"/>
                      </a:endParaRPr>
                    </a:p>
                  </a:txBody>
                  <a:tcPr marL="6350" marR="6350" marT="6350" marB="0" anchor="b">
                    <a:solidFill>
                      <a:srgbClr val="92D050"/>
                    </a:solidFill>
                  </a:tcPr>
                </a:tc>
                <a:tc>
                  <a:txBody>
                    <a:bodyPr/>
                    <a:lstStyle/>
                    <a:p>
                      <a:pPr algn="l" fontAlgn="b">
                        <a:buNone/>
                      </a:pPr>
                      <a:r>
                        <a:rPr lang="en-US" sz="1600" b="0" u="none" strike="noStrike" dirty="0">
                          <a:solidFill>
                            <a:srgbClr val="000000"/>
                          </a:solidFill>
                          <a:effectLst/>
                        </a:rPr>
                        <a:t>CPHI Japan</a:t>
                      </a:r>
                      <a:endParaRPr lang="en-US" sz="1600" b="0" i="0" u="none" strike="noStrike" dirty="0">
                        <a:solidFill>
                          <a:srgbClr val="000000"/>
                        </a:solidFill>
                        <a:effectLst/>
                        <a:latin typeface="Aptos Narrow" panose="020B0004020202020204" pitchFamily="34" charset="0"/>
                      </a:endParaRPr>
                    </a:p>
                  </a:txBody>
                  <a:tcPr marL="274320" marR="6350" marT="6350" marB="0" anchor="b">
                    <a:solidFill>
                      <a:srgbClr val="92D050"/>
                    </a:solidFill>
                  </a:tcPr>
                </a:tc>
                <a:tc>
                  <a:txBody>
                    <a:bodyPr/>
                    <a:lstStyle/>
                    <a:p>
                      <a:pPr algn="l" fontAlgn="b">
                        <a:buNone/>
                      </a:pPr>
                      <a:r>
                        <a:rPr lang="en-US" sz="1600" b="0" u="none" strike="noStrike" dirty="0">
                          <a:solidFill>
                            <a:srgbClr val="000000"/>
                          </a:solidFill>
                          <a:effectLst/>
                        </a:rPr>
                        <a:t>21-23 Apr</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tc>
                  <a:txBody>
                    <a:bodyPr/>
                    <a:lstStyle/>
                    <a:p>
                      <a:pPr algn="l" fontAlgn="b">
                        <a:buNone/>
                      </a:pPr>
                      <a:r>
                        <a:rPr lang="en-US" sz="1600" b="0" u="none" strike="noStrike" dirty="0">
                          <a:solidFill>
                            <a:srgbClr val="000000"/>
                          </a:solidFill>
                          <a:effectLst/>
                        </a:rPr>
                        <a:t>Tokyo, Japan</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tc>
                  <a:txBody>
                    <a:bodyPr/>
                    <a:lstStyle/>
                    <a:p>
                      <a:pPr algn="l" fontAlgn="b">
                        <a:buNone/>
                      </a:pPr>
                      <a:r>
                        <a:rPr lang="en-US" sz="1600" b="0" u="none" strike="noStrike" dirty="0">
                          <a:solidFill>
                            <a:srgbClr val="000000"/>
                          </a:solidFill>
                          <a:effectLst/>
                        </a:rPr>
                        <a:t>Exhibit</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extLst>
                  <a:ext uri="{0D108BD9-81ED-4DB2-BD59-A6C34878D82A}">
                    <a16:rowId xmlns:a16="http://schemas.microsoft.com/office/drawing/2014/main" val="1701124742"/>
                  </a:ext>
                </a:extLst>
              </a:tr>
              <a:tr h="278597">
                <a:tc>
                  <a:txBody>
                    <a:bodyPr/>
                    <a:lstStyle/>
                    <a:p>
                      <a:pPr algn="ctr" fontAlgn="b">
                        <a:buNone/>
                      </a:pPr>
                      <a:r>
                        <a:rPr lang="en-US" sz="1600" b="0" u="none" strike="noStrike" dirty="0">
                          <a:solidFill>
                            <a:srgbClr val="000000"/>
                          </a:solidFill>
                          <a:effectLst/>
                        </a:rPr>
                        <a:t>May-26</a:t>
                      </a:r>
                      <a:endParaRPr lang="en-US" sz="1600" b="0" i="0" u="none" strike="noStrike" dirty="0">
                        <a:solidFill>
                          <a:srgbClr val="000000"/>
                        </a:solidFill>
                        <a:effectLst/>
                        <a:latin typeface="Aptos Narrow" panose="020B0004020202020204" pitchFamily="34" charset="0"/>
                      </a:endParaRPr>
                    </a:p>
                  </a:txBody>
                  <a:tcPr marL="6350" marR="6350" marT="6350" marB="0" anchor="b">
                    <a:solidFill>
                      <a:srgbClr val="92D050"/>
                    </a:solidFill>
                  </a:tcPr>
                </a:tc>
                <a:tc>
                  <a:txBody>
                    <a:bodyPr/>
                    <a:lstStyle/>
                    <a:p>
                      <a:pPr algn="l" fontAlgn="b">
                        <a:buNone/>
                      </a:pPr>
                      <a:r>
                        <a:rPr lang="en-US" sz="1600" b="0" u="none" strike="noStrike" dirty="0">
                          <a:solidFill>
                            <a:srgbClr val="000000"/>
                          </a:solidFill>
                          <a:effectLst/>
                        </a:rPr>
                        <a:t>CDMO Live Europe</a:t>
                      </a:r>
                      <a:endParaRPr lang="en-US" sz="1600" b="0" i="0" u="none" strike="noStrike" dirty="0">
                        <a:solidFill>
                          <a:srgbClr val="000000"/>
                        </a:solidFill>
                        <a:effectLst/>
                        <a:latin typeface="Aptos Narrow" panose="020B0004020202020204" pitchFamily="34" charset="0"/>
                      </a:endParaRPr>
                    </a:p>
                  </a:txBody>
                  <a:tcPr marL="274320" marR="6350" marT="6350" marB="0" anchor="b">
                    <a:solidFill>
                      <a:srgbClr val="92D050"/>
                    </a:solidFill>
                  </a:tcPr>
                </a:tc>
                <a:tc>
                  <a:txBody>
                    <a:bodyPr/>
                    <a:lstStyle/>
                    <a:p>
                      <a:pPr algn="l" fontAlgn="b">
                        <a:buNone/>
                      </a:pPr>
                      <a:r>
                        <a:rPr lang="en-US" sz="1600" b="0" u="none" strike="noStrike" dirty="0">
                          <a:solidFill>
                            <a:srgbClr val="000000"/>
                          </a:solidFill>
                          <a:effectLst/>
                        </a:rPr>
                        <a:t>19-21 May</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tc>
                  <a:txBody>
                    <a:bodyPr/>
                    <a:lstStyle/>
                    <a:p>
                      <a:pPr algn="l" fontAlgn="b">
                        <a:buNone/>
                      </a:pPr>
                      <a:r>
                        <a:rPr lang="en-US" sz="1600" b="0" u="none" strike="noStrike" dirty="0">
                          <a:solidFill>
                            <a:srgbClr val="000000"/>
                          </a:solidFill>
                          <a:effectLst/>
                        </a:rPr>
                        <a:t>Rotterdam, The Netherlands</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tc>
                  <a:txBody>
                    <a:bodyPr/>
                    <a:lstStyle/>
                    <a:p>
                      <a:pPr algn="l" fontAlgn="b">
                        <a:buNone/>
                      </a:pPr>
                      <a:r>
                        <a:rPr lang="en-US" sz="1600" b="0" u="none" strike="noStrike" dirty="0">
                          <a:solidFill>
                            <a:srgbClr val="000000"/>
                          </a:solidFill>
                          <a:effectLst/>
                        </a:rPr>
                        <a:t>Exhibit</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extLst>
                  <a:ext uri="{0D108BD9-81ED-4DB2-BD59-A6C34878D82A}">
                    <a16:rowId xmlns:a16="http://schemas.microsoft.com/office/drawing/2014/main" val="985035502"/>
                  </a:ext>
                </a:extLst>
              </a:tr>
              <a:tr h="27859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u="none" strike="noStrike" dirty="0">
                          <a:solidFill>
                            <a:srgbClr val="000000"/>
                          </a:solidFill>
                          <a:effectLst/>
                        </a:rPr>
                        <a:t>Jun-26</a:t>
                      </a:r>
                      <a:endParaRPr lang="en-US" sz="1600" b="0" i="0" u="none" strike="noStrike" dirty="0">
                        <a:solidFill>
                          <a:srgbClr val="000000"/>
                        </a:solidFill>
                        <a:effectLst/>
                        <a:latin typeface="Aptos Narrow" panose="020B0004020202020204" pitchFamily="34" charset="0"/>
                      </a:endParaRPr>
                    </a:p>
                  </a:txBody>
                  <a:tcPr marL="6350" marR="6350" marT="6350" marB="0" anchor="b">
                    <a:solidFill>
                      <a:srgbClr val="92D050"/>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European Pharma Outsourcing Summit | Generis</a:t>
                      </a:r>
                    </a:p>
                  </a:txBody>
                  <a:tcPr marL="274320" marR="6350" marT="6350" marB="0" anchor="b">
                    <a:solidFill>
                      <a:srgbClr val="92D050"/>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17-18 Jun</a:t>
                      </a:r>
                    </a:p>
                  </a:txBody>
                  <a:tcPr marL="182880" marR="6350" marT="6350" marB="0" anchor="b">
                    <a:solidFill>
                      <a:srgbClr val="92D050"/>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Düsseldorf, Germany</a:t>
                      </a:r>
                    </a:p>
                  </a:txBody>
                  <a:tcPr marL="182880" marR="6350" marT="6350" marB="0" anchor="b">
                    <a:solidFill>
                      <a:srgbClr val="92D050"/>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Exhibit</a:t>
                      </a:r>
                    </a:p>
                  </a:txBody>
                  <a:tcPr marL="182880" marR="6350" marT="6350" marB="0" anchor="b">
                    <a:solidFill>
                      <a:srgbClr val="92D050"/>
                    </a:solidFill>
                  </a:tcPr>
                </a:tc>
                <a:extLst>
                  <a:ext uri="{0D108BD9-81ED-4DB2-BD59-A6C34878D82A}">
                    <a16:rowId xmlns:a16="http://schemas.microsoft.com/office/drawing/2014/main" val="1639292100"/>
                  </a:ext>
                </a:extLst>
              </a:tr>
              <a:tr h="278597">
                <a:tc>
                  <a:txBody>
                    <a:bodyPr/>
                    <a:lstStyle/>
                    <a:p>
                      <a:pPr algn="ctr" fontAlgn="b">
                        <a:buNone/>
                      </a:pPr>
                      <a:r>
                        <a:rPr lang="en-US" sz="1600" b="0" u="none" strike="noStrike" dirty="0">
                          <a:solidFill>
                            <a:srgbClr val="000000"/>
                          </a:solidFill>
                          <a:effectLst/>
                        </a:rPr>
                        <a:t>Jun-26</a:t>
                      </a:r>
                      <a:endParaRPr lang="en-US" sz="1600" b="0" i="0" u="none" strike="noStrike" dirty="0">
                        <a:solidFill>
                          <a:srgbClr val="000000"/>
                        </a:solidFill>
                        <a:effectLst/>
                        <a:latin typeface="Aptos Narrow" panose="020B0004020202020204" pitchFamily="34" charset="0"/>
                      </a:endParaRPr>
                    </a:p>
                  </a:txBody>
                  <a:tcPr marL="6350" marR="6350" marT="6350" marB="0" anchor="b">
                    <a:solidFill>
                      <a:srgbClr val="92D050"/>
                    </a:solidFill>
                  </a:tcPr>
                </a:tc>
                <a:tc>
                  <a:txBody>
                    <a:bodyPr/>
                    <a:lstStyle/>
                    <a:p>
                      <a:pPr algn="l" fontAlgn="b">
                        <a:buNone/>
                      </a:pPr>
                      <a:r>
                        <a:rPr lang="en-US" sz="1600" b="0" u="none" strike="noStrike" dirty="0">
                          <a:solidFill>
                            <a:srgbClr val="000000"/>
                          </a:solidFill>
                          <a:effectLst/>
                        </a:rPr>
                        <a:t>Bio International</a:t>
                      </a:r>
                      <a:endParaRPr lang="en-US" sz="1600" b="0" i="0" u="none" strike="noStrike" dirty="0">
                        <a:solidFill>
                          <a:srgbClr val="000000"/>
                        </a:solidFill>
                        <a:effectLst/>
                        <a:latin typeface="Aptos Narrow" panose="020B0004020202020204" pitchFamily="34" charset="0"/>
                      </a:endParaRPr>
                    </a:p>
                  </a:txBody>
                  <a:tcPr marL="274320" marR="6350" marT="6350" marB="0" anchor="b">
                    <a:solidFill>
                      <a:srgbClr val="92D050"/>
                    </a:solidFill>
                  </a:tcPr>
                </a:tc>
                <a:tc>
                  <a:txBody>
                    <a:bodyPr/>
                    <a:lstStyle/>
                    <a:p>
                      <a:pPr algn="l" fontAlgn="b">
                        <a:buNone/>
                      </a:pPr>
                      <a:r>
                        <a:rPr lang="en-US" sz="1600" b="0" u="none" strike="noStrike" dirty="0">
                          <a:solidFill>
                            <a:srgbClr val="000000"/>
                          </a:solidFill>
                          <a:effectLst/>
                        </a:rPr>
                        <a:t>22-25 Jun</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tc>
                  <a:txBody>
                    <a:bodyPr/>
                    <a:lstStyle/>
                    <a:p>
                      <a:pPr algn="l" fontAlgn="b">
                        <a:buNone/>
                      </a:pPr>
                      <a:r>
                        <a:rPr lang="en-US" sz="1600" b="0" u="none" strike="noStrike" dirty="0">
                          <a:solidFill>
                            <a:srgbClr val="000000"/>
                          </a:solidFill>
                          <a:effectLst/>
                        </a:rPr>
                        <a:t>San Diego, USA</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tc>
                  <a:txBody>
                    <a:bodyPr/>
                    <a:lstStyle/>
                    <a:p>
                      <a:pPr algn="l" fontAlgn="b">
                        <a:buNone/>
                      </a:pPr>
                      <a:r>
                        <a:rPr lang="en-US" sz="1600" b="0" u="none" strike="noStrike" dirty="0">
                          <a:solidFill>
                            <a:srgbClr val="000000"/>
                          </a:solidFill>
                          <a:effectLst/>
                        </a:rPr>
                        <a:t>Exhibit</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extLst>
                  <a:ext uri="{0D108BD9-81ED-4DB2-BD59-A6C34878D82A}">
                    <a16:rowId xmlns:a16="http://schemas.microsoft.com/office/drawing/2014/main" val="2159820525"/>
                  </a:ext>
                </a:extLst>
              </a:tr>
              <a:tr h="278597">
                <a:tc>
                  <a:txBody>
                    <a:bodyPr/>
                    <a:lstStyle/>
                    <a:p>
                      <a:pPr algn="ctr" fontAlgn="b">
                        <a:buNone/>
                      </a:pPr>
                      <a:r>
                        <a:rPr lang="en-US" sz="1600" b="0" u="none" strike="noStrike" dirty="0">
                          <a:solidFill>
                            <a:srgbClr val="000000"/>
                          </a:solidFill>
                          <a:effectLst/>
                        </a:rPr>
                        <a:t>Sep-26</a:t>
                      </a:r>
                      <a:endParaRPr lang="en-US" sz="1600" b="0" i="0" u="none" strike="noStrike" dirty="0">
                        <a:solidFill>
                          <a:srgbClr val="000000"/>
                        </a:solidFill>
                        <a:effectLst/>
                        <a:latin typeface="Aptos Narrow" panose="020B0004020202020204" pitchFamily="34" charset="0"/>
                      </a:endParaRPr>
                    </a:p>
                  </a:txBody>
                  <a:tcPr marL="6350" marR="6350" marT="6350" marB="0" anchor="b">
                    <a:solidFill>
                      <a:srgbClr val="92D050"/>
                    </a:solidFill>
                  </a:tcPr>
                </a:tc>
                <a:tc>
                  <a:txBody>
                    <a:bodyPr/>
                    <a:lstStyle/>
                    <a:p>
                      <a:pPr algn="l" fontAlgn="b">
                        <a:buNone/>
                      </a:pPr>
                      <a:r>
                        <a:rPr lang="en-US" sz="1600" b="0" u="none" strike="noStrike" dirty="0">
                          <a:solidFill>
                            <a:srgbClr val="000000"/>
                          </a:solidFill>
                          <a:effectLst/>
                        </a:rPr>
                        <a:t>Biologics Manufacturing Korea 2026 (IMAPAC)</a:t>
                      </a:r>
                      <a:endParaRPr lang="en-US" sz="1600" b="0" i="0" u="none" strike="noStrike" dirty="0">
                        <a:solidFill>
                          <a:srgbClr val="000000"/>
                        </a:solidFill>
                        <a:effectLst/>
                        <a:latin typeface="Aptos Narrow" panose="020B0004020202020204" pitchFamily="34" charset="0"/>
                      </a:endParaRPr>
                    </a:p>
                  </a:txBody>
                  <a:tcPr marL="274320" marR="6350" marT="6350" marB="0" anchor="b">
                    <a:solidFill>
                      <a:srgbClr val="92D050"/>
                    </a:solidFill>
                  </a:tcPr>
                </a:tc>
                <a:tc>
                  <a:txBody>
                    <a:bodyPr/>
                    <a:lstStyle/>
                    <a:p>
                      <a:pPr algn="l" fontAlgn="b">
                        <a:buNone/>
                      </a:pPr>
                      <a:r>
                        <a:rPr lang="en-US" sz="1600" b="0" u="none" strike="noStrike" dirty="0">
                          <a:solidFill>
                            <a:srgbClr val="000000"/>
                          </a:solidFill>
                          <a:effectLst/>
                        </a:rPr>
                        <a:t>16-17 Sep</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tc>
                  <a:txBody>
                    <a:bodyPr/>
                    <a:lstStyle/>
                    <a:p>
                      <a:pPr algn="l" fontAlgn="b">
                        <a:buNone/>
                      </a:pPr>
                      <a:r>
                        <a:rPr lang="en-US" sz="1600" b="0" u="none" strike="noStrike" dirty="0">
                          <a:solidFill>
                            <a:srgbClr val="000000"/>
                          </a:solidFill>
                          <a:effectLst/>
                        </a:rPr>
                        <a:t>Incheon, South Korea</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tc>
                  <a:txBody>
                    <a:bodyPr/>
                    <a:lstStyle/>
                    <a:p>
                      <a:pPr algn="l" fontAlgn="b">
                        <a:buNone/>
                      </a:pPr>
                      <a:r>
                        <a:rPr lang="en-US" sz="1600" b="0" u="none" strike="noStrike" dirty="0">
                          <a:solidFill>
                            <a:srgbClr val="000000"/>
                          </a:solidFill>
                          <a:effectLst/>
                        </a:rPr>
                        <a:t>Exhibit</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rgbClr val="92D050"/>
                    </a:solidFill>
                  </a:tcPr>
                </a:tc>
                <a:extLst>
                  <a:ext uri="{0D108BD9-81ED-4DB2-BD59-A6C34878D82A}">
                    <a16:rowId xmlns:a16="http://schemas.microsoft.com/office/drawing/2014/main" val="535097046"/>
                  </a:ext>
                </a:extLst>
              </a:tr>
              <a:tr h="27859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u="none" strike="noStrike" dirty="0">
                          <a:solidFill>
                            <a:srgbClr val="000000"/>
                          </a:solidFill>
                          <a:effectLst/>
                        </a:rPr>
                        <a:t>Sep-26</a:t>
                      </a:r>
                      <a:endParaRPr lang="en-US" sz="1600" b="0" i="0" u="none" strike="noStrike" dirty="0">
                        <a:solidFill>
                          <a:srgbClr val="000000"/>
                        </a:solidFill>
                        <a:effectLst/>
                        <a:latin typeface="Aptos Narrow" panose="020B0004020202020204" pitchFamily="34" charset="0"/>
                      </a:endParaRPr>
                    </a:p>
                  </a:txBody>
                  <a:tcPr marL="635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Peptides and Complex Generics Symposium 2026</a:t>
                      </a:r>
                    </a:p>
                  </a:txBody>
                  <a:tcPr marL="27432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28-29 Sep</a:t>
                      </a:r>
                    </a:p>
                  </a:txBody>
                  <a:tcPr marL="18288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Mumbai, India</a:t>
                      </a:r>
                    </a:p>
                  </a:txBody>
                  <a:tcPr marL="18288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Speaking</a:t>
                      </a:r>
                    </a:p>
                  </a:txBody>
                  <a:tcPr marL="182880" marR="6350" marT="6350" marB="0" anchor="b">
                    <a:solidFill>
                      <a:schemeClr val="accent1">
                        <a:lumMod val="20000"/>
                        <a:lumOff val="80000"/>
                      </a:schemeClr>
                    </a:solidFill>
                  </a:tcPr>
                </a:tc>
                <a:extLst>
                  <a:ext uri="{0D108BD9-81ED-4DB2-BD59-A6C34878D82A}">
                    <a16:rowId xmlns:a16="http://schemas.microsoft.com/office/drawing/2014/main" val="1282913128"/>
                  </a:ext>
                </a:extLst>
              </a:tr>
              <a:tr h="278597">
                <a:tc>
                  <a:txBody>
                    <a:bodyPr/>
                    <a:lstStyle/>
                    <a:p>
                      <a:pPr algn="ctr" fontAlgn="b">
                        <a:buNone/>
                      </a:pPr>
                      <a:r>
                        <a:rPr lang="en-US" sz="1600" b="0" u="none" strike="noStrike" dirty="0">
                          <a:solidFill>
                            <a:srgbClr val="000000"/>
                          </a:solidFill>
                          <a:effectLst/>
                        </a:rPr>
                        <a:t>Oct-26</a:t>
                      </a:r>
                      <a:endParaRPr lang="en-US" sz="1600" b="0" i="0" u="none" strike="noStrike" dirty="0">
                        <a:solidFill>
                          <a:srgbClr val="000000"/>
                        </a:solidFill>
                        <a:effectLst/>
                        <a:latin typeface="Aptos Narrow" panose="020B0004020202020204" pitchFamily="34" charset="0"/>
                      </a:endParaRPr>
                    </a:p>
                  </a:txBody>
                  <a:tcPr marL="6350" marR="6350" marT="6350" marB="0" anchor="b">
                    <a:solidFill>
                      <a:schemeClr val="accent1">
                        <a:lumMod val="20000"/>
                        <a:lumOff val="80000"/>
                      </a:schemeClr>
                    </a:solidFill>
                  </a:tcPr>
                </a:tc>
                <a:tc>
                  <a:txBody>
                    <a:bodyPr/>
                    <a:lstStyle/>
                    <a:p>
                      <a:pPr algn="l" fontAlgn="b">
                        <a:buNone/>
                      </a:pPr>
                      <a:r>
                        <a:rPr lang="en-US" sz="1600" b="0" u="none" strike="noStrike" dirty="0">
                          <a:solidFill>
                            <a:srgbClr val="000000"/>
                          </a:solidFill>
                          <a:effectLst/>
                        </a:rPr>
                        <a:t>CPHI Milan </a:t>
                      </a:r>
                      <a:endParaRPr lang="en-US" sz="1600" b="0" i="0" u="none" strike="noStrike" dirty="0">
                        <a:solidFill>
                          <a:srgbClr val="000000"/>
                        </a:solidFill>
                        <a:effectLst/>
                        <a:latin typeface="Aptos Narrow" panose="020B0004020202020204" pitchFamily="34" charset="0"/>
                      </a:endParaRPr>
                    </a:p>
                  </a:txBody>
                  <a:tcPr marL="274320" marR="6350" marT="6350" marB="0" anchor="b">
                    <a:solidFill>
                      <a:schemeClr val="accent1">
                        <a:lumMod val="20000"/>
                        <a:lumOff val="80000"/>
                      </a:schemeClr>
                    </a:solidFill>
                  </a:tcPr>
                </a:tc>
                <a:tc>
                  <a:txBody>
                    <a:bodyPr/>
                    <a:lstStyle/>
                    <a:p>
                      <a:pPr algn="l" fontAlgn="b">
                        <a:buNone/>
                      </a:pPr>
                      <a:r>
                        <a:rPr lang="en-US" sz="1600" b="0" u="none" strike="noStrike" dirty="0">
                          <a:solidFill>
                            <a:srgbClr val="000000"/>
                          </a:solidFill>
                          <a:effectLst/>
                        </a:rPr>
                        <a:t>6-8 Oct</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chemeClr val="accent1">
                        <a:lumMod val="20000"/>
                        <a:lumOff val="80000"/>
                      </a:schemeClr>
                    </a:solidFill>
                  </a:tcPr>
                </a:tc>
                <a:tc>
                  <a:txBody>
                    <a:bodyPr/>
                    <a:lstStyle/>
                    <a:p>
                      <a:pPr algn="l" fontAlgn="b">
                        <a:buNone/>
                      </a:pPr>
                      <a:r>
                        <a:rPr lang="en-US" sz="1600" b="0" u="none" strike="noStrike" dirty="0">
                          <a:solidFill>
                            <a:srgbClr val="000000"/>
                          </a:solidFill>
                          <a:effectLst/>
                        </a:rPr>
                        <a:t>Milan, Italy</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chemeClr val="accent1">
                        <a:lumMod val="20000"/>
                        <a:lumOff val="80000"/>
                      </a:schemeClr>
                    </a:solidFill>
                  </a:tcPr>
                </a:tc>
                <a:tc>
                  <a:txBody>
                    <a:bodyPr/>
                    <a:lstStyle/>
                    <a:p>
                      <a:pPr algn="l" fontAlgn="b">
                        <a:buNone/>
                      </a:pPr>
                      <a:r>
                        <a:rPr lang="en-US" sz="1600" b="0" u="none" strike="noStrike" dirty="0">
                          <a:solidFill>
                            <a:srgbClr val="000000"/>
                          </a:solidFill>
                          <a:effectLst/>
                        </a:rPr>
                        <a:t>Exhibit</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chemeClr val="accent1">
                        <a:lumMod val="20000"/>
                        <a:lumOff val="80000"/>
                      </a:schemeClr>
                    </a:solidFill>
                  </a:tcPr>
                </a:tc>
                <a:extLst>
                  <a:ext uri="{0D108BD9-81ED-4DB2-BD59-A6C34878D82A}">
                    <a16:rowId xmlns:a16="http://schemas.microsoft.com/office/drawing/2014/main" val="716830796"/>
                  </a:ext>
                </a:extLst>
              </a:tr>
              <a:tr h="278597">
                <a:tc>
                  <a:txBody>
                    <a:bodyPr/>
                    <a:lstStyle/>
                    <a:p>
                      <a:pPr algn="ctr" fontAlgn="b">
                        <a:buNone/>
                      </a:pPr>
                      <a:r>
                        <a:rPr lang="en-US" sz="1600" b="0" u="none" strike="noStrike" dirty="0">
                          <a:solidFill>
                            <a:srgbClr val="000000"/>
                          </a:solidFill>
                          <a:effectLst/>
                        </a:rPr>
                        <a:t>Nov-26</a:t>
                      </a:r>
                      <a:endParaRPr lang="en-US" sz="1600" b="0" i="0" u="none" strike="noStrike" dirty="0">
                        <a:solidFill>
                          <a:srgbClr val="000000"/>
                        </a:solidFill>
                        <a:effectLst/>
                        <a:latin typeface="Aptos Narrow" panose="020B0004020202020204" pitchFamily="34" charset="0"/>
                      </a:endParaRPr>
                    </a:p>
                  </a:txBody>
                  <a:tcPr marL="6350" marR="6350" marT="6350" marB="0" anchor="b">
                    <a:solidFill>
                      <a:schemeClr val="accent1">
                        <a:lumMod val="20000"/>
                        <a:lumOff val="80000"/>
                      </a:schemeClr>
                    </a:solidFill>
                  </a:tcPr>
                </a:tc>
                <a:tc>
                  <a:txBody>
                    <a:bodyPr/>
                    <a:lstStyle/>
                    <a:p>
                      <a:pPr algn="l" fontAlgn="b">
                        <a:buNone/>
                      </a:pPr>
                      <a:r>
                        <a:rPr lang="en-US" sz="1600" b="0" u="none" strike="noStrike" dirty="0">
                          <a:solidFill>
                            <a:srgbClr val="000000"/>
                          </a:solidFill>
                          <a:effectLst/>
                        </a:rPr>
                        <a:t>Bio Europe</a:t>
                      </a:r>
                      <a:endParaRPr lang="en-US" sz="1600" b="0" i="0" u="none" strike="noStrike" dirty="0">
                        <a:solidFill>
                          <a:srgbClr val="000000"/>
                        </a:solidFill>
                        <a:effectLst/>
                        <a:latin typeface="Aptos Narrow" panose="020B0004020202020204" pitchFamily="34" charset="0"/>
                      </a:endParaRPr>
                    </a:p>
                  </a:txBody>
                  <a:tcPr marL="274320" marR="6350" marT="6350" marB="0" anchor="b">
                    <a:solidFill>
                      <a:schemeClr val="accent1">
                        <a:lumMod val="20000"/>
                        <a:lumOff val="80000"/>
                      </a:schemeClr>
                    </a:solidFill>
                  </a:tcPr>
                </a:tc>
                <a:tc>
                  <a:txBody>
                    <a:bodyPr/>
                    <a:lstStyle/>
                    <a:p>
                      <a:pPr algn="l" fontAlgn="b">
                        <a:buNone/>
                      </a:pPr>
                      <a:r>
                        <a:rPr lang="en-US" sz="1600" b="0" u="none" strike="noStrike" dirty="0">
                          <a:solidFill>
                            <a:srgbClr val="000000"/>
                          </a:solidFill>
                          <a:effectLst/>
                        </a:rPr>
                        <a:t>9-11 Nov</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chemeClr val="accent1">
                        <a:lumMod val="20000"/>
                        <a:lumOff val="80000"/>
                      </a:schemeClr>
                    </a:solidFill>
                  </a:tcPr>
                </a:tc>
                <a:tc>
                  <a:txBody>
                    <a:bodyPr/>
                    <a:lstStyle/>
                    <a:p>
                      <a:pPr algn="l" fontAlgn="b">
                        <a:buNone/>
                      </a:pPr>
                      <a:r>
                        <a:rPr lang="en-US" sz="1600" b="0" u="none" strike="noStrike" dirty="0">
                          <a:solidFill>
                            <a:srgbClr val="000000"/>
                          </a:solidFill>
                          <a:effectLst/>
                        </a:rPr>
                        <a:t>Cologne, Germany</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chemeClr val="accent1">
                        <a:lumMod val="20000"/>
                        <a:lumOff val="80000"/>
                      </a:schemeClr>
                    </a:solidFill>
                  </a:tcPr>
                </a:tc>
                <a:tc>
                  <a:txBody>
                    <a:bodyPr/>
                    <a:lstStyle/>
                    <a:p>
                      <a:pPr algn="l" fontAlgn="b">
                        <a:buNone/>
                      </a:pPr>
                      <a:r>
                        <a:rPr lang="en-US" sz="1600" b="0" u="none" strike="noStrike" dirty="0">
                          <a:solidFill>
                            <a:srgbClr val="000000"/>
                          </a:solidFill>
                          <a:effectLst/>
                        </a:rPr>
                        <a:t>Exhibit</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chemeClr val="accent1">
                        <a:lumMod val="20000"/>
                        <a:lumOff val="80000"/>
                      </a:schemeClr>
                    </a:solidFill>
                  </a:tcPr>
                </a:tc>
                <a:extLst>
                  <a:ext uri="{0D108BD9-81ED-4DB2-BD59-A6C34878D82A}">
                    <a16:rowId xmlns:a16="http://schemas.microsoft.com/office/drawing/2014/main" val="715237426"/>
                  </a:ext>
                </a:extLst>
              </a:tr>
              <a:tr h="27859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u="none" strike="noStrike" dirty="0">
                          <a:solidFill>
                            <a:srgbClr val="000000"/>
                          </a:solidFill>
                          <a:effectLst/>
                        </a:rPr>
                        <a:t>Nov-26</a:t>
                      </a:r>
                      <a:endParaRPr lang="en-US" sz="1600" b="0" i="0" u="none" strike="noStrike" dirty="0">
                        <a:solidFill>
                          <a:srgbClr val="000000"/>
                        </a:solidFill>
                        <a:effectLst/>
                        <a:latin typeface="Aptos Narrow" panose="020B0004020202020204" pitchFamily="34" charset="0"/>
                      </a:endParaRPr>
                    </a:p>
                  </a:txBody>
                  <a:tcPr marL="635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American Pharma Outsourcing Summit | Generis</a:t>
                      </a:r>
                    </a:p>
                  </a:txBody>
                  <a:tcPr marL="27432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19-20, Nov</a:t>
                      </a:r>
                    </a:p>
                  </a:txBody>
                  <a:tcPr marL="18288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Boston, USA</a:t>
                      </a:r>
                    </a:p>
                  </a:txBody>
                  <a:tcPr marL="18288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Exhibit</a:t>
                      </a:r>
                    </a:p>
                  </a:txBody>
                  <a:tcPr marL="182880" marR="6350" marT="6350" marB="0" anchor="b">
                    <a:solidFill>
                      <a:schemeClr val="accent1">
                        <a:lumMod val="20000"/>
                        <a:lumOff val="80000"/>
                      </a:schemeClr>
                    </a:solidFill>
                  </a:tcPr>
                </a:tc>
                <a:extLst>
                  <a:ext uri="{0D108BD9-81ED-4DB2-BD59-A6C34878D82A}">
                    <a16:rowId xmlns:a16="http://schemas.microsoft.com/office/drawing/2014/main" val="3807018313"/>
                  </a:ext>
                </a:extLst>
              </a:tr>
              <a:tr h="27859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ptos Narrow" panose="020B0004020202020204" pitchFamily="34" charset="0"/>
                        </a:rPr>
                        <a:t>Mar-27</a:t>
                      </a:r>
                    </a:p>
                  </a:txBody>
                  <a:tcPr marL="635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Animal Health, Nutrition and Technology Innovation</a:t>
                      </a:r>
                    </a:p>
                  </a:txBody>
                  <a:tcPr marL="27432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1-3 Mar</a:t>
                      </a:r>
                    </a:p>
                  </a:txBody>
                  <a:tcPr marL="18288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London, UK</a:t>
                      </a:r>
                    </a:p>
                  </a:txBody>
                  <a:tcPr marL="18288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Exhibit</a:t>
                      </a:r>
                    </a:p>
                  </a:txBody>
                  <a:tcPr marL="182880" marR="6350" marT="6350" marB="0" anchor="b">
                    <a:solidFill>
                      <a:schemeClr val="accent1">
                        <a:lumMod val="20000"/>
                        <a:lumOff val="80000"/>
                      </a:schemeClr>
                    </a:solidFill>
                  </a:tcPr>
                </a:tc>
                <a:extLst>
                  <a:ext uri="{0D108BD9-81ED-4DB2-BD59-A6C34878D82A}">
                    <a16:rowId xmlns:a16="http://schemas.microsoft.com/office/drawing/2014/main" val="2410999926"/>
                  </a:ext>
                </a:extLst>
              </a:tr>
              <a:tr h="278597">
                <a:tc>
                  <a:txBody>
                    <a:bodyPr/>
                    <a:lstStyle/>
                    <a:p>
                      <a:pPr algn="ctr" fontAlgn="b">
                        <a:buNone/>
                      </a:pPr>
                      <a:r>
                        <a:rPr lang="en-US" sz="1600" b="0" i="0" u="none" strike="noStrike" dirty="0">
                          <a:solidFill>
                            <a:srgbClr val="000000"/>
                          </a:solidFill>
                          <a:effectLst/>
                          <a:latin typeface="Aptos Narrow" panose="020B0004020202020204" pitchFamily="34" charset="0"/>
                        </a:rPr>
                        <a:t>Mar-27</a:t>
                      </a:r>
                    </a:p>
                  </a:txBody>
                  <a:tcPr marL="635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Pharma Contract Manufacturing</a:t>
                      </a:r>
                    </a:p>
                  </a:txBody>
                  <a:tcPr marL="27432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8-10 Mar</a:t>
                      </a:r>
                    </a:p>
                  </a:txBody>
                  <a:tcPr marL="18288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Berlin, Germany</a:t>
                      </a:r>
                    </a:p>
                  </a:txBody>
                  <a:tcPr marL="18288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Exhibit</a:t>
                      </a:r>
                    </a:p>
                  </a:txBody>
                  <a:tcPr marL="182880" marR="6350" marT="6350" marB="0" anchor="b">
                    <a:solidFill>
                      <a:schemeClr val="accent1">
                        <a:lumMod val="20000"/>
                        <a:lumOff val="80000"/>
                      </a:schemeClr>
                    </a:solidFill>
                  </a:tcPr>
                </a:tc>
                <a:extLst>
                  <a:ext uri="{0D108BD9-81ED-4DB2-BD59-A6C34878D82A}">
                    <a16:rowId xmlns:a16="http://schemas.microsoft.com/office/drawing/2014/main" val="3328722671"/>
                  </a:ext>
                </a:extLst>
              </a:tr>
              <a:tr h="278597">
                <a:tc>
                  <a:txBody>
                    <a:bodyPr/>
                    <a:lstStyle/>
                    <a:p>
                      <a:pPr algn="ctr" fontAlgn="b">
                        <a:buNone/>
                      </a:pPr>
                      <a:r>
                        <a:rPr lang="en-US" sz="1600" b="0" i="0" u="none" strike="noStrike" dirty="0">
                          <a:solidFill>
                            <a:srgbClr val="000000"/>
                          </a:solidFill>
                          <a:effectLst/>
                          <a:latin typeface="Aptos Narrow" panose="020B0004020202020204" pitchFamily="34" charset="0"/>
                        </a:rPr>
                        <a:t>Mar-27</a:t>
                      </a:r>
                    </a:p>
                  </a:txBody>
                  <a:tcPr marL="635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DCAT Week</a:t>
                      </a:r>
                    </a:p>
                  </a:txBody>
                  <a:tcPr marL="27432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15-18 Mar</a:t>
                      </a:r>
                    </a:p>
                  </a:txBody>
                  <a:tcPr marL="18288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NYC, USA</a:t>
                      </a:r>
                    </a:p>
                  </a:txBody>
                  <a:tcPr marL="18288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Meeting Room</a:t>
                      </a:r>
                    </a:p>
                  </a:txBody>
                  <a:tcPr marL="182880" marR="6350" marT="6350" marB="0" anchor="b">
                    <a:solidFill>
                      <a:schemeClr val="accent1">
                        <a:lumMod val="20000"/>
                        <a:lumOff val="80000"/>
                      </a:schemeClr>
                    </a:solidFill>
                  </a:tcPr>
                </a:tc>
                <a:extLst>
                  <a:ext uri="{0D108BD9-81ED-4DB2-BD59-A6C34878D82A}">
                    <a16:rowId xmlns:a16="http://schemas.microsoft.com/office/drawing/2014/main" val="914412974"/>
                  </a:ext>
                </a:extLst>
              </a:tr>
              <a:tr h="27859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ptos Narrow" panose="020B0004020202020204" pitchFamily="34" charset="0"/>
                        </a:rPr>
                        <a:t>Mar-27</a:t>
                      </a:r>
                    </a:p>
                  </a:txBody>
                  <a:tcPr marL="6350" marR="6350" marT="6350" marB="0" anchor="b">
                    <a:solidFill>
                      <a:schemeClr val="accent1">
                        <a:lumMod val="20000"/>
                        <a:lumOff val="8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b="0" u="none" strike="noStrike" dirty="0">
                          <a:solidFill>
                            <a:srgbClr val="000000"/>
                          </a:solidFill>
                          <a:effectLst/>
                        </a:rPr>
                        <a:t>GLP-1 Based Therapeutics Summit</a:t>
                      </a:r>
                      <a:r>
                        <a:rPr lang="en-US" sz="1600" b="0" i="0" u="none" strike="noStrike" dirty="0">
                          <a:solidFill>
                            <a:srgbClr val="000000"/>
                          </a:solidFill>
                          <a:effectLst/>
                          <a:latin typeface="Aptos Narrow" panose="020B0004020202020204" pitchFamily="34" charset="0"/>
                        </a:rPr>
                        <a:t> | </a:t>
                      </a:r>
                      <a:r>
                        <a:rPr lang="en-US" sz="1600" b="0" i="0" u="none" strike="noStrike" dirty="0" err="1">
                          <a:solidFill>
                            <a:srgbClr val="000000"/>
                          </a:solidFill>
                          <a:effectLst/>
                          <a:latin typeface="Aptos Narrow" panose="020B0004020202020204" pitchFamily="34" charset="0"/>
                        </a:rPr>
                        <a:t>Hansonwade</a:t>
                      </a:r>
                      <a:endParaRPr lang="en-US" sz="1600" b="0" i="0" u="none" strike="noStrike" dirty="0">
                        <a:solidFill>
                          <a:srgbClr val="000000"/>
                        </a:solidFill>
                        <a:effectLst/>
                        <a:latin typeface="Aptos Narrow" panose="020B0004020202020204" pitchFamily="34" charset="0"/>
                      </a:endParaRPr>
                    </a:p>
                  </a:txBody>
                  <a:tcPr marL="27432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YTD</a:t>
                      </a:r>
                    </a:p>
                  </a:txBody>
                  <a:tcPr marL="182880" marR="6350" marT="6350" marB="0" anchor="b">
                    <a:solidFill>
                      <a:schemeClr val="accent1">
                        <a:lumMod val="20000"/>
                        <a:lumOff val="80000"/>
                      </a:schemeClr>
                    </a:solidFill>
                  </a:tcPr>
                </a:tc>
                <a:tc>
                  <a:txBody>
                    <a:bodyPr/>
                    <a:lstStyle/>
                    <a:p>
                      <a:pPr algn="l" fontAlgn="b">
                        <a:buNone/>
                      </a:pPr>
                      <a:endParaRPr lang="en-US" sz="1600" b="0" i="0" u="none" strike="noStrike" dirty="0">
                        <a:solidFill>
                          <a:srgbClr val="000000"/>
                        </a:solidFill>
                        <a:effectLst/>
                        <a:latin typeface="Aptos Narrow" panose="020B0004020202020204" pitchFamily="34" charset="0"/>
                      </a:endParaRPr>
                    </a:p>
                  </a:txBody>
                  <a:tcPr marL="182880" marR="6350" marT="6350" marB="0" anchor="b">
                    <a:solidFill>
                      <a:schemeClr val="accent1">
                        <a:lumMod val="20000"/>
                        <a:lumOff val="80000"/>
                      </a:schemeClr>
                    </a:solidFill>
                  </a:tcPr>
                </a:tc>
                <a:tc>
                  <a:txBody>
                    <a:bodyPr/>
                    <a:lstStyle/>
                    <a:p>
                      <a:pPr algn="l" fontAlgn="b">
                        <a:buNone/>
                      </a:pPr>
                      <a:endParaRPr lang="en-US" sz="1600" b="0" i="0" u="none" strike="noStrike" dirty="0">
                        <a:solidFill>
                          <a:srgbClr val="000000"/>
                        </a:solidFill>
                        <a:effectLst/>
                        <a:latin typeface="Aptos Narrow" panose="020B0004020202020204" pitchFamily="34" charset="0"/>
                      </a:endParaRPr>
                    </a:p>
                  </a:txBody>
                  <a:tcPr marL="182880" marR="6350" marT="6350" marB="0" anchor="b">
                    <a:solidFill>
                      <a:schemeClr val="accent1">
                        <a:lumMod val="20000"/>
                        <a:lumOff val="80000"/>
                      </a:schemeClr>
                    </a:solidFill>
                  </a:tcPr>
                </a:tc>
                <a:extLst>
                  <a:ext uri="{0D108BD9-81ED-4DB2-BD59-A6C34878D82A}">
                    <a16:rowId xmlns:a16="http://schemas.microsoft.com/office/drawing/2014/main" val="2270354436"/>
                  </a:ext>
                </a:extLst>
              </a:tr>
              <a:tr h="27859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ptos Narrow" panose="020B0004020202020204" pitchFamily="34" charset="0"/>
                        </a:rPr>
                        <a:t>Mar-27</a:t>
                      </a:r>
                    </a:p>
                  </a:txBody>
                  <a:tcPr marL="635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Biologics Festival India (IMAPAC)</a:t>
                      </a:r>
                    </a:p>
                  </a:txBody>
                  <a:tcPr marL="27432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17-18 Mar</a:t>
                      </a:r>
                    </a:p>
                  </a:txBody>
                  <a:tcPr marL="18288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Hyderabad, India</a:t>
                      </a:r>
                    </a:p>
                  </a:txBody>
                  <a:tcPr marL="18288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YTD</a:t>
                      </a:r>
                    </a:p>
                  </a:txBody>
                  <a:tcPr marL="182880" marR="6350" marT="6350" marB="0" anchor="b">
                    <a:solidFill>
                      <a:schemeClr val="accent1">
                        <a:lumMod val="20000"/>
                        <a:lumOff val="80000"/>
                      </a:schemeClr>
                    </a:solidFill>
                  </a:tcPr>
                </a:tc>
                <a:extLst>
                  <a:ext uri="{0D108BD9-81ED-4DB2-BD59-A6C34878D82A}">
                    <a16:rowId xmlns:a16="http://schemas.microsoft.com/office/drawing/2014/main" val="2109353932"/>
                  </a:ext>
                </a:extLst>
              </a:tr>
              <a:tr h="27859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ptos Narrow" panose="020B0004020202020204" pitchFamily="34" charset="0"/>
                        </a:rPr>
                        <a:t>May-27</a:t>
                      </a:r>
                    </a:p>
                  </a:txBody>
                  <a:tcPr marL="635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EU Biomanufacturing Sumit  Generis </a:t>
                      </a:r>
                    </a:p>
                  </a:txBody>
                  <a:tcPr marL="27432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13-14 May</a:t>
                      </a:r>
                    </a:p>
                  </a:txBody>
                  <a:tcPr marL="18288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Dusseldorf, Germany</a:t>
                      </a:r>
                    </a:p>
                  </a:txBody>
                  <a:tcPr marL="18288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Exhibit</a:t>
                      </a:r>
                    </a:p>
                  </a:txBody>
                  <a:tcPr marL="182880" marR="6350" marT="6350" marB="0" anchor="b">
                    <a:solidFill>
                      <a:schemeClr val="accent1">
                        <a:lumMod val="20000"/>
                        <a:lumOff val="80000"/>
                      </a:schemeClr>
                    </a:solidFill>
                  </a:tcPr>
                </a:tc>
                <a:extLst>
                  <a:ext uri="{0D108BD9-81ED-4DB2-BD59-A6C34878D82A}">
                    <a16:rowId xmlns:a16="http://schemas.microsoft.com/office/drawing/2014/main" val="315103778"/>
                  </a:ext>
                </a:extLst>
              </a:tr>
              <a:tr h="27859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ptos Narrow" panose="020B0004020202020204" pitchFamily="34" charset="0"/>
                        </a:rPr>
                        <a:t>May-27</a:t>
                      </a:r>
                    </a:p>
                  </a:txBody>
                  <a:tcPr marL="635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CDMO Live - EU 2027</a:t>
                      </a:r>
                    </a:p>
                  </a:txBody>
                  <a:tcPr marL="27432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26-27 May</a:t>
                      </a:r>
                    </a:p>
                  </a:txBody>
                  <a:tcPr marL="18288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Rotterdam, Netherlands</a:t>
                      </a:r>
                    </a:p>
                  </a:txBody>
                  <a:tcPr marL="18288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Exhibit</a:t>
                      </a:r>
                    </a:p>
                  </a:txBody>
                  <a:tcPr marL="182880" marR="6350" marT="6350" marB="0" anchor="b">
                    <a:solidFill>
                      <a:schemeClr val="accent1">
                        <a:lumMod val="20000"/>
                        <a:lumOff val="80000"/>
                      </a:schemeClr>
                    </a:solidFill>
                  </a:tcPr>
                </a:tc>
                <a:extLst>
                  <a:ext uri="{0D108BD9-81ED-4DB2-BD59-A6C34878D82A}">
                    <a16:rowId xmlns:a16="http://schemas.microsoft.com/office/drawing/2014/main" val="890391743"/>
                  </a:ext>
                </a:extLst>
              </a:tr>
              <a:tr h="27859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ptos Narrow" panose="020B0004020202020204" pitchFamily="34" charset="0"/>
                        </a:rPr>
                        <a:t>Jun-27</a:t>
                      </a:r>
                    </a:p>
                  </a:txBody>
                  <a:tcPr marL="635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Bio International 2027</a:t>
                      </a:r>
                    </a:p>
                  </a:txBody>
                  <a:tcPr marL="27432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7-10 Jun</a:t>
                      </a:r>
                    </a:p>
                  </a:txBody>
                  <a:tcPr marL="182880" marR="6350" marT="6350" marB="0" anchor="b">
                    <a:solidFill>
                      <a:schemeClr val="accent1">
                        <a:lumMod val="20000"/>
                        <a:lumOff val="80000"/>
                      </a:schemeClr>
                    </a:solidFill>
                  </a:tcPr>
                </a:tc>
                <a:tc>
                  <a:txBody>
                    <a:bodyPr/>
                    <a:lstStyle/>
                    <a:p>
                      <a:pPr algn="l" fontAlgn="b">
                        <a:buNone/>
                      </a:pPr>
                      <a:r>
                        <a:rPr lang="en-US" sz="1800" b="0" i="0" kern="1200" dirty="0">
                          <a:solidFill>
                            <a:schemeClr val="dk1"/>
                          </a:solidFill>
                          <a:effectLst/>
                          <a:latin typeface="+mn-lt"/>
                          <a:ea typeface="+mn-ea"/>
                          <a:cs typeface="+mn-cs"/>
                        </a:rPr>
                        <a:t>Philadelphia, USA</a:t>
                      </a:r>
                      <a:endParaRPr lang="en-US" sz="1600" b="0" i="0" u="none" strike="noStrike" dirty="0">
                        <a:solidFill>
                          <a:srgbClr val="000000"/>
                        </a:solidFill>
                        <a:effectLst/>
                        <a:latin typeface="Aptos Narrow" panose="020B0004020202020204" pitchFamily="34" charset="0"/>
                      </a:endParaRPr>
                    </a:p>
                  </a:txBody>
                  <a:tcPr marL="182880" marR="6350" marT="6350" marB="0" anchor="b">
                    <a:solidFill>
                      <a:schemeClr val="accent1">
                        <a:lumMod val="20000"/>
                        <a:lumOff val="80000"/>
                      </a:schemeClr>
                    </a:solidFill>
                  </a:tcPr>
                </a:tc>
                <a:tc>
                  <a:txBody>
                    <a:bodyPr/>
                    <a:lstStyle/>
                    <a:p>
                      <a:pPr algn="l" fontAlgn="b">
                        <a:buNone/>
                      </a:pPr>
                      <a:r>
                        <a:rPr lang="en-US" sz="1600" b="0" i="0" u="none" strike="noStrike" dirty="0">
                          <a:solidFill>
                            <a:srgbClr val="000000"/>
                          </a:solidFill>
                          <a:effectLst/>
                          <a:latin typeface="Aptos Narrow" panose="020B0004020202020204" pitchFamily="34" charset="0"/>
                        </a:rPr>
                        <a:t>Exhibit</a:t>
                      </a:r>
                    </a:p>
                  </a:txBody>
                  <a:tcPr marL="182880" marR="6350" marT="6350" marB="0" anchor="b">
                    <a:solidFill>
                      <a:schemeClr val="accent1">
                        <a:lumMod val="20000"/>
                        <a:lumOff val="80000"/>
                      </a:schemeClr>
                    </a:solidFill>
                  </a:tcPr>
                </a:tc>
                <a:extLst>
                  <a:ext uri="{0D108BD9-81ED-4DB2-BD59-A6C34878D82A}">
                    <a16:rowId xmlns:a16="http://schemas.microsoft.com/office/drawing/2014/main" val="1556196588"/>
                  </a:ext>
                </a:extLst>
              </a:tr>
            </a:tbl>
          </a:graphicData>
        </a:graphic>
      </p:graphicFrame>
      <p:sp>
        <p:nvSpPr>
          <p:cNvPr id="6" name="TextBox 5">
            <a:extLst>
              <a:ext uri="{FF2B5EF4-FFF2-40B4-BE49-F238E27FC236}">
                <a16:creationId xmlns:a16="http://schemas.microsoft.com/office/drawing/2014/main" id="{15ED7A03-A57E-A49F-5969-8E06C4D7D45D}"/>
              </a:ext>
            </a:extLst>
          </p:cNvPr>
          <p:cNvSpPr txBox="1"/>
          <p:nvPr/>
        </p:nvSpPr>
        <p:spPr>
          <a:xfrm>
            <a:off x="10569039" y="0"/>
            <a:ext cx="1622961" cy="369332"/>
          </a:xfrm>
          <a:prstGeom prst="rect">
            <a:avLst/>
          </a:prstGeom>
          <a:solidFill>
            <a:srgbClr val="92D050"/>
          </a:solidFill>
        </p:spPr>
        <p:txBody>
          <a:bodyPr wrap="square" rtlCol="0">
            <a:spAutoFit/>
          </a:bodyPr>
          <a:lstStyle/>
          <a:p>
            <a:pPr algn="ctr"/>
            <a:r>
              <a:rPr lang="en-US" b="1" dirty="0"/>
              <a:t>Updated</a:t>
            </a:r>
          </a:p>
        </p:txBody>
      </p:sp>
    </p:spTree>
    <p:extLst>
      <p:ext uri="{BB962C8B-B14F-4D97-AF65-F5344CB8AC3E}">
        <p14:creationId xmlns:p14="http://schemas.microsoft.com/office/powerpoint/2010/main" val="21859961"/>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0D9BEF-C2D7-F216-D02D-4EE7E7785DA7}"/>
              </a:ext>
            </a:extLst>
          </p:cNvPr>
          <p:cNvSpPr>
            <a:spLocks noGrp="1"/>
          </p:cNvSpPr>
          <p:nvPr>
            <p:ph type="title"/>
          </p:nvPr>
        </p:nvSpPr>
        <p:spPr/>
        <p:txBody>
          <a:bodyPr/>
          <a:lstStyle/>
          <a:p>
            <a:r>
              <a:rPr lang="en-US" b="0" dirty="0"/>
              <a:t>Content Calendar 1/2</a:t>
            </a:r>
          </a:p>
        </p:txBody>
      </p:sp>
      <p:graphicFrame>
        <p:nvGraphicFramePr>
          <p:cNvPr id="6" name="Table 0">
            <a:extLst>
              <a:ext uri="{FF2B5EF4-FFF2-40B4-BE49-F238E27FC236}">
                <a16:creationId xmlns:a16="http://schemas.microsoft.com/office/drawing/2014/main" id="{987AAC2B-B647-A164-898E-B2FB577EBBDC}"/>
              </a:ext>
            </a:extLst>
          </p:cNvPr>
          <p:cNvGraphicFramePr>
            <a:graphicFrameLocks noGrp="1"/>
          </p:cNvGraphicFramePr>
          <p:nvPr/>
        </p:nvGraphicFramePr>
        <p:xfrm>
          <a:off x="365760" y="1389380"/>
          <a:ext cx="11343310" cy="3950208"/>
        </p:xfrm>
        <a:graphic>
          <a:graphicData uri="http://schemas.openxmlformats.org/drawingml/2006/table">
            <a:tbl>
              <a:tblPr/>
              <a:tblGrid>
                <a:gridCol w="933126">
                  <a:extLst>
                    <a:ext uri="{9D8B030D-6E8A-4147-A177-3AD203B41FA5}">
                      <a16:colId xmlns:a16="http://schemas.microsoft.com/office/drawing/2014/main" val="20000"/>
                    </a:ext>
                  </a:extLst>
                </a:gridCol>
                <a:gridCol w="2857698">
                  <a:extLst>
                    <a:ext uri="{9D8B030D-6E8A-4147-A177-3AD203B41FA5}">
                      <a16:colId xmlns:a16="http://schemas.microsoft.com/office/drawing/2014/main" val="20001"/>
                    </a:ext>
                  </a:extLst>
                </a:gridCol>
                <a:gridCol w="1982892">
                  <a:extLst>
                    <a:ext uri="{9D8B030D-6E8A-4147-A177-3AD203B41FA5}">
                      <a16:colId xmlns:a16="http://schemas.microsoft.com/office/drawing/2014/main" val="20002"/>
                    </a:ext>
                  </a:extLst>
                </a:gridCol>
                <a:gridCol w="2974338">
                  <a:extLst>
                    <a:ext uri="{9D8B030D-6E8A-4147-A177-3AD203B41FA5}">
                      <a16:colId xmlns:a16="http://schemas.microsoft.com/office/drawing/2014/main" val="20003"/>
                    </a:ext>
                  </a:extLst>
                </a:gridCol>
                <a:gridCol w="2595256">
                  <a:extLst>
                    <a:ext uri="{9D8B030D-6E8A-4147-A177-3AD203B41FA5}">
                      <a16:colId xmlns:a16="http://schemas.microsoft.com/office/drawing/2014/main" val="20004"/>
                    </a:ext>
                  </a:extLst>
                </a:gridCol>
              </a:tblGrid>
              <a:tr h="658368">
                <a:tc>
                  <a:txBody>
                    <a:bodyPr/>
                    <a:lstStyle/>
                    <a:p>
                      <a:pPr marL="0" indent="0" algn="l">
                        <a:buNone/>
                      </a:pPr>
                      <a:r>
                        <a:rPr lang="en-US" sz="1100" b="1" dirty="0">
                          <a:solidFill>
                            <a:srgbClr val="FFD200"/>
                          </a:solidFill>
                          <a:latin typeface="Aptos" panose="020B0004020202020204" pitchFamily="34" charset="0"/>
                          <a:ea typeface="Arial" pitchFamily="34" charset="-122"/>
                          <a:cs typeface="Arial" pitchFamily="34" charset="-120"/>
                        </a:rPr>
                        <a:t>Month</a:t>
                      </a:r>
                      <a:endParaRPr lang="en-US" sz="11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1A1A1A"/>
                    </a:solidFill>
                  </a:tcPr>
                </a:tc>
                <a:tc>
                  <a:txBody>
                    <a:bodyPr/>
                    <a:lstStyle/>
                    <a:p>
                      <a:pPr marL="0" indent="0" algn="l">
                        <a:buNone/>
                      </a:pPr>
                      <a:r>
                        <a:rPr lang="en-US" sz="1100" b="1" dirty="0">
                          <a:solidFill>
                            <a:srgbClr val="FFD200"/>
                          </a:solidFill>
                          <a:latin typeface="Aptos" panose="020B0004020202020204" pitchFamily="34" charset="0"/>
                          <a:ea typeface="Arial" pitchFamily="34" charset="-122"/>
                          <a:cs typeface="Arial" pitchFamily="34" charset="-120"/>
                        </a:rPr>
                        <a:t>Injectables</a:t>
                      </a:r>
                      <a:endParaRPr lang="en-US" sz="11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1A1A1A"/>
                    </a:solidFill>
                  </a:tcPr>
                </a:tc>
                <a:tc>
                  <a:txBody>
                    <a:bodyPr/>
                    <a:lstStyle/>
                    <a:p>
                      <a:pPr marL="0" indent="0" algn="l">
                        <a:buNone/>
                      </a:pPr>
                      <a:r>
                        <a:rPr lang="en-US" sz="1100" b="1" dirty="0">
                          <a:solidFill>
                            <a:srgbClr val="FFD200"/>
                          </a:solidFill>
                          <a:latin typeface="Aptos" panose="020B0004020202020204" pitchFamily="34" charset="0"/>
                          <a:ea typeface="Arial" pitchFamily="34" charset="-122"/>
                          <a:cs typeface="Arial" pitchFamily="34" charset="-120"/>
                        </a:rPr>
                        <a:t>SGC</a:t>
                      </a:r>
                      <a:endParaRPr lang="en-US" sz="11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1A1A1A"/>
                    </a:solidFill>
                  </a:tcPr>
                </a:tc>
                <a:tc>
                  <a:txBody>
                    <a:bodyPr/>
                    <a:lstStyle/>
                    <a:p>
                      <a:pPr marL="0" indent="0" algn="l">
                        <a:buNone/>
                      </a:pPr>
                      <a:r>
                        <a:rPr lang="en-US" sz="1100" b="1" dirty="0">
                          <a:solidFill>
                            <a:srgbClr val="FFD200"/>
                          </a:solidFill>
                          <a:latin typeface="Aptos" panose="020B0004020202020204" pitchFamily="34" charset="0"/>
                          <a:ea typeface="Arial" pitchFamily="34" charset="-122"/>
                          <a:cs typeface="Arial" pitchFamily="34" charset="-120"/>
                        </a:rPr>
                        <a:t>DDC</a:t>
                      </a:r>
                      <a:endParaRPr lang="en-US" sz="11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1A1A1A"/>
                    </a:solidFill>
                  </a:tcPr>
                </a:tc>
                <a:tc>
                  <a:txBody>
                    <a:bodyPr/>
                    <a:lstStyle/>
                    <a:p>
                      <a:pPr marL="0" indent="0" algn="l">
                        <a:buNone/>
                      </a:pPr>
                      <a:r>
                        <a:rPr lang="en-US" sz="1100" b="1" dirty="0">
                          <a:solidFill>
                            <a:srgbClr val="FFD200"/>
                          </a:solidFill>
                          <a:latin typeface="Aptos" panose="020B0004020202020204" pitchFamily="34" charset="0"/>
                          <a:ea typeface="Arial" pitchFamily="34" charset="-122"/>
                          <a:cs typeface="Arial" pitchFamily="34" charset="-120"/>
                        </a:rPr>
                        <a:t>Biologics</a:t>
                      </a:r>
                      <a:endParaRPr lang="en-US" sz="110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1A1A1A"/>
                    </a:solidFill>
                  </a:tcPr>
                </a:tc>
                <a:extLst>
                  <a:ext uri="{0D108BD9-81ED-4DB2-BD59-A6C34878D82A}">
                    <a16:rowId xmlns:a16="http://schemas.microsoft.com/office/drawing/2014/main" val="10000"/>
                  </a:ext>
                </a:extLst>
              </a:tr>
              <a:tr h="658368">
                <a:tc>
                  <a:txBody>
                    <a:bodyPr/>
                    <a:lstStyle/>
                    <a:p>
                      <a:pPr marL="0" indent="0" algn="l">
                        <a:buNone/>
                      </a:pPr>
                      <a:r>
                        <a:rPr lang="en-US" sz="950" b="1" dirty="0">
                          <a:solidFill>
                            <a:srgbClr val="000000"/>
                          </a:solidFill>
                          <a:latin typeface="Aptos" panose="020B0004020202020204" pitchFamily="34" charset="0"/>
                          <a:ea typeface="Arial" pitchFamily="34" charset="-122"/>
                          <a:cs typeface="Arial" pitchFamily="34" charset="-120"/>
                        </a:rPr>
                        <a:t>Apr-26</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950" dirty="0">
                          <a:solidFill>
                            <a:srgbClr val="000000"/>
                          </a:solidFill>
                          <a:latin typeface="Aptos" panose="020B0004020202020204" pitchFamily="34" charset="0"/>
                          <a:ea typeface="Arial" pitchFamily="34" charset="-122"/>
                          <a:cs typeface="Arial" pitchFamily="34" charset="-120"/>
                        </a:rPr>
                        <a:t>Webinar – Accelerating GLP-1 Peptide Injectables to Market</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950" dirty="0">
                          <a:solidFill>
                            <a:srgbClr val="9A9890"/>
                          </a:solidFill>
                          <a:latin typeface="Aptos" panose="020B0004020202020204" pitchFamily="34" charset="0"/>
                          <a:ea typeface="Arial" pitchFamily="34" charset="-122"/>
                          <a:cs typeface="Arial" pitchFamily="34" charset="-120"/>
                        </a:rPr>
                        <a:t>–</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950" dirty="0">
                          <a:solidFill>
                            <a:srgbClr val="000000"/>
                          </a:solidFill>
                          <a:latin typeface="Aptos" panose="020B0004020202020204" pitchFamily="34" charset="0"/>
                          <a:ea typeface="Arial" pitchFamily="34" charset="-122"/>
                          <a:cs typeface="Arial" pitchFamily="34" charset="-120"/>
                        </a:rPr>
                        <a:t>CEO Interview – CNBC TV18: site visit, semaglutide manufacturing</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950" dirty="0">
                          <a:solidFill>
                            <a:srgbClr val="9A9890"/>
                          </a:solidFill>
                          <a:latin typeface="Aptos" panose="020B0004020202020204" pitchFamily="34" charset="0"/>
                          <a:ea typeface="Arial" pitchFamily="34" charset="-122"/>
                          <a:cs typeface="Arial" pitchFamily="34" charset="-120"/>
                        </a:rPr>
                        <a:t>–</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58368">
                <a:tc>
                  <a:txBody>
                    <a:bodyPr/>
                    <a:lstStyle/>
                    <a:p>
                      <a:pPr marL="0" indent="0" algn="l">
                        <a:buNone/>
                      </a:pPr>
                      <a:r>
                        <a:rPr lang="en-US" sz="950" b="1" dirty="0">
                          <a:solidFill>
                            <a:srgbClr val="000000"/>
                          </a:solidFill>
                          <a:latin typeface="Aptos" panose="020B0004020202020204" pitchFamily="34" charset="0"/>
                          <a:ea typeface="Arial" pitchFamily="34" charset="-122"/>
                          <a:cs typeface="Arial" pitchFamily="34" charset="-120"/>
                        </a:rPr>
                        <a:t>May-26</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950" dirty="0">
                          <a:solidFill>
                            <a:srgbClr val="9A9890"/>
                          </a:solidFill>
                          <a:latin typeface="Aptos" panose="020B0004020202020204" pitchFamily="34" charset="0"/>
                          <a:ea typeface="Arial" pitchFamily="34" charset="-122"/>
                          <a:cs typeface="Arial" pitchFamily="34" charset="-120"/>
                        </a:rPr>
                        <a:t>–</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950" dirty="0">
                          <a:solidFill>
                            <a:srgbClr val="000000"/>
                          </a:solidFill>
                          <a:latin typeface="Aptos" panose="020B0004020202020204" pitchFamily="34" charset="0"/>
                          <a:ea typeface="Arial" pitchFamily="34" charset="-122"/>
                          <a:cs typeface="Arial" pitchFamily="34" charset="-120"/>
                        </a:rPr>
                        <a:t>Whitepaper + Flyer – Bioavailability by Design</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950" dirty="0">
                          <a:solidFill>
                            <a:srgbClr val="9A9890"/>
                          </a:solidFill>
                          <a:latin typeface="Aptos" panose="020B0004020202020204" pitchFamily="34" charset="0"/>
                          <a:ea typeface="Arial" pitchFamily="34" charset="-122"/>
                          <a:cs typeface="Arial" pitchFamily="34" charset="-120"/>
                        </a:rPr>
                        <a:t>–</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950" dirty="0">
                          <a:solidFill>
                            <a:srgbClr val="000000"/>
                          </a:solidFill>
                          <a:latin typeface="Aptos" panose="020B0004020202020204" pitchFamily="34" charset="0"/>
                          <a:ea typeface="Arial" pitchFamily="34" charset="-122"/>
                          <a:cs typeface="Arial" pitchFamily="34" charset="-120"/>
                        </a:rPr>
                        <a:t>Whitepaper + Flyers (2) – Subcutaneous Biologics / HILOPRO</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extLst>
                  <a:ext uri="{0D108BD9-81ED-4DB2-BD59-A6C34878D82A}">
                    <a16:rowId xmlns:a16="http://schemas.microsoft.com/office/drawing/2014/main" val="10002"/>
                  </a:ext>
                </a:extLst>
              </a:tr>
              <a:tr h="658368">
                <a:tc>
                  <a:txBody>
                    <a:bodyPr/>
                    <a:lstStyle/>
                    <a:p>
                      <a:pPr marL="0" indent="0" algn="l">
                        <a:buNone/>
                      </a:pPr>
                      <a:r>
                        <a:rPr lang="en-US" sz="950" b="1" dirty="0">
                          <a:solidFill>
                            <a:srgbClr val="000000"/>
                          </a:solidFill>
                          <a:latin typeface="Aptos" panose="020B0004020202020204" pitchFamily="34" charset="0"/>
                          <a:ea typeface="Arial" pitchFamily="34" charset="-122"/>
                          <a:cs typeface="Arial" pitchFamily="34" charset="-120"/>
                        </a:rPr>
                        <a:t>Jun-26</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950" dirty="0">
                          <a:solidFill>
                            <a:srgbClr val="000000"/>
                          </a:solidFill>
                          <a:latin typeface="Aptos" panose="020B0004020202020204" pitchFamily="34" charset="0"/>
                          <a:ea typeface="Arial" pitchFamily="34" charset="-122"/>
                          <a:cs typeface="Arial" pitchFamily="34" charset="-120"/>
                        </a:rPr>
                        <a:t>Whitepaper + Flyers (2) – Lyophilization by Design</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50" dirty="0">
                          <a:solidFill>
                            <a:srgbClr val="9A9890"/>
                          </a:solidFill>
                          <a:latin typeface="Aptos" panose="020B0004020202020204" pitchFamily="34" charset="0"/>
                          <a:ea typeface="Arial" pitchFamily="34" charset="-122"/>
                          <a:cs typeface="Arial" pitchFamily="34" charset="-120"/>
                        </a:rPr>
                        <a:t>–</a:t>
                      </a:r>
                      <a:r>
                        <a:rPr lang="en-US" sz="950" dirty="0">
                          <a:solidFill>
                            <a:srgbClr val="000000"/>
                          </a:solidFill>
                          <a:latin typeface="Aptos" panose="020B0004020202020204" pitchFamily="34" charset="0"/>
                          <a:ea typeface="Arial" pitchFamily="34" charset="-122"/>
                          <a:cs typeface="Arial" pitchFamily="34" charset="-120"/>
                        </a:rPr>
                        <a:t>LinkedIn + Flyer – Bioavailability by Design</a:t>
                      </a:r>
                      <a:endParaRPr lang="en-US" sz="950" dirty="0">
                        <a:latin typeface="Aptos" panose="020B0004020202020204" pitchFamily="34" charset="0"/>
                        <a:ea typeface="Arial" charset="0"/>
                        <a:cs typeface="Arial" charset="0"/>
                      </a:endParaRPr>
                    </a:p>
                    <a:p>
                      <a:pPr marL="0" indent="0" algn="l">
                        <a:buNone/>
                      </a:pP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950" dirty="0">
                          <a:solidFill>
                            <a:srgbClr val="000000"/>
                          </a:solidFill>
                          <a:latin typeface="Aptos" panose="020B0004020202020204" pitchFamily="34" charset="0"/>
                          <a:ea typeface="Arial" pitchFamily="34" charset="-122"/>
                          <a:cs typeface="Arial" pitchFamily="34" charset="-120"/>
                        </a:rPr>
                        <a:t>LinkedIn post – The quiet revolution in how we take our medicine</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950" dirty="0">
                          <a:solidFill>
                            <a:srgbClr val="9A9890"/>
                          </a:solidFill>
                          <a:latin typeface="Aptos" panose="020B0004020202020204" pitchFamily="34" charset="0"/>
                          <a:ea typeface="Arial" pitchFamily="34" charset="-122"/>
                          <a:cs typeface="Arial" pitchFamily="34" charset="-120"/>
                        </a:rPr>
                        <a:t>–</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58368">
                <a:tc>
                  <a:txBody>
                    <a:bodyPr/>
                    <a:lstStyle/>
                    <a:p>
                      <a:pPr marL="0" indent="0" algn="l">
                        <a:buNone/>
                      </a:pPr>
                      <a:r>
                        <a:rPr lang="en-US" sz="950" b="1" dirty="0">
                          <a:solidFill>
                            <a:srgbClr val="000000"/>
                          </a:solidFill>
                          <a:latin typeface="Aptos" panose="020B0004020202020204" pitchFamily="34" charset="0"/>
                          <a:ea typeface="Arial" pitchFamily="34" charset="-122"/>
                          <a:cs typeface="Arial" pitchFamily="34" charset="-120"/>
                        </a:rPr>
                        <a:t>Jul-26</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950" dirty="0">
                          <a:solidFill>
                            <a:srgbClr val="9A9890"/>
                          </a:solidFill>
                          <a:latin typeface="Aptos" panose="020B0004020202020204" pitchFamily="34" charset="0"/>
                          <a:ea typeface="Arial" pitchFamily="34" charset="-122"/>
                          <a:cs typeface="Arial" pitchFamily="34" charset="-120"/>
                        </a:rPr>
                        <a:t>–</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950" dirty="0">
                          <a:solidFill>
                            <a:srgbClr val="9A9890"/>
                          </a:solidFill>
                          <a:latin typeface="Aptos" panose="020B0004020202020204" pitchFamily="34" charset="0"/>
                          <a:ea typeface="Arial" pitchFamily="34" charset="-122"/>
                          <a:cs typeface="Arial" pitchFamily="34" charset="-120"/>
                        </a:rPr>
                        <a:t>–</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950" dirty="0">
                          <a:solidFill>
                            <a:srgbClr val="000000"/>
                          </a:solidFill>
                          <a:latin typeface="Aptos" panose="020B0004020202020204" pitchFamily="34" charset="0"/>
                          <a:ea typeface="Arial" pitchFamily="34" charset="-122"/>
                          <a:cs typeface="Arial" pitchFamily="34" charset="-120"/>
                        </a:rPr>
                        <a:t>Whitepaper + Flyers (2) – Beyond the Molecule (Human Factors Engineering)</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950" dirty="0">
                          <a:solidFill>
                            <a:srgbClr val="9A9890"/>
                          </a:solidFill>
                          <a:latin typeface="Aptos" panose="020B0004020202020204" pitchFamily="34" charset="0"/>
                          <a:ea typeface="Arial" pitchFamily="34" charset="-122"/>
                          <a:cs typeface="Arial" pitchFamily="34" charset="-120"/>
                        </a:rPr>
                        <a:t>–</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extLst>
                  <a:ext uri="{0D108BD9-81ED-4DB2-BD59-A6C34878D82A}">
                    <a16:rowId xmlns:a16="http://schemas.microsoft.com/office/drawing/2014/main" val="10004"/>
                  </a:ext>
                </a:extLst>
              </a:tr>
              <a:tr h="658368">
                <a:tc>
                  <a:txBody>
                    <a:bodyPr/>
                    <a:lstStyle/>
                    <a:p>
                      <a:pPr marL="0" indent="0" algn="l">
                        <a:buNone/>
                      </a:pPr>
                      <a:r>
                        <a:rPr lang="en-US" sz="950" b="1" dirty="0">
                          <a:solidFill>
                            <a:srgbClr val="000000"/>
                          </a:solidFill>
                          <a:latin typeface="Aptos" panose="020B0004020202020204" pitchFamily="34" charset="0"/>
                          <a:ea typeface="Arial" pitchFamily="34" charset="-122"/>
                          <a:cs typeface="Arial" pitchFamily="34" charset="-120"/>
                        </a:rPr>
                        <a:t>Aug-26</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333333"/>
                          </a:solidFill>
                          <a:latin typeface="Arial" pitchFamily="34" charset="0"/>
                          <a:ea typeface="Arial" pitchFamily="34" charset="-122"/>
                          <a:cs typeface="Arial" pitchFamily="34" charset="-120"/>
                        </a:rPr>
                        <a:t>[US] Campaign 1/5 – Lyophilization webinar</a:t>
                      </a:r>
                      <a:endParaRPr lang="en-US" sz="1000" dirty="0">
                        <a:latin typeface="Arial" charset="0"/>
                        <a:ea typeface="Arial" charset="0"/>
                        <a:cs typeface="Arial" charset="0"/>
                      </a:endParaRPr>
                    </a:p>
                    <a:p>
                      <a:pPr marL="0" indent="0" algn="l">
                        <a:buNone/>
                      </a:pPr>
                      <a:r>
                        <a:rPr lang="en-US" sz="1000" dirty="0">
                          <a:solidFill>
                            <a:srgbClr val="333333"/>
                          </a:solidFill>
                          <a:latin typeface="Arial" pitchFamily="34" charset="0"/>
                          <a:ea typeface="Arial" pitchFamily="34" charset="-122"/>
                          <a:cs typeface="Arial" pitchFamily="34" charset="-120"/>
                        </a:rPr>
                        <a:t>[EU] Campaign 1/5 – Lyophilization webinar*</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950" dirty="0">
                          <a:solidFill>
                            <a:srgbClr val="9A9890"/>
                          </a:solidFill>
                          <a:latin typeface="Aptos" panose="020B0004020202020204" pitchFamily="34" charset="0"/>
                          <a:ea typeface="Arial" pitchFamily="34" charset="-122"/>
                          <a:cs typeface="Arial" pitchFamily="34" charset="-120"/>
                        </a:rPr>
                        <a:t>–</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950" dirty="0">
                          <a:solidFill>
                            <a:srgbClr val="9A9890"/>
                          </a:solidFill>
                          <a:latin typeface="Aptos" panose="020B0004020202020204" pitchFamily="34" charset="0"/>
                          <a:ea typeface="Arial" pitchFamily="34" charset="-122"/>
                          <a:cs typeface="Arial" pitchFamily="34" charset="-120"/>
                        </a:rPr>
                        <a:t>–</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950" dirty="0">
                          <a:solidFill>
                            <a:srgbClr val="9A9890"/>
                          </a:solidFill>
                          <a:latin typeface="Aptos" panose="020B0004020202020204" pitchFamily="34" charset="0"/>
                          <a:ea typeface="Arial" pitchFamily="34" charset="-122"/>
                          <a:cs typeface="Arial" pitchFamily="34" charset="-120"/>
                        </a:rPr>
                        <a:t>–</a:t>
                      </a:r>
                      <a:endParaRPr lang="en-US" sz="950" dirty="0">
                        <a:latin typeface="Aptos" panose="020B0004020202020204" pitchFamily="34"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8" name="Text 3">
            <a:extLst>
              <a:ext uri="{FF2B5EF4-FFF2-40B4-BE49-F238E27FC236}">
                <a16:creationId xmlns:a16="http://schemas.microsoft.com/office/drawing/2014/main" id="{C9956059-BA94-0F97-B790-E02AE9117EAB}"/>
              </a:ext>
            </a:extLst>
          </p:cNvPr>
          <p:cNvSpPr txBox="1"/>
          <p:nvPr/>
        </p:nvSpPr>
        <p:spPr>
          <a:xfrm>
            <a:off x="365760" y="6012180"/>
            <a:ext cx="10515600" cy="274320"/>
          </a:xfrm>
          <a:prstGeom prst="rect">
            <a:avLst/>
          </a:prstGeom>
          <a:noFill/>
          <a:ln/>
        </p:spPr>
        <p:txBody>
          <a:bodyPr wrap="square" lIns="0" tIns="0" rIns="0" bIns="0" rtlCol="0" anchor="ctr"/>
          <a:lstStyle/>
          <a:p>
            <a:pPr marL="342900" indent="-342900">
              <a:buSzPct val="100000"/>
              <a:buChar char="•"/>
            </a:pPr>
            <a:r>
              <a:rPr lang="en-US" sz="1150" b="1" dirty="0">
                <a:solidFill>
                  <a:srgbClr val="000000"/>
                </a:solidFill>
                <a:latin typeface="Arial" pitchFamily="34" charset="0"/>
                <a:ea typeface="Arial" pitchFamily="34" charset="-122"/>
                <a:cs typeface="Arial" pitchFamily="34" charset="-120"/>
              </a:rPr>
              <a:t>Full live calendar  </a:t>
            </a:r>
            <a:r>
              <a:rPr lang="en-US" sz="1150" b="1" u="sng" dirty="0">
                <a:solidFill>
                  <a:srgbClr val="1155CC"/>
                </a:solidFill>
                <a:latin typeface="Arial" pitchFamily="34" charset="0"/>
                <a:ea typeface="Arial" pitchFamily="34" charset="-122"/>
                <a:cs typeface="Arial" pitchFamily="34" charset="-120"/>
                <a:hlinkClick r:id="rId2">
                  <a:extLst>
                    <a:ext uri="{A12FA001-AC4F-418D-AE19-62706E023703}">
                      <ahyp:hlinkClr xmlns:ahyp="http://schemas.microsoft.com/office/drawing/2018/hyperlinkcolor" val="tx"/>
                    </a:ext>
                  </a:extLst>
                </a:hlinkClick>
              </a:rPr>
              <a:t>OneSource Content Calendar 2026 – By Modality (Excel)</a:t>
            </a:r>
            <a:endParaRPr lang="en-US" sz="1150" dirty="0"/>
          </a:p>
        </p:txBody>
      </p:sp>
    </p:spTree>
    <p:extLst>
      <p:ext uri="{BB962C8B-B14F-4D97-AF65-F5344CB8AC3E}">
        <p14:creationId xmlns:p14="http://schemas.microsoft.com/office/powerpoint/2010/main" val="2076034023"/>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7B6A5-5815-5AC7-026C-24734BC77D3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17D525C-E89D-9302-D468-CF8257680AFE}"/>
              </a:ext>
            </a:extLst>
          </p:cNvPr>
          <p:cNvSpPr>
            <a:spLocks noGrp="1"/>
          </p:cNvSpPr>
          <p:nvPr>
            <p:ph type="title"/>
          </p:nvPr>
        </p:nvSpPr>
        <p:spPr/>
        <p:txBody>
          <a:bodyPr/>
          <a:lstStyle/>
          <a:p>
            <a:r>
              <a:rPr lang="en-US" b="0" dirty="0"/>
              <a:t>Content Calendar 2/2</a:t>
            </a:r>
          </a:p>
        </p:txBody>
      </p:sp>
      <p:sp>
        <p:nvSpPr>
          <p:cNvPr id="8" name="Text 3">
            <a:extLst>
              <a:ext uri="{FF2B5EF4-FFF2-40B4-BE49-F238E27FC236}">
                <a16:creationId xmlns:a16="http://schemas.microsoft.com/office/drawing/2014/main" id="{5F95C218-6EE8-4E64-7B9A-3F657639BDD5}"/>
              </a:ext>
            </a:extLst>
          </p:cNvPr>
          <p:cNvSpPr txBox="1"/>
          <p:nvPr/>
        </p:nvSpPr>
        <p:spPr>
          <a:xfrm>
            <a:off x="365760" y="6012180"/>
            <a:ext cx="10515600" cy="274320"/>
          </a:xfrm>
          <a:prstGeom prst="rect">
            <a:avLst/>
          </a:prstGeom>
          <a:noFill/>
          <a:ln/>
        </p:spPr>
        <p:txBody>
          <a:bodyPr wrap="square" lIns="0" tIns="0" rIns="0" bIns="0" rtlCol="0" anchor="ctr"/>
          <a:lstStyle/>
          <a:p>
            <a:pPr marL="342900" indent="-342900">
              <a:buSzPct val="100000"/>
              <a:buChar char="•"/>
            </a:pPr>
            <a:r>
              <a:rPr lang="en-US" sz="1150" b="1" dirty="0">
                <a:solidFill>
                  <a:srgbClr val="000000"/>
                </a:solidFill>
                <a:latin typeface="Arial" pitchFamily="34" charset="0"/>
                <a:ea typeface="Arial" pitchFamily="34" charset="-122"/>
                <a:cs typeface="Arial" pitchFamily="34" charset="-120"/>
              </a:rPr>
              <a:t>Full live calendar  </a:t>
            </a:r>
            <a:r>
              <a:rPr lang="en-US" sz="1150" b="1" u="sng" dirty="0">
                <a:solidFill>
                  <a:srgbClr val="1155CC"/>
                </a:solidFill>
                <a:latin typeface="Arial" pitchFamily="34" charset="0"/>
                <a:ea typeface="Arial" pitchFamily="34" charset="-122"/>
                <a:cs typeface="Arial" pitchFamily="34" charset="-120"/>
                <a:hlinkClick r:id="rId2">
                  <a:extLst>
                    <a:ext uri="{A12FA001-AC4F-418D-AE19-62706E023703}">
                      <ahyp:hlinkClr xmlns:ahyp="http://schemas.microsoft.com/office/drawing/2018/hyperlinkcolor" val="tx"/>
                    </a:ext>
                  </a:extLst>
                </a:hlinkClick>
              </a:rPr>
              <a:t>OneSource Content Calendar 2026 – By Modality (Excel)</a:t>
            </a:r>
            <a:endParaRPr lang="en-US" sz="1150" dirty="0"/>
          </a:p>
        </p:txBody>
      </p:sp>
      <p:graphicFrame>
        <p:nvGraphicFramePr>
          <p:cNvPr id="4" name="Table 0">
            <a:extLst>
              <a:ext uri="{FF2B5EF4-FFF2-40B4-BE49-F238E27FC236}">
                <a16:creationId xmlns:a16="http://schemas.microsoft.com/office/drawing/2014/main" id="{E406AC0E-DC41-0702-3EC5-7182830EDE73}"/>
              </a:ext>
            </a:extLst>
          </p:cNvPr>
          <p:cNvGraphicFramePr>
            <a:graphicFrameLocks noGrp="1"/>
          </p:cNvGraphicFramePr>
          <p:nvPr/>
        </p:nvGraphicFramePr>
        <p:xfrm>
          <a:off x="365759" y="1541780"/>
          <a:ext cx="11426436" cy="3621024"/>
        </p:xfrm>
        <a:graphic>
          <a:graphicData uri="http://schemas.openxmlformats.org/drawingml/2006/table">
            <a:tbl>
              <a:tblPr/>
              <a:tblGrid>
                <a:gridCol w="928035">
                  <a:extLst>
                    <a:ext uri="{9D8B030D-6E8A-4147-A177-3AD203B41FA5}">
                      <a16:colId xmlns:a16="http://schemas.microsoft.com/office/drawing/2014/main" val="20000"/>
                    </a:ext>
                  </a:extLst>
                </a:gridCol>
                <a:gridCol w="2842109">
                  <a:extLst>
                    <a:ext uri="{9D8B030D-6E8A-4147-A177-3AD203B41FA5}">
                      <a16:colId xmlns:a16="http://schemas.microsoft.com/office/drawing/2014/main" val="20001"/>
                    </a:ext>
                  </a:extLst>
                </a:gridCol>
                <a:gridCol w="1972075">
                  <a:extLst>
                    <a:ext uri="{9D8B030D-6E8A-4147-A177-3AD203B41FA5}">
                      <a16:colId xmlns:a16="http://schemas.microsoft.com/office/drawing/2014/main" val="20002"/>
                    </a:ext>
                  </a:extLst>
                </a:gridCol>
                <a:gridCol w="2958113">
                  <a:extLst>
                    <a:ext uri="{9D8B030D-6E8A-4147-A177-3AD203B41FA5}">
                      <a16:colId xmlns:a16="http://schemas.microsoft.com/office/drawing/2014/main" val="20003"/>
                    </a:ext>
                  </a:extLst>
                </a:gridCol>
                <a:gridCol w="2726104">
                  <a:extLst>
                    <a:ext uri="{9D8B030D-6E8A-4147-A177-3AD203B41FA5}">
                      <a16:colId xmlns:a16="http://schemas.microsoft.com/office/drawing/2014/main" val="20004"/>
                    </a:ext>
                  </a:extLst>
                </a:gridCol>
              </a:tblGrid>
              <a:tr h="658368">
                <a:tc>
                  <a:txBody>
                    <a:bodyPr/>
                    <a:lstStyle/>
                    <a:p>
                      <a:pPr marL="0" indent="0" algn="l">
                        <a:buNone/>
                      </a:pPr>
                      <a:r>
                        <a:rPr lang="en-US" sz="1100" b="1" dirty="0">
                          <a:solidFill>
                            <a:srgbClr val="FFD200"/>
                          </a:solidFill>
                          <a:latin typeface="Arial" pitchFamily="34" charset="0"/>
                          <a:ea typeface="Arial" pitchFamily="34" charset="-122"/>
                          <a:cs typeface="Arial" pitchFamily="34" charset="-120"/>
                        </a:rPr>
                        <a:t>Month</a:t>
                      </a:r>
                      <a:endParaRPr lang="en-US" sz="110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1A1A1A"/>
                    </a:solidFill>
                  </a:tcPr>
                </a:tc>
                <a:tc>
                  <a:txBody>
                    <a:bodyPr/>
                    <a:lstStyle/>
                    <a:p>
                      <a:pPr marL="0" indent="0" algn="l">
                        <a:buNone/>
                      </a:pPr>
                      <a:r>
                        <a:rPr lang="en-US" sz="1100" b="1" dirty="0">
                          <a:solidFill>
                            <a:srgbClr val="FFD200"/>
                          </a:solidFill>
                          <a:latin typeface="Arial" pitchFamily="34" charset="0"/>
                          <a:ea typeface="Arial" pitchFamily="34" charset="-122"/>
                          <a:cs typeface="Arial" pitchFamily="34" charset="-120"/>
                        </a:rPr>
                        <a:t>Injectables</a:t>
                      </a:r>
                      <a:endParaRPr lang="en-US" sz="110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1A1A1A"/>
                    </a:solidFill>
                  </a:tcPr>
                </a:tc>
                <a:tc>
                  <a:txBody>
                    <a:bodyPr/>
                    <a:lstStyle/>
                    <a:p>
                      <a:pPr marL="0" indent="0" algn="l">
                        <a:buNone/>
                      </a:pPr>
                      <a:r>
                        <a:rPr lang="en-US" sz="1100" b="1" dirty="0">
                          <a:solidFill>
                            <a:srgbClr val="FFD200"/>
                          </a:solidFill>
                          <a:latin typeface="Arial" pitchFamily="34" charset="0"/>
                          <a:ea typeface="Arial" pitchFamily="34" charset="-122"/>
                          <a:cs typeface="Arial" pitchFamily="34" charset="-120"/>
                        </a:rPr>
                        <a:t>SGC</a:t>
                      </a:r>
                      <a:endParaRPr lang="en-US" sz="110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1A1A1A"/>
                    </a:solidFill>
                  </a:tcPr>
                </a:tc>
                <a:tc>
                  <a:txBody>
                    <a:bodyPr/>
                    <a:lstStyle/>
                    <a:p>
                      <a:pPr marL="0" indent="0" algn="l">
                        <a:buNone/>
                      </a:pPr>
                      <a:r>
                        <a:rPr lang="en-US" sz="1100" b="1" dirty="0">
                          <a:solidFill>
                            <a:srgbClr val="FFD200"/>
                          </a:solidFill>
                          <a:latin typeface="Arial" pitchFamily="34" charset="0"/>
                          <a:ea typeface="Arial" pitchFamily="34" charset="-122"/>
                          <a:cs typeface="Arial" pitchFamily="34" charset="-120"/>
                        </a:rPr>
                        <a:t>DDC</a:t>
                      </a:r>
                      <a:endParaRPr lang="en-US" sz="110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1A1A1A"/>
                    </a:solidFill>
                  </a:tcPr>
                </a:tc>
                <a:tc>
                  <a:txBody>
                    <a:bodyPr/>
                    <a:lstStyle/>
                    <a:p>
                      <a:pPr marL="0" indent="0" algn="l">
                        <a:buNone/>
                      </a:pPr>
                      <a:r>
                        <a:rPr lang="en-US" sz="1100" b="1" dirty="0">
                          <a:solidFill>
                            <a:srgbClr val="FFD200"/>
                          </a:solidFill>
                          <a:latin typeface="Arial" pitchFamily="34" charset="0"/>
                          <a:ea typeface="Arial" pitchFamily="34" charset="-122"/>
                          <a:cs typeface="Arial" pitchFamily="34" charset="-120"/>
                        </a:rPr>
                        <a:t>Biologics</a:t>
                      </a:r>
                      <a:endParaRPr lang="en-US" sz="110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1A1A1A"/>
                    </a:solidFill>
                  </a:tcPr>
                </a:tc>
                <a:extLst>
                  <a:ext uri="{0D108BD9-81ED-4DB2-BD59-A6C34878D82A}">
                    <a16:rowId xmlns:a16="http://schemas.microsoft.com/office/drawing/2014/main" val="10000"/>
                  </a:ext>
                </a:extLst>
              </a:tr>
              <a:tr h="658368">
                <a:tc>
                  <a:txBody>
                    <a:bodyPr/>
                    <a:lstStyle/>
                    <a:p>
                      <a:pPr marL="0" indent="0" algn="l">
                        <a:buNone/>
                      </a:pPr>
                      <a:r>
                        <a:rPr lang="en-US" sz="950" b="1" dirty="0">
                          <a:solidFill>
                            <a:srgbClr val="000000"/>
                          </a:solidFill>
                          <a:latin typeface="Arial" pitchFamily="34" charset="0"/>
                          <a:ea typeface="Arial" pitchFamily="34" charset="-122"/>
                          <a:cs typeface="Arial" pitchFamily="34" charset="-120"/>
                        </a:rPr>
                        <a:t>Sep-26</a:t>
                      </a: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950" dirty="0">
                          <a:solidFill>
                            <a:srgbClr val="000000"/>
                          </a:solidFill>
                          <a:latin typeface="Arial" pitchFamily="34" charset="0"/>
                          <a:ea typeface="Arial" pitchFamily="34" charset="-122"/>
                          <a:cs typeface="Arial" pitchFamily="34" charset="-120"/>
                        </a:rPr>
                        <a:t>LinkedIn Campaign 3/5–5/5 + Webinar – Lyophilization by Design</a:t>
                      </a: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950" dirty="0">
                          <a:solidFill>
                            <a:srgbClr val="9A9890"/>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333333"/>
                          </a:solidFill>
                          <a:latin typeface="Arial" pitchFamily="34" charset="0"/>
                          <a:ea typeface="Arial" pitchFamily="34" charset="-122"/>
                          <a:cs typeface="Arial" pitchFamily="34" charset="-120"/>
                        </a:rPr>
                        <a:t>Thought Leadership article (That's Nice)</a:t>
                      </a:r>
                      <a:endParaRPr lang="en-US" sz="1000" dirty="0">
                        <a:latin typeface="Arial" charset="0"/>
                        <a:ea typeface="Arial" charset="0"/>
                        <a:cs typeface="Arial" charset="0"/>
                      </a:endParaRPr>
                    </a:p>
                    <a:p>
                      <a:pPr marL="0" indent="0" algn="l">
                        <a:buNone/>
                      </a:pP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333333"/>
                          </a:solidFill>
                          <a:latin typeface="Arial" pitchFamily="34" charset="0"/>
                          <a:ea typeface="Arial" pitchFamily="34" charset="-122"/>
                          <a:cs typeface="Arial" pitchFamily="34" charset="-120"/>
                        </a:rPr>
                        <a:t>Thought Leadership article (That's Nice)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333333"/>
                          </a:solidFill>
                          <a:latin typeface="Arial" pitchFamily="34" charset="0"/>
                          <a:ea typeface="Arial" charset="0"/>
                          <a:cs typeface="Arial" pitchFamily="34" charset="-120"/>
                        </a:rPr>
                        <a:t>Biologics whitepaper – 4</a:t>
                      </a:r>
                      <a:r>
                        <a:rPr lang="en-US" sz="1000" baseline="30000" dirty="0">
                          <a:solidFill>
                            <a:srgbClr val="333333"/>
                          </a:solidFill>
                          <a:latin typeface="Arial" pitchFamily="34" charset="0"/>
                          <a:ea typeface="Arial" charset="0"/>
                          <a:cs typeface="Arial" pitchFamily="34" charset="-120"/>
                        </a:rPr>
                        <a:t>th</a:t>
                      </a:r>
                      <a:r>
                        <a:rPr lang="en-US" sz="1000" dirty="0">
                          <a:solidFill>
                            <a:srgbClr val="333333"/>
                          </a:solidFill>
                          <a:latin typeface="Arial" pitchFamily="34" charset="0"/>
                          <a:ea typeface="Arial" charset="0"/>
                          <a:cs typeface="Arial" pitchFamily="34" charset="-120"/>
                        </a:rPr>
                        <a:t> week Sep</a:t>
                      </a:r>
                      <a:endParaRPr lang="en-US" sz="1000" dirty="0">
                        <a:latin typeface="Arial" charset="0"/>
                        <a:ea typeface="Arial" charset="0"/>
                        <a:cs typeface="Arial" charset="0"/>
                      </a:endParaRPr>
                    </a:p>
                    <a:p>
                      <a:pPr marL="0" indent="0" algn="l">
                        <a:buNone/>
                      </a:pP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58368">
                <a:tc>
                  <a:txBody>
                    <a:bodyPr/>
                    <a:lstStyle/>
                    <a:p>
                      <a:pPr marL="0" indent="0" algn="l">
                        <a:buNone/>
                      </a:pPr>
                      <a:r>
                        <a:rPr lang="en-US" sz="950" b="1" dirty="0">
                          <a:solidFill>
                            <a:srgbClr val="000000"/>
                          </a:solidFill>
                          <a:latin typeface="Arial" pitchFamily="34" charset="0"/>
                          <a:ea typeface="Arial" pitchFamily="34" charset="-122"/>
                          <a:cs typeface="Arial" pitchFamily="34" charset="-120"/>
                        </a:rPr>
                        <a:t>Oct-26</a:t>
                      </a: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950" dirty="0">
                          <a:solidFill>
                            <a:srgbClr val="000000"/>
                          </a:solidFill>
                          <a:latin typeface="Arial" pitchFamily="34" charset="0"/>
                          <a:ea typeface="Arial" pitchFamily="34" charset="-122"/>
                          <a:cs typeface="Arial" pitchFamily="34" charset="-120"/>
                        </a:rPr>
                        <a:t>LinkedIn Campaign 1/5–4/5 (re-run) – Lyophilization webinar</a:t>
                      </a: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950" dirty="0">
                          <a:solidFill>
                            <a:srgbClr val="9A9890"/>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950" dirty="0">
                          <a:solidFill>
                            <a:srgbClr val="9A9890"/>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950" dirty="0">
                          <a:solidFill>
                            <a:srgbClr val="000000"/>
                          </a:solidFill>
                          <a:latin typeface="Arial" pitchFamily="34" charset="0"/>
                          <a:ea typeface="Arial" pitchFamily="34" charset="-122"/>
                          <a:cs typeface="Arial" pitchFamily="34" charset="-120"/>
                        </a:rPr>
                        <a:t>Whitepaper: A Strategic Framework for Biologics Drug Substance Manufacturing Decisions</a:t>
                      </a:r>
                    </a:p>
                    <a:p>
                      <a:pPr marL="0" indent="0" algn="l">
                        <a:buNone/>
                      </a:pPr>
                      <a:endParaRPr lang="en-US" sz="950" dirty="0">
                        <a:solidFill>
                          <a:srgbClr val="000000"/>
                        </a:solidFill>
                        <a:latin typeface="Arial" pitchFamily="34" charset="0"/>
                        <a:ea typeface="Arial" pitchFamily="34" charset="-122"/>
                        <a:cs typeface="Arial" pitchFamily="34" charset="-120"/>
                      </a:endParaRPr>
                    </a:p>
                    <a:p>
                      <a:pPr marL="0" indent="0" algn="l">
                        <a:buNone/>
                      </a:pPr>
                      <a:r>
                        <a:rPr lang="en-US" sz="950" dirty="0">
                          <a:solidFill>
                            <a:srgbClr val="000000"/>
                          </a:solidFill>
                          <a:latin typeface="Arial" pitchFamily="34" charset="0"/>
                          <a:ea typeface="Arial" pitchFamily="34" charset="-122"/>
                          <a:cs typeface="Arial" pitchFamily="34" charset="-120"/>
                        </a:rPr>
                        <a:t>LinkedIn Campaign 1/5–3/5 – Biologics webinar</a:t>
                      </a:r>
                    </a:p>
                    <a:p>
                      <a:pPr marL="0" indent="0" algn="l">
                        <a:buNone/>
                      </a:pPr>
                      <a:r>
                        <a:rPr lang="en-US" sz="950" dirty="0">
                          <a:solidFill>
                            <a:srgbClr val="000000"/>
                          </a:solidFill>
                          <a:latin typeface="Arial" pitchFamily="34" charset="0"/>
                          <a:ea typeface="Arial" pitchFamily="34" charset="-122"/>
                          <a:cs typeface="Arial" pitchFamily="34" charset="-120"/>
                        </a:rPr>
                        <a:t>LinkedIn Campaign – Biologics whitepaper</a:t>
                      </a: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extLst>
                  <a:ext uri="{0D108BD9-81ED-4DB2-BD59-A6C34878D82A}">
                    <a16:rowId xmlns:a16="http://schemas.microsoft.com/office/drawing/2014/main" val="10002"/>
                  </a:ext>
                </a:extLst>
              </a:tr>
              <a:tr h="658368">
                <a:tc>
                  <a:txBody>
                    <a:bodyPr/>
                    <a:lstStyle/>
                    <a:p>
                      <a:pPr marL="0" indent="0" algn="l">
                        <a:buNone/>
                      </a:pPr>
                      <a:r>
                        <a:rPr lang="en-US" sz="950" b="1" dirty="0">
                          <a:solidFill>
                            <a:srgbClr val="000000"/>
                          </a:solidFill>
                          <a:latin typeface="Arial" pitchFamily="34" charset="0"/>
                          <a:ea typeface="Arial" pitchFamily="34" charset="-122"/>
                          <a:cs typeface="Arial" pitchFamily="34" charset="-120"/>
                        </a:rPr>
                        <a:t>Nov-26</a:t>
                      </a: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950" dirty="0">
                          <a:solidFill>
                            <a:srgbClr val="000000"/>
                          </a:solidFill>
                          <a:latin typeface="Arial" pitchFamily="34" charset="0"/>
                          <a:ea typeface="Arial" pitchFamily="34" charset="-122"/>
                          <a:cs typeface="Arial" pitchFamily="34" charset="-120"/>
                        </a:rPr>
                        <a:t>LinkedIn Campaign 5/5 + Webinar (x2) – Lyophilization by Design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333333"/>
                          </a:solidFill>
                          <a:latin typeface="Arial" pitchFamily="34" charset="0"/>
                          <a:ea typeface="Arial" pitchFamily="34" charset="-122"/>
                          <a:cs typeface="Arial" pitchFamily="34" charset="-120"/>
                        </a:rPr>
                        <a:t>Webinar (US)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333333"/>
                          </a:solidFill>
                          <a:latin typeface="Arial" pitchFamily="34" charset="0"/>
                          <a:ea typeface="Arial" pitchFamily="34" charset="-122"/>
                          <a:cs typeface="Arial" pitchFamily="34" charset="-120"/>
                        </a:rPr>
                        <a:t> Lyophilization by Design</a:t>
                      </a:r>
                      <a:r>
                        <a:rPr lang="en-US" sz="950" dirty="0">
                          <a:solidFill>
                            <a:srgbClr val="333333"/>
                          </a:solidFill>
                          <a:latin typeface="Arial" charset="0"/>
                          <a:ea typeface="Arial" pitchFamily="34" charset="-122"/>
                          <a:cs typeface="Arial" charset="0"/>
                        </a:rPr>
                        <a:t> (EU)</a:t>
                      </a:r>
                      <a:endParaRPr lang="en-US" sz="100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950" dirty="0">
                          <a:solidFill>
                            <a:srgbClr val="9A9890"/>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950" dirty="0">
                          <a:solidFill>
                            <a:srgbClr val="9A9890"/>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tc>
                  <a:txBody>
                    <a:bodyPr/>
                    <a:lstStyle/>
                    <a:p>
                      <a:pPr marL="0" indent="0" algn="l">
                        <a:buNone/>
                      </a:pPr>
                      <a:r>
                        <a:rPr lang="en-US" sz="950" dirty="0">
                          <a:solidFill>
                            <a:srgbClr val="000000"/>
                          </a:solidFill>
                          <a:latin typeface="Arial" pitchFamily="34" charset="0"/>
                          <a:ea typeface="Arial" pitchFamily="34" charset="-122"/>
                          <a:cs typeface="Arial" pitchFamily="34" charset="-120"/>
                        </a:rPr>
                        <a:t>LinkedIn Campaign 4/5–5/5 +</a:t>
                      </a:r>
                    </a:p>
                    <a:p>
                      <a:pPr marL="0" indent="0" algn="l">
                        <a:buNone/>
                      </a:pPr>
                      <a:endParaRPr lang="en-US" sz="950" dirty="0">
                        <a:solidFill>
                          <a:srgbClr val="000000"/>
                        </a:solidFill>
                        <a:latin typeface="Arial" pitchFamily="34" charset="0"/>
                        <a:ea typeface="Arial" pitchFamily="34" charset="-122"/>
                        <a:cs typeface="Arial" pitchFamily="34" charset="-120"/>
                      </a:endParaRPr>
                    </a:p>
                    <a:p>
                      <a:pPr marL="0" indent="0" algn="l">
                        <a:buNone/>
                      </a:pPr>
                      <a:r>
                        <a:rPr lang="en-US" sz="950" dirty="0">
                          <a:solidFill>
                            <a:srgbClr val="000000"/>
                          </a:solidFill>
                          <a:latin typeface="Arial" pitchFamily="34" charset="0"/>
                          <a:ea typeface="Arial" pitchFamily="34" charset="-122"/>
                          <a:cs typeface="Arial" pitchFamily="34" charset="-120"/>
                        </a:rPr>
                        <a:t> Webinar – Biologics Cycle Optimization</a:t>
                      </a: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58368">
                <a:tc>
                  <a:txBody>
                    <a:bodyPr/>
                    <a:lstStyle/>
                    <a:p>
                      <a:pPr marL="0" indent="0" algn="l">
                        <a:buNone/>
                      </a:pPr>
                      <a:r>
                        <a:rPr lang="en-US" sz="950" b="1" dirty="0">
                          <a:solidFill>
                            <a:srgbClr val="000000"/>
                          </a:solidFill>
                          <a:latin typeface="Arial" pitchFamily="34" charset="0"/>
                          <a:ea typeface="Arial" pitchFamily="34" charset="-122"/>
                          <a:cs typeface="Arial" pitchFamily="34" charset="-120"/>
                        </a:rPr>
                        <a:t>Dec-26</a:t>
                      </a: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950" dirty="0">
                          <a:solidFill>
                            <a:srgbClr val="9A9890"/>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950" dirty="0">
                          <a:solidFill>
                            <a:srgbClr val="9A9890"/>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950" dirty="0">
                          <a:solidFill>
                            <a:srgbClr val="9A9890"/>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tc>
                  <a:txBody>
                    <a:bodyPr/>
                    <a:lstStyle/>
                    <a:p>
                      <a:pPr marL="0" indent="0" algn="l">
                        <a:buNone/>
                      </a:pPr>
                      <a:r>
                        <a:rPr lang="en-US" sz="950" dirty="0">
                          <a:solidFill>
                            <a:srgbClr val="9A9890"/>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anchor="ctr">
                    <a:lnL w="9525" cap="flat" cmpd="sng" algn="ctr">
                      <a:solidFill>
                        <a:srgbClr val="D9D7CC"/>
                      </a:solidFill>
                      <a:prstDash val="solid"/>
                      <a:round/>
                      <a:headEnd type="none" w="med" len="med"/>
                      <a:tailEnd type="none" w="med" len="med"/>
                    </a:lnL>
                    <a:lnR w="9525" cap="flat" cmpd="sng" algn="ctr">
                      <a:solidFill>
                        <a:srgbClr val="D9D7CC"/>
                      </a:solidFill>
                      <a:prstDash val="solid"/>
                      <a:round/>
                      <a:headEnd type="none" w="med" len="med"/>
                      <a:tailEnd type="none" w="med" len="med"/>
                    </a:lnR>
                    <a:lnT w="9525" cap="flat" cmpd="sng" algn="ctr">
                      <a:solidFill>
                        <a:srgbClr val="D9D7CC"/>
                      </a:solidFill>
                      <a:prstDash val="solid"/>
                      <a:round/>
                      <a:headEnd type="none" w="med" len="med"/>
                      <a:tailEnd type="none" w="med" len="med"/>
                    </a:lnT>
                    <a:lnB w="9525" cap="flat" cmpd="sng" algn="ctr">
                      <a:solidFill>
                        <a:srgbClr val="D9D7CC"/>
                      </a:solidFill>
                      <a:prstDash val="solid"/>
                      <a:round/>
                      <a:headEnd type="none" w="med" len="med"/>
                      <a:tailEnd type="none" w="med" len="med"/>
                    </a:lnB>
                    <a:solidFill>
                      <a:srgbClr val="EDECE7"/>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291923027"/>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D8B79-B9CF-0ADB-6A6C-93BFDFF3FD62}"/>
              </a:ext>
            </a:extLst>
          </p:cNvPr>
          <p:cNvSpPr>
            <a:spLocks noGrp="1"/>
          </p:cNvSpPr>
          <p:nvPr>
            <p:ph type="title"/>
          </p:nvPr>
        </p:nvSpPr>
        <p:spPr>
          <a:xfrm>
            <a:off x="382361" y="306234"/>
            <a:ext cx="10515600" cy="890929"/>
          </a:xfrm>
        </p:spPr>
        <p:txBody>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2400" i="0" u="none" strike="noStrike" kern="1200" cap="none" spc="0" normalizeH="0" baseline="0" noProof="0" dirty="0">
                <a:ln>
                  <a:noFill/>
                </a:ln>
                <a:solidFill>
                  <a:srgbClr val="000000"/>
                </a:solidFill>
                <a:effectLst/>
                <a:uLnTx/>
                <a:uFillTx/>
                <a:latin typeface="Aptos" panose="020B0004020202020204" pitchFamily="34" charset="0"/>
                <a:ea typeface="+mn-ea"/>
                <a:cs typeface="Aparajita" panose="02020603050405020304" pitchFamily="18" charset="0"/>
              </a:rPr>
              <a:t>LinkedIn objectives &amp; impact</a:t>
            </a:r>
          </a:p>
        </p:txBody>
      </p:sp>
      <p:graphicFrame>
        <p:nvGraphicFramePr>
          <p:cNvPr id="5" name="Table 4">
            <a:extLst>
              <a:ext uri="{FF2B5EF4-FFF2-40B4-BE49-F238E27FC236}">
                <a16:creationId xmlns:a16="http://schemas.microsoft.com/office/drawing/2014/main" id="{0A06F87B-E129-40B8-021E-0ACAC65A3396}"/>
              </a:ext>
            </a:extLst>
          </p:cNvPr>
          <p:cNvGraphicFramePr>
            <a:graphicFrameLocks noGrp="1"/>
          </p:cNvGraphicFramePr>
          <p:nvPr/>
        </p:nvGraphicFramePr>
        <p:xfrm>
          <a:off x="382361" y="746816"/>
          <a:ext cx="7430549" cy="5933440"/>
        </p:xfrm>
        <a:graphic>
          <a:graphicData uri="http://schemas.openxmlformats.org/drawingml/2006/table">
            <a:tbl>
              <a:tblPr firstRow="1" bandRow="1">
                <a:tableStyleId>{5C22544A-7EE6-4342-B048-85BDC9FD1C3A}</a:tableStyleId>
              </a:tblPr>
              <a:tblGrid>
                <a:gridCol w="958087">
                  <a:extLst>
                    <a:ext uri="{9D8B030D-6E8A-4147-A177-3AD203B41FA5}">
                      <a16:colId xmlns:a16="http://schemas.microsoft.com/office/drawing/2014/main" val="4266220493"/>
                    </a:ext>
                  </a:extLst>
                </a:gridCol>
                <a:gridCol w="1275430">
                  <a:extLst>
                    <a:ext uri="{9D8B030D-6E8A-4147-A177-3AD203B41FA5}">
                      <a16:colId xmlns:a16="http://schemas.microsoft.com/office/drawing/2014/main" val="1752654239"/>
                    </a:ext>
                  </a:extLst>
                </a:gridCol>
                <a:gridCol w="951004">
                  <a:extLst>
                    <a:ext uri="{9D8B030D-6E8A-4147-A177-3AD203B41FA5}">
                      <a16:colId xmlns:a16="http://schemas.microsoft.com/office/drawing/2014/main" val="1301067952"/>
                    </a:ext>
                  </a:extLst>
                </a:gridCol>
                <a:gridCol w="1061507">
                  <a:extLst>
                    <a:ext uri="{9D8B030D-6E8A-4147-A177-3AD203B41FA5}">
                      <a16:colId xmlns:a16="http://schemas.microsoft.com/office/drawing/2014/main" val="3079440693"/>
                    </a:ext>
                  </a:extLst>
                </a:gridCol>
                <a:gridCol w="1158953">
                  <a:extLst>
                    <a:ext uri="{9D8B030D-6E8A-4147-A177-3AD203B41FA5}">
                      <a16:colId xmlns:a16="http://schemas.microsoft.com/office/drawing/2014/main" val="3648918896"/>
                    </a:ext>
                  </a:extLst>
                </a:gridCol>
                <a:gridCol w="964061">
                  <a:extLst>
                    <a:ext uri="{9D8B030D-6E8A-4147-A177-3AD203B41FA5}">
                      <a16:colId xmlns:a16="http://schemas.microsoft.com/office/drawing/2014/main" val="2040827885"/>
                    </a:ext>
                  </a:extLst>
                </a:gridCol>
                <a:gridCol w="1061507">
                  <a:extLst>
                    <a:ext uri="{9D8B030D-6E8A-4147-A177-3AD203B41FA5}">
                      <a16:colId xmlns:a16="http://schemas.microsoft.com/office/drawing/2014/main" val="3664837534"/>
                    </a:ext>
                  </a:extLst>
                </a:gridCol>
              </a:tblGrid>
              <a:tr h="370840">
                <a:tc>
                  <a:txBody>
                    <a:bodyPr/>
                    <a:lstStyle/>
                    <a:p>
                      <a:pPr algn="ctr"/>
                      <a:r>
                        <a:rPr lang="en-US" sz="1400" dirty="0">
                          <a:solidFill>
                            <a:schemeClr val="tx1"/>
                          </a:solidFill>
                          <a:latin typeface="Aptos" panose="020B0004020202020204" pitchFamily="34" charset="0"/>
                        </a:rPr>
                        <a:t>Month</a:t>
                      </a:r>
                    </a:p>
                  </a:txBody>
                  <a:tcPr>
                    <a:solidFill>
                      <a:schemeClr val="accent1">
                        <a:lumMod val="40000"/>
                        <a:lumOff val="60000"/>
                      </a:schemeClr>
                    </a:solidFill>
                  </a:tcPr>
                </a:tc>
                <a:tc>
                  <a:txBody>
                    <a:bodyPr/>
                    <a:lstStyle/>
                    <a:p>
                      <a:pPr algn="ctr"/>
                      <a:r>
                        <a:rPr lang="en-US" sz="1400" dirty="0">
                          <a:solidFill>
                            <a:schemeClr val="tx1"/>
                          </a:solidFill>
                          <a:latin typeface="Aptos" panose="020B0004020202020204" pitchFamily="34" charset="0"/>
                        </a:rPr>
                        <a:t>Impressions</a:t>
                      </a:r>
                    </a:p>
                  </a:txBody>
                  <a:tcPr>
                    <a:solidFill>
                      <a:schemeClr val="accent1">
                        <a:lumMod val="40000"/>
                        <a:lumOff val="60000"/>
                      </a:schemeClr>
                    </a:solidFill>
                  </a:tcPr>
                </a:tc>
                <a:tc>
                  <a:txBody>
                    <a:bodyPr/>
                    <a:lstStyle/>
                    <a:p>
                      <a:pPr algn="ctr"/>
                      <a:r>
                        <a:rPr lang="en-US" sz="1400" dirty="0">
                          <a:solidFill>
                            <a:schemeClr val="tx1"/>
                          </a:solidFill>
                          <a:latin typeface="Aptos" panose="020B0004020202020204" pitchFamily="34" charset="0"/>
                        </a:rPr>
                        <a:t>Clicks</a:t>
                      </a:r>
                    </a:p>
                  </a:txBody>
                  <a:tcPr>
                    <a:solidFill>
                      <a:schemeClr val="accent1">
                        <a:lumMod val="40000"/>
                        <a:lumOff val="60000"/>
                      </a:schemeClr>
                    </a:solidFill>
                  </a:tcPr>
                </a:tc>
                <a:tc>
                  <a:txBody>
                    <a:bodyPr/>
                    <a:lstStyle/>
                    <a:p>
                      <a:pPr algn="ctr"/>
                      <a:r>
                        <a:rPr lang="en-US" sz="1400" dirty="0">
                          <a:solidFill>
                            <a:schemeClr val="tx1"/>
                          </a:solidFill>
                          <a:latin typeface="Aptos" panose="020B0004020202020204" pitchFamily="34" charset="0"/>
                        </a:rPr>
                        <a:t>Reactions</a:t>
                      </a:r>
                    </a:p>
                  </a:txBody>
                  <a:tcPr>
                    <a:solidFill>
                      <a:schemeClr val="accent1">
                        <a:lumMod val="40000"/>
                        <a:lumOff val="60000"/>
                      </a:schemeClr>
                    </a:solidFill>
                  </a:tcPr>
                </a:tc>
                <a:tc>
                  <a:txBody>
                    <a:bodyPr/>
                    <a:lstStyle/>
                    <a:p>
                      <a:pPr algn="ctr"/>
                      <a:r>
                        <a:rPr lang="en-US" sz="1400" dirty="0">
                          <a:solidFill>
                            <a:schemeClr val="tx1"/>
                          </a:solidFill>
                          <a:latin typeface="Aptos" panose="020B0004020202020204" pitchFamily="34" charset="0"/>
                        </a:rPr>
                        <a:t>Comments</a:t>
                      </a:r>
                    </a:p>
                  </a:txBody>
                  <a:tcPr>
                    <a:solidFill>
                      <a:schemeClr val="accent1">
                        <a:lumMod val="40000"/>
                        <a:lumOff val="60000"/>
                      </a:schemeClr>
                    </a:solidFill>
                  </a:tcPr>
                </a:tc>
                <a:tc>
                  <a:txBody>
                    <a:bodyPr/>
                    <a:lstStyle/>
                    <a:p>
                      <a:pPr algn="ctr"/>
                      <a:r>
                        <a:rPr lang="en-US" sz="1400" dirty="0">
                          <a:solidFill>
                            <a:schemeClr val="tx1"/>
                          </a:solidFill>
                          <a:latin typeface="Aptos" panose="020B0004020202020204" pitchFamily="34" charset="0"/>
                        </a:rPr>
                        <a:t>Reposts</a:t>
                      </a:r>
                    </a:p>
                  </a:txBody>
                  <a:tcPr>
                    <a:solidFill>
                      <a:schemeClr val="accent1">
                        <a:lumMod val="40000"/>
                        <a:lumOff val="60000"/>
                      </a:schemeClr>
                    </a:solidFill>
                  </a:tcPr>
                </a:tc>
                <a:tc>
                  <a:txBody>
                    <a:bodyPr/>
                    <a:lstStyle/>
                    <a:p>
                      <a:pPr algn="ctr"/>
                      <a:r>
                        <a:rPr lang="en-US" sz="1400" dirty="0">
                          <a:solidFill>
                            <a:schemeClr val="tx1"/>
                          </a:solidFill>
                          <a:latin typeface="Aptos" panose="020B0004020202020204" pitchFamily="34" charset="0"/>
                        </a:rPr>
                        <a:t>CTR</a:t>
                      </a:r>
                    </a:p>
                  </a:txBody>
                  <a:tcPr>
                    <a:solidFill>
                      <a:schemeClr val="accent1">
                        <a:lumMod val="40000"/>
                        <a:lumOff val="60000"/>
                      </a:schemeClr>
                    </a:solidFill>
                  </a:tcPr>
                </a:tc>
                <a:extLst>
                  <a:ext uri="{0D108BD9-81ED-4DB2-BD59-A6C34878D82A}">
                    <a16:rowId xmlns:a16="http://schemas.microsoft.com/office/drawing/2014/main" val="1397612367"/>
                  </a:ext>
                </a:extLst>
              </a:tr>
              <a:tr h="370840">
                <a:tc>
                  <a:txBody>
                    <a:bodyPr/>
                    <a:lstStyle/>
                    <a:p>
                      <a:pPr algn="ctr" fontAlgn="b"/>
                      <a:r>
                        <a:rPr lang="en-US" sz="1600" b="0" i="0" u="none" strike="noStrike" dirty="0">
                          <a:solidFill>
                            <a:srgbClr val="000000"/>
                          </a:solidFill>
                          <a:effectLst/>
                          <a:latin typeface="Aptos" panose="020B0004020202020204" pitchFamily="34" charset="0"/>
                        </a:rPr>
                        <a:t>Jul 25</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137,119</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10,792</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1,916</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73</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58</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12.70%</a:t>
                      </a:r>
                    </a:p>
                  </a:txBody>
                  <a:tcPr marL="0" marR="0" marT="0" marB="0" anchor="ctr"/>
                </a:tc>
                <a:extLst>
                  <a:ext uri="{0D108BD9-81ED-4DB2-BD59-A6C34878D82A}">
                    <a16:rowId xmlns:a16="http://schemas.microsoft.com/office/drawing/2014/main" val="339447229"/>
                  </a:ext>
                </a:extLst>
              </a:tr>
              <a:tr h="370840">
                <a:tc>
                  <a:txBody>
                    <a:bodyPr/>
                    <a:lstStyle/>
                    <a:p>
                      <a:pPr algn="ctr" fontAlgn="b"/>
                      <a:r>
                        <a:rPr lang="en-US" sz="1600" b="0" i="0" u="none" strike="noStrike" dirty="0">
                          <a:solidFill>
                            <a:srgbClr val="000000"/>
                          </a:solidFill>
                          <a:effectLst/>
                          <a:latin typeface="Aptos" panose="020B0004020202020204" pitchFamily="34" charset="0"/>
                        </a:rPr>
                        <a:t>Aug 25</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128,573</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11,236</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1,408</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46</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56</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8.74%</a:t>
                      </a:r>
                    </a:p>
                  </a:txBody>
                  <a:tcPr marL="0" marR="0" marT="0" marB="0" anchor="ctr"/>
                </a:tc>
                <a:extLst>
                  <a:ext uri="{0D108BD9-81ED-4DB2-BD59-A6C34878D82A}">
                    <a16:rowId xmlns:a16="http://schemas.microsoft.com/office/drawing/2014/main" val="1200361036"/>
                  </a:ext>
                </a:extLst>
              </a:tr>
              <a:tr h="370840">
                <a:tc>
                  <a:txBody>
                    <a:bodyPr/>
                    <a:lstStyle/>
                    <a:p>
                      <a:pPr algn="ctr" fontAlgn="b"/>
                      <a:r>
                        <a:rPr lang="en-US" sz="1600" b="0" i="0" u="none" strike="noStrike" dirty="0">
                          <a:solidFill>
                            <a:srgbClr val="000000"/>
                          </a:solidFill>
                          <a:effectLst/>
                          <a:latin typeface="Aptos" panose="020B0004020202020204" pitchFamily="34" charset="0"/>
                        </a:rPr>
                        <a:t>Sep 25</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123,231</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11,973</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1,634</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56</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40</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9.71%</a:t>
                      </a:r>
                    </a:p>
                  </a:txBody>
                  <a:tcPr marL="0" marR="0" marT="0" marB="0" anchor="ctr"/>
                </a:tc>
                <a:extLst>
                  <a:ext uri="{0D108BD9-81ED-4DB2-BD59-A6C34878D82A}">
                    <a16:rowId xmlns:a16="http://schemas.microsoft.com/office/drawing/2014/main" val="693060607"/>
                  </a:ext>
                </a:extLst>
              </a:tr>
              <a:tr h="370840">
                <a:tc>
                  <a:txBody>
                    <a:bodyPr/>
                    <a:lstStyle/>
                    <a:p>
                      <a:pPr algn="ctr" fontAlgn="b"/>
                      <a:r>
                        <a:rPr lang="en-US" sz="1600" b="0" i="0" u="none" strike="noStrike" dirty="0">
                          <a:solidFill>
                            <a:srgbClr val="000000"/>
                          </a:solidFill>
                          <a:effectLst/>
                          <a:latin typeface="Aptos" panose="020B0004020202020204" pitchFamily="34" charset="0"/>
                        </a:rPr>
                        <a:t>Oct 25</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172,225</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12,901</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1,799</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118</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54</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11.61%</a:t>
                      </a:r>
                    </a:p>
                  </a:txBody>
                  <a:tcPr marL="0" marR="0" marT="0" marB="0" anchor="ctr"/>
                </a:tc>
                <a:extLst>
                  <a:ext uri="{0D108BD9-81ED-4DB2-BD59-A6C34878D82A}">
                    <a16:rowId xmlns:a16="http://schemas.microsoft.com/office/drawing/2014/main" val="2579568999"/>
                  </a:ext>
                </a:extLst>
              </a:tr>
              <a:tr h="370840">
                <a:tc>
                  <a:txBody>
                    <a:bodyPr/>
                    <a:lstStyle/>
                    <a:p>
                      <a:pPr algn="ctr" fontAlgn="b"/>
                      <a:r>
                        <a:rPr lang="en-US" sz="1600" b="0" i="0" u="none" strike="noStrike" dirty="0">
                          <a:solidFill>
                            <a:srgbClr val="000000"/>
                          </a:solidFill>
                          <a:effectLst/>
                          <a:latin typeface="Aptos" panose="020B0004020202020204" pitchFamily="34" charset="0"/>
                        </a:rPr>
                        <a:t>Nov 25</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128,511</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11,289</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1,748</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23</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48</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10.10%</a:t>
                      </a:r>
                    </a:p>
                  </a:txBody>
                  <a:tcPr marL="0" marR="0" marT="0" marB="0" anchor="ctr"/>
                </a:tc>
                <a:extLst>
                  <a:ext uri="{0D108BD9-81ED-4DB2-BD59-A6C34878D82A}">
                    <a16:rowId xmlns:a16="http://schemas.microsoft.com/office/drawing/2014/main" val="3319033713"/>
                  </a:ext>
                </a:extLst>
              </a:tr>
              <a:tr h="370840">
                <a:tc>
                  <a:txBody>
                    <a:bodyPr/>
                    <a:lstStyle/>
                    <a:p>
                      <a:pPr algn="ctr" fontAlgn="b"/>
                      <a:r>
                        <a:rPr lang="en-US" sz="1600" b="0" i="0" u="none" strike="noStrike" dirty="0">
                          <a:solidFill>
                            <a:srgbClr val="000000"/>
                          </a:solidFill>
                          <a:effectLst/>
                          <a:latin typeface="Aptos" panose="020B0004020202020204" pitchFamily="34" charset="0"/>
                        </a:rPr>
                        <a:t>Dec 25</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148,241</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12,210</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1,890</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33</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51</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8.23%</a:t>
                      </a:r>
                    </a:p>
                  </a:txBody>
                  <a:tcPr marL="0" marR="0" marT="0" marB="0" anchor="ctr"/>
                </a:tc>
                <a:extLst>
                  <a:ext uri="{0D108BD9-81ED-4DB2-BD59-A6C34878D82A}">
                    <a16:rowId xmlns:a16="http://schemas.microsoft.com/office/drawing/2014/main" val="4235769422"/>
                  </a:ext>
                </a:extLst>
              </a:tr>
              <a:tr h="370840">
                <a:tc>
                  <a:txBody>
                    <a:bodyPr/>
                    <a:lstStyle/>
                    <a:p>
                      <a:pPr algn="ctr" fontAlgn="b"/>
                      <a:r>
                        <a:rPr lang="en-US" sz="1600" b="0" i="0" u="none" strike="noStrike" dirty="0">
                          <a:solidFill>
                            <a:srgbClr val="000000"/>
                          </a:solidFill>
                          <a:effectLst/>
                          <a:latin typeface="Aptos" panose="020B0004020202020204" pitchFamily="34" charset="0"/>
                        </a:rPr>
                        <a:t>Jan 26</a:t>
                      </a:r>
                    </a:p>
                  </a:txBody>
                  <a:tcPr marL="0" marR="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ptos" panose="020B0004020202020204" pitchFamily="34" charset="0"/>
                        </a:rPr>
                        <a:t>161,309</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13,298</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2,023</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41</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56</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8.24%</a:t>
                      </a:r>
                    </a:p>
                  </a:txBody>
                  <a:tcPr marL="0" marR="0" marT="0" marB="0" anchor="ctr"/>
                </a:tc>
                <a:extLst>
                  <a:ext uri="{0D108BD9-81ED-4DB2-BD59-A6C34878D82A}">
                    <a16:rowId xmlns:a16="http://schemas.microsoft.com/office/drawing/2014/main" val="148800714"/>
                  </a:ext>
                </a:extLst>
              </a:tr>
              <a:tr h="370840">
                <a:tc>
                  <a:txBody>
                    <a:bodyPr/>
                    <a:lstStyle/>
                    <a:p>
                      <a:pPr algn="ctr" fontAlgn="b"/>
                      <a:r>
                        <a:rPr lang="en-US" sz="1600" b="0" i="0" u="none" strike="noStrike" dirty="0">
                          <a:solidFill>
                            <a:srgbClr val="000000"/>
                          </a:solidFill>
                          <a:effectLst/>
                          <a:latin typeface="Aptos" panose="020B0004020202020204" pitchFamily="34" charset="0"/>
                        </a:rPr>
                        <a:t>Feb 26</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172,408</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14,321</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1,946</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68</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62</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8.31%</a:t>
                      </a:r>
                    </a:p>
                  </a:txBody>
                  <a:tcPr marL="0" marR="0" marT="0" marB="0" anchor="ctr"/>
                </a:tc>
                <a:extLst>
                  <a:ext uri="{0D108BD9-81ED-4DB2-BD59-A6C34878D82A}">
                    <a16:rowId xmlns:a16="http://schemas.microsoft.com/office/drawing/2014/main" val="3445716096"/>
                  </a:ext>
                </a:extLst>
              </a:tr>
              <a:tr h="370840">
                <a:tc>
                  <a:txBody>
                    <a:bodyPr/>
                    <a:lstStyle/>
                    <a:p>
                      <a:pPr algn="ctr" fontAlgn="b"/>
                      <a:r>
                        <a:rPr lang="en-US" sz="1600" b="0" i="0" u="none" strike="noStrike" dirty="0">
                          <a:solidFill>
                            <a:srgbClr val="000000"/>
                          </a:solidFill>
                          <a:effectLst/>
                          <a:latin typeface="Aptos" panose="020B0004020202020204" pitchFamily="34" charset="0"/>
                        </a:rPr>
                        <a:t>Mar 26</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200,542</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19,764</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3,413</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80</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401</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9.4%</a:t>
                      </a:r>
                    </a:p>
                  </a:txBody>
                  <a:tcPr marL="0" marR="0" marT="0" marB="0" anchor="ctr"/>
                </a:tc>
                <a:extLst>
                  <a:ext uri="{0D108BD9-81ED-4DB2-BD59-A6C34878D82A}">
                    <a16:rowId xmlns:a16="http://schemas.microsoft.com/office/drawing/2014/main" val="3627193523"/>
                  </a:ext>
                </a:extLst>
              </a:tr>
              <a:tr h="370840">
                <a:tc>
                  <a:txBody>
                    <a:bodyPr/>
                    <a:lstStyle/>
                    <a:p>
                      <a:pPr algn="ctr" fontAlgn="b"/>
                      <a:r>
                        <a:rPr lang="en-US" sz="1600" b="0" i="0" u="none" strike="noStrike" dirty="0">
                          <a:solidFill>
                            <a:srgbClr val="000000"/>
                          </a:solidFill>
                          <a:effectLst/>
                          <a:latin typeface="Aptos" panose="020B0004020202020204" pitchFamily="34" charset="0"/>
                        </a:rPr>
                        <a:t>Apr 26</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254,541</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16,909</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3,925</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84</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197</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9.6%</a:t>
                      </a:r>
                    </a:p>
                  </a:txBody>
                  <a:tcPr marL="0" marR="0" marT="0" marB="0" anchor="ctr"/>
                </a:tc>
                <a:extLst>
                  <a:ext uri="{0D108BD9-81ED-4DB2-BD59-A6C34878D82A}">
                    <a16:rowId xmlns:a16="http://schemas.microsoft.com/office/drawing/2014/main" val="2192988103"/>
                  </a:ext>
                </a:extLst>
              </a:tr>
              <a:tr h="370840">
                <a:tc>
                  <a:txBody>
                    <a:bodyPr/>
                    <a:lstStyle/>
                    <a:p>
                      <a:pPr algn="ctr" fontAlgn="b"/>
                      <a:r>
                        <a:rPr lang="en-US" sz="1600" b="0" i="0" u="none" strike="noStrike" dirty="0">
                          <a:solidFill>
                            <a:srgbClr val="000000"/>
                          </a:solidFill>
                          <a:effectLst/>
                          <a:latin typeface="Aptos" panose="020B0004020202020204" pitchFamily="34" charset="0"/>
                        </a:rPr>
                        <a:t>May 26</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262,634</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17,210</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3,873</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91</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205</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9.1%</a:t>
                      </a:r>
                    </a:p>
                  </a:txBody>
                  <a:tcPr marL="0" marR="0" marT="0" marB="0" anchor="ctr"/>
                </a:tc>
                <a:extLst>
                  <a:ext uri="{0D108BD9-81ED-4DB2-BD59-A6C34878D82A}">
                    <a16:rowId xmlns:a16="http://schemas.microsoft.com/office/drawing/2014/main" val="96043644"/>
                  </a:ext>
                </a:extLst>
              </a:tr>
              <a:tr h="370840">
                <a:tc>
                  <a:txBody>
                    <a:bodyPr/>
                    <a:lstStyle/>
                    <a:p>
                      <a:pPr algn="ctr" fontAlgn="b"/>
                      <a:r>
                        <a:rPr lang="en-US" sz="1600" b="0" i="0" u="none" strike="noStrike" dirty="0">
                          <a:solidFill>
                            <a:srgbClr val="000000"/>
                          </a:solidFill>
                          <a:effectLst/>
                          <a:latin typeface="Aptos" panose="020B0004020202020204" pitchFamily="34" charset="0"/>
                        </a:rPr>
                        <a:t>Jun 26</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279,862</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19,761</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3,183</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75</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180</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9.6%</a:t>
                      </a:r>
                    </a:p>
                  </a:txBody>
                  <a:tcPr marL="0" marR="0" marT="0" marB="0" anchor="ctr"/>
                </a:tc>
                <a:extLst>
                  <a:ext uri="{0D108BD9-81ED-4DB2-BD59-A6C34878D82A}">
                    <a16:rowId xmlns:a16="http://schemas.microsoft.com/office/drawing/2014/main" val="3644007360"/>
                  </a:ext>
                </a:extLst>
              </a:tr>
              <a:tr h="370840">
                <a:tc>
                  <a:txBody>
                    <a:bodyPr/>
                    <a:lstStyle/>
                    <a:p>
                      <a:pPr algn="ctr" fontAlgn="b"/>
                      <a:r>
                        <a:rPr lang="en-US" sz="1600" b="0" i="0" u="none" strike="noStrike" dirty="0">
                          <a:solidFill>
                            <a:srgbClr val="000000"/>
                          </a:solidFill>
                          <a:effectLst/>
                          <a:latin typeface="Aptos" panose="020B0004020202020204" pitchFamily="34" charset="0"/>
                        </a:rPr>
                        <a:t>Jul 26</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283,291</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18,278</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3,574</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68</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125</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6.45%</a:t>
                      </a:r>
                    </a:p>
                  </a:txBody>
                  <a:tcPr marL="0" marR="0" marT="0" marB="0" anchor="ctr"/>
                </a:tc>
                <a:extLst>
                  <a:ext uri="{0D108BD9-81ED-4DB2-BD59-A6C34878D82A}">
                    <a16:rowId xmlns:a16="http://schemas.microsoft.com/office/drawing/2014/main" val="2877107011"/>
                  </a:ext>
                </a:extLst>
              </a:tr>
              <a:tr h="370840">
                <a:tc>
                  <a:txBody>
                    <a:bodyPr/>
                    <a:lstStyle/>
                    <a:p>
                      <a:pPr algn="ctr" fontAlgn="b"/>
                      <a:r>
                        <a:rPr lang="en-US" sz="1600" b="0" i="0" u="none" strike="noStrike" dirty="0">
                          <a:solidFill>
                            <a:srgbClr val="000000"/>
                          </a:solidFill>
                          <a:effectLst/>
                          <a:latin typeface="Aptos" panose="020B0004020202020204" pitchFamily="34" charset="0"/>
                        </a:rPr>
                        <a:t>Aug 26</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284,178</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18,372</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3,873</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55</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111</a:t>
                      </a:r>
                    </a:p>
                  </a:txBody>
                  <a:tcPr marL="0" marR="0" marT="0" marB="0" anchor="ctr"/>
                </a:tc>
                <a:tc>
                  <a:txBody>
                    <a:bodyPr/>
                    <a:lstStyle/>
                    <a:p>
                      <a:pPr algn="ctr" fontAlgn="b"/>
                      <a:r>
                        <a:rPr lang="en-US" sz="1600" b="0" i="0" u="none" strike="noStrike" dirty="0">
                          <a:solidFill>
                            <a:srgbClr val="000000"/>
                          </a:solidFill>
                          <a:effectLst/>
                          <a:latin typeface="Aptos" panose="020B0004020202020204" pitchFamily="34" charset="0"/>
                        </a:rPr>
                        <a:t>6.47%</a:t>
                      </a:r>
                    </a:p>
                  </a:txBody>
                  <a:tcPr marL="0" marR="0" marT="0" marB="0" anchor="ctr"/>
                </a:tc>
                <a:extLst>
                  <a:ext uri="{0D108BD9-81ED-4DB2-BD59-A6C34878D82A}">
                    <a16:rowId xmlns:a16="http://schemas.microsoft.com/office/drawing/2014/main" val="3574292444"/>
                  </a:ext>
                </a:extLst>
              </a:tr>
              <a:tr h="370840">
                <a:tc>
                  <a:txBody>
                    <a:bodyPr/>
                    <a:lstStyle/>
                    <a:p>
                      <a:pPr algn="ctr" fontAlgn="b"/>
                      <a:r>
                        <a:rPr lang="en-US" sz="1600" b="1" i="0" u="none" strike="noStrike" dirty="0">
                          <a:solidFill>
                            <a:srgbClr val="000000"/>
                          </a:solidFill>
                          <a:effectLst/>
                          <a:latin typeface="Aptos" panose="020B0004020202020204" pitchFamily="34" charset="0"/>
                        </a:rPr>
                        <a:t>Sep 26</a:t>
                      </a:r>
                    </a:p>
                  </a:txBody>
                  <a:tcPr marL="0" marR="0" marT="0" marB="0" anchor="ctr"/>
                </a:tc>
                <a:tc>
                  <a:txBody>
                    <a:bodyPr/>
                    <a:lstStyle/>
                    <a:p>
                      <a:pPr algn="ctr" fontAlgn="b"/>
                      <a:r>
                        <a:rPr lang="en-US" sz="1600" b="1" i="0" u="none" strike="noStrike" dirty="0">
                          <a:solidFill>
                            <a:srgbClr val="000000"/>
                          </a:solidFill>
                          <a:effectLst/>
                          <a:latin typeface="Aptos" panose="020B0004020202020204" pitchFamily="34" charset="0"/>
                        </a:rPr>
                        <a:t>172,331</a:t>
                      </a:r>
                    </a:p>
                  </a:txBody>
                  <a:tcPr marL="0" marR="0" marT="0" marB="0" anchor="ctr"/>
                </a:tc>
                <a:tc>
                  <a:txBody>
                    <a:bodyPr/>
                    <a:lstStyle/>
                    <a:p>
                      <a:pPr algn="ctr" fontAlgn="b"/>
                      <a:r>
                        <a:rPr lang="en-US" sz="1600" b="1" i="0" u="none" strike="noStrike" dirty="0">
                          <a:solidFill>
                            <a:srgbClr val="000000"/>
                          </a:solidFill>
                          <a:effectLst/>
                          <a:latin typeface="Aptos" panose="020B0004020202020204" pitchFamily="34" charset="0"/>
                        </a:rPr>
                        <a:t>11,276</a:t>
                      </a:r>
                    </a:p>
                  </a:txBody>
                  <a:tcPr marL="0" marR="0" marT="0" marB="0" anchor="ctr"/>
                </a:tc>
                <a:tc>
                  <a:txBody>
                    <a:bodyPr/>
                    <a:lstStyle/>
                    <a:p>
                      <a:pPr algn="ctr" fontAlgn="b"/>
                      <a:r>
                        <a:rPr lang="en-US" sz="1600" b="1" i="0" u="none" strike="noStrike" dirty="0">
                          <a:solidFill>
                            <a:srgbClr val="000000"/>
                          </a:solidFill>
                          <a:effectLst/>
                          <a:latin typeface="Aptos" panose="020B0004020202020204" pitchFamily="34" charset="0"/>
                        </a:rPr>
                        <a:t>681</a:t>
                      </a:r>
                    </a:p>
                  </a:txBody>
                  <a:tcPr marL="0" marR="0" marT="0" marB="0" anchor="ctr"/>
                </a:tc>
                <a:tc>
                  <a:txBody>
                    <a:bodyPr/>
                    <a:lstStyle/>
                    <a:p>
                      <a:pPr algn="ctr" fontAlgn="b"/>
                      <a:r>
                        <a:rPr lang="en-US" sz="1600" b="1" i="0" u="none" strike="noStrike" dirty="0">
                          <a:solidFill>
                            <a:srgbClr val="000000"/>
                          </a:solidFill>
                          <a:effectLst/>
                          <a:latin typeface="Aptos" panose="020B0004020202020204" pitchFamily="34" charset="0"/>
                        </a:rPr>
                        <a:t>19</a:t>
                      </a:r>
                    </a:p>
                  </a:txBody>
                  <a:tcPr marL="0" marR="0" marT="0" marB="0" anchor="ctr"/>
                </a:tc>
                <a:tc>
                  <a:txBody>
                    <a:bodyPr/>
                    <a:lstStyle/>
                    <a:p>
                      <a:pPr algn="ctr" fontAlgn="b"/>
                      <a:r>
                        <a:rPr lang="en-US" sz="1600" b="1" i="0" u="none" strike="noStrike" dirty="0">
                          <a:solidFill>
                            <a:srgbClr val="000000"/>
                          </a:solidFill>
                          <a:effectLst/>
                          <a:latin typeface="Aptos" panose="020B0004020202020204" pitchFamily="34" charset="0"/>
                        </a:rPr>
                        <a:t>62</a:t>
                      </a:r>
                    </a:p>
                  </a:txBody>
                  <a:tcPr marL="0" marR="0" marT="0" marB="0" anchor="ctr"/>
                </a:tc>
                <a:tc>
                  <a:txBody>
                    <a:bodyPr/>
                    <a:lstStyle/>
                    <a:p>
                      <a:pPr algn="ctr" fontAlgn="b"/>
                      <a:r>
                        <a:rPr lang="en-US" sz="1600" b="1" i="0" u="none" strike="noStrike" dirty="0">
                          <a:solidFill>
                            <a:srgbClr val="000000"/>
                          </a:solidFill>
                          <a:effectLst/>
                          <a:latin typeface="Aptos" panose="020B0004020202020204" pitchFamily="34" charset="0"/>
                        </a:rPr>
                        <a:t>6.54</a:t>
                      </a:r>
                    </a:p>
                  </a:txBody>
                  <a:tcPr marL="0" marR="0" marT="0" marB="0" anchor="ctr"/>
                </a:tc>
                <a:extLst>
                  <a:ext uri="{0D108BD9-81ED-4DB2-BD59-A6C34878D82A}">
                    <a16:rowId xmlns:a16="http://schemas.microsoft.com/office/drawing/2014/main" val="4110056020"/>
                  </a:ext>
                </a:extLst>
              </a:tr>
            </a:tbl>
          </a:graphicData>
        </a:graphic>
      </p:graphicFrame>
      <p:sp>
        <p:nvSpPr>
          <p:cNvPr id="6" name="TextBox 5">
            <a:extLst>
              <a:ext uri="{FF2B5EF4-FFF2-40B4-BE49-F238E27FC236}">
                <a16:creationId xmlns:a16="http://schemas.microsoft.com/office/drawing/2014/main" id="{1A0F89BB-5FCF-CCE1-B902-BC5C6C9BDD85}"/>
              </a:ext>
            </a:extLst>
          </p:cNvPr>
          <p:cNvSpPr txBox="1"/>
          <p:nvPr/>
        </p:nvSpPr>
        <p:spPr>
          <a:xfrm>
            <a:off x="8160152" y="377484"/>
            <a:ext cx="3649487" cy="369332"/>
          </a:xfrm>
          <a:prstGeom prst="rect">
            <a:avLst/>
          </a:prstGeom>
          <a:solidFill>
            <a:schemeClr val="accent1">
              <a:lumMod val="40000"/>
              <a:lumOff val="60000"/>
            </a:schemeClr>
          </a:solidFill>
          <a:ln>
            <a:noFill/>
          </a:ln>
        </p:spPr>
        <p:txBody>
          <a:bodyPr wrap="square" rtlCol="0">
            <a:spAutoFit/>
          </a:bodyPr>
          <a:lstStyle/>
          <a:p>
            <a:pPr algn="ctr"/>
            <a:r>
              <a:rPr lang="en-US" b="1" dirty="0"/>
              <a:t>Total Followers: 19,466 (+666)</a:t>
            </a:r>
          </a:p>
        </p:txBody>
      </p:sp>
      <p:sp>
        <p:nvSpPr>
          <p:cNvPr id="7" name="Text Placeholder 2">
            <a:extLst>
              <a:ext uri="{FF2B5EF4-FFF2-40B4-BE49-F238E27FC236}">
                <a16:creationId xmlns:a16="http://schemas.microsoft.com/office/drawing/2014/main" id="{66FA2D7D-D800-8E06-3FE3-8F2B35AA8F72}"/>
              </a:ext>
            </a:extLst>
          </p:cNvPr>
          <p:cNvSpPr txBox="1">
            <a:spLocks/>
          </p:cNvSpPr>
          <p:nvPr/>
        </p:nvSpPr>
        <p:spPr>
          <a:xfrm>
            <a:off x="7812910" y="1264123"/>
            <a:ext cx="4379090" cy="5426044"/>
          </a:xfrm>
          <a:prstGeom prst="rect">
            <a:avLst/>
          </a:prstGeom>
          <a:ln>
            <a:noFill/>
          </a:ln>
          <a:effectLst>
            <a:glow rad="63500">
              <a:schemeClr val="accent2">
                <a:satMod val="175000"/>
                <a:alpha val="40000"/>
              </a:schemeClr>
            </a:glo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1600" b="1" i="0" u="none" strike="noStrike" kern="1200" cap="none" spc="0" normalizeH="0" baseline="0" noProof="0" dirty="0">
                <a:ln>
                  <a:noFill/>
                </a:ln>
                <a:solidFill>
                  <a:srgbClr val="FAD300"/>
                </a:solidFill>
                <a:effectLst/>
                <a:highlight>
                  <a:srgbClr val="000000"/>
                </a:highlight>
                <a:uLnTx/>
                <a:uFillTx/>
                <a:latin typeface="Aptos" panose="020B0004020202020204" pitchFamily="34" charset="0"/>
                <a:ea typeface="+mn-ea"/>
                <a:cs typeface="Aparajita" panose="02020603050405020304" pitchFamily="18" charset="0"/>
              </a:rPr>
              <a:t>Objectives:</a:t>
            </a:r>
          </a:p>
          <a:p>
            <a:pPr>
              <a:defRPr/>
            </a:pP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Aparajita" panose="02020603050405020304" pitchFamily="18" charset="0"/>
              </a:rPr>
              <a:t>Build brand </a:t>
            </a:r>
            <a:r>
              <a:rPr lang="en-US" sz="1600" dirty="0">
                <a:solidFill>
                  <a:srgbClr val="000000"/>
                </a:solidFill>
                <a:latin typeface="Aptos" panose="020B0004020202020204" pitchFamily="34" charset="0"/>
                <a:cs typeface="Aparajita" panose="02020603050405020304" pitchFamily="18" charset="0"/>
              </a:rPr>
              <a:t>visibility</a:t>
            </a: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Aparajita" panose="02020603050405020304" pitchFamily="18" charset="0"/>
              </a:rPr>
              <a:t> &amp; recall</a:t>
            </a:r>
          </a:p>
          <a:p>
            <a:pPr>
              <a:defRPr/>
            </a:pP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Aparajita" panose="02020603050405020304" pitchFamily="18" charset="0"/>
              </a:rPr>
              <a:t>Strengthen employer branding</a:t>
            </a:r>
          </a:p>
          <a:p>
            <a:pPr>
              <a:defRPr/>
            </a:pPr>
            <a:r>
              <a:rPr lang="en-US" sz="1600" dirty="0">
                <a:solidFill>
                  <a:srgbClr val="000000"/>
                </a:solidFill>
                <a:latin typeface="Aptos" panose="020B0004020202020204" pitchFamily="34" charset="0"/>
                <a:cs typeface="Aparajita" panose="02020603050405020304" pitchFamily="18" charset="0"/>
              </a:rPr>
              <a:t>Establish thought leadership</a:t>
            </a:r>
            <a:endPar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Aparajita" panose="02020603050405020304" pitchFamily="18" charset="0"/>
            </a:endParaRPr>
          </a:p>
          <a:p>
            <a:pPr>
              <a:defRPr/>
            </a:pP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Aparajita" panose="02020603050405020304" pitchFamily="18" charset="0"/>
              </a:rPr>
              <a:t>Support business development efforts</a:t>
            </a:r>
            <a:endParaRPr lang="en-US" sz="1600" dirty="0">
              <a:solidFill>
                <a:srgbClr val="000000"/>
              </a:solidFill>
              <a:latin typeface="Aptos" panose="020B0004020202020204" pitchFamily="34" charset="0"/>
              <a:cs typeface="Aparajita"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None/>
              <a:tabLst/>
              <a:defRPr/>
            </a:pPr>
            <a:r>
              <a:rPr kumimoji="0" lang="en-US" sz="1600" b="1" i="0" u="none" strike="noStrike" kern="1200" cap="none" spc="0" normalizeH="0" baseline="0" noProof="0" dirty="0">
                <a:ln>
                  <a:noFill/>
                </a:ln>
                <a:solidFill>
                  <a:srgbClr val="FAD300"/>
                </a:solidFill>
                <a:effectLst/>
                <a:highlight>
                  <a:srgbClr val="000000"/>
                </a:highlight>
                <a:uLnTx/>
                <a:uFillTx/>
                <a:latin typeface="Aptos" panose="020B0004020202020204" pitchFamily="34" charset="0"/>
                <a:ea typeface="+mn-ea"/>
                <a:cs typeface="Aparajita" panose="02020603050405020304" pitchFamily="18" charset="0"/>
              </a:rPr>
              <a:t>We are achieving this by:</a:t>
            </a:r>
            <a:endParaRPr lang="en-US" sz="1600" b="1" dirty="0">
              <a:solidFill>
                <a:srgbClr val="FAD300"/>
              </a:solidFill>
              <a:highlight>
                <a:srgbClr val="000000"/>
              </a:highlight>
              <a:latin typeface="Aptos" panose="020B0004020202020204" pitchFamily="34" charset="0"/>
              <a:cs typeface="Aparajita" panose="02020603050405020304" pitchFamily="18" charset="0"/>
            </a:endParaRPr>
          </a:p>
          <a:p>
            <a:pPr>
              <a:defRPr/>
            </a:pP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Aparajita" panose="02020603050405020304" pitchFamily="18" charset="0"/>
              </a:rPr>
              <a:t>Highlighting capabilities and achievements</a:t>
            </a:r>
          </a:p>
          <a:p>
            <a:pPr>
              <a:defRPr/>
            </a:pP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Aparajita" panose="02020603050405020304" pitchFamily="18" charset="0"/>
              </a:rPr>
              <a:t>Showcasing participation in events</a:t>
            </a:r>
          </a:p>
          <a:p>
            <a:pPr>
              <a:defRPr/>
            </a:pPr>
            <a:r>
              <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Aparajita" panose="02020603050405020304" pitchFamily="18" charset="0"/>
              </a:rPr>
              <a:t>Collaborate with HR to promote employee engagement initiative</a:t>
            </a:r>
          </a:p>
          <a:p>
            <a:pPr>
              <a:defRPr/>
            </a:pPr>
            <a:r>
              <a:rPr lang="en-US" sz="1600" dirty="0">
                <a:solidFill>
                  <a:srgbClr val="000000"/>
                </a:solidFill>
                <a:latin typeface="Aptos" panose="020B0004020202020204" pitchFamily="34" charset="0"/>
                <a:cs typeface="Aparajita" panose="02020603050405020304" pitchFamily="18" charset="0"/>
              </a:rPr>
              <a:t>Content: whitepaper, webinar, etc. </a:t>
            </a:r>
            <a:br>
              <a:rPr lang="en-US" sz="1600" dirty="0">
                <a:solidFill>
                  <a:srgbClr val="000000"/>
                </a:solidFill>
                <a:latin typeface="Aptos" panose="020B0004020202020204" pitchFamily="34" charset="0"/>
                <a:cs typeface="Aparajita" panose="02020603050405020304" pitchFamily="18" charset="0"/>
              </a:rPr>
            </a:br>
            <a:endParaRPr lang="en-US" sz="1600" dirty="0">
              <a:solidFill>
                <a:srgbClr val="000000"/>
              </a:solidFill>
              <a:latin typeface="Aptos" panose="020B0004020202020204" pitchFamily="34" charset="0"/>
              <a:cs typeface="Aparajita" panose="02020603050405020304" pitchFamily="18" charset="0"/>
            </a:endParaRPr>
          </a:p>
          <a:p>
            <a:pPr marL="0" indent="0">
              <a:buNone/>
              <a:defRPr/>
            </a:pPr>
            <a:r>
              <a:rPr lang="en-US" sz="1600" b="1" dirty="0">
                <a:solidFill>
                  <a:srgbClr val="FAD300"/>
                </a:solidFill>
                <a:highlight>
                  <a:srgbClr val="000000"/>
                </a:highlight>
                <a:latin typeface="Aptos" panose="020B0004020202020204" pitchFamily="34" charset="0"/>
                <a:cs typeface="Aparajita" panose="02020603050405020304" pitchFamily="18" charset="0"/>
              </a:rPr>
              <a:t>LinkedIn Engagement – Jul-Aug 2026</a:t>
            </a:r>
          </a:p>
          <a:p>
            <a:pPr marL="0" indent="0">
              <a:lnSpc>
                <a:spcPct val="100000"/>
              </a:lnSpc>
              <a:spcBef>
                <a:spcPts val="0"/>
              </a:spcBef>
              <a:buNone/>
              <a:defRPr/>
            </a:pPr>
            <a:r>
              <a:rPr lang="en-US" sz="1600" dirty="0"/>
              <a:t>• 6 posts published</a:t>
            </a:r>
            <a:br>
              <a:rPr lang="en-US" sz="1600" dirty="0"/>
            </a:br>
            <a:r>
              <a:rPr lang="en-US" sz="1600" dirty="0"/>
              <a:t>• 172+ impressions | 36.6K clicks</a:t>
            </a:r>
            <a:br>
              <a:rPr lang="en-US" sz="1600" dirty="0"/>
            </a:br>
            <a:r>
              <a:rPr lang="en-US" sz="1600" dirty="0"/>
              <a:t>• Combined CTR: 6.54%</a:t>
            </a:r>
            <a:endParaRPr kumimoji="0" lang="en-US" sz="1600" b="0" i="0" u="none" strike="noStrike" kern="1200" cap="none" spc="0" normalizeH="0" baseline="0" noProof="0" dirty="0">
              <a:ln>
                <a:noFill/>
              </a:ln>
              <a:solidFill>
                <a:srgbClr val="000000"/>
              </a:solidFill>
              <a:effectLst/>
              <a:uLnTx/>
              <a:uFillTx/>
              <a:latin typeface="Aptos" panose="020B0004020202020204" pitchFamily="34" charset="0"/>
              <a:ea typeface="+mn-ea"/>
              <a:cs typeface="Aparajita" panose="02020603050405020304" pitchFamily="18" charset="0"/>
            </a:endParaRPr>
          </a:p>
        </p:txBody>
      </p:sp>
      <p:sp>
        <p:nvSpPr>
          <p:cNvPr id="3" name="Arrow: Left 2">
            <a:extLst>
              <a:ext uri="{FF2B5EF4-FFF2-40B4-BE49-F238E27FC236}">
                <a16:creationId xmlns:a16="http://schemas.microsoft.com/office/drawing/2014/main" id="{8D75BEDE-C083-8D24-B358-274C1ABBB407}"/>
              </a:ext>
            </a:extLst>
          </p:cNvPr>
          <p:cNvSpPr/>
          <p:nvPr/>
        </p:nvSpPr>
        <p:spPr>
          <a:xfrm>
            <a:off x="7683336" y="6217051"/>
            <a:ext cx="1816925" cy="463205"/>
          </a:xfrm>
          <a:prstGeom prst="lef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20 days data</a:t>
            </a:r>
          </a:p>
        </p:txBody>
      </p:sp>
      <p:sp>
        <p:nvSpPr>
          <p:cNvPr id="8" name="TextBox 7">
            <a:extLst>
              <a:ext uri="{FF2B5EF4-FFF2-40B4-BE49-F238E27FC236}">
                <a16:creationId xmlns:a16="http://schemas.microsoft.com/office/drawing/2014/main" id="{03188734-F1DB-8319-4DB4-A31A6F971C30}"/>
              </a:ext>
            </a:extLst>
          </p:cNvPr>
          <p:cNvSpPr txBox="1"/>
          <p:nvPr/>
        </p:nvSpPr>
        <p:spPr>
          <a:xfrm>
            <a:off x="10569039" y="0"/>
            <a:ext cx="1622961" cy="369332"/>
          </a:xfrm>
          <a:prstGeom prst="rect">
            <a:avLst/>
          </a:prstGeom>
          <a:solidFill>
            <a:srgbClr val="92D050"/>
          </a:solidFill>
        </p:spPr>
        <p:txBody>
          <a:bodyPr wrap="square" rtlCol="0">
            <a:spAutoFit/>
          </a:bodyPr>
          <a:lstStyle/>
          <a:p>
            <a:pPr algn="ctr"/>
            <a:r>
              <a:rPr lang="en-US" b="1" dirty="0"/>
              <a:t>Updated</a:t>
            </a:r>
          </a:p>
        </p:txBody>
      </p:sp>
    </p:spTree>
    <p:extLst>
      <p:ext uri="{BB962C8B-B14F-4D97-AF65-F5344CB8AC3E}">
        <p14:creationId xmlns:p14="http://schemas.microsoft.com/office/powerpoint/2010/main" val="1359634488"/>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7ED22-F1AD-481D-9300-962CE6CA745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D0F3064-85D6-BAC5-10B4-6AA1262B01E3}"/>
              </a:ext>
            </a:extLst>
          </p:cNvPr>
          <p:cNvSpPr txBox="1">
            <a:spLocks/>
          </p:cNvSpPr>
          <p:nvPr/>
        </p:nvSpPr>
        <p:spPr>
          <a:xfrm>
            <a:off x="237067" y="134093"/>
            <a:ext cx="9321800" cy="78030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t>Current outreach</a:t>
            </a:r>
            <a:endParaRPr lang="en-IN" sz="2400" dirty="0"/>
          </a:p>
        </p:txBody>
      </p:sp>
      <p:graphicFrame>
        <p:nvGraphicFramePr>
          <p:cNvPr id="5" name="Table 4">
            <a:extLst>
              <a:ext uri="{FF2B5EF4-FFF2-40B4-BE49-F238E27FC236}">
                <a16:creationId xmlns:a16="http://schemas.microsoft.com/office/drawing/2014/main" id="{BBC5E679-B253-4587-EEE7-D65F7F460D0A}"/>
              </a:ext>
            </a:extLst>
          </p:cNvPr>
          <p:cNvGraphicFramePr>
            <a:graphicFrameLocks noGrp="1"/>
          </p:cNvGraphicFramePr>
          <p:nvPr/>
        </p:nvGraphicFramePr>
        <p:xfrm>
          <a:off x="497113" y="1254919"/>
          <a:ext cx="11194144" cy="4920550"/>
        </p:xfrm>
        <a:graphic>
          <a:graphicData uri="http://schemas.openxmlformats.org/drawingml/2006/table">
            <a:tbl>
              <a:tblPr firstRow="1" firstCol="1" bandRow="1"/>
              <a:tblGrid>
                <a:gridCol w="2798536">
                  <a:extLst>
                    <a:ext uri="{9D8B030D-6E8A-4147-A177-3AD203B41FA5}">
                      <a16:colId xmlns:a16="http://schemas.microsoft.com/office/drawing/2014/main" val="1286884771"/>
                    </a:ext>
                  </a:extLst>
                </a:gridCol>
                <a:gridCol w="2798536">
                  <a:extLst>
                    <a:ext uri="{9D8B030D-6E8A-4147-A177-3AD203B41FA5}">
                      <a16:colId xmlns:a16="http://schemas.microsoft.com/office/drawing/2014/main" val="1330623236"/>
                    </a:ext>
                  </a:extLst>
                </a:gridCol>
                <a:gridCol w="2798536">
                  <a:extLst>
                    <a:ext uri="{9D8B030D-6E8A-4147-A177-3AD203B41FA5}">
                      <a16:colId xmlns:a16="http://schemas.microsoft.com/office/drawing/2014/main" val="379593293"/>
                    </a:ext>
                  </a:extLst>
                </a:gridCol>
                <a:gridCol w="2798536">
                  <a:extLst>
                    <a:ext uri="{9D8B030D-6E8A-4147-A177-3AD203B41FA5}">
                      <a16:colId xmlns:a16="http://schemas.microsoft.com/office/drawing/2014/main" val="1549513151"/>
                    </a:ext>
                  </a:extLst>
                </a:gridCol>
              </a:tblGrid>
              <a:tr h="269550">
                <a:tc>
                  <a:txBody>
                    <a:bodyPr/>
                    <a:lstStyle/>
                    <a:p>
                      <a:pPr algn="ctr">
                        <a:buNone/>
                      </a:pPr>
                      <a:r>
                        <a:rPr lang="en-IN" sz="1200" b="1">
                          <a:solidFill>
                            <a:srgbClr val="FFFFFF"/>
                          </a:solidFill>
                          <a:effectLst/>
                          <a:latin typeface="Arial" panose="020B0604020202020204" pitchFamily="34" charset="0"/>
                          <a:ea typeface="Aptos" panose="020B0004020202020204" pitchFamily="34" charset="0"/>
                          <a:cs typeface="Aptos" panose="020B0004020202020204" pitchFamily="34" charset="0"/>
                        </a:rPr>
                        <a:t>Europe plus Canada</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F3864"/>
                    </a:solidFill>
                  </a:tcPr>
                </a:tc>
                <a:tc>
                  <a:txBody>
                    <a:bodyPr/>
                    <a:lstStyle/>
                    <a:p>
                      <a:pPr algn="ctr">
                        <a:buNone/>
                      </a:pPr>
                      <a:r>
                        <a:rPr lang="en-IN" sz="1200" b="1">
                          <a:solidFill>
                            <a:srgbClr val="FFFFFF"/>
                          </a:solidFill>
                          <a:effectLst/>
                          <a:latin typeface="Arial" panose="020B0604020202020204" pitchFamily="34" charset="0"/>
                          <a:ea typeface="Aptos" panose="020B0004020202020204" pitchFamily="34" charset="0"/>
                          <a:cs typeface="Aptos" panose="020B0004020202020204" pitchFamily="34" charset="0"/>
                        </a:rPr>
                        <a:t>MENA plus CIS</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F3864"/>
                    </a:solidFill>
                  </a:tcPr>
                </a:tc>
                <a:tc>
                  <a:txBody>
                    <a:bodyPr/>
                    <a:lstStyle/>
                    <a:p>
                      <a:pPr algn="ctr">
                        <a:buNone/>
                      </a:pPr>
                      <a:r>
                        <a:rPr lang="en-IN" sz="1200" b="1">
                          <a:solidFill>
                            <a:srgbClr val="FFFFFF"/>
                          </a:solidFill>
                          <a:effectLst/>
                          <a:latin typeface="Arial" panose="020B0604020202020204" pitchFamily="34" charset="0"/>
                          <a:ea typeface="Aptos" panose="020B0004020202020204" pitchFamily="34" charset="0"/>
                          <a:cs typeface="Aptos" panose="020B0004020202020204" pitchFamily="34" charset="0"/>
                        </a:rPr>
                        <a:t>APAC + Australia</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F3864"/>
                    </a:solidFill>
                  </a:tcPr>
                </a:tc>
                <a:tc>
                  <a:txBody>
                    <a:bodyPr/>
                    <a:lstStyle/>
                    <a:p>
                      <a:pPr algn="ctr">
                        <a:buNone/>
                      </a:pPr>
                      <a:r>
                        <a:rPr lang="en-IN" sz="1200" b="1">
                          <a:solidFill>
                            <a:srgbClr val="FFFFFF"/>
                          </a:solidFill>
                          <a:effectLst/>
                          <a:latin typeface="Arial" panose="020B0604020202020204" pitchFamily="34" charset="0"/>
                          <a:ea typeface="Aptos" panose="020B0004020202020204" pitchFamily="34" charset="0"/>
                          <a:cs typeface="Aptos" panose="020B0004020202020204" pitchFamily="34" charset="0"/>
                        </a:rPr>
                        <a:t>LATAM</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F3864"/>
                    </a:solidFill>
                  </a:tcPr>
                </a:tc>
                <a:extLst>
                  <a:ext uri="{0D108BD9-81ED-4DB2-BD59-A6C34878D82A}">
                    <a16:rowId xmlns:a16="http://schemas.microsoft.com/office/drawing/2014/main" val="3133091526"/>
                  </a:ext>
                </a:extLst>
              </a:tr>
              <a:tr h="252160">
                <a:tc>
                  <a:txBody>
                    <a:bodyPr/>
                    <a:lstStyle/>
                    <a:p>
                      <a:pPr>
                        <a:buNone/>
                      </a:pPr>
                      <a:r>
                        <a:rPr lang="en-IN" sz="1100" b="1">
                          <a:solidFill>
                            <a:srgbClr val="215F9A"/>
                          </a:solidFill>
                          <a:effectLst/>
                          <a:latin typeface="Arial" panose="020B0604020202020204" pitchFamily="34" charset="0"/>
                          <a:ea typeface="Aptos" panose="020B0004020202020204" pitchFamily="34" charset="0"/>
                          <a:cs typeface="Aptos" panose="020B0004020202020204" pitchFamily="34" charset="0"/>
                        </a:rPr>
                        <a:t>Europe</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effectLst/>
                          <a:latin typeface="Arial" panose="020B060402020202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effectLst/>
                          <a:latin typeface="Arial" panose="020B060402020202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effectLst/>
                          <a:latin typeface="Arial" panose="020B060402020202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859870774"/>
                  </a:ext>
                </a:extLst>
              </a:tr>
              <a:tr h="252160">
                <a:tc>
                  <a:txBody>
                    <a:bodyPr/>
                    <a:lstStyle/>
                    <a:p>
                      <a:pPr>
                        <a:buNone/>
                      </a:pPr>
                      <a:r>
                        <a:rPr lang="en-IN" sz="1000" dirty="0">
                          <a:effectLst/>
                          <a:latin typeface="Arial" panose="020B0604020202020204" pitchFamily="34" charset="0"/>
                          <a:ea typeface="Aptos" panose="020B0004020202020204" pitchFamily="34" charset="0"/>
                          <a:cs typeface="Aptos" panose="020B0004020202020204" pitchFamily="34" charset="0"/>
                        </a:rPr>
                        <a:t>Viatris</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a:solidFill>
                            <a:srgbClr val="215F9A"/>
                          </a:solidFill>
                          <a:effectLst/>
                          <a:latin typeface="Arial" panose="020B0604020202020204" pitchFamily="34" charset="0"/>
                          <a:ea typeface="Aptos" panose="020B0004020202020204" pitchFamily="34" charset="0"/>
                          <a:cs typeface="Aptos" panose="020B0004020202020204" pitchFamily="34" charset="0"/>
                        </a:rPr>
                        <a:t>MENA</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a:solidFill>
                            <a:srgbClr val="215F9A"/>
                          </a:solidFill>
                          <a:effectLst/>
                          <a:latin typeface="Arial" panose="020B0604020202020204" pitchFamily="34" charset="0"/>
                          <a:ea typeface="Aptos" panose="020B0004020202020204" pitchFamily="34" charset="0"/>
                          <a:cs typeface="Aptos" panose="020B0004020202020204" pitchFamily="34" charset="0"/>
                        </a:rPr>
                        <a:t>Australia</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dirty="0" err="1">
                          <a:effectLst/>
                          <a:latin typeface="Arial" panose="020B0604020202020204" pitchFamily="34" charset="0"/>
                          <a:ea typeface="Aptos" panose="020B0004020202020204" pitchFamily="34" charset="0"/>
                          <a:cs typeface="Aptos" panose="020B0004020202020204" pitchFamily="34" charset="0"/>
                        </a:rPr>
                        <a:t>Medsurge</a:t>
                      </a:r>
                      <a:endParaRPr lang="en-IN" sz="1100" b="1"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1687801"/>
                  </a:ext>
                </a:extLst>
              </a:tr>
              <a:tr h="252160">
                <a:tc>
                  <a:txBody>
                    <a:bodyPr/>
                    <a:lstStyle/>
                    <a:p>
                      <a:pPr>
                        <a:buNone/>
                      </a:pPr>
                      <a:r>
                        <a:rPr lang="en-IN" sz="1000" dirty="0" err="1">
                          <a:effectLst/>
                          <a:latin typeface="Arial" panose="020B0604020202020204" pitchFamily="34" charset="0"/>
                          <a:ea typeface="Aptos" panose="020B0004020202020204" pitchFamily="34" charset="0"/>
                          <a:cs typeface="Aptos" panose="020B0004020202020204" pitchFamily="34" charset="0"/>
                        </a:rPr>
                        <a:t>Tillomed</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a:effectLst/>
                          <a:latin typeface="Arial" panose="020B0604020202020204" pitchFamily="34" charset="0"/>
                          <a:ea typeface="Aptos" panose="020B0004020202020204" pitchFamily="34" charset="0"/>
                          <a:cs typeface="Aptos" panose="020B0004020202020204" pitchFamily="34" charset="0"/>
                        </a:rPr>
                        <a:t>Saudi Arabia (Keuro)</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a:effectLst/>
                          <a:latin typeface="Arial" panose="020B0604020202020204" pitchFamily="34" charset="0"/>
                          <a:ea typeface="Aptos" panose="020B0004020202020204" pitchFamily="34" charset="0"/>
                          <a:cs typeface="Aptos" panose="020B0004020202020204" pitchFamily="34" charset="0"/>
                        </a:rPr>
                        <a:t>MedTas</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effectLst/>
                          <a:latin typeface="Arial" panose="020B0604020202020204" pitchFamily="34" charset="0"/>
                          <a:ea typeface="Aptos" panose="020B0004020202020204" pitchFamily="34" charset="0"/>
                          <a:cs typeface="Aptos" panose="020B0004020202020204" pitchFamily="34" charset="0"/>
                        </a:rPr>
                        <a:t>Owaccess</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07693260"/>
                  </a:ext>
                </a:extLst>
              </a:tr>
              <a:tr h="364280">
                <a:tc>
                  <a:txBody>
                    <a:bodyPr/>
                    <a:lstStyle/>
                    <a:p>
                      <a:pPr>
                        <a:buNone/>
                      </a:pPr>
                      <a:r>
                        <a:rPr lang="en-IN" sz="1000" b="1" dirty="0">
                          <a:effectLst/>
                          <a:latin typeface="Arial" panose="020B0604020202020204" pitchFamily="34" charset="0"/>
                          <a:ea typeface="Aptos" panose="020B0004020202020204" pitchFamily="34" charset="0"/>
                          <a:cs typeface="Aptos" panose="020B0004020202020204" pitchFamily="34" charset="0"/>
                        </a:rPr>
                        <a:t>Heumann (Suma, </a:t>
                      </a:r>
                      <a:r>
                        <a:rPr lang="en-IN" sz="1000" b="1" dirty="0" err="1">
                          <a:effectLst/>
                          <a:latin typeface="Arial" panose="020B0604020202020204" pitchFamily="34" charset="0"/>
                          <a:ea typeface="Aptos" panose="020B0004020202020204" pitchFamily="34" charset="0"/>
                          <a:cs typeface="Aptos" panose="020B0004020202020204" pitchFamily="34" charset="0"/>
                        </a:rPr>
                        <a:t>Difle</a:t>
                      </a:r>
                      <a:r>
                        <a:rPr lang="en-IN" sz="1000" b="1" dirty="0">
                          <a:effectLst/>
                          <a:latin typeface="Arial" panose="020B0604020202020204" pitchFamily="34" charset="0"/>
                          <a:ea typeface="Aptos" panose="020B0004020202020204" pitchFamily="34" charset="0"/>
                          <a:cs typeface="Aptos" panose="020B0004020202020204" pitchFamily="34" charset="0"/>
                        </a:rPr>
                        <a:t>)</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dirty="0">
                          <a:effectLst/>
                          <a:latin typeface="Arial" panose="020B0604020202020204" pitchFamily="34" charset="0"/>
                          <a:ea typeface="Aptos" panose="020B0004020202020204" pitchFamily="34" charset="0"/>
                          <a:cs typeface="Aptos" panose="020B0004020202020204" pitchFamily="34" charset="0"/>
                        </a:rPr>
                        <a:t>UAE (</a:t>
                      </a:r>
                      <a:r>
                        <a:rPr lang="en-IN" sz="1100" b="1" dirty="0" err="1">
                          <a:effectLst/>
                          <a:latin typeface="Arial" panose="020B0604020202020204" pitchFamily="34" charset="0"/>
                          <a:ea typeface="Aptos" panose="020B0004020202020204" pitchFamily="34" charset="0"/>
                          <a:cs typeface="Aptos" panose="020B0004020202020204" pitchFamily="34" charset="0"/>
                        </a:rPr>
                        <a:t>Novusthera</a:t>
                      </a:r>
                      <a:r>
                        <a:rPr lang="en-IN" sz="1100" b="1" dirty="0">
                          <a:effectLst/>
                          <a:latin typeface="Arial" panose="020B0604020202020204" pitchFamily="34" charset="0"/>
                          <a:ea typeface="Aptos" panose="020B0004020202020204" pitchFamily="34" charset="0"/>
                          <a:cs typeface="Aptos" panose="020B0004020202020204" pitchFamily="34" charset="0"/>
                        </a:rPr>
                        <a:t>)</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effectLst/>
                          <a:latin typeface="Arial" panose="020B0604020202020204" pitchFamily="34" charset="0"/>
                          <a:ea typeface="Aptos" panose="020B0004020202020204" pitchFamily="34" charset="0"/>
                          <a:cs typeface="Aptos" panose="020B0004020202020204" pitchFamily="34" charset="0"/>
                        </a:rPr>
                        <a:t>Arrotex</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dirty="0" err="1">
                          <a:effectLst/>
                          <a:latin typeface="Arial" panose="020B0604020202020204" pitchFamily="34" charset="0"/>
                          <a:ea typeface="Aptos" panose="020B0004020202020204" pitchFamily="34" charset="0"/>
                          <a:cs typeface="Aptos" panose="020B0004020202020204" pitchFamily="34" charset="0"/>
                        </a:rPr>
                        <a:t>Hypera</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08711160"/>
                  </a:ext>
                </a:extLst>
              </a:tr>
              <a:tr h="252160">
                <a:tc>
                  <a:txBody>
                    <a:bodyPr/>
                    <a:lstStyle/>
                    <a:p>
                      <a:pPr>
                        <a:buNone/>
                      </a:pPr>
                      <a:r>
                        <a:rPr lang="en-IN" sz="1000" b="1" dirty="0" err="1">
                          <a:effectLst/>
                          <a:latin typeface="Arial" panose="020B0604020202020204" pitchFamily="34" charset="0"/>
                          <a:ea typeface="Aptos" panose="020B0004020202020204" pitchFamily="34" charset="0"/>
                          <a:cs typeface="Aptos" panose="020B0004020202020204" pitchFamily="34" charset="0"/>
                        </a:rPr>
                        <a:t>Biogaran</a:t>
                      </a:r>
                      <a:r>
                        <a:rPr lang="en-IN" sz="1000" b="1" dirty="0">
                          <a:effectLst/>
                          <a:latin typeface="Arial" panose="020B0604020202020204" pitchFamily="34" charset="0"/>
                          <a:ea typeface="Aptos" panose="020B0004020202020204" pitchFamily="34" charset="0"/>
                          <a:cs typeface="Aptos" panose="020B0004020202020204" pitchFamily="34" charset="0"/>
                        </a:rPr>
                        <a:t> (Suma, </a:t>
                      </a:r>
                      <a:r>
                        <a:rPr lang="en-IN" sz="1000" b="1" dirty="0" err="1">
                          <a:effectLst/>
                          <a:latin typeface="Arial" panose="020B0604020202020204" pitchFamily="34" charset="0"/>
                          <a:ea typeface="Aptos" panose="020B0004020202020204" pitchFamily="34" charset="0"/>
                          <a:cs typeface="Aptos" panose="020B0004020202020204" pitchFamily="34" charset="0"/>
                        </a:rPr>
                        <a:t>PipTaz</a:t>
                      </a:r>
                      <a:r>
                        <a:rPr lang="en-IN" sz="1000" b="1" dirty="0">
                          <a:effectLst/>
                          <a:latin typeface="Arial" panose="020B0604020202020204" pitchFamily="34" charset="0"/>
                          <a:ea typeface="Aptos" panose="020B0004020202020204" pitchFamily="34" charset="0"/>
                          <a:cs typeface="Aptos" panose="020B0004020202020204" pitchFamily="34" charset="0"/>
                        </a:rPr>
                        <a:t>)</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dirty="0">
                          <a:effectLst/>
                          <a:latin typeface="Arial" panose="020B0604020202020204" pitchFamily="34" charset="0"/>
                          <a:ea typeface="Aptos" panose="020B0004020202020204" pitchFamily="34" charset="0"/>
                          <a:cs typeface="Aptos" panose="020B0004020202020204" pitchFamily="34" charset="0"/>
                        </a:rPr>
                        <a:t>Kuwait/ Qatar (Gulf Care)</a:t>
                      </a:r>
                      <a:endParaRPr lang="en-IN" sz="1100" b="1"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effectLst/>
                          <a:latin typeface="Arial" panose="020B0604020202020204" pitchFamily="34" charset="0"/>
                          <a:ea typeface="Aptos" panose="020B0004020202020204" pitchFamily="34" charset="0"/>
                          <a:cs typeface="Aptos" panose="020B0004020202020204" pitchFamily="34" charset="0"/>
                        </a:rPr>
                        <a:t>Lupin</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dirty="0">
                          <a:effectLst/>
                          <a:latin typeface="Arial" panose="020B0604020202020204" pitchFamily="34" charset="0"/>
                          <a:ea typeface="Aptos" panose="020B0004020202020204" pitchFamily="34" charset="0"/>
                          <a:cs typeface="Aptos" panose="020B0004020202020204" pitchFamily="34" charset="0"/>
                        </a:rPr>
                        <a:t>R Positive</a:t>
                      </a:r>
                      <a:endParaRPr lang="en-IN" sz="1100" b="1"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490362456"/>
                  </a:ext>
                </a:extLst>
              </a:tr>
              <a:tr h="252160">
                <a:tc>
                  <a:txBody>
                    <a:bodyPr/>
                    <a:lstStyle/>
                    <a:p>
                      <a:pPr>
                        <a:buNone/>
                      </a:pPr>
                      <a:r>
                        <a:rPr lang="en-IN" sz="1000" dirty="0" err="1">
                          <a:effectLst/>
                          <a:latin typeface="Arial" panose="020B0604020202020204" pitchFamily="34" charset="0"/>
                          <a:ea typeface="Aptos" panose="020B0004020202020204" pitchFamily="34" charset="0"/>
                          <a:cs typeface="Aptos" panose="020B0004020202020204" pitchFamily="34" charset="0"/>
                        </a:rPr>
                        <a:t>Cyndea</a:t>
                      </a:r>
                      <a:r>
                        <a:rPr lang="en-IN" sz="1000" dirty="0">
                          <a:effectLst/>
                          <a:latin typeface="Arial" panose="020B0604020202020204" pitchFamily="34" charset="0"/>
                          <a:ea typeface="Aptos" panose="020B0004020202020204" pitchFamily="34" charset="0"/>
                          <a:cs typeface="Aptos" panose="020B0004020202020204" pitchFamily="34" charset="0"/>
                        </a:rPr>
                        <a:t>/ </a:t>
                      </a:r>
                      <a:r>
                        <a:rPr lang="en-IN" sz="1000" dirty="0" err="1">
                          <a:effectLst/>
                          <a:latin typeface="Arial" panose="020B0604020202020204" pitchFamily="34" charset="0"/>
                          <a:ea typeface="Aptos" panose="020B0004020202020204" pitchFamily="34" charset="0"/>
                          <a:cs typeface="Aptos" panose="020B0004020202020204" pitchFamily="34" charset="0"/>
                        </a:rPr>
                        <a:t>Cinfa</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dirty="0">
                          <a:effectLst/>
                          <a:latin typeface="Arial" panose="020B0604020202020204" pitchFamily="34" charset="0"/>
                          <a:ea typeface="Aptos" panose="020B0004020202020204" pitchFamily="34" charset="0"/>
                          <a:cs typeface="Aptos" panose="020B0004020202020204" pitchFamily="34" charset="0"/>
                        </a:rPr>
                        <a:t>UAE (Monograph)</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a:solidFill>
                            <a:srgbClr val="215F9A"/>
                          </a:solidFill>
                          <a:effectLst/>
                          <a:latin typeface="Arial" panose="020B0604020202020204" pitchFamily="34" charset="0"/>
                          <a:ea typeface="Aptos" panose="020B0004020202020204" pitchFamily="34" charset="0"/>
                          <a:cs typeface="Aptos" panose="020B0004020202020204" pitchFamily="34" charset="0"/>
                        </a:rPr>
                        <a:t>APAC</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dirty="0" err="1">
                          <a:effectLst/>
                          <a:latin typeface="Arial" panose="020B0604020202020204" pitchFamily="34" charset="0"/>
                          <a:ea typeface="Aptos" panose="020B0004020202020204" pitchFamily="34" charset="0"/>
                          <a:cs typeface="Aptos" panose="020B0004020202020204" pitchFamily="34" charset="0"/>
                        </a:rPr>
                        <a:t>Xeina</a:t>
                      </a:r>
                      <a:r>
                        <a:rPr lang="en-IN" sz="1100" b="1" dirty="0">
                          <a:effectLst/>
                          <a:latin typeface="Arial" panose="020B0604020202020204" pitchFamily="34" charset="0"/>
                          <a:ea typeface="Aptos" panose="020B0004020202020204" pitchFamily="34" charset="0"/>
                          <a:cs typeface="Aptos" panose="020B0004020202020204" pitchFamily="34" charset="0"/>
                        </a:rPr>
                        <a:t> Drugs</a:t>
                      </a:r>
                      <a:endParaRPr lang="en-IN" sz="1100" b="1"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49836931"/>
                  </a:ext>
                </a:extLst>
              </a:tr>
              <a:tr h="252160">
                <a:tc>
                  <a:txBody>
                    <a:bodyPr/>
                    <a:lstStyle/>
                    <a:p>
                      <a:pPr>
                        <a:buNone/>
                      </a:pPr>
                      <a:r>
                        <a:rPr lang="en-IN" sz="1000" b="1" dirty="0">
                          <a:effectLst/>
                          <a:latin typeface="Arial" panose="020B0604020202020204" pitchFamily="34" charset="0"/>
                          <a:ea typeface="Aptos" panose="020B0004020202020204" pitchFamily="34" charset="0"/>
                          <a:cs typeface="Aptos" panose="020B0004020202020204" pitchFamily="34" charset="0"/>
                        </a:rPr>
                        <a:t>Strides UK (Suma)</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dirty="0">
                          <a:solidFill>
                            <a:srgbClr val="215F9A"/>
                          </a:solidFill>
                          <a:effectLst/>
                          <a:latin typeface="Arial" panose="020B0604020202020204" pitchFamily="34" charset="0"/>
                          <a:ea typeface="Aptos" panose="020B0004020202020204" pitchFamily="34" charset="0"/>
                          <a:cs typeface="Aptos" panose="020B0004020202020204" pitchFamily="34" charset="0"/>
                        </a:rPr>
                        <a:t>CIS</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dirty="0">
                          <a:effectLst/>
                          <a:latin typeface="Arial" panose="020B0604020202020204" pitchFamily="34" charset="0"/>
                          <a:ea typeface="Aptos" panose="020B0004020202020204" pitchFamily="34" charset="0"/>
                          <a:cs typeface="Aptos" panose="020B0004020202020204" pitchFamily="34" charset="0"/>
                        </a:rPr>
                        <a:t>Hongkong (Jacobson)</a:t>
                      </a:r>
                      <a:endParaRPr lang="en-IN" sz="1100" b="1"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66464043"/>
                  </a:ext>
                </a:extLst>
              </a:tr>
              <a:tr h="252160">
                <a:tc>
                  <a:txBody>
                    <a:bodyPr/>
                    <a:lstStyle/>
                    <a:p>
                      <a:pPr>
                        <a:buNone/>
                      </a:pPr>
                      <a:r>
                        <a:rPr lang="en-IN" sz="1000" b="1" dirty="0">
                          <a:effectLst/>
                          <a:latin typeface="Arial" panose="020B0604020202020204" pitchFamily="34" charset="0"/>
                          <a:ea typeface="Aptos" panose="020B0004020202020204" pitchFamily="34" charset="0"/>
                          <a:cs typeface="Aptos" panose="020B0004020202020204" pitchFamily="34" charset="0"/>
                        </a:rPr>
                        <a:t>Delbert (Pen-G)</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dirty="0">
                          <a:effectLst/>
                          <a:latin typeface="Arial" panose="020B0604020202020204" pitchFamily="34" charset="0"/>
                          <a:ea typeface="Aptos" panose="020B0004020202020204" pitchFamily="34" charset="0"/>
                          <a:cs typeface="Aptos" panose="020B0004020202020204" pitchFamily="34" charset="0"/>
                        </a:rPr>
                        <a:t>Belarus (</a:t>
                      </a:r>
                      <a:r>
                        <a:rPr lang="en-IN" sz="1100" dirty="0" err="1">
                          <a:effectLst/>
                          <a:latin typeface="Arial" panose="020B0604020202020204" pitchFamily="34" charset="0"/>
                          <a:ea typeface="Aptos" panose="020B0004020202020204" pitchFamily="34" charset="0"/>
                          <a:cs typeface="Aptos" panose="020B0004020202020204" pitchFamily="34" charset="0"/>
                        </a:rPr>
                        <a:t>Bizma</a:t>
                      </a:r>
                      <a:r>
                        <a:rPr lang="en-IN" sz="1100" dirty="0">
                          <a:effectLst/>
                          <a:latin typeface="Arial" panose="020B0604020202020204" pitchFamily="34" charset="0"/>
                          <a:ea typeface="Aptos" panose="020B0004020202020204" pitchFamily="34" charset="0"/>
                          <a:cs typeface="Aptos" panose="020B0004020202020204" pitchFamily="34" charset="0"/>
                        </a:rPr>
                        <a:t>)</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effectLst/>
                          <a:latin typeface="Arial" panose="020B0604020202020204" pitchFamily="34" charset="0"/>
                          <a:ea typeface="Aptos" panose="020B0004020202020204" pitchFamily="34" charset="0"/>
                          <a:cs typeface="Aptos" panose="020B0004020202020204" pitchFamily="34" charset="0"/>
                        </a:rPr>
                        <a:t>Singapore, APAC (DKSH)</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352435317"/>
                  </a:ext>
                </a:extLst>
              </a:tr>
              <a:tr h="252160">
                <a:tc>
                  <a:txBody>
                    <a:bodyPr/>
                    <a:lstStyle/>
                    <a:p>
                      <a:pPr>
                        <a:buNone/>
                      </a:pPr>
                      <a:r>
                        <a:rPr lang="en-IN" sz="1000" b="1" dirty="0">
                          <a:effectLst/>
                          <a:latin typeface="Arial" panose="020B0604020202020204" pitchFamily="34" charset="0"/>
                          <a:ea typeface="Aptos" panose="020B0004020202020204" pitchFamily="34" charset="0"/>
                          <a:cs typeface="Aptos" panose="020B0004020202020204" pitchFamily="34" charset="0"/>
                        </a:rPr>
                        <a:t>Polpharma (</a:t>
                      </a:r>
                      <a:r>
                        <a:rPr lang="en-IN" sz="1000" b="1" dirty="0" err="1">
                          <a:effectLst/>
                          <a:latin typeface="Arial" panose="020B0604020202020204" pitchFamily="34" charset="0"/>
                          <a:ea typeface="Aptos" panose="020B0004020202020204" pitchFamily="34" charset="0"/>
                          <a:cs typeface="Aptos" panose="020B0004020202020204" pitchFamily="34" charset="0"/>
                        </a:rPr>
                        <a:t>Setmal</a:t>
                      </a:r>
                      <a:r>
                        <a:rPr lang="en-IN" sz="1000" b="1" dirty="0">
                          <a:effectLst/>
                          <a:latin typeface="Arial" panose="020B0604020202020204" pitchFamily="34" charset="0"/>
                          <a:ea typeface="Aptos" panose="020B0004020202020204" pitchFamily="34" charset="0"/>
                          <a:cs typeface="Aptos" panose="020B0004020202020204" pitchFamily="34" charset="0"/>
                        </a:rPr>
                        <a:t>, </a:t>
                      </a:r>
                      <a:r>
                        <a:rPr lang="en-IN" sz="1000" b="1" dirty="0" err="1">
                          <a:effectLst/>
                          <a:latin typeface="Arial" panose="020B0604020202020204" pitchFamily="34" charset="0"/>
                          <a:ea typeface="Aptos" panose="020B0004020202020204" pitchFamily="34" charset="0"/>
                          <a:cs typeface="Aptos" panose="020B0004020202020204" pitchFamily="34" charset="0"/>
                        </a:rPr>
                        <a:t>Difle</a:t>
                      </a:r>
                      <a:r>
                        <a:rPr lang="en-IN" sz="1000" b="1" dirty="0">
                          <a:effectLst/>
                          <a:latin typeface="Arial" panose="020B0604020202020204" pitchFamily="34" charset="0"/>
                          <a:ea typeface="Aptos" panose="020B0004020202020204" pitchFamily="34" charset="0"/>
                          <a:cs typeface="Aptos" panose="020B0004020202020204" pitchFamily="34" charset="0"/>
                        </a:rPr>
                        <a:t>++)</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dirty="0">
                          <a:effectLst/>
                          <a:latin typeface="Arial" panose="020B0604020202020204" pitchFamily="34" charset="0"/>
                          <a:ea typeface="Aptos" panose="020B0004020202020204" pitchFamily="34" charset="0"/>
                          <a:cs typeface="Aptos" panose="020B0004020202020204" pitchFamily="34" charset="0"/>
                        </a:rPr>
                        <a:t>Israel (Unipharm)</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effectLst/>
                          <a:latin typeface="Arial" panose="020B0604020202020204" pitchFamily="34" charset="0"/>
                          <a:ea typeface="Aptos" panose="020B0004020202020204" pitchFamily="34" charset="0"/>
                          <a:cs typeface="Aptos" panose="020B0004020202020204" pitchFamily="34" charset="0"/>
                        </a:rPr>
                        <a:t>Philippines (Ambica)</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225669077"/>
                  </a:ext>
                </a:extLst>
              </a:tr>
              <a:tr h="252160">
                <a:tc>
                  <a:txBody>
                    <a:bodyPr/>
                    <a:lstStyle/>
                    <a:p>
                      <a:pPr>
                        <a:buNone/>
                      </a:pPr>
                      <a:r>
                        <a:rPr lang="en-IN" sz="1000" dirty="0">
                          <a:effectLst/>
                          <a:latin typeface="Arial" panose="020B0604020202020204" pitchFamily="34" charset="0"/>
                          <a:ea typeface="Aptos" panose="020B0004020202020204" pitchFamily="34" charset="0"/>
                          <a:cs typeface="Aptos" panose="020B0004020202020204" pitchFamily="34" charset="0"/>
                        </a:rPr>
                        <a:t>G.L. Pharma (Austria)</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dirty="0">
                          <a:effectLst/>
                          <a:latin typeface="Arial" panose="020B0604020202020204" pitchFamily="34" charset="0"/>
                          <a:ea typeface="Aptos" panose="020B0004020202020204" pitchFamily="34" charset="0"/>
                          <a:cs typeface="Aptos" panose="020B0004020202020204" pitchFamily="34" charset="0"/>
                        </a:rPr>
                        <a:t>Israel (SK Pharma / K.S. Kim Intl)</a:t>
                      </a:r>
                      <a:endParaRPr lang="en-IN" sz="1100" b="1"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effectLst/>
                          <a:latin typeface="Arial" panose="020B0604020202020204" pitchFamily="34" charset="0"/>
                          <a:ea typeface="Aptos" panose="020B0004020202020204" pitchFamily="34" charset="0"/>
                          <a:cs typeface="Aptos" panose="020B0004020202020204" pitchFamily="34" charset="0"/>
                        </a:rPr>
                        <a:t>APAC (Scigen)</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551205002"/>
                  </a:ext>
                </a:extLst>
              </a:tr>
              <a:tr h="252160">
                <a:tc>
                  <a:txBody>
                    <a:bodyPr/>
                    <a:lstStyle/>
                    <a:p>
                      <a:pPr>
                        <a:buNone/>
                      </a:pPr>
                      <a:r>
                        <a:rPr lang="en-IN" sz="1100" b="1" dirty="0" err="1">
                          <a:effectLst/>
                          <a:latin typeface="Arial" panose="020B0604020202020204" pitchFamily="34" charset="0"/>
                          <a:ea typeface="Aptos" panose="020B0004020202020204" pitchFamily="34" charset="0"/>
                          <a:cs typeface="Aptos" panose="020B0004020202020204" pitchFamily="34" charset="0"/>
                        </a:rPr>
                        <a:t>A.Forall</a:t>
                      </a:r>
                      <a:r>
                        <a:rPr lang="en-IN" sz="1100" b="1" dirty="0">
                          <a:effectLst/>
                          <a:latin typeface="Arial" panose="020B0604020202020204" pitchFamily="34" charset="0"/>
                          <a:ea typeface="Aptos" panose="020B0004020202020204" pitchFamily="34" charset="0"/>
                          <a:cs typeface="Aptos" panose="020B0004020202020204" pitchFamily="34" charset="0"/>
                        </a:rPr>
                        <a:t> (Belgium)</a:t>
                      </a:r>
                      <a:endParaRPr lang="en-IN" sz="1400" b="1"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dirty="0">
                          <a:solidFill>
                            <a:srgbClr val="215F9A"/>
                          </a:solidFill>
                          <a:effectLst/>
                          <a:latin typeface="Arial" panose="020B0604020202020204" pitchFamily="34" charset="0"/>
                          <a:ea typeface="Aptos" panose="020B0004020202020204" pitchFamily="34" charset="0"/>
                          <a:cs typeface="Aptos" panose="020B0004020202020204" pitchFamily="34" charset="0"/>
                        </a:rPr>
                        <a:t>Africa</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effectLst/>
                          <a:latin typeface="Arial" panose="020B0604020202020204" pitchFamily="34" charset="0"/>
                          <a:ea typeface="Aptos" panose="020B0004020202020204" pitchFamily="34" charset="0"/>
                          <a:cs typeface="Aptos" panose="020B0004020202020204" pitchFamily="34" charset="0"/>
                        </a:rPr>
                        <a:t>Thailand (Berlin Pharma)</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75568899"/>
                  </a:ext>
                </a:extLst>
              </a:tr>
              <a:tr h="252160">
                <a:tc>
                  <a:txBody>
                    <a:bodyPr/>
                    <a:lstStyle/>
                    <a:p>
                      <a:pPr>
                        <a:buNone/>
                      </a:pPr>
                      <a:r>
                        <a:rPr lang="en-IN" sz="1100" b="1" dirty="0">
                          <a:solidFill>
                            <a:srgbClr val="215F9A"/>
                          </a:solidFill>
                          <a:effectLst/>
                          <a:latin typeface="Arial" panose="020B0604020202020204" pitchFamily="34" charset="0"/>
                          <a:ea typeface="Aptos" panose="020B0004020202020204" pitchFamily="34" charset="0"/>
                          <a:cs typeface="Aptos" panose="020B0004020202020204" pitchFamily="34" charset="0"/>
                        </a:rPr>
                        <a:t>Canada</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dirty="0">
                          <a:effectLst/>
                          <a:latin typeface="Arial" panose="020B0604020202020204" pitchFamily="34" charset="0"/>
                          <a:ea typeface="Aptos" panose="020B0004020202020204" pitchFamily="34" charset="0"/>
                          <a:cs typeface="Aptos" panose="020B0004020202020204" pitchFamily="34" charset="0"/>
                        </a:rPr>
                        <a:t> Strides Africa </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a:effectLst/>
                          <a:latin typeface="Arial" panose="020B0604020202020204" pitchFamily="34" charset="0"/>
                          <a:ea typeface="Aptos" panose="020B0004020202020204" pitchFamily="34" charset="0"/>
                          <a:cs typeface="Aptos" panose="020B0004020202020204" pitchFamily="34" charset="0"/>
                        </a:rPr>
                        <a:t>Taiwan (UBI)</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07477366"/>
                  </a:ext>
                </a:extLst>
              </a:tr>
              <a:tr h="252160">
                <a:tc>
                  <a:txBody>
                    <a:bodyPr/>
                    <a:lstStyle/>
                    <a:p>
                      <a:pPr>
                        <a:buNone/>
                      </a:pPr>
                      <a:r>
                        <a:rPr lang="en-IN" sz="1000" b="1" dirty="0" err="1">
                          <a:effectLst/>
                          <a:latin typeface="Arial" panose="020B0604020202020204" pitchFamily="34" charset="0"/>
                          <a:ea typeface="Aptos" panose="020B0004020202020204" pitchFamily="34" charset="0"/>
                          <a:cs typeface="Aptos" panose="020B0004020202020204" pitchFamily="34" charset="0"/>
                        </a:rPr>
                        <a:t>Sterimax</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dirty="0">
                          <a:effectLst/>
                          <a:latin typeface="Arial" panose="020B0604020202020204" pitchFamily="34" charset="0"/>
                          <a:ea typeface="Aptos" panose="020B0004020202020204" pitchFamily="34" charset="0"/>
                          <a:cs typeface="Aptos" panose="020B0004020202020204" pitchFamily="34" charset="0"/>
                        </a:rPr>
                        <a:t>Kenya (Dawa Group)</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a:effectLst/>
                          <a:latin typeface="Arial" panose="020B0604020202020204" pitchFamily="34" charset="0"/>
                          <a:ea typeface="Aptos" panose="020B0004020202020204" pitchFamily="34" charset="0"/>
                          <a:cs typeface="Aptos" panose="020B0004020202020204" pitchFamily="34" charset="0"/>
                        </a:rPr>
                        <a:t>Taiwan (Nova Medical)</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694272430"/>
                  </a:ext>
                </a:extLst>
              </a:tr>
              <a:tr h="252160">
                <a:tc>
                  <a:txBody>
                    <a:bodyPr/>
                    <a:lstStyle/>
                    <a:p>
                      <a:pPr>
                        <a:buNone/>
                      </a:pPr>
                      <a:r>
                        <a:rPr lang="en-IN" sz="1000" b="1" dirty="0">
                          <a:effectLst/>
                          <a:latin typeface="Arial" panose="020B0604020202020204" pitchFamily="34" charset="0"/>
                          <a:ea typeface="Aptos" panose="020B0004020202020204" pitchFamily="34" charset="0"/>
                          <a:cs typeface="Aptos" panose="020B0004020202020204" pitchFamily="34" charset="0"/>
                        </a:rPr>
                        <a:t>Seaford Pharma</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dirty="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effectLst/>
                          <a:latin typeface="Arial" panose="020B0604020202020204" pitchFamily="34" charset="0"/>
                          <a:ea typeface="Aptos" panose="020B0004020202020204" pitchFamily="34" charset="0"/>
                          <a:cs typeface="Aptos" panose="020B0004020202020204" pitchFamily="34" charset="0"/>
                        </a:rPr>
                        <a:t>Malaysia (Duopharma)</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14867730"/>
                  </a:ext>
                </a:extLst>
              </a:tr>
              <a:tr h="252160">
                <a:tc>
                  <a:txBody>
                    <a:bodyPr/>
                    <a:lstStyle/>
                    <a:p>
                      <a:pPr>
                        <a:buNone/>
                      </a:pPr>
                      <a:r>
                        <a:rPr lang="en-IN" sz="1000" dirty="0">
                          <a:effectLst/>
                          <a:latin typeface="Arial" panose="020B0604020202020204" pitchFamily="34" charset="0"/>
                          <a:ea typeface="Aptos" panose="020B0004020202020204" pitchFamily="34" charset="0"/>
                          <a:cs typeface="Aptos" panose="020B0004020202020204" pitchFamily="34" charset="0"/>
                        </a:rPr>
                        <a:t>Septa Pharma </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effectLst/>
                          <a:latin typeface="Arial" panose="020B0604020202020204" pitchFamily="34" charset="0"/>
                          <a:ea typeface="Aptos" panose="020B0004020202020204" pitchFamily="34" charset="0"/>
                          <a:cs typeface="Aptos" panose="020B0004020202020204" pitchFamily="34" charset="0"/>
                        </a:rPr>
                        <a:t>Vietnam (Ymed)</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222929349"/>
                  </a:ext>
                </a:extLst>
              </a:tr>
              <a:tr h="252160">
                <a:tc>
                  <a:txBody>
                    <a:bodyPr/>
                    <a:lstStyle/>
                    <a:p>
                      <a:pPr>
                        <a:buNone/>
                      </a:pPr>
                      <a:r>
                        <a:rPr lang="en-IN" sz="1000" dirty="0">
                          <a:effectLst/>
                          <a:latin typeface="Arial" panose="020B0604020202020204" pitchFamily="34" charset="0"/>
                          <a:ea typeface="Aptos" panose="020B0004020202020204" pitchFamily="34" charset="0"/>
                          <a:cs typeface="Aptos" panose="020B0004020202020204" pitchFamily="34" charset="0"/>
                        </a:rPr>
                        <a:t>Sandoz Canada</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effectLst/>
                          <a:latin typeface="Arial" panose="020B0604020202020204" pitchFamily="34" charset="0"/>
                          <a:ea typeface="Aptos" panose="020B0004020202020204" pitchFamily="34" charset="0"/>
                          <a:cs typeface="Aptos" panose="020B0004020202020204" pitchFamily="34" charset="0"/>
                        </a:rPr>
                        <a:t>Australia (BioCina)</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769836890"/>
                  </a:ext>
                </a:extLst>
              </a:tr>
              <a:tr h="252160">
                <a:tc>
                  <a:txBody>
                    <a:bodyPr/>
                    <a:lstStyle/>
                    <a:p>
                      <a:pPr>
                        <a:buNone/>
                      </a:pPr>
                      <a:r>
                        <a:rPr lang="en-IN" sz="1000" b="1" dirty="0">
                          <a:solidFill>
                            <a:srgbClr val="000000"/>
                          </a:solidFill>
                          <a:effectLst/>
                          <a:latin typeface="Calibri" panose="020F0502020204030204" pitchFamily="34" charset="0"/>
                          <a:ea typeface="Aptos" panose="020B0004020202020204" pitchFamily="34" charset="0"/>
                          <a:cs typeface="Aptos" panose="020B0004020202020204" pitchFamily="34" charset="0"/>
                        </a:rPr>
                        <a:t> </a:t>
                      </a:r>
                      <a:r>
                        <a:rPr lang="en-IN" sz="1000" b="1" dirty="0">
                          <a:effectLst/>
                          <a:latin typeface="Calibri" panose="020F0502020204030204" pitchFamily="34" charset="0"/>
                          <a:ea typeface="Aptos" panose="020B0004020202020204" pitchFamily="34" charset="0"/>
                          <a:cs typeface="Aptos" panose="020B0004020202020204" pitchFamily="34" charset="0"/>
                        </a:rPr>
                        <a:t>Marcan</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b="1" dirty="0">
                          <a:effectLst/>
                          <a:latin typeface="Arial" panose="020B0604020202020204" pitchFamily="34" charset="0"/>
                          <a:ea typeface="Aptos" panose="020B0004020202020204" pitchFamily="34" charset="0"/>
                          <a:cs typeface="Aptos" panose="020B0004020202020204" pitchFamily="34" charset="0"/>
                        </a:rPr>
                        <a:t>Monograph(SEA &amp; LATAM)</a:t>
                      </a:r>
                      <a:endParaRPr lang="en-IN" sz="1100" b="1"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102994005"/>
                  </a:ext>
                </a:extLst>
              </a:tr>
              <a:tr h="252160">
                <a:tc>
                  <a:txBody>
                    <a:bodyPr/>
                    <a:lstStyle/>
                    <a:p>
                      <a:pPr>
                        <a:buNone/>
                      </a:pPr>
                      <a:r>
                        <a:rPr lang="en-IN" sz="110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a:effectLst/>
                          <a:latin typeface="Arial" panose="020B0604020202020204" pitchFamily="34" charset="0"/>
                          <a:ea typeface="Aptos" panose="020B0004020202020204" pitchFamily="34" charset="0"/>
                          <a:cs typeface="Aptos" panose="020B0004020202020204" pitchFamily="34" charset="0"/>
                        </a:rPr>
                        <a:t>Thailand (Berlin Pharma)</a:t>
                      </a:r>
                      <a:endParaRPr lang="en-IN" sz="11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buNone/>
                      </a:pPr>
                      <a:r>
                        <a:rPr lang="en-IN" sz="1100" dirty="0">
                          <a:solidFill>
                            <a:srgbClr val="000000"/>
                          </a:solidFill>
                          <a:effectLst/>
                          <a:latin typeface="Calibri" panose="020F0502020204030204" pitchFamily="34" charset="0"/>
                          <a:ea typeface="Aptos" panose="020B0004020202020204" pitchFamily="34" charset="0"/>
                          <a:cs typeface="Aptos" panose="020B0004020202020204" pitchFamily="34" charset="0"/>
                        </a:rPr>
                        <a:t> </a:t>
                      </a:r>
                      <a:endParaRPr lang="en-IN" sz="11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968499685"/>
                  </a:ext>
                </a:extLst>
              </a:tr>
            </a:tbl>
          </a:graphicData>
        </a:graphic>
      </p:graphicFrame>
      <p:sp>
        <p:nvSpPr>
          <p:cNvPr id="6" name="Rectangle 5">
            <a:extLst>
              <a:ext uri="{FF2B5EF4-FFF2-40B4-BE49-F238E27FC236}">
                <a16:creationId xmlns:a16="http://schemas.microsoft.com/office/drawing/2014/main" id="{5E375178-D6B2-CC63-2F3D-155C4BC13C80}"/>
              </a:ext>
            </a:extLst>
          </p:cNvPr>
          <p:cNvSpPr/>
          <p:nvPr/>
        </p:nvSpPr>
        <p:spPr>
          <a:xfrm>
            <a:off x="315686" y="6379029"/>
            <a:ext cx="6923314" cy="2503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N" b="1" dirty="0">
                <a:solidFill>
                  <a:schemeClr val="tx1"/>
                </a:solidFill>
              </a:rPr>
              <a:t>Partners signed/ in discussion in bold</a:t>
            </a:r>
          </a:p>
        </p:txBody>
      </p:sp>
    </p:spTree>
    <p:extLst>
      <p:ext uri="{BB962C8B-B14F-4D97-AF65-F5344CB8AC3E}">
        <p14:creationId xmlns:p14="http://schemas.microsoft.com/office/powerpoint/2010/main" val="3348280592"/>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7ED22-F1AD-481D-9300-962CE6CA745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D0F3064-85D6-BAC5-10B4-6AA1262B01E3}"/>
              </a:ext>
            </a:extLst>
          </p:cNvPr>
          <p:cNvSpPr txBox="1">
            <a:spLocks/>
          </p:cNvSpPr>
          <p:nvPr/>
        </p:nvSpPr>
        <p:spPr>
          <a:xfrm>
            <a:off x="237067" y="134093"/>
            <a:ext cx="9321800" cy="78030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t>Current Opportunity </a:t>
            </a:r>
            <a:endParaRPr lang="en-IN" sz="2400" dirty="0"/>
          </a:p>
        </p:txBody>
      </p:sp>
      <p:graphicFrame>
        <p:nvGraphicFramePr>
          <p:cNvPr id="3" name="Table 2">
            <a:extLst>
              <a:ext uri="{FF2B5EF4-FFF2-40B4-BE49-F238E27FC236}">
                <a16:creationId xmlns:a16="http://schemas.microsoft.com/office/drawing/2014/main" id="{89239581-FD16-BFE0-34DC-3EE0E12A2037}"/>
              </a:ext>
            </a:extLst>
          </p:cNvPr>
          <p:cNvGraphicFramePr>
            <a:graphicFrameLocks noGrp="1"/>
          </p:cNvGraphicFramePr>
          <p:nvPr/>
        </p:nvGraphicFramePr>
        <p:xfrm>
          <a:off x="179494" y="1201142"/>
          <a:ext cx="11914535" cy="5584599"/>
        </p:xfrm>
        <a:graphic>
          <a:graphicData uri="http://schemas.openxmlformats.org/drawingml/2006/table">
            <a:tbl>
              <a:tblPr firstRow="1" bandRow="1">
                <a:tableStyleId>{5C22544A-7EE6-4342-B048-85BDC9FD1C3A}</a:tableStyleId>
              </a:tblPr>
              <a:tblGrid>
                <a:gridCol w="866141">
                  <a:extLst>
                    <a:ext uri="{9D8B030D-6E8A-4147-A177-3AD203B41FA5}">
                      <a16:colId xmlns:a16="http://schemas.microsoft.com/office/drawing/2014/main" val="1791352312"/>
                    </a:ext>
                  </a:extLst>
                </a:gridCol>
                <a:gridCol w="966733">
                  <a:extLst>
                    <a:ext uri="{9D8B030D-6E8A-4147-A177-3AD203B41FA5}">
                      <a16:colId xmlns:a16="http://schemas.microsoft.com/office/drawing/2014/main" val="3473522125"/>
                    </a:ext>
                  </a:extLst>
                </a:gridCol>
                <a:gridCol w="1201586">
                  <a:extLst>
                    <a:ext uri="{9D8B030D-6E8A-4147-A177-3AD203B41FA5}">
                      <a16:colId xmlns:a16="http://schemas.microsoft.com/office/drawing/2014/main" val="9395572"/>
                    </a:ext>
                  </a:extLst>
                </a:gridCol>
                <a:gridCol w="1346679">
                  <a:extLst>
                    <a:ext uri="{9D8B030D-6E8A-4147-A177-3AD203B41FA5}">
                      <a16:colId xmlns:a16="http://schemas.microsoft.com/office/drawing/2014/main" val="212293814"/>
                    </a:ext>
                  </a:extLst>
                </a:gridCol>
                <a:gridCol w="1358930">
                  <a:extLst>
                    <a:ext uri="{9D8B030D-6E8A-4147-A177-3AD203B41FA5}">
                      <a16:colId xmlns:a16="http://schemas.microsoft.com/office/drawing/2014/main" val="2607591824"/>
                    </a:ext>
                  </a:extLst>
                </a:gridCol>
                <a:gridCol w="3921745">
                  <a:extLst>
                    <a:ext uri="{9D8B030D-6E8A-4147-A177-3AD203B41FA5}">
                      <a16:colId xmlns:a16="http://schemas.microsoft.com/office/drawing/2014/main" val="3960353195"/>
                    </a:ext>
                  </a:extLst>
                </a:gridCol>
                <a:gridCol w="805649">
                  <a:extLst>
                    <a:ext uri="{9D8B030D-6E8A-4147-A177-3AD203B41FA5}">
                      <a16:colId xmlns:a16="http://schemas.microsoft.com/office/drawing/2014/main" val="1027064490"/>
                    </a:ext>
                  </a:extLst>
                </a:gridCol>
                <a:gridCol w="723536">
                  <a:extLst>
                    <a:ext uri="{9D8B030D-6E8A-4147-A177-3AD203B41FA5}">
                      <a16:colId xmlns:a16="http://schemas.microsoft.com/office/drawing/2014/main" val="2248122677"/>
                    </a:ext>
                  </a:extLst>
                </a:gridCol>
                <a:gridCol w="723536">
                  <a:extLst>
                    <a:ext uri="{9D8B030D-6E8A-4147-A177-3AD203B41FA5}">
                      <a16:colId xmlns:a16="http://schemas.microsoft.com/office/drawing/2014/main" val="1698924302"/>
                    </a:ext>
                  </a:extLst>
                </a:gridCol>
              </a:tblGrid>
              <a:tr h="271082">
                <a:tc>
                  <a:txBody>
                    <a:bodyPr/>
                    <a:lstStyle/>
                    <a:p>
                      <a:r>
                        <a:rPr lang="en-IN" sz="1200">
                          <a:solidFill>
                            <a:srgbClr val="92D050"/>
                          </a:solidFill>
                          <a:latin typeface="+mn-lt"/>
                        </a:rPr>
                        <a:t>Stage</a:t>
                      </a:r>
                      <a:endParaRPr lang="en-IN" sz="1200">
                        <a:solidFill>
                          <a:srgbClr val="92D050"/>
                        </a:solidFill>
                        <a:latin typeface="+mn-lt"/>
                        <a:cs typeface="Aparajita" panose="02020603050405020304" pitchFamily="18" charset="0"/>
                      </a:endParaRPr>
                    </a:p>
                  </a:txBody>
                  <a:tcPr marL="36000" marR="36000" anchor="ctr"/>
                </a:tc>
                <a:tc>
                  <a:txBody>
                    <a:bodyPr/>
                    <a:lstStyle/>
                    <a:p>
                      <a:r>
                        <a:rPr lang="en-IN" sz="1200" dirty="0">
                          <a:solidFill>
                            <a:srgbClr val="92D050"/>
                          </a:solidFill>
                          <a:latin typeface="+mn-lt"/>
                        </a:rPr>
                        <a:t>BD lead</a:t>
                      </a:r>
                      <a:endParaRPr lang="en-IN" sz="1200" dirty="0">
                        <a:solidFill>
                          <a:srgbClr val="92D050"/>
                        </a:solidFill>
                        <a:latin typeface="+mn-lt"/>
                        <a:cs typeface="Aparajita"/>
                      </a:endParaRPr>
                    </a:p>
                  </a:txBody>
                  <a:tcPr marL="36000" marR="36000" anchor="ctr"/>
                </a:tc>
                <a:tc>
                  <a:txBody>
                    <a:bodyPr/>
                    <a:lstStyle/>
                    <a:p>
                      <a:r>
                        <a:rPr lang="en-IN" sz="1200" dirty="0">
                          <a:solidFill>
                            <a:srgbClr val="92D050"/>
                          </a:solidFill>
                          <a:latin typeface="+mn-lt"/>
                        </a:rPr>
                        <a:t>Country</a:t>
                      </a:r>
                      <a:endParaRPr lang="en-IN" sz="1200" dirty="0">
                        <a:solidFill>
                          <a:srgbClr val="92D050"/>
                        </a:solidFill>
                        <a:latin typeface="+mn-lt"/>
                        <a:cs typeface="Aparajita"/>
                      </a:endParaRPr>
                    </a:p>
                  </a:txBody>
                  <a:tcPr marL="36000" marR="36000" anchor="ctr"/>
                </a:tc>
                <a:tc>
                  <a:txBody>
                    <a:bodyPr/>
                    <a:lstStyle/>
                    <a:p>
                      <a:r>
                        <a:rPr lang="en-US" sz="1200" dirty="0">
                          <a:solidFill>
                            <a:srgbClr val="92D050"/>
                          </a:solidFill>
                          <a:latin typeface="+mn-lt"/>
                          <a:cs typeface="Aparajita"/>
                        </a:rPr>
                        <a:t>Partner</a:t>
                      </a:r>
                      <a:endParaRPr lang="en-IN" sz="1200" dirty="0">
                        <a:solidFill>
                          <a:srgbClr val="92D050"/>
                        </a:solidFill>
                        <a:latin typeface="+mn-lt"/>
                        <a:cs typeface="Aparajita"/>
                      </a:endParaRPr>
                    </a:p>
                  </a:txBody>
                  <a:tcPr marL="36000" marR="36000" anchor="ctr"/>
                </a:tc>
                <a:tc>
                  <a:txBody>
                    <a:bodyPr/>
                    <a:lstStyle/>
                    <a:p>
                      <a:r>
                        <a:rPr lang="en-US" sz="1200" dirty="0">
                          <a:solidFill>
                            <a:srgbClr val="92D050"/>
                          </a:solidFill>
                          <a:latin typeface="+mn-lt"/>
                          <a:cs typeface="Aparajita"/>
                        </a:rPr>
                        <a:t>Product</a:t>
                      </a:r>
                      <a:endParaRPr lang="en-IN" sz="1200" dirty="0">
                        <a:solidFill>
                          <a:srgbClr val="92D050"/>
                        </a:solidFill>
                        <a:latin typeface="+mn-lt"/>
                        <a:cs typeface="Aparajita"/>
                      </a:endParaRPr>
                    </a:p>
                  </a:txBody>
                  <a:tcPr marL="36000" marR="36000" anchor="ctr"/>
                </a:tc>
                <a:tc>
                  <a:txBody>
                    <a:bodyPr/>
                    <a:lstStyle/>
                    <a:p>
                      <a:r>
                        <a:rPr lang="en-IN" sz="1200" kern="1200" dirty="0">
                          <a:solidFill>
                            <a:srgbClr val="92D050"/>
                          </a:solidFill>
                          <a:latin typeface="+mn-lt"/>
                        </a:rPr>
                        <a:t>Monthly update – details</a:t>
                      </a:r>
                      <a:endParaRPr lang="en-IN" sz="1200" dirty="0">
                        <a:solidFill>
                          <a:srgbClr val="92D050"/>
                        </a:solidFill>
                        <a:latin typeface="+mn-lt"/>
                        <a:cs typeface="Aparajita"/>
                      </a:endParaRPr>
                    </a:p>
                  </a:txBody>
                  <a:tcPr marL="36000" marR="36000" anchor="ctr"/>
                </a:tc>
                <a:tc>
                  <a:txBody>
                    <a:bodyPr/>
                    <a:lstStyle/>
                    <a:p>
                      <a:r>
                        <a:rPr lang="en-IN" sz="1200" dirty="0">
                          <a:solidFill>
                            <a:srgbClr val="92D050"/>
                          </a:solidFill>
                          <a:latin typeface="+mn-lt"/>
                        </a:rPr>
                        <a:t>MSA/ Lic  ($m)</a:t>
                      </a:r>
                      <a:endParaRPr lang="en-IN" sz="1200" dirty="0">
                        <a:solidFill>
                          <a:srgbClr val="92D050"/>
                        </a:solidFill>
                        <a:latin typeface="+mn-lt"/>
                        <a:cs typeface="Aparajita"/>
                      </a:endParaRPr>
                    </a:p>
                  </a:txBody>
                  <a:tcPr marL="36000" marR="36000" anchor="ctr"/>
                </a:tc>
                <a:tc>
                  <a:txBody>
                    <a:bodyPr/>
                    <a:lstStyle/>
                    <a:p>
                      <a:r>
                        <a:rPr lang="en-IN" sz="1200" dirty="0">
                          <a:solidFill>
                            <a:srgbClr val="92D050"/>
                          </a:solidFill>
                          <a:latin typeface="+mn-lt"/>
                          <a:cs typeface="Aparajita" panose="02020603050405020304" pitchFamily="18" charset="0"/>
                        </a:rPr>
                        <a:t>Annual CSA, $ </a:t>
                      </a:r>
                      <a:endParaRPr lang="en-IN" sz="1200" dirty="0">
                        <a:solidFill>
                          <a:srgbClr val="92D050"/>
                        </a:solidFill>
                        <a:latin typeface="+mn-lt"/>
                        <a:cs typeface="Aparajita"/>
                      </a:endParaRPr>
                    </a:p>
                  </a:txBody>
                  <a:tcPr marL="36000" marR="36000" anchor="ctr"/>
                </a:tc>
                <a:tc>
                  <a:txBody>
                    <a:bodyPr/>
                    <a:lstStyle/>
                    <a:p>
                      <a:r>
                        <a:rPr lang="en-US" sz="1200" dirty="0">
                          <a:solidFill>
                            <a:srgbClr val="92D050"/>
                          </a:solidFill>
                          <a:latin typeface="+mn-lt"/>
                          <a:cs typeface="Aparajita"/>
                        </a:rPr>
                        <a:t>Expected launch </a:t>
                      </a:r>
                      <a:endParaRPr lang="en-IN" sz="1200" dirty="0">
                        <a:solidFill>
                          <a:srgbClr val="92D050"/>
                        </a:solidFill>
                        <a:latin typeface="+mn-lt"/>
                        <a:cs typeface="Aparajita"/>
                      </a:endParaRPr>
                    </a:p>
                  </a:txBody>
                  <a:tcPr marL="36000" marR="36000" anchor="ctr"/>
                </a:tc>
                <a:extLst>
                  <a:ext uri="{0D108BD9-81ED-4DB2-BD59-A6C34878D82A}">
                    <a16:rowId xmlns:a16="http://schemas.microsoft.com/office/drawing/2014/main" val="1523004602"/>
                  </a:ext>
                </a:extLst>
              </a:tr>
              <a:tr h="345153">
                <a:tc>
                  <a:txBody>
                    <a:bodyPr/>
                    <a:lstStyle/>
                    <a:p>
                      <a:pPr lvl="0">
                        <a:buNone/>
                      </a:pPr>
                      <a:r>
                        <a:rPr lang="en-IN" sz="1200" dirty="0">
                          <a:latin typeface="+mn-lt"/>
                          <a:cs typeface="Aparajita"/>
                        </a:rPr>
                        <a:t>Confident</a:t>
                      </a:r>
                    </a:p>
                  </a:txBody>
                  <a:tcPr anchor="ctr"/>
                </a:tc>
                <a:tc>
                  <a:txBody>
                    <a:bodyPr/>
                    <a:lstStyle/>
                    <a:p>
                      <a:pPr lvl="0">
                        <a:buNone/>
                      </a:pPr>
                      <a:endParaRPr lang="en-IN" sz="1200" dirty="0">
                        <a:solidFill>
                          <a:schemeClr val="tx1"/>
                        </a:solidFill>
                        <a:latin typeface="+mn-lt"/>
                        <a:cs typeface="Aparajita"/>
                      </a:endParaRPr>
                    </a:p>
                  </a:txBody>
                  <a:tcPr anchor="ctr"/>
                </a:tc>
                <a:tc>
                  <a:txBody>
                    <a:bodyPr/>
                    <a:lstStyle/>
                    <a:p>
                      <a:pPr lvl="0" algn="l">
                        <a:lnSpc>
                          <a:spcPct val="100000"/>
                        </a:lnSpc>
                        <a:spcBef>
                          <a:spcPts val="0"/>
                        </a:spcBef>
                        <a:spcAft>
                          <a:spcPts val="0"/>
                        </a:spcAft>
                        <a:buNone/>
                      </a:pPr>
                      <a:r>
                        <a:rPr lang="en-US" sz="1200" dirty="0">
                          <a:latin typeface="+mn-lt"/>
                        </a:rPr>
                        <a:t>KSA</a:t>
                      </a:r>
                    </a:p>
                  </a:txBody>
                  <a:tcPr anchor="ctr"/>
                </a:tc>
                <a:tc>
                  <a:txBody>
                    <a:bodyPr/>
                    <a:lstStyle/>
                    <a:p>
                      <a:pPr lvl="0" algn="l">
                        <a:lnSpc>
                          <a:spcPct val="100000"/>
                        </a:lnSpc>
                        <a:spcBef>
                          <a:spcPts val="0"/>
                        </a:spcBef>
                        <a:spcAft>
                          <a:spcPts val="0"/>
                        </a:spcAft>
                        <a:buNone/>
                      </a:pPr>
                      <a:r>
                        <a:rPr lang="en-US" sz="1200" dirty="0" err="1">
                          <a:latin typeface="+mn-lt"/>
                        </a:rPr>
                        <a:t>Keuro</a:t>
                      </a:r>
                      <a:endParaRPr lang="en-US" sz="1200" dirty="0">
                        <a:latin typeface="+mn-lt"/>
                      </a:endParaRPr>
                    </a:p>
                  </a:txBody>
                  <a:tcPr anchor="ctr"/>
                </a:tc>
                <a:tc>
                  <a:txBody>
                    <a:bodyPr/>
                    <a:lstStyle/>
                    <a:p>
                      <a:pPr lvl="0" algn="l">
                        <a:lnSpc>
                          <a:spcPct val="100000"/>
                        </a:lnSpc>
                        <a:spcBef>
                          <a:spcPts val="0"/>
                        </a:spcBef>
                        <a:spcAft>
                          <a:spcPts val="0"/>
                        </a:spcAft>
                        <a:buNone/>
                      </a:pPr>
                      <a:r>
                        <a:rPr lang="en-US" sz="1200" dirty="0" err="1">
                          <a:latin typeface="+mn-lt"/>
                        </a:rPr>
                        <a:t>PipTaz</a:t>
                      </a:r>
                      <a:endParaRPr lang="en-US" sz="1200" dirty="0">
                        <a:latin typeface="+mn-lt"/>
                      </a:endParaRPr>
                    </a:p>
                  </a:txBody>
                  <a:tcPr anchor="ctr"/>
                </a:tc>
                <a:tc>
                  <a:txBody>
                    <a:bodyPr/>
                    <a:lstStyle/>
                    <a:p>
                      <a:pPr fontAlgn="t">
                        <a:lnSpc>
                          <a:spcPts val="1500"/>
                        </a:lnSpc>
                        <a:buNone/>
                      </a:pPr>
                      <a:r>
                        <a:rPr lang="en-IN" sz="1200" b="0" i="0" dirty="0">
                          <a:effectLst/>
                          <a:latin typeface="+mn-lt"/>
                        </a:rPr>
                        <a:t>Dossier filed</a:t>
                      </a:r>
                    </a:p>
                  </a:txBody>
                  <a:tcPr/>
                </a:tc>
                <a:tc>
                  <a:txBody>
                    <a:bodyPr/>
                    <a:lstStyle/>
                    <a:p>
                      <a:pPr lvl="0">
                        <a:buNone/>
                      </a:pPr>
                      <a:endParaRPr lang="en-IN" sz="1200" dirty="0">
                        <a:latin typeface="+mn-lt"/>
                        <a:cs typeface="Aparajita"/>
                      </a:endParaRPr>
                    </a:p>
                  </a:txBody>
                  <a:tcPr anchor="ctr"/>
                </a:tc>
                <a:tc>
                  <a:txBody>
                    <a:bodyPr/>
                    <a:lstStyle/>
                    <a:p>
                      <a:pPr lvl="0">
                        <a:buNone/>
                      </a:pPr>
                      <a:r>
                        <a:rPr lang="en-IN" sz="1200" dirty="0">
                          <a:latin typeface="+mn-lt"/>
                          <a:cs typeface="Aparajita"/>
                        </a:rPr>
                        <a:t>0.3</a:t>
                      </a:r>
                    </a:p>
                  </a:txBody>
                  <a:tcPr anchor="ctr"/>
                </a:tc>
                <a:tc>
                  <a:txBody>
                    <a:bodyPr/>
                    <a:lstStyle/>
                    <a:p>
                      <a:pPr lvl="0">
                        <a:buNone/>
                      </a:pPr>
                      <a:r>
                        <a:rPr lang="en-IN" sz="1200" dirty="0">
                          <a:latin typeface="+mn-lt"/>
                          <a:cs typeface="Aparajita"/>
                        </a:rPr>
                        <a:t>FY28</a:t>
                      </a:r>
                    </a:p>
                  </a:txBody>
                  <a:tcPr anchor="ctr"/>
                </a:tc>
                <a:extLst>
                  <a:ext uri="{0D108BD9-81ED-4DB2-BD59-A6C34878D82A}">
                    <a16:rowId xmlns:a16="http://schemas.microsoft.com/office/drawing/2014/main" val="2789598778"/>
                  </a:ext>
                </a:extLst>
              </a:tr>
              <a:tr h="345153">
                <a:tc>
                  <a:txBody>
                    <a:bodyPr/>
                    <a:lstStyle/>
                    <a:p>
                      <a:pPr lvl="0">
                        <a:buNone/>
                      </a:pPr>
                      <a:r>
                        <a:rPr lang="en-IN" sz="1200" dirty="0">
                          <a:latin typeface="+mn-lt"/>
                          <a:cs typeface="Aparajita"/>
                        </a:rPr>
                        <a:t>Confident</a:t>
                      </a:r>
                    </a:p>
                  </a:txBody>
                  <a:tcPr anchor="ctr"/>
                </a:tc>
                <a:tc>
                  <a:txBody>
                    <a:bodyPr/>
                    <a:lstStyle/>
                    <a:p>
                      <a:pPr lvl="0">
                        <a:buNone/>
                      </a:pPr>
                      <a:endParaRPr lang="en-IN" sz="1200" dirty="0">
                        <a:solidFill>
                          <a:schemeClr val="tx1"/>
                        </a:solidFill>
                        <a:latin typeface="+mn-lt"/>
                        <a:cs typeface="Aparajita"/>
                      </a:endParaRPr>
                    </a:p>
                  </a:txBody>
                  <a:tcPr anchor="ctr"/>
                </a:tc>
                <a:tc>
                  <a:txBody>
                    <a:bodyPr/>
                    <a:lstStyle/>
                    <a:p>
                      <a:pPr lvl="0" algn="l">
                        <a:lnSpc>
                          <a:spcPct val="100000"/>
                        </a:lnSpc>
                        <a:spcBef>
                          <a:spcPts val="0"/>
                        </a:spcBef>
                        <a:spcAft>
                          <a:spcPts val="0"/>
                        </a:spcAft>
                        <a:buNone/>
                      </a:pPr>
                      <a:r>
                        <a:rPr lang="en-US" sz="1200" dirty="0">
                          <a:latin typeface="+mn-lt"/>
                        </a:rPr>
                        <a:t>KSA</a:t>
                      </a:r>
                    </a:p>
                  </a:txBody>
                  <a:tcPr anchor="ctr"/>
                </a:tc>
                <a:tc>
                  <a:txBody>
                    <a:bodyPr/>
                    <a:lstStyle/>
                    <a:p>
                      <a:pPr lvl="0" algn="l">
                        <a:lnSpc>
                          <a:spcPct val="100000"/>
                        </a:lnSpc>
                        <a:spcBef>
                          <a:spcPts val="0"/>
                        </a:spcBef>
                        <a:spcAft>
                          <a:spcPts val="0"/>
                        </a:spcAft>
                        <a:buNone/>
                      </a:pPr>
                      <a:r>
                        <a:rPr lang="en-US" sz="1200" dirty="0" err="1">
                          <a:latin typeface="+mn-lt"/>
                        </a:rPr>
                        <a:t>Keuro</a:t>
                      </a:r>
                      <a:endParaRPr lang="en-US" sz="1200" dirty="0">
                        <a:latin typeface="+mn-lt"/>
                      </a:endParaRPr>
                    </a:p>
                  </a:txBody>
                  <a:tcPr anchor="ctr"/>
                </a:tc>
                <a:tc>
                  <a:txBody>
                    <a:bodyPr/>
                    <a:lstStyle/>
                    <a:p>
                      <a:pPr lvl="0" algn="l">
                        <a:lnSpc>
                          <a:spcPct val="100000"/>
                        </a:lnSpc>
                        <a:spcBef>
                          <a:spcPts val="0"/>
                        </a:spcBef>
                        <a:spcAft>
                          <a:spcPts val="0"/>
                        </a:spcAft>
                        <a:buNone/>
                      </a:pPr>
                      <a:r>
                        <a:rPr lang="en-US" sz="1200" dirty="0" err="1">
                          <a:latin typeface="+mn-lt"/>
                        </a:rPr>
                        <a:t>Myco</a:t>
                      </a:r>
                      <a:endParaRPr lang="en-US" sz="1200" dirty="0">
                        <a:latin typeface="+mn-lt"/>
                      </a:endParaRPr>
                    </a:p>
                  </a:txBody>
                  <a:tcPr anchor="ctr"/>
                </a:tc>
                <a:tc>
                  <a:txBody>
                    <a:bodyPr/>
                    <a:lstStyle/>
                    <a:p>
                      <a:pPr fontAlgn="t">
                        <a:lnSpc>
                          <a:spcPts val="1500"/>
                        </a:lnSpc>
                        <a:buNone/>
                      </a:pPr>
                      <a:r>
                        <a:rPr lang="en-IN" sz="1200" b="0" i="0" dirty="0">
                          <a:effectLst/>
                          <a:latin typeface="+mn-lt"/>
                        </a:rPr>
                        <a:t>Dossier approved and launched</a:t>
                      </a:r>
                    </a:p>
                  </a:txBody>
                  <a:tcPr/>
                </a:tc>
                <a:tc>
                  <a:txBody>
                    <a:bodyPr/>
                    <a:lstStyle/>
                    <a:p>
                      <a:pPr lvl="0">
                        <a:buNone/>
                      </a:pPr>
                      <a:endParaRPr lang="en-IN" sz="1200" dirty="0">
                        <a:latin typeface="+mn-lt"/>
                        <a:cs typeface="Aparajita"/>
                      </a:endParaRPr>
                    </a:p>
                  </a:txBody>
                  <a:tcPr anchor="ctr"/>
                </a:tc>
                <a:tc>
                  <a:txBody>
                    <a:bodyPr/>
                    <a:lstStyle/>
                    <a:p>
                      <a:pPr lvl="0">
                        <a:buNone/>
                      </a:pPr>
                      <a:r>
                        <a:rPr lang="en-IN" sz="1200" dirty="0">
                          <a:latin typeface="+mn-lt"/>
                          <a:cs typeface="Aparajita"/>
                        </a:rPr>
                        <a:t>0.5</a:t>
                      </a:r>
                    </a:p>
                  </a:txBody>
                  <a:tcPr anchor="ctr"/>
                </a:tc>
                <a:tc>
                  <a:txBody>
                    <a:bodyPr/>
                    <a:lstStyle/>
                    <a:p>
                      <a:pPr lvl="0">
                        <a:buNone/>
                      </a:pPr>
                      <a:r>
                        <a:rPr lang="en-IN" sz="1200" dirty="0">
                          <a:latin typeface="+mn-lt"/>
                          <a:cs typeface="Aparajita"/>
                        </a:rPr>
                        <a:t>FY27</a:t>
                      </a:r>
                    </a:p>
                  </a:txBody>
                  <a:tcPr anchor="ctr"/>
                </a:tc>
                <a:extLst>
                  <a:ext uri="{0D108BD9-81ED-4DB2-BD59-A6C34878D82A}">
                    <a16:rowId xmlns:a16="http://schemas.microsoft.com/office/drawing/2014/main" val="1099156092"/>
                  </a:ext>
                </a:extLst>
              </a:tr>
              <a:tr h="345153">
                <a:tc>
                  <a:txBody>
                    <a:bodyPr/>
                    <a:lstStyle/>
                    <a:p>
                      <a:pPr lvl="0">
                        <a:buNone/>
                      </a:pPr>
                      <a:r>
                        <a:rPr lang="en-IN" sz="1200" dirty="0">
                          <a:latin typeface="+mn-lt"/>
                          <a:cs typeface="Aparajita"/>
                        </a:rPr>
                        <a:t>Confident</a:t>
                      </a:r>
                    </a:p>
                  </a:txBody>
                  <a:tcPr anchor="ctr"/>
                </a:tc>
                <a:tc>
                  <a:txBody>
                    <a:bodyPr/>
                    <a:lstStyle/>
                    <a:p>
                      <a:pPr lvl="0">
                        <a:buNone/>
                      </a:pPr>
                      <a:r>
                        <a:rPr lang="en-IN" sz="1200" dirty="0">
                          <a:solidFill>
                            <a:schemeClr val="tx1"/>
                          </a:solidFill>
                          <a:latin typeface="+mn-lt"/>
                          <a:cs typeface="Aparajita"/>
                        </a:rPr>
                        <a:t>Abhinav</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latin typeface="+mn-lt"/>
                          <a:cs typeface="Aparajita"/>
                        </a:rPr>
                        <a:t>UAE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latin typeface="+mn-lt"/>
                          <a:cs typeface="Aparajita"/>
                        </a:rPr>
                        <a:t>Monograph</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err="1">
                          <a:latin typeface="+mn-lt"/>
                          <a:cs typeface="Aparajita"/>
                        </a:rPr>
                        <a:t>Rifampin</a:t>
                      </a:r>
                      <a:endParaRPr lang="en-IN" sz="1200" dirty="0">
                        <a:latin typeface="+mn-lt"/>
                        <a:cs typeface="Aparajita"/>
                      </a:endParaRPr>
                    </a:p>
                  </a:txBody>
                  <a:tcPr anchor="ctr"/>
                </a:tc>
                <a:tc>
                  <a:txBody>
                    <a:bodyPr/>
                    <a:lstStyle/>
                    <a:p>
                      <a:pPr fontAlgn="t">
                        <a:lnSpc>
                          <a:spcPts val="1500"/>
                        </a:lnSpc>
                        <a:buNone/>
                      </a:pPr>
                      <a:r>
                        <a:rPr lang="en-IN" sz="1200" b="0" i="0" dirty="0">
                          <a:effectLst/>
                          <a:latin typeface="+mn-lt"/>
                        </a:rPr>
                        <a:t>Current US batches to be leveraged for filing</a:t>
                      </a:r>
                    </a:p>
                  </a:txBody>
                  <a:tcPr/>
                </a:tc>
                <a:tc>
                  <a:txBody>
                    <a:bodyPr/>
                    <a:lstStyle/>
                    <a:p>
                      <a:pPr lvl="0">
                        <a:buNone/>
                      </a:pPr>
                      <a:endParaRPr lang="en-IN" sz="1200" dirty="0">
                        <a:latin typeface="+mn-lt"/>
                        <a:cs typeface="Aparajita"/>
                      </a:endParaRPr>
                    </a:p>
                  </a:txBody>
                  <a:tcPr anchor="ctr"/>
                </a:tc>
                <a:tc>
                  <a:txBody>
                    <a:bodyPr/>
                    <a:lstStyle/>
                    <a:p>
                      <a:pPr lvl="0">
                        <a:buNone/>
                      </a:pPr>
                      <a:r>
                        <a:rPr lang="en-IN" sz="1200" dirty="0">
                          <a:latin typeface="+mn-lt"/>
                          <a:cs typeface="Aparajita"/>
                        </a:rPr>
                        <a:t>0.25</a:t>
                      </a:r>
                    </a:p>
                  </a:txBody>
                  <a:tcPr anchor="ctr"/>
                </a:tc>
                <a:tc>
                  <a:txBody>
                    <a:bodyPr/>
                    <a:lstStyle/>
                    <a:p>
                      <a:pPr lvl="0">
                        <a:buNone/>
                      </a:pPr>
                      <a:r>
                        <a:rPr lang="en-IN" sz="1200" dirty="0">
                          <a:latin typeface="+mn-lt"/>
                          <a:cs typeface="Aparajita"/>
                        </a:rPr>
                        <a:t>FY28</a:t>
                      </a:r>
                    </a:p>
                  </a:txBody>
                  <a:tcPr anchor="ctr"/>
                </a:tc>
                <a:extLst>
                  <a:ext uri="{0D108BD9-81ED-4DB2-BD59-A6C34878D82A}">
                    <a16:rowId xmlns:a16="http://schemas.microsoft.com/office/drawing/2014/main" val="1042151443"/>
                  </a:ext>
                </a:extLst>
              </a:tr>
              <a:tr h="345153">
                <a:tc>
                  <a:txBody>
                    <a:bodyPr/>
                    <a:lstStyle/>
                    <a:p>
                      <a:pPr lvl="0">
                        <a:buNone/>
                      </a:pPr>
                      <a:r>
                        <a:rPr lang="en-IN" sz="1200" dirty="0">
                          <a:latin typeface="+mn-lt"/>
                          <a:cs typeface="Aparajita"/>
                        </a:rPr>
                        <a:t>Potential</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mn-lt"/>
                          <a:cs typeface="Aparajita"/>
                        </a:rPr>
                        <a:t>Gamlendra</a:t>
                      </a:r>
                      <a:endParaRPr lang="en-IN" sz="1200" dirty="0">
                        <a:solidFill>
                          <a:schemeClr val="tx1"/>
                        </a:solidFill>
                        <a:latin typeface="+mn-lt"/>
                        <a:cs typeface="Aparajit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latin typeface="+mn-lt"/>
                          <a:cs typeface="Aparajita"/>
                        </a:rPr>
                        <a:t>Africa</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latin typeface="+mn-lt"/>
                          <a:cs typeface="Aparajita"/>
                        </a:rPr>
                        <a:t>Strides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latin typeface="+mn-lt"/>
                          <a:cs typeface="Aparajita"/>
                        </a:rPr>
                        <a:t>Pip Taz</a:t>
                      </a:r>
                    </a:p>
                  </a:txBody>
                  <a:tcPr anchor="ctr"/>
                </a:tc>
                <a:tc>
                  <a:txBody>
                    <a:bodyPr/>
                    <a:lstStyle/>
                    <a:p>
                      <a:pPr fontAlgn="t">
                        <a:lnSpc>
                          <a:spcPts val="1500"/>
                        </a:lnSpc>
                        <a:buNone/>
                      </a:pPr>
                      <a:r>
                        <a:rPr lang="en-IN" sz="1200" b="0" i="0" dirty="0">
                          <a:effectLst/>
                          <a:latin typeface="+mn-lt"/>
                        </a:rPr>
                        <a:t>Filing with current dossier with plan to move to ROW grade API</a:t>
                      </a:r>
                    </a:p>
                  </a:txBody>
                  <a:tcPr/>
                </a:tc>
                <a:tc>
                  <a:txBody>
                    <a:bodyPr/>
                    <a:lstStyle/>
                    <a:p>
                      <a:pPr lvl="0">
                        <a:buNone/>
                      </a:pPr>
                      <a:endParaRPr lang="en-IN" sz="1200" dirty="0">
                        <a:latin typeface="+mn-lt"/>
                        <a:cs typeface="Aparajita"/>
                      </a:endParaRPr>
                    </a:p>
                  </a:txBody>
                  <a:tcPr anchor="ctr"/>
                </a:tc>
                <a:tc>
                  <a:txBody>
                    <a:bodyPr/>
                    <a:lstStyle/>
                    <a:p>
                      <a:pPr lvl="0">
                        <a:buNone/>
                      </a:pPr>
                      <a:r>
                        <a:rPr lang="en-IN" sz="1200" dirty="0">
                          <a:latin typeface="+mn-lt"/>
                          <a:cs typeface="Aparajita"/>
                        </a:rPr>
                        <a:t>0.20</a:t>
                      </a:r>
                    </a:p>
                  </a:txBody>
                  <a:tcPr anchor="ctr"/>
                </a:tc>
                <a:tc>
                  <a:txBody>
                    <a:bodyPr/>
                    <a:lstStyle/>
                    <a:p>
                      <a:pPr lvl="0">
                        <a:buNone/>
                      </a:pPr>
                      <a:r>
                        <a:rPr lang="en-IN" sz="1200" dirty="0">
                          <a:latin typeface="+mn-lt"/>
                          <a:cs typeface="Aparajita"/>
                        </a:rPr>
                        <a:t>FY28</a:t>
                      </a:r>
                    </a:p>
                  </a:txBody>
                  <a:tcPr anchor="ctr"/>
                </a:tc>
                <a:extLst>
                  <a:ext uri="{0D108BD9-81ED-4DB2-BD59-A6C34878D82A}">
                    <a16:rowId xmlns:a16="http://schemas.microsoft.com/office/drawing/2014/main" val="1476646493"/>
                  </a:ext>
                </a:extLst>
              </a:tr>
              <a:tr h="345153">
                <a:tc>
                  <a:txBody>
                    <a:bodyPr/>
                    <a:lstStyle/>
                    <a:p>
                      <a:pPr lvl="0">
                        <a:buNone/>
                      </a:pPr>
                      <a:r>
                        <a:rPr lang="en-US" sz="1200" dirty="0">
                          <a:latin typeface="+mn-lt"/>
                          <a:cs typeface="Aparajita"/>
                        </a:rPr>
                        <a:t>Potential</a:t>
                      </a:r>
                      <a:endParaRPr lang="en-IN" sz="1200" dirty="0">
                        <a:latin typeface="+mn-lt"/>
                        <a:cs typeface="Aparajita"/>
                      </a:endParaRPr>
                    </a:p>
                  </a:txBody>
                  <a:tcPr anchor="ctr"/>
                </a:tc>
                <a:tc>
                  <a:txBody>
                    <a:bodyPr/>
                    <a:lstStyle/>
                    <a:p>
                      <a:pPr lvl="0">
                        <a:buNone/>
                      </a:pPr>
                      <a:r>
                        <a:rPr lang="en-US" sz="1200" dirty="0">
                          <a:solidFill>
                            <a:schemeClr val="tx1"/>
                          </a:solidFill>
                          <a:latin typeface="+mn-lt"/>
                          <a:cs typeface="Aparajita"/>
                        </a:rPr>
                        <a:t>Gamlendra</a:t>
                      </a:r>
                      <a:endParaRPr lang="en-IN" sz="1200" dirty="0">
                        <a:solidFill>
                          <a:schemeClr val="tx1"/>
                        </a:solidFill>
                        <a:latin typeface="+mn-lt"/>
                        <a:cs typeface="Aparajit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cs typeface="Aparajita"/>
                        </a:rPr>
                        <a:t>Malaysia</a:t>
                      </a:r>
                      <a:endParaRPr lang="en-IN" sz="1200" dirty="0">
                        <a:latin typeface="+mn-lt"/>
                        <a:cs typeface="Aparajit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cs typeface="Aparajita"/>
                        </a:rPr>
                        <a:t>Medsurge</a:t>
                      </a:r>
                      <a:endParaRPr lang="en-IN" sz="1200" dirty="0">
                        <a:latin typeface="+mn-lt"/>
                        <a:cs typeface="Aparajit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cs typeface="Aparajita"/>
                        </a:rPr>
                        <a:t>Thiamine</a:t>
                      </a:r>
                      <a:endParaRPr lang="en-IN" sz="1200" dirty="0">
                        <a:latin typeface="+mn-lt"/>
                        <a:cs typeface="Aparajita"/>
                      </a:endParaRPr>
                    </a:p>
                  </a:txBody>
                  <a:tcPr anchor="ctr"/>
                </a:tc>
                <a:tc>
                  <a:txBody>
                    <a:bodyPr/>
                    <a:lstStyle/>
                    <a:p>
                      <a:pPr fontAlgn="t">
                        <a:lnSpc>
                          <a:spcPts val="1500"/>
                        </a:lnSpc>
                        <a:buNone/>
                      </a:pPr>
                      <a:r>
                        <a:rPr lang="en-US" sz="1200" b="0" i="0" dirty="0">
                          <a:effectLst/>
                          <a:latin typeface="+mn-lt"/>
                        </a:rPr>
                        <a:t>TP of $1.3 USD aligned with partner; draft under review; annual forecast of ~2-3 Batches</a:t>
                      </a:r>
                      <a:endParaRPr lang="en-IN" sz="1200" b="0" i="0" dirty="0">
                        <a:effectLst/>
                        <a:latin typeface="+mn-lt"/>
                      </a:endParaRPr>
                    </a:p>
                  </a:txBody>
                  <a:tcPr/>
                </a:tc>
                <a:tc>
                  <a:txBody>
                    <a:bodyPr/>
                    <a:lstStyle/>
                    <a:p>
                      <a:pPr lvl="0">
                        <a:buNone/>
                      </a:pPr>
                      <a:endParaRPr lang="en-IN" sz="1200" dirty="0">
                        <a:latin typeface="+mn-lt"/>
                        <a:cs typeface="Aparajita"/>
                      </a:endParaRPr>
                    </a:p>
                  </a:txBody>
                  <a:tcPr anchor="ctr"/>
                </a:tc>
                <a:tc>
                  <a:txBody>
                    <a:bodyPr/>
                    <a:lstStyle/>
                    <a:p>
                      <a:pPr lvl="0">
                        <a:buNone/>
                      </a:pPr>
                      <a:r>
                        <a:rPr lang="en-US" sz="1200" dirty="0">
                          <a:latin typeface="+mn-lt"/>
                          <a:cs typeface="Aparajita"/>
                        </a:rPr>
                        <a:t>0.38</a:t>
                      </a:r>
                      <a:endParaRPr lang="en-IN" sz="1200" dirty="0">
                        <a:latin typeface="+mn-lt"/>
                        <a:cs typeface="Aparajita"/>
                      </a:endParaRPr>
                    </a:p>
                  </a:txBody>
                  <a:tcPr anchor="ctr"/>
                </a:tc>
                <a:tc>
                  <a:txBody>
                    <a:bodyPr/>
                    <a:lstStyle/>
                    <a:p>
                      <a:pPr lvl="0">
                        <a:buNone/>
                      </a:pPr>
                      <a:r>
                        <a:rPr lang="en-US" sz="1200" dirty="0">
                          <a:latin typeface="+mn-lt"/>
                          <a:cs typeface="Aparajita"/>
                        </a:rPr>
                        <a:t>FY29</a:t>
                      </a:r>
                      <a:endParaRPr lang="en-IN" sz="1200" dirty="0">
                        <a:latin typeface="+mn-lt"/>
                        <a:cs typeface="Aparajita"/>
                      </a:endParaRPr>
                    </a:p>
                  </a:txBody>
                  <a:tcPr anchor="ctr"/>
                </a:tc>
                <a:extLst>
                  <a:ext uri="{0D108BD9-81ED-4DB2-BD59-A6C34878D82A}">
                    <a16:rowId xmlns:a16="http://schemas.microsoft.com/office/drawing/2014/main" val="3552935997"/>
                  </a:ext>
                </a:extLst>
              </a:tr>
              <a:tr h="359138">
                <a:tc>
                  <a:txBody>
                    <a:bodyPr/>
                    <a:lstStyle/>
                    <a:p>
                      <a:pPr lvl="0">
                        <a:buNone/>
                      </a:pPr>
                      <a:r>
                        <a:rPr lang="en-US" sz="1200" dirty="0">
                          <a:latin typeface="+mn-lt"/>
                          <a:cs typeface="Aparajita"/>
                        </a:rPr>
                        <a:t>E</a:t>
                      </a:r>
                      <a:r>
                        <a:rPr lang="en-IN" sz="1200" dirty="0" err="1">
                          <a:latin typeface="+mn-lt"/>
                          <a:cs typeface="Aparajita"/>
                        </a:rPr>
                        <a:t>arly</a:t>
                      </a:r>
                      <a:endParaRPr lang="en-IN" sz="1200" dirty="0">
                        <a:latin typeface="+mn-lt"/>
                        <a:cs typeface="Aparajita"/>
                      </a:endParaRPr>
                    </a:p>
                  </a:txBody>
                  <a:tcPr anchor="ctr"/>
                </a:tc>
                <a:tc>
                  <a:txBody>
                    <a:bodyPr/>
                    <a:lstStyle/>
                    <a:p>
                      <a:pPr lvl="0">
                        <a:buNone/>
                      </a:pPr>
                      <a:r>
                        <a:rPr lang="en-US" sz="1200" dirty="0">
                          <a:solidFill>
                            <a:schemeClr val="tx1"/>
                          </a:solidFill>
                          <a:latin typeface="+mn-lt"/>
                          <a:cs typeface="Aparajita"/>
                        </a:rPr>
                        <a:t>G</a:t>
                      </a:r>
                      <a:r>
                        <a:rPr lang="en-IN" sz="1200" dirty="0" err="1">
                          <a:solidFill>
                            <a:schemeClr val="tx1"/>
                          </a:solidFill>
                          <a:latin typeface="+mn-lt"/>
                          <a:cs typeface="Aparajita"/>
                        </a:rPr>
                        <a:t>amlendra</a:t>
                      </a:r>
                      <a:endParaRPr lang="en-IN" sz="1200" dirty="0">
                        <a:solidFill>
                          <a:schemeClr val="tx1"/>
                        </a:solidFill>
                        <a:latin typeface="+mn-lt"/>
                        <a:cs typeface="Aparajita"/>
                      </a:endParaRPr>
                    </a:p>
                  </a:txBody>
                  <a:tcPr anchor="ctr"/>
                </a:tc>
                <a:tc>
                  <a:txBody>
                    <a:bodyPr/>
                    <a:lstStyle/>
                    <a:p>
                      <a:pPr lvl="0" algn="l">
                        <a:lnSpc>
                          <a:spcPct val="100000"/>
                        </a:lnSpc>
                        <a:spcBef>
                          <a:spcPts val="0"/>
                        </a:spcBef>
                        <a:spcAft>
                          <a:spcPts val="0"/>
                        </a:spcAft>
                        <a:buNone/>
                      </a:pPr>
                      <a:r>
                        <a:rPr lang="en-IN" sz="1200" b="0" i="0" u="none" strike="noStrike" noProof="0" dirty="0">
                          <a:solidFill>
                            <a:srgbClr val="0A2540"/>
                          </a:solidFill>
                          <a:latin typeface="+mn-lt"/>
                          <a:ea typeface="Calibri"/>
                          <a:cs typeface="Calibri"/>
                        </a:rPr>
                        <a:t>Costa Rica</a:t>
                      </a:r>
                      <a:endParaRPr lang="en-US" sz="1200" dirty="0">
                        <a:latin typeface="+mn-lt"/>
                      </a:endParaRPr>
                    </a:p>
                  </a:txBody>
                  <a:tcPr anchor="ctr"/>
                </a:tc>
                <a:tc>
                  <a:txBody>
                    <a:bodyPr/>
                    <a:lstStyle/>
                    <a:p>
                      <a:pPr lvl="0" algn="l">
                        <a:lnSpc>
                          <a:spcPct val="100000"/>
                        </a:lnSpc>
                        <a:spcBef>
                          <a:spcPts val="0"/>
                        </a:spcBef>
                        <a:spcAft>
                          <a:spcPts val="0"/>
                        </a:spcAft>
                        <a:buNone/>
                      </a:pPr>
                      <a:r>
                        <a:rPr lang="en-IN" sz="1200" b="0" i="0" u="none" strike="noStrike" noProof="0" dirty="0" err="1">
                          <a:solidFill>
                            <a:srgbClr val="0A2540"/>
                          </a:solidFill>
                          <a:latin typeface="+mn-lt"/>
                          <a:ea typeface="Calibri"/>
                          <a:cs typeface="Calibri"/>
                        </a:rPr>
                        <a:t>Owaccess</a:t>
                      </a:r>
                      <a:endParaRPr lang="en-US" sz="1200" dirty="0">
                        <a:latin typeface="+mn-lt"/>
                      </a:endParaRPr>
                    </a:p>
                  </a:txBody>
                  <a:tcPr anchor="ctr"/>
                </a:tc>
                <a:tc>
                  <a:txBody>
                    <a:bodyPr/>
                    <a:lstStyle/>
                    <a:p>
                      <a:pPr lvl="0" algn="l">
                        <a:lnSpc>
                          <a:spcPct val="100000"/>
                        </a:lnSpc>
                        <a:spcBef>
                          <a:spcPts val="0"/>
                        </a:spcBef>
                        <a:spcAft>
                          <a:spcPts val="0"/>
                        </a:spcAft>
                        <a:buNone/>
                      </a:pPr>
                      <a:r>
                        <a:rPr lang="en-US" sz="1200" dirty="0">
                          <a:latin typeface="+mn-lt"/>
                        </a:rPr>
                        <a:t>Bupivacaine</a:t>
                      </a:r>
                    </a:p>
                  </a:txBody>
                  <a:tcPr anchor="ctr"/>
                </a:tc>
                <a:tc>
                  <a:txBody>
                    <a:bodyPr/>
                    <a:lstStyle/>
                    <a:p>
                      <a:pPr fontAlgn="t">
                        <a:lnSpc>
                          <a:spcPts val="1500"/>
                        </a:lnSpc>
                        <a:buNone/>
                      </a:pPr>
                      <a:r>
                        <a:rPr lang="en-US" sz="1200" b="0" i="0" kern="1200" dirty="0">
                          <a:solidFill>
                            <a:schemeClr val="dk1"/>
                          </a:solidFill>
                          <a:effectLst/>
                          <a:latin typeface="+mn-lt"/>
                          <a:ea typeface="+mn-ea"/>
                          <a:cs typeface="+mn-cs"/>
                        </a:rPr>
                        <a:t>Prices aligned; Zone IV b  data not available. In discussion with partner for commitment to share Zone </a:t>
                      </a:r>
                      <a:r>
                        <a:rPr lang="en-US" sz="1200" b="0" i="0" kern="1200" dirty="0" err="1">
                          <a:solidFill>
                            <a:schemeClr val="dk1"/>
                          </a:solidFill>
                          <a:effectLst/>
                          <a:latin typeface="+mn-lt"/>
                          <a:ea typeface="+mn-ea"/>
                          <a:cs typeface="+mn-cs"/>
                        </a:rPr>
                        <a:t>IVb</a:t>
                      </a:r>
                      <a:r>
                        <a:rPr lang="en-US" sz="1200" b="0" i="0" kern="1200" dirty="0">
                          <a:solidFill>
                            <a:schemeClr val="dk1"/>
                          </a:solidFill>
                          <a:effectLst/>
                          <a:latin typeface="+mn-lt"/>
                          <a:ea typeface="+mn-ea"/>
                          <a:cs typeface="+mn-cs"/>
                        </a:rPr>
                        <a:t> data in future.</a:t>
                      </a:r>
                      <a:endParaRPr lang="en-IN" sz="1200" b="0" i="0" dirty="0">
                        <a:effectLst/>
                        <a:latin typeface="+mn-lt"/>
                      </a:endParaRPr>
                    </a:p>
                  </a:txBody>
                  <a:tcPr/>
                </a:tc>
                <a:tc>
                  <a:txBody>
                    <a:bodyPr/>
                    <a:lstStyle/>
                    <a:p>
                      <a:pPr lvl="0">
                        <a:buNone/>
                      </a:pPr>
                      <a:endParaRPr lang="en-IN" sz="1200" dirty="0">
                        <a:latin typeface="+mn-lt"/>
                        <a:cs typeface="Aparajita"/>
                      </a:endParaRPr>
                    </a:p>
                  </a:txBody>
                  <a:tcPr anchor="ctr"/>
                </a:tc>
                <a:tc>
                  <a:txBody>
                    <a:bodyPr/>
                    <a:lstStyle/>
                    <a:p>
                      <a:pPr lvl="0">
                        <a:buNone/>
                      </a:pPr>
                      <a:endParaRPr lang="en-IN" sz="1200" dirty="0">
                        <a:latin typeface="+mn-lt"/>
                        <a:cs typeface="Aparajita"/>
                      </a:endParaRPr>
                    </a:p>
                  </a:txBody>
                  <a:tcPr anchor="ctr"/>
                </a:tc>
                <a:tc>
                  <a:txBody>
                    <a:bodyPr/>
                    <a:lstStyle/>
                    <a:p>
                      <a:pPr lvl="0">
                        <a:buNone/>
                      </a:pPr>
                      <a:endParaRPr lang="en-IN" sz="1200" dirty="0">
                        <a:latin typeface="+mn-lt"/>
                        <a:cs typeface="Aparajita"/>
                      </a:endParaRPr>
                    </a:p>
                  </a:txBody>
                  <a:tcPr anchor="ctr"/>
                </a:tc>
                <a:extLst>
                  <a:ext uri="{0D108BD9-81ED-4DB2-BD59-A6C34878D82A}">
                    <a16:rowId xmlns:a16="http://schemas.microsoft.com/office/drawing/2014/main" val="84584707"/>
                  </a:ext>
                </a:extLst>
              </a:tr>
              <a:tr h="2807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mn-lt"/>
                          <a:cs typeface="Aparajita"/>
                        </a:rPr>
                        <a:t>Early</a:t>
                      </a:r>
                    </a:p>
                  </a:txBody>
                  <a:tcPr anchor="ctr"/>
                </a:tc>
                <a:tc>
                  <a:txBody>
                    <a:bodyPr/>
                    <a:lstStyle/>
                    <a:p>
                      <a:r>
                        <a:rPr lang="en-US" sz="1200" dirty="0">
                          <a:solidFill>
                            <a:schemeClr val="tx1"/>
                          </a:solidFill>
                          <a:latin typeface="+mn-lt"/>
                          <a:cs typeface="Aparajita"/>
                        </a:rPr>
                        <a:t>Gamlendra</a:t>
                      </a:r>
                      <a:endParaRPr lang="en-IN" sz="1200" dirty="0">
                        <a:solidFill>
                          <a:schemeClr val="tx1"/>
                        </a:solidFill>
                        <a:latin typeface="+mn-lt"/>
                        <a:cs typeface="Aparajita"/>
                      </a:endParaRPr>
                    </a:p>
                  </a:txBody>
                  <a:tcPr anchor="ctr"/>
                </a:tc>
                <a:tc>
                  <a:txBody>
                    <a:bodyPr/>
                    <a:lstStyle/>
                    <a:p>
                      <a:r>
                        <a:rPr lang="en-US" sz="1200" dirty="0">
                          <a:solidFill>
                            <a:schemeClr val="tx1"/>
                          </a:solidFill>
                          <a:latin typeface="+mn-lt"/>
                          <a:cs typeface="Aparajita"/>
                        </a:rPr>
                        <a:t>LATAM</a:t>
                      </a:r>
                      <a:endParaRPr lang="en-IN" sz="1200" dirty="0">
                        <a:solidFill>
                          <a:schemeClr val="tx1"/>
                        </a:solidFill>
                        <a:latin typeface="+mn-lt"/>
                        <a:cs typeface="Aparajita"/>
                      </a:endParaRPr>
                    </a:p>
                  </a:txBody>
                  <a:tcPr anchor="ctr"/>
                </a:tc>
                <a:tc>
                  <a:txBody>
                    <a:bodyPr/>
                    <a:lstStyle/>
                    <a:p>
                      <a:r>
                        <a:rPr lang="en-US" sz="1200" dirty="0">
                          <a:solidFill>
                            <a:schemeClr val="tx1"/>
                          </a:solidFill>
                          <a:latin typeface="+mn-lt"/>
                          <a:cs typeface="Aparajita"/>
                        </a:rPr>
                        <a:t>R- Positive</a:t>
                      </a:r>
                      <a:endParaRPr lang="en-IN" sz="1200" dirty="0">
                        <a:solidFill>
                          <a:schemeClr val="tx1"/>
                        </a:solidFill>
                        <a:latin typeface="+mn-lt"/>
                        <a:cs typeface="Aparajita"/>
                      </a:endParaRPr>
                    </a:p>
                  </a:txBody>
                  <a:tcPr anchor="ctr"/>
                </a:tc>
                <a:tc>
                  <a:txBody>
                    <a:bodyPr/>
                    <a:lstStyle/>
                    <a:p>
                      <a:r>
                        <a:rPr lang="en-US" sz="1200" dirty="0">
                          <a:solidFill>
                            <a:schemeClr val="tx1"/>
                          </a:solidFill>
                          <a:latin typeface="+mn-lt"/>
                          <a:cs typeface="Aparajita"/>
                        </a:rPr>
                        <a:t>Mycophenolate</a:t>
                      </a:r>
                      <a:endParaRPr lang="en-IN" sz="1200" dirty="0">
                        <a:solidFill>
                          <a:schemeClr val="tx1"/>
                        </a:solidFill>
                        <a:latin typeface="+mn-lt"/>
                        <a:cs typeface="Aparajita"/>
                      </a:endParaRPr>
                    </a:p>
                  </a:txBody>
                  <a:tcPr anchor="ctr"/>
                </a:tc>
                <a:tc>
                  <a:txBody>
                    <a:bodyPr/>
                    <a:lstStyle/>
                    <a:p>
                      <a:pPr fontAlgn="t">
                        <a:lnSpc>
                          <a:spcPts val="1500"/>
                        </a:lnSpc>
                        <a:buNone/>
                      </a:pPr>
                      <a:r>
                        <a:rPr lang="en-US" sz="1200" b="0" i="0" dirty="0">
                          <a:effectLst/>
                          <a:latin typeface="+mn-lt"/>
                        </a:rPr>
                        <a:t>Partner has requested BE study availability; in discussion to align.</a:t>
                      </a:r>
                      <a:endParaRPr lang="en-IN" sz="1200" b="0" i="0" dirty="0">
                        <a:effectLst/>
                        <a:latin typeface="+mn-lt"/>
                      </a:endParaRPr>
                    </a:p>
                  </a:txBody>
                  <a:tcPr/>
                </a:tc>
                <a:tc>
                  <a:txBody>
                    <a:bodyPr/>
                    <a:lstStyle/>
                    <a:p>
                      <a:endParaRPr lang="en-IN" sz="1200" dirty="0">
                        <a:solidFill>
                          <a:schemeClr val="tx1"/>
                        </a:solidFill>
                        <a:latin typeface="+mn-lt"/>
                        <a:cs typeface="Aparajita"/>
                      </a:endParaRPr>
                    </a:p>
                  </a:txBody>
                  <a:tcPr anchor="ctr"/>
                </a:tc>
                <a:tc>
                  <a:txBody>
                    <a:bodyPr/>
                    <a:lstStyle/>
                    <a:p>
                      <a:endParaRPr lang="en-IN" sz="1200" dirty="0">
                        <a:solidFill>
                          <a:schemeClr val="tx1"/>
                        </a:solidFill>
                        <a:latin typeface="+mn-lt"/>
                        <a:cs typeface="Aparajita"/>
                      </a:endParaRPr>
                    </a:p>
                  </a:txBody>
                  <a:tcPr anchor="ctr"/>
                </a:tc>
                <a:tc>
                  <a:txBody>
                    <a:bodyPr/>
                    <a:lstStyle/>
                    <a:p>
                      <a:endParaRPr lang="en-IN" sz="1200" dirty="0">
                        <a:solidFill>
                          <a:schemeClr val="tx1"/>
                        </a:solidFill>
                        <a:latin typeface="+mn-lt"/>
                        <a:cs typeface="Aparajita"/>
                      </a:endParaRPr>
                    </a:p>
                  </a:txBody>
                  <a:tcPr anchor="ctr"/>
                </a:tc>
                <a:extLst>
                  <a:ext uri="{0D108BD9-81ED-4DB2-BD59-A6C34878D82A}">
                    <a16:rowId xmlns:a16="http://schemas.microsoft.com/office/drawing/2014/main" val="2772355116"/>
                  </a:ext>
                </a:extLst>
              </a:tr>
              <a:tr h="34675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Early</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Europe (Poland)</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Polpharma</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Difelikefalin Acetate 50mcg/mL</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Commercial terms agreed (TP EUR1.50/vial, LF EUR1.0M); moving to formal agreement drafting</a:t>
                      </a:r>
                      <a:endParaRPr lang="en-US" sz="900" dirty="0">
                        <a:latin typeface="Arial" charset="0"/>
                        <a:ea typeface="Arial" charset="0"/>
                        <a:cs typeface="Arial" charset="0"/>
                      </a:endParaRPr>
                    </a:p>
                  </a:txBody>
                  <a:tcPr/>
                </a:tc>
                <a:tc>
                  <a:txBody>
                    <a:bodyPr/>
                    <a:lstStyle/>
                    <a:p>
                      <a:pPr marL="0" indent="0" algn="l">
                        <a:buNone/>
                      </a:pPr>
                      <a:endParaRPr lang="en-US" sz="900" dirty="0">
                        <a:latin typeface="Arial" charset="0"/>
                        <a:ea typeface="Arial" charset="0"/>
                        <a:cs typeface="Arial" charset="0"/>
                      </a:endParaRPr>
                    </a:p>
                  </a:txBody>
                  <a:tcPr/>
                </a:tc>
                <a:tc>
                  <a:txBody>
                    <a:bodyPr/>
                    <a:lstStyle/>
                    <a:p>
                      <a:pPr marL="0" indent="0" algn="l">
                        <a:buNone/>
                      </a:pPr>
                      <a:endParaRPr lang="en-US" sz="900" dirty="0">
                        <a:latin typeface="Arial" charset="0"/>
                        <a:ea typeface="Arial" charset="0"/>
                        <a:cs typeface="Arial" charset="0"/>
                      </a:endParaRPr>
                    </a:p>
                  </a:txBody>
                  <a:tcPr/>
                </a:tc>
                <a:tc>
                  <a:txBody>
                    <a:bodyPr/>
                    <a:lstStyle/>
                    <a:p>
                      <a:pPr marL="0" indent="0" algn="l">
                        <a:buNone/>
                      </a:pPr>
                      <a:endParaRPr lang="en-US" sz="900" dirty="0">
                        <a:latin typeface="Arial" charset="0"/>
                        <a:ea typeface="Arial" charset="0"/>
                        <a:cs typeface="Arial" charset="0"/>
                      </a:endParaRPr>
                    </a:p>
                  </a:txBody>
                  <a:tcPr/>
                </a:tc>
                <a:extLst>
                  <a:ext uri="{0D108BD9-81ED-4DB2-BD59-A6C34878D82A}">
                    <a16:rowId xmlns:a16="http://schemas.microsoft.com/office/drawing/2014/main" val="387697088"/>
                  </a:ext>
                </a:extLst>
              </a:tr>
              <a:tr h="34675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Early</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Austria</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G.L. Pharma</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Acetylcysteine 200mg/mL, Thiamine 100mg/mL</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Confirmed products open for licensing across Europe; awaiting partner forecast</a:t>
                      </a:r>
                      <a:endParaRPr lang="en-US" sz="900" dirty="0">
                        <a:latin typeface="Arial" charset="0"/>
                        <a:ea typeface="Arial" charset="0"/>
                        <a:cs typeface="Arial" charset="0"/>
                      </a:endParaRPr>
                    </a:p>
                  </a:txBody>
                  <a:tcPr/>
                </a:tc>
                <a:tc>
                  <a:txBody>
                    <a:bodyPr/>
                    <a:lstStyle/>
                    <a:p>
                      <a:pPr marL="0" indent="0" algn="l">
                        <a:buNone/>
                      </a:pPr>
                      <a:endParaRPr lang="en-US" sz="900" dirty="0">
                        <a:latin typeface="Arial" charset="0"/>
                        <a:ea typeface="Arial" charset="0"/>
                        <a:cs typeface="Arial" charset="0"/>
                      </a:endParaRPr>
                    </a:p>
                  </a:txBody>
                  <a:tcPr/>
                </a:tc>
                <a:tc>
                  <a:txBody>
                    <a:bodyPr/>
                    <a:lstStyle/>
                    <a:p>
                      <a:pPr marL="0" indent="0" algn="l">
                        <a:buNone/>
                      </a:pPr>
                      <a:endParaRPr lang="en-US" sz="900" dirty="0">
                        <a:latin typeface="Arial" charset="0"/>
                        <a:ea typeface="Arial" charset="0"/>
                        <a:cs typeface="Arial" charset="0"/>
                      </a:endParaRPr>
                    </a:p>
                  </a:txBody>
                  <a:tcPr/>
                </a:tc>
                <a:tc>
                  <a:txBody>
                    <a:bodyPr/>
                    <a:lstStyle/>
                    <a:p>
                      <a:pPr marL="0" indent="0" algn="l">
                        <a:buNone/>
                      </a:pPr>
                      <a:endParaRPr lang="en-US" sz="900" dirty="0">
                        <a:latin typeface="Arial" charset="0"/>
                        <a:ea typeface="Arial" charset="0"/>
                        <a:cs typeface="Arial" charset="0"/>
                      </a:endParaRPr>
                    </a:p>
                  </a:txBody>
                  <a:tcPr/>
                </a:tc>
                <a:extLst>
                  <a:ext uri="{0D108BD9-81ED-4DB2-BD59-A6C34878D82A}">
                    <a16:rowId xmlns:a16="http://schemas.microsoft.com/office/drawing/2014/main" val="3230903251"/>
                  </a:ext>
                </a:extLst>
              </a:tr>
              <a:tr h="34675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Early</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Canada</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Sandoz Canada</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Iron Isomaltoside, Paliperidone, Buprenorphine, Teduglutide, Heparin</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Initial product list shared by partner; meeting held with Pablo Canepa</a:t>
                      </a:r>
                      <a:endParaRPr lang="en-US" sz="900" dirty="0">
                        <a:latin typeface="Arial" charset="0"/>
                        <a:ea typeface="Arial" charset="0"/>
                        <a:cs typeface="Arial" charset="0"/>
                      </a:endParaRPr>
                    </a:p>
                  </a:txBody>
                  <a:tcPr/>
                </a:tc>
                <a:tc>
                  <a:txBody>
                    <a:bodyPr/>
                    <a:lstStyle/>
                    <a:p>
                      <a:pPr marL="0" indent="0" algn="l">
                        <a:buNone/>
                      </a:pPr>
                      <a:endParaRPr lang="en-US" sz="900" dirty="0">
                        <a:latin typeface="Arial" charset="0"/>
                        <a:ea typeface="Arial" charset="0"/>
                        <a:cs typeface="Arial" charset="0"/>
                      </a:endParaRPr>
                    </a:p>
                  </a:txBody>
                  <a:tcPr/>
                </a:tc>
                <a:tc>
                  <a:txBody>
                    <a:bodyPr/>
                    <a:lstStyle/>
                    <a:p>
                      <a:pPr marL="0" indent="0" algn="l">
                        <a:buNone/>
                      </a:pPr>
                      <a:endParaRPr lang="en-US" sz="900" dirty="0">
                        <a:latin typeface="Arial" charset="0"/>
                        <a:ea typeface="Arial" charset="0"/>
                        <a:cs typeface="Arial" charset="0"/>
                      </a:endParaRPr>
                    </a:p>
                  </a:txBody>
                  <a:tcPr/>
                </a:tc>
                <a:tc>
                  <a:txBody>
                    <a:bodyPr/>
                    <a:lstStyle/>
                    <a:p>
                      <a:pPr marL="0" indent="0" algn="l">
                        <a:buNone/>
                      </a:pPr>
                      <a:endParaRPr lang="en-US" sz="900" dirty="0">
                        <a:latin typeface="Arial" charset="0"/>
                        <a:ea typeface="Arial" charset="0"/>
                        <a:cs typeface="Arial" charset="0"/>
                      </a:endParaRPr>
                    </a:p>
                  </a:txBody>
                  <a:tcPr/>
                </a:tc>
                <a:extLst>
                  <a:ext uri="{0D108BD9-81ED-4DB2-BD59-A6C34878D82A}">
                    <a16:rowId xmlns:a16="http://schemas.microsoft.com/office/drawing/2014/main" val="3251696446"/>
                  </a:ext>
                </a:extLst>
              </a:tr>
              <a:tr h="34675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Early</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Vietnam</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Ymed</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Sumatriptan Succinate, Oxacillin 2g, Acetylcysteine</a:t>
                      </a:r>
                      <a:endParaRPr lang="en-US" sz="900" dirty="0">
                        <a:latin typeface="Arial" charset="0"/>
                        <a:ea typeface="Arial" charset="0"/>
                        <a:cs typeface="Arial" charset="0"/>
                      </a:endParaRPr>
                    </a:p>
                  </a:txBody>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Licensing fee structure rejected by partner; decision pending on fee model</a:t>
                      </a:r>
                      <a:endParaRPr lang="en-US" sz="900" dirty="0">
                        <a:latin typeface="Arial" charset="0"/>
                        <a:ea typeface="Arial" charset="0"/>
                        <a:cs typeface="Arial" charset="0"/>
                      </a:endParaRPr>
                    </a:p>
                  </a:txBody>
                  <a:tcPr/>
                </a:tc>
                <a:tc>
                  <a:txBody>
                    <a:bodyPr/>
                    <a:lstStyle/>
                    <a:p>
                      <a:pPr marL="0" indent="0" algn="l">
                        <a:buNone/>
                      </a:pPr>
                      <a:endParaRPr lang="en-US" sz="900" dirty="0">
                        <a:latin typeface="Arial" charset="0"/>
                        <a:ea typeface="Arial" charset="0"/>
                        <a:cs typeface="Arial" charset="0"/>
                      </a:endParaRPr>
                    </a:p>
                  </a:txBody>
                  <a:tcPr/>
                </a:tc>
                <a:tc>
                  <a:txBody>
                    <a:bodyPr/>
                    <a:lstStyle/>
                    <a:p>
                      <a:pPr marL="0" indent="0" algn="l">
                        <a:buNone/>
                      </a:pPr>
                      <a:endParaRPr lang="en-US" sz="900" dirty="0">
                        <a:latin typeface="Arial" charset="0"/>
                        <a:ea typeface="Arial" charset="0"/>
                        <a:cs typeface="Arial" charset="0"/>
                      </a:endParaRPr>
                    </a:p>
                  </a:txBody>
                  <a:tcPr/>
                </a:tc>
                <a:tc>
                  <a:txBody>
                    <a:bodyPr/>
                    <a:lstStyle/>
                    <a:p>
                      <a:pPr marL="0" indent="0" algn="l">
                        <a:buNone/>
                      </a:pPr>
                      <a:endParaRPr lang="en-US" sz="900" dirty="0">
                        <a:latin typeface="Arial" charset="0"/>
                        <a:ea typeface="Arial" charset="0"/>
                        <a:cs typeface="Arial" charset="0"/>
                      </a:endParaRPr>
                    </a:p>
                  </a:txBody>
                  <a:tcPr/>
                </a:tc>
                <a:extLst>
                  <a:ext uri="{0D108BD9-81ED-4DB2-BD59-A6C34878D82A}">
                    <a16:rowId xmlns:a16="http://schemas.microsoft.com/office/drawing/2014/main" val="795781403"/>
                  </a:ext>
                </a:extLst>
              </a:tr>
            </a:tbl>
          </a:graphicData>
        </a:graphic>
      </p:graphicFrame>
    </p:spTree>
    <p:extLst>
      <p:ext uri="{BB962C8B-B14F-4D97-AF65-F5344CB8AC3E}">
        <p14:creationId xmlns:p14="http://schemas.microsoft.com/office/powerpoint/2010/main" val="4270987949"/>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365760" y="137160"/>
            <a:ext cx="9144000" cy="411480"/>
          </a:xfrm>
          <a:prstGeom prst="rect">
            <a:avLst/>
          </a:prstGeom>
          <a:noFill/>
          <a:ln/>
        </p:spPr>
        <p:txBody>
          <a:bodyPr wrap="square" rtlCol="0" anchor="ctr"/>
          <a:lstStyle/>
          <a:p>
            <a:pPr marL="0" indent="0">
              <a:buNone/>
            </a:pPr>
            <a:r>
              <a:rPr lang="en-US" sz="2400" dirty="0">
                <a:solidFill>
                  <a:srgbClr val="000000"/>
                </a:solidFill>
                <a:latin typeface="Arial" pitchFamily="34" charset="0"/>
                <a:ea typeface="Arial" pitchFamily="34" charset="-122"/>
                <a:cs typeface="Arial" pitchFamily="34" charset="-120"/>
              </a:rPr>
              <a:t>Current Opportunity - Additional Leads</a:t>
            </a:r>
            <a:endParaRPr lang="en-US" sz="2400" dirty="0"/>
          </a:p>
        </p:txBody>
      </p:sp>
      <p:graphicFrame>
        <p:nvGraphicFramePr>
          <p:cNvPr id="3" name="Table 0"/>
          <p:cNvGraphicFramePr>
            <a:graphicFrameLocks noGrp="1"/>
          </p:cNvGraphicFramePr>
          <p:nvPr/>
        </p:nvGraphicFramePr>
        <p:xfrm>
          <a:off x="274320" y="621792"/>
          <a:ext cx="11572240" cy="5042916"/>
        </p:xfrm>
        <a:graphic>
          <a:graphicData uri="http://schemas.openxmlformats.org/drawingml/2006/table">
            <a:tbl>
              <a:tblPr/>
              <a:tblGrid>
                <a:gridCol w="811138">
                  <a:extLst>
                    <a:ext uri="{9D8B030D-6E8A-4147-A177-3AD203B41FA5}">
                      <a16:colId xmlns:a16="http://schemas.microsoft.com/office/drawing/2014/main" val="20000"/>
                    </a:ext>
                  </a:extLst>
                </a:gridCol>
                <a:gridCol w="919290">
                  <a:extLst>
                    <a:ext uri="{9D8B030D-6E8A-4147-A177-3AD203B41FA5}">
                      <a16:colId xmlns:a16="http://schemas.microsoft.com/office/drawing/2014/main" val="20001"/>
                    </a:ext>
                  </a:extLst>
                </a:gridCol>
                <a:gridCol w="973366">
                  <a:extLst>
                    <a:ext uri="{9D8B030D-6E8A-4147-A177-3AD203B41FA5}">
                      <a16:colId xmlns:a16="http://schemas.microsoft.com/office/drawing/2014/main" val="20002"/>
                    </a:ext>
                  </a:extLst>
                </a:gridCol>
                <a:gridCol w="1243745">
                  <a:extLst>
                    <a:ext uri="{9D8B030D-6E8A-4147-A177-3AD203B41FA5}">
                      <a16:colId xmlns:a16="http://schemas.microsoft.com/office/drawing/2014/main" val="20003"/>
                    </a:ext>
                  </a:extLst>
                </a:gridCol>
                <a:gridCol w="1676353">
                  <a:extLst>
                    <a:ext uri="{9D8B030D-6E8A-4147-A177-3AD203B41FA5}">
                      <a16:colId xmlns:a16="http://schemas.microsoft.com/office/drawing/2014/main" val="20004"/>
                    </a:ext>
                  </a:extLst>
                </a:gridCol>
                <a:gridCol w="3514933">
                  <a:extLst>
                    <a:ext uri="{9D8B030D-6E8A-4147-A177-3AD203B41FA5}">
                      <a16:colId xmlns:a16="http://schemas.microsoft.com/office/drawing/2014/main" val="20005"/>
                    </a:ext>
                  </a:extLst>
                </a:gridCol>
                <a:gridCol w="702987">
                  <a:extLst>
                    <a:ext uri="{9D8B030D-6E8A-4147-A177-3AD203B41FA5}">
                      <a16:colId xmlns:a16="http://schemas.microsoft.com/office/drawing/2014/main" val="20006"/>
                    </a:ext>
                  </a:extLst>
                </a:gridCol>
                <a:gridCol w="811138">
                  <a:extLst>
                    <a:ext uri="{9D8B030D-6E8A-4147-A177-3AD203B41FA5}">
                      <a16:colId xmlns:a16="http://schemas.microsoft.com/office/drawing/2014/main" val="20007"/>
                    </a:ext>
                  </a:extLst>
                </a:gridCol>
                <a:gridCol w="919290">
                  <a:extLst>
                    <a:ext uri="{9D8B030D-6E8A-4147-A177-3AD203B41FA5}">
                      <a16:colId xmlns:a16="http://schemas.microsoft.com/office/drawing/2014/main" val="20008"/>
                    </a:ext>
                  </a:extLst>
                </a:gridCol>
              </a:tblGrid>
              <a:tr h="489204">
                <a:tc>
                  <a:txBody>
                    <a:bodyPr/>
                    <a:lstStyle/>
                    <a:p>
                      <a:pPr marL="0" indent="0">
                        <a:buNone/>
                      </a:pPr>
                      <a:r>
                        <a:rPr lang="en-US" sz="1000" b="1" dirty="0">
                          <a:solidFill>
                            <a:srgbClr val="C9E9A0"/>
                          </a:solidFill>
                          <a:latin typeface="Arial" pitchFamily="34" charset="0"/>
                          <a:ea typeface="Arial" pitchFamily="34" charset="-122"/>
                          <a:cs typeface="Arial" pitchFamily="34" charset="-120"/>
                        </a:rPr>
                        <a:t>Stage</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tc>
                  <a:txBody>
                    <a:bodyPr/>
                    <a:lstStyle/>
                    <a:p>
                      <a:pPr marL="0" indent="0">
                        <a:buNone/>
                      </a:pPr>
                      <a:r>
                        <a:rPr lang="en-US" sz="1000" b="1" dirty="0">
                          <a:solidFill>
                            <a:srgbClr val="C9E9A0"/>
                          </a:solidFill>
                          <a:latin typeface="Arial" pitchFamily="34" charset="0"/>
                          <a:ea typeface="Arial" pitchFamily="34" charset="-122"/>
                          <a:cs typeface="Arial" pitchFamily="34" charset="-120"/>
                        </a:rPr>
                        <a:t>BD lead</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tc>
                  <a:txBody>
                    <a:bodyPr/>
                    <a:lstStyle/>
                    <a:p>
                      <a:pPr marL="0" indent="0">
                        <a:buNone/>
                      </a:pPr>
                      <a:r>
                        <a:rPr lang="en-US" sz="1000" b="1" dirty="0">
                          <a:solidFill>
                            <a:srgbClr val="C9E9A0"/>
                          </a:solidFill>
                          <a:latin typeface="Arial" pitchFamily="34" charset="0"/>
                          <a:ea typeface="Arial" pitchFamily="34" charset="-122"/>
                          <a:cs typeface="Arial" pitchFamily="34" charset="-120"/>
                        </a:rPr>
                        <a:t>Country</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tc>
                  <a:txBody>
                    <a:bodyPr/>
                    <a:lstStyle/>
                    <a:p>
                      <a:pPr marL="0" indent="0">
                        <a:buNone/>
                      </a:pPr>
                      <a:r>
                        <a:rPr lang="en-US" sz="1000" b="1" dirty="0">
                          <a:solidFill>
                            <a:srgbClr val="C9E9A0"/>
                          </a:solidFill>
                          <a:latin typeface="Arial" pitchFamily="34" charset="0"/>
                          <a:ea typeface="Arial" pitchFamily="34" charset="-122"/>
                          <a:cs typeface="Arial" pitchFamily="34" charset="-120"/>
                        </a:rPr>
                        <a:t>Partner</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tc>
                  <a:txBody>
                    <a:bodyPr/>
                    <a:lstStyle/>
                    <a:p>
                      <a:pPr marL="0" indent="0">
                        <a:buNone/>
                      </a:pPr>
                      <a:r>
                        <a:rPr lang="en-US" sz="1000" b="1" dirty="0">
                          <a:solidFill>
                            <a:srgbClr val="C9E9A0"/>
                          </a:solidFill>
                          <a:latin typeface="Arial" pitchFamily="34" charset="0"/>
                          <a:ea typeface="Arial" pitchFamily="34" charset="-122"/>
                          <a:cs typeface="Arial" pitchFamily="34" charset="-120"/>
                        </a:rPr>
                        <a:t>Product</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tc>
                  <a:txBody>
                    <a:bodyPr/>
                    <a:lstStyle/>
                    <a:p>
                      <a:pPr marL="0" indent="0">
                        <a:buNone/>
                      </a:pPr>
                      <a:r>
                        <a:rPr lang="en-US" sz="1000" b="1" dirty="0">
                          <a:solidFill>
                            <a:srgbClr val="C9E9A0"/>
                          </a:solidFill>
                          <a:latin typeface="Arial" pitchFamily="34" charset="0"/>
                          <a:ea typeface="Arial" pitchFamily="34" charset="-122"/>
                          <a:cs typeface="Arial" pitchFamily="34" charset="-120"/>
                        </a:rPr>
                        <a:t>Monthly update - details</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tc>
                  <a:txBody>
                    <a:bodyPr/>
                    <a:lstStyle/>
                    <a:p>
                      <a:pPr marL="0" indent="0">
                        <a:buNone/>
                      </a:pPr>
                      <a:r>
                        <a:rPr lang="en-US" sz="1000" b="1" dirty="0">
                          <a:solidFill>
                            <a:srgbClr val="C9E9A0"/>
                          </a:solidFill>
                          <a:latin typeface="Arial" pitchFamily="34" charset="0"/>
                          <a:ea typeface="Arial" pitchFamily="34" charset="-122"/>
                          <a:cs typeface="Arial" pitchFamily="34" charset="-120"/>
                        </a:rPr>
                        <a:t>MSA/ Lic ($m)</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tc>
                  <a:txBody>
                    <a:bodyPr/>
                    <a:lstStyle/>
                    <a:p>
                      <a:pPr marL="0" indent="0">
                        <a:buNone/>
                      </a:pPr>
                      <a:r>
                        <a:rPr lang="en-US" sz="1000" b="1" dirty="0">
                          <a:solidFill>
                            <a:srgbClr val="C9E9A0"/>
                          </a:solidFill>
                          <a:latin typeface="Arial" pitchFamily="34" charset="0"/>
                          <a:ea typeface="Arial" pitchFamily="34" charset="-122"/>
                          <a:cs typeface="Arial" pitchFamily="34" charset="-120"/>
                        </a:rPr>
                        <a:t>Annual CSA, $</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tc>
                  <a:txBody>
                    <a:bodyPr/>
                    <a:lstStyle/>
                    <a:p>
                      <a:pPr marL="0" indent="0">
                        <a:buNone/>
                      </a:pPr>
                      <a:r>
                        <a:rPr lang="en-US" sz="1000" b="1" dirty="0">
                          <a:solidFill>
                            <a:srgbClr val="C9E9A0"/>
                          </a:solidFill>
                          <a:latin typeface="Arial" pitchFamily="34" charset="0"/>
                          <a:ea typeface="Arial" pitchFamily="34" charset="-122"/>
                          <a:cs typeface="Arial" pitchFamily="34" charset="-120"/>
                        </a:rPr>
                        <a:t>Expected launch</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extLst>
                  <a:ext uri="{0D108BD9-81ED-4DB2-BD59-A6C34878D82A}">
                    <a16:rowId xmlns:a16="http://schemas.microsoft.com/office/drawing/2014/main" val="10000"/>
                  </a:ext>
                </a:extLst>
              </a:tr>
              <a:tr h="48920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Early</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Vietnam</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Ymed</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Sumatriptan Succinate, Oxacillin 2g, Acetylcysteine</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Licensing fee structure rejected by partner; decision pending on fee model</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1"/>
                  </a:ext>
                </a:extLst>
              </a:tr>
              <a:tr h="48920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Early</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Australia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BioCina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PFS fill-finish (product TBD)</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Introductory call held; capability deck shared; partner evaluating as second-source capacity</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2"/>
                  </a:ext>
                </a:extLst>
              </a:tr>
              <a:tr h="48920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Potential</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SEA &amp; LATAM</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Monograph Pharma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TBD - registration discussion</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Follow-up sent; awaiting partner update, forwarded to their clients for review</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3"/>
                  </a:ext>
                </a:extLst>
              </a:tr>
              <a:tr h="48920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Early</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TBD</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Latigo Bio</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LTG-001 (IV formulation)</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Tech transfer + 1 GMP batch for Phase 1 PK bridging study; RFP awaited</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4"/>
                  </a:ext>
                </a:extLst>
              </a:tr>
              <a:tr h="48920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Active</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Richa/Abhinav</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US</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Zydus Animal Health (via Gyma)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Robenacoxib Injection 20mg/mL</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RFQ received; business case built; dropped due to Animal </a:t>
                      </a:r>
                      <a:r>
                        <a:rPr lang="en-US" sz="900">
                          <a:solidFill>
                            <a:srgbClr val="000000"/>
                          </a:solidFill>
                          <a:latin typeface="Arial" pitchFamily="34" charset="0"/>
                          <a:ea typeface="Arial" pitchFamily="34" charset="-122"/>
                          <a:cs typeface="Arial" pitchFamily="34" charset="-120"/>
                        </a:rPr>
                        <a:t>health Product</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5"/>
                  </a:ext>
                </a:extLst>
              </a:tr>
              <a:tr h="48920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Cold</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Canada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Septa Pharma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Bupivacaine Epinephrine, Lidocaine Epinephrine</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Discussions went cold</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6"/>
                  </a:ext>
                </a:extLst>
              </a:tr>
              <a:tr h="48920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Potential</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Tajikistan</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Sano Darmon LLC</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TBD - multi-product portfolio proposed</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Detailed RFP received (50+ product portfolio); NDA and info pack to follow</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7"/>
                  </a:ext>
                </a:extLst>
              </a:tr>
              <a:tr h="489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mn-lt"/>
                          <a:cs typeface="Aparajita"/>
                        </a:rPr>
                        <a:t>Budgetary</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r>
                        <a:rPr lang="en-US" sz="1200" dirty="0">
                          <a:solidFill>
                            <a:schemeClr val="tx1"/>
                          </a:solidFill>
                          <a:latin typeface="+mn-lt"/>
                          <a:cs typeface="Aparajita"/>
                        </a:rPr>
                        <a:t>Gamlendra</a:t>
                      </a:r>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r>
                        <a:rPr lang="en-US" sz="1200" dirty="0">
                          <a:solidFill>
                            <a:schemeClr val="tx1"/>
                          </a:solidFill>
                          <a:latin typeface="+mn-lt"/>
                          <a:cs typeface="Aparajita"/>
                        </a:rPr>
                        <a:t>Brazil</a:t>
                      </a:r>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r>
                        <a:rPr lang="en-US" sz="1200" dirty="0" err="1">
                          <a:solidFill>
                            <a:schemeClr val="tx1"/>
                          </a:solidFill>
                          <a:latin typeface="+mn-lt"/>
                          <a:cs typeface="Aparajita"/>
                        </a:rPr>
                        <a:t>Hypera</a:t>
                      </a:r>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r>
                        <a:rPr lang="en-US" sz="1200" dirty="0">
                          <a:solidFill>
                            <a:schemeClr val="tx1"/>
                          </a:solidFill>
                          <a:latin typeface="+mn-lt"/>
                          <a:cs typeface="Aparajita"/>
                        </a:rPr>
                        <a:t>Nafcillin, Mycophenolate, Tafamidis</a:t>
                      </a:r>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fontAlgn="t">
                        <a:lnSpc>
                          <a:spcPts val="1500"/>
                        </a:lnSpc>
                        <a:buNone/>
                      </a:pPr>
                      <a:r>
                        <a:rPr lang="en-US" sz="1200" b="0" i="0" dirty="0">
                          <a:effectLst/>
                          <a:latin typeface="+mn-lt"/>
                        </a:rPr>
                        <a:t>Under discussion with partner</a:t>
                      </a:r>
                      <a:endParaRPr lang="en-IN" sz="1200" b="0" i="0" dirty="0">
                        <a:effectLst/>
                        <a:latin typeface="+mn-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8"/>
                  </a:ext>
                </a:extLst>
              </a:tr>
              <a:tr h="489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mn-lt"/>
                          <a:cs typeface="Aparajita"/>
                        </a:rPr>
                        <a:t>Budgetary</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r>
                        <a:rPr lang="en-US" sz="1200" dirty="0">
                          <a:solidFill>
                            <a:schemeClr val="tx1"/>
                          </a:solidFill>
                          <a:latin typeface="+mn-lt"/>
                          <a:cs typeface="Aparajita"/>
                        </a:rPr>
                        <a:t>Gamlendra</a:t>
                      </a:r>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r>
                        <a:rPr lang="en-US" sz="1200" dirty="0">
                          <a:solidFill>
                            <a:schemeClr val="tx1"/>
                          </a:solidFill>
                          <a:latin typeface="+mn-lt"/>
                          <a:cs typeface="Aparajita"/>
                        </a:rPr>
                        <a:t>LATAM</a:t>
                      </a:r>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r>
                        <a:rPr lang="en-IN" sz="1200" dirty="0" err="1">
                          <a:solidFill>
                            <a:schemeClr val="tx1"/>
                          </a:solidFill>
                          <a:latin typeface="+mn-lt"/>
                          <a:cs typeface="Aparajita"/>
                        </a:rPr>
                        <a:t>Xeina</a:t>
                      </a:r>
                      <a:r>
                        <a:rPr lang="en-IN" sz="1200" dirty="0">
                          <a:solidFill>
                            <a:schemeClr val="tx1"/>
                          </a:solidFill>
                          <a:latin typeface="+mn-lt"/>
                          <a:cs typeface="Aparajita"/>
                        </a:rPr>
                        <a:t> Drugs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r>
                        <a:rPr lang="en-US" sz="1200" dirty="0" err="1">
                          <a:solidFill>
                            <a:schemeClr val="tx1"/>
                          </a:solidFill>
                          <a:latin typeface="+mn-lt"/>
                          <a:cs typeface="Aparajita"/>
                        </a:rPr>
                        <a:t>PipTaz</a:t>
                      </a:r>
                      <a:r>
                        <a:rPr lang="en-US" sz="1200" dirty="0">
                          <a:solidFill>
                            <a:schemeClr val="tx1"/>
                          </a:solidFill>
                          <a:latin typeface="+mn-lt"/>
                          <a:cs typeface="Aparajita"/>
                        </a:rPr>
                        <a:t>, Bupivacaine</a:t>
                      </a:r>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marR="0" lvl="0" indent="0" algn="l" defTabSz="914400" rtl="0" eaLnBrk="1" fontAlgn="t" latinLnBrk="0" hangingPunct="1">
                        <a:lnSpc>
                          <a:spcPts val="1500"/>
                        </a:lnSpc>
                        <a:spcBef>
                          <a:spcPts val="0"/>
                        </a:spcBef>
                        <a:spcAft>
                          <a:spcPts val="0"/>
                        </a:spcAft>
                        <a:buClrTx/>
                        <a:buSzTx/>
                        <a:buFontTx/>
                        <a:buNone/>
                        <a:tabLst/>
                        <a:defRPr/>
                      </a:pPr>
                      <a:r>
                        <a:rPr lang="en-US" sz="1200" b="0" i="0" dirty="0">
                          <a:effectLst/>
                          <a:latin typeface="+mn-lt"/>
                        </a:rPr>
                        <a:t>Under discussion with partner</a:t>
                      </a:r>
                      <a:endParaRPr lang="en-IN" sz="1200" b="0" i="0" dirty="0">
                        <a:effectLst/>
                        <a:latin typeface="+mn-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9"/>
                  </a:ext>
                </a:extLst>
              </a:tr>
            </a:tbl>
          </a:graphicData>
        </a:graphic>
      </p:graphicFrame>
    </p:spTree>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365760" y="137160"/>
            <a:ext cx="9144000" cy="411480"/>
          </a:xfrm>
          <a:prstGeom prst="rect">
            <a:avLst/>
          </a:prstGeom>
          <a:noFill/>
          <a:ln/>
        </p:spPr>
        <p:txBody>
          <a:bodyPr wrap="square" rtlCol="0" anchor="ctr"/>
          <a:lstStyle/>
          <a:p>
            <a:pPr marL="0" indent="0">
              <a:buNone/>
            </a:pPr>
            <a:r>
              <a:rPr lang="en-US" sz="2400" dirty="0">
                <a:solidFill>
                  <a:srgbClr val="000000"/>
                </a:solidFill>
                <a:latin typeface="Arial" pitchFamily="34" charset="0"/>
                <a:ea typeface="Arial" pitchFamily="34" charset="-122"/>
                <a:cs typeface="Arial" pitchFamily="34" charset="-120"/>
              </a:rPr>
              <a:t>Current Opportunity - Additional Leads</a:t>
            </a:r>
            <a:endParaRPr lang="en-US" sz="2400" dirty="0"/>
          </a:p>
        </p:txBody>
      </p:sp>
      <p:graphicFrame>
        <p:nvGraphicFramePr>
          <p:cNvPr id="3" name="Table 0"/>
          <p:cNvGraphicFramePr>
            <a:graphicFrameLocks noGrp="1"/>
          </p:cNvGraphicFramePr>
          <p:nvPr/>
        </p:nvGraphicFramePr>
        <p:xfrm>
          <a:off x="274320" y="621792"/>
          <a:ext cx="11572240" cy="5042916"/>
        </p:xfrm>
        <a:graphic>
          <a:graphicData uri="http://schemas.openxmlformats.org/drawingml/2006/table">
            <a:tbl>
              <a:tblPr/>
              <a:tblGrid>
                <a:gridCol w="811138">
                  <a:extLst>
                    <a:ext uri="{9D8B030D-6E8A-4147-A177-3AD203B41FA5}">
                      <a16:colId xmlns:a16="http://schemas.microsoft.com/office/drawing/2014/main" val="20000"/>
                    </a:ext>
                  </a:extLst>
                </a:gridCol>
                <a:gridCol w="919290">
                  <a:extLst>
                    <a:ext uri="{9D8B030D-6E8A-4147-A177-3AD203B41FA5}">
                      <a16:colId xmlns:a16="http://schemas.microsoft.com/office/drawing/2014/main" val="20001"/>
                    </a:ext>
                  </a:extLst>
                </a:gridCol>
                <a:gridCol w="973366">
                  <a:extLst>
                    <a:ext uri="{9D8B030D-6E8A-4147-A177-3AD203B41FA5}">
                      <a16:colId xmlns:a16="http://schemas.microsoft.com/office/drawing/2014/main" val="20002"/>
                    </a:ext>
                  </a:extLst>
                </a:gridCol>
                <a:gridCol w="1243745">
                  <a:extLst>
                    <a:ext uri="{9D8B030D-6E8A-4147-A177-3AD203B41FA5}">
                      <a16:colId xmlns:a16="http://schemas.microsoft.com/office/drawing/2014/main" val="20003"/>
                    </a:ext>
                  </a:extLst>
                </a:gridCol>
                <a:gridCol w="1676353">
                  <a:extLst>
                    <a:ext uri="{9D8B030D-6E8A-4147-A177-3AD203B41FA5}">
                      <a16:colId xmlns:a16="http://schemas.microsoft.com/office/drawing/2014/main" val="20004"/>
                    </a:ext>
                  </a:extLst>
                </a:gridCol>
                <a:gridCol w="3514933">
                  <a:extLst>
                    <a:ext uri="{9D8B030D-6E8A-4147-A177-3AD203B41FA5}">
                      <a16:colId xmlns:a16="http://schemas.microsoft.com/office/drawing/2014/main" val="20005"/>
                    </a:ext>
                  </a:extLst>
                </a:gridCol>
                <a:gridCol w="702987">
                  <a:extLst>
                    <a:ext uri="{9D8B030D-6E8A-4147-A177-3AD203B41FA5}">
                      <a16:colId xmlns:a16="http://schemas.microsoft.com/office/drawing/2014/main" val="20006"/>
                    </a:ext>
                  </a:extLst>
                </a:gridCol>
                <a:gridCol w="811138">
                  <a:extLst>
                    <a:ext uri="{9D8B030D-6E8A-4147-A177-3AD203B41FA5}">
                      <a16:colId xmlns:a16="http://schemas.microsoft.com/office/drawing/2014/main" val="20007"/>
                    </a:ext>
                  </a:extLst>
                </a:gridCol>
                <a:gridCol w="919290">
                  <a:extLst>
                    <a:ext uri="{9D8B030D-6E8A-4147-A177-3AD203B41FA5}">
                      <a16:colId xmlns:a16="http://schemas.microsoft.com/office/drawing/2014/main" val="20008"/>
                    </a:ext>
                  </a:extLst>
                </a:gridCol>
              </a:tblGrid>
              <a:tr h="489204">
                <a:tc>
                  <a:txBody>
                    <a:bodyPr/>
                    <a:lstStyle/>
                    <a:p>
                      <a:pPr marL="0" indent="0">
                        <a:buNone/>
                      </a:pPr>
                      <a:r>
                        <a:rPr lang="en-US" sz="1000" b="1" dirty="0">
                          <a:solidFill>
                            <a:srgbClr val="C9E9A0"/>
                          </a:solidFill>
                          <a:latin typeface="Arial" pitchFamily="34" charset="0"/>
                          <a:ea typeface="Arial" pitchFamily="34" charset="-122"/>
                          <a:cs typeface="Arial" pitchFamily="34" charset="-120"/>
                        </a:rPr>
                        <a:t>Stage</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tc>
                  <a:txBody>
                    <a:bodyPr/>
                    <a:lstStyle/>
                    <a:p>
                      <a:pPr marL="0" indent="0">
                        <a:buNone/>
                      </a:pPr>
                      <a:r>
                        <a:rPr lang="en-US" sz="1000" b="1" dirty="0">
                          <a:solidFill>
                            <a:srgbClr val="C9E9A0"/>
                          </a:solidFill>
                          <a:latin typeface="Arial" pitchFamily="34" charset="0"/>
                          <a:ea typeface="Arial" pitchFamily="34" charset="-122"/>
                          <a:cs typeface="Arial" pitchFamily="34" charset="-120"/>
                        </a:rPr>
                        <a:t>BD lead</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tc>
                  <a:txBody>
                    <a:bodyPr/>
                    <a:lstStyle/>
                    <a:p>
                      <a:pPr marL="0" indent="0">
                        <a:buNone/>
                      </a:pPr>
                      <a:r>
                        <a:rPr lang="en-US" sz="1000" b="1" dirty="0">
                          <a:solidFill>
                            <a:srgbClr val="C9E9A0"/>
                          </a:solidFill>
                          <a:latin typeface="Arial" pitchFamily="34" charset="0"/>
                          <a:ea typeface="Arial" pitchFamily="34" charset="-122"/>
                          <a:cs typeface="Arial" pitchFamily="34" charset="-120"/>
                        </a:rPr>
                        <a:t>Country</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tc>
                  <a:txBody>
                    <a:bodyPr/>
                    <a:lstStyle/>
                    <a:p>
                      <a:pPr marL="0" indent="0">
                        <a:buNone/>
                      </a:pPr>
                      <a:r>
                        <a:rPr lang="en-US" sz="1000" b="1" dirty="0">
                          <a:solidFill>
                            <a:srgbClr val="C9E9A0"/>
                          </a:solidFill>
                          <a:latin typeface="Arial" pitchFamily="34" charset="0"/>
                          <a:ea typeface="Arial" pitchFamily="34" charset="-122"/>
                          <a:cs typeface="Arial" pitchFamily="34" charset="-120"/>
                        </a:rPr>
                        <a:t>Partner</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tc>
                  <a:txBody>
                    <a:bodyPr/>
                    <a:lstStyle/>
                    <a:p>
                      <a:pPr marL="0" indent="0">
                        <a:buNone/>
                      </a:pPr>
                      <a:r>
                        <a:rPr lang="en-US" sz="1000" b="1" dirty="0">
                          <a:solidFill>
                            <a:srgbClr val="C9E9A0"/>
                          </a:solidFill>
                          <a:latin typeface="Arial" pitchFamily="34" charset="0"/>
                          <a:ea typeface="Arial" pitchFamily="34" charset="-122"/>
                          <a:cs typeface="Arial" pitchFamily="34" charset="-120"/>
                        </a:rPr>
                        <a:t>Product</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tc>
                  <a:txBody>
                    <a:bodyPr/>
                    <a:lstStyle/>
                    <a:p>
                      <a:pPr marL="0" indent="0">
                        <a:buNone/>
                      </a:pPr>
                      <a:r>
                        <a:rPr lang="en-US" sz="1000" b="1" dirty="0">
                          <a:solidFill>
                            <a:srgbClr val="C9E9A0"/>
                          </a:solidFill>
                          <a:latin typeface="Arial" pitchFamily="34" charset="0"/>
                          <a:ea typeface="Arial" pitchFamily="34" charset="-122"/>
                          <a:cs typeface="Arial" pitchFamily="34" charset="-120"/>
                        </a:rPr>
                        <a:t>Monthly update - details</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tc>
                  <a:txBody>
                    <a:bodyPr/>
                    <a:lstStyle/>
                    <a:p>
                      <a:pPr marL="0" indent="0">
                        <a:buNone/>
                      </a:pPr>
                      <a:r>
                        <a:rPr lang="en-US" sz="1000" b="1" dirty="0">
                          <a:solidFill>
                            <a:srgbClr val="C9E9A0"/>
                          </a:solidFill>
                          <a:latin typeface="Arial" pitchFamily="34" charset="0"/>
                          <a:ea typeface="Arial" pitchFamily="34" charset="-122"/>
                          <a:cs typeface="Arial" pitchFamily="34" charset="-120"/>
                        </a:rPr>
                        <a:t>MSA/ Lic ($m)</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tc>
                  <a:txBody>
                    <a:bodyPr/>
                    <a:lstStyle/>
                    <a:p>
                      <a:pPr marL="0" indent="0">
                        <a:buNone/>
                      </a:pPr>
                      <a:r>
                        <a:rPr lang="en-US" sz="1000" b="1" dirty="0">
                          <a:solidFill>
                            <a:srgbClr val="C9E9A0"/>
                          </a:solidFill>
                          <a:latin typeface="Arial" pitchFamily="34" charset="0"/>
                          <a:ea typeface="Arial" pitchFamily="34" charset="-122"/>
                          <a:cs typeface="Arial" pitchFamily="34" charset="-120"/>
                        </a:rPr>
                        <a:t>Annual CSA, $</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tc>
                  <a:txBody>
                    <a:bodyPr/>
                    <a:lstStyle/>
                    <a:p>
                      <a:pPr marL="0" indent="0">
                        <a:buNone/>
                      </a:pPr>
                      <a:r>
                        <a:rPr lang="en-US" sz="1000" b="1" dirty="0">
                          <a:solidFill>
                            <a:srgbClr val="C9E9A0"/>
                          </a:solidFill>
                          <a:latin typeface="Arial" pitchFamily="34" charset="0"/>
                          <a:ea typeface="Arial" pitchFamily="34" charset="-122"/>
                          <a:cs typeface="Arial" pitchFamily="34" charset="-120"/>
                        </a:rPr>
                        <a:t>Expected launch</a:t>
                      </a:r>
                      <a:endParaRPr lang="en-US" sz="1000" dirty="0">
                        <a:latin typeface="Arial" charset="0"/>
                        <a:ea typeface="Arial" charset="0"/>
                        <a:cs typeface="Arial"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F6A7A"/>
                    </a:solidFill>
                  </a:tcPr>
                </a:tc>
                <a:extLst>
                  <a:ext uri="{0D108BD9-81ED-4DB2-BD59-A6C34878D82A}">
                    <a16:rowId xmlns:a16="http://schemas.microsoft.com/office/drawing/2014/main" val="10000"/>
                  </a:ext>
                </a:extLst>
              </a:tr>
              <a:tr h="48920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Early</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Vietnam</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Ymed</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Sumatriptan Succinate, Oxacillin 2g, Acetylcysteine</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Licensing fee structure rejected by partner; decision pending on fee model</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1"/>
                  </a:ext>
                </a:extLst>
              </a:tr>
              <a:tr h="48920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Early</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Australia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BioCina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PFS fill-finish (product TBD)</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Introductory call held; capability deck shared; partner evaluating as second-source capacity</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2"/>
                  </a:ext>
                </a:extLst>
              </a:tr>
              <a:tr h="48920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Potential</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SEA &amp; LATAM</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Monograph Pharma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TBD - registration discussion</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Follow-up sent; awaiting partner update, forwarded to their clients for review</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3"/>
                  </a:ext>
                </a:extLst>
              </a:tr>
              <a:tr h="48920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Early</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TBD</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Latigo Bio</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LTG-001 (IV formulation)</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Tech transfer + 1 GMP batch for Phase 1 PK bridging study; RFP awaited</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4"/>
                  </a:ext>
                </a:extLst>
              </a:tr>
              <a:tr h="48920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Active</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Richa/Abhinav</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US</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Zydus Animal Health (via Gyma)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Robenacoxib Injection 20mg/mL</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RFQ received; business case built; dropped due to Animal </a:t>
                      </a:r>
                      <a:r>
                        <a:rPr lang="en-US" sz="900">
                          <a:solidFill>
                            <a:srgbClr val="000000"/>
                          </a:solidFill>
                          <a:latin typeface="Arial" pitchFamily="34" charset="0"/>
                          <a:ea typeface="Arial" pitchFamily="34" charset="-122"/>
                          <a:cs typeface="Arial" pitchFamily="34" charset="-120"/>
                        </a:rPr>
                        <a:t>health Product</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5"/>
                  </a:ext>
                </a:extLst>
              </a:tr>
              <a:tr h="48920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Cold</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Canada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Septa Pharma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Bupivacaine Epinephrine, Lidocaine Epinephrine</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Discussions went cold</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6"/>
                  </a:ext>
                </a:extLst>
              </a:tr>
              <a:tr h="489204">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Potential</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Richa</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Tajikistan</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Sano Darmon LLC</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TBD - multi-product portfolio proposed</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r>
                        <a:rPr lang="en-US" sz="900" dirty="0">
                          <a:solidFill>
                            <a:srgbClr val="000000"/>
                          </a:solidFill>
                          <a:latin typeface="Arial" pitchFamily="34" charset="0"/>
                          <a:ea typeface="Arial" pitchFamily="34" charset="-122"/>
                          <a:cs typeface="Arial" pitchFamily="34" charset="-120"/>
                        </a:rPr>
                        <a:t>Detailed RFP received (50+ product portfolio); NDA and info pack to follow</a:t>
                      </a: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indent="0" algn="l">
                        <a:buNone/>
                      </a:pPr>
                      <a:endParaRPr lang="en-US" sz="900" dirty="0">
                        <a:latin typeface="Arial" charset="0"/>
                        <a:ea typeface="Arial" charset="0"/>
                        <a:cs typeface="Arial"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7"/>
                  </a:ext>
                </a:extLst>
              </a:tr>
              <a:tr h="489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mn-lt"/>
                          <a:cs typeface="Aparajita"/>
                        </a:rPr>
                        <a:t>Budgetary</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r>
                        <a:rPr lang="en-US" sz="1200" dirty="0">
                          <a:solidFill>
                            <a:schemeClr val="tx1"/>
                          </a:solidFill>
                          <a:latin typeface="+mn-lt"/>
                          <a:cs typeface="Aparajita"/>
                        </a:rPr>
                        <a:t>Gamlendra</a:t>
                      </a:r>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r>
                        <a:rPr lang="en-US" sz="1200" dirty="0">
                          <a:solidFill>
                            <a:schemeClr val="tx1"/>
                          </a:solidFill>
                          <a:latin typeface="+mn-lt"/>
                          <a:cs typeface="Aparajita"/>
                        </a:rPr>
                        <a:t>Brazil</a:t>
                      </a:r>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r>
                        <a:rPr lang="en-US" sz="1200" dirty="0" err="1">
                          <a:solidFill>
                            <a:schemeClr val="tx1"/>
                          </a:solidFill>
                          <a:latin typeface="+mn-lt"/>
                          <a:cs typeface="Aparajita"/>
                        </a:rPr>
                        <a:t>Hypera</a:t>
                      </a:r>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r>
                        <a:rPr lang="en-US" sz="1200" dirty="0">
                          <a:solidFill>
                            <a:schemeClr val="tx1"/>
                          </a:solidFill>
                          <a:latin typeface="+mn-lt"/>
                          <a:cs typeface="Aparajita"/>
                        </a:rPr>
                        <a:t>Nafcillin, Mycophenolate, Tafamidis</a:t>
                      </a:r>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fontAlgn="t">
                        <a:lnSpc>
                          <a:spcPts val="1500"/>
                        </a:lnSpc>
                        <a:buNone/>
                      </a:pPr>
                      <a:r>
                        <a:rPr lang="en-US" sz="1200" b="0" i="0" dirty="0">
                          <a:effectLst/>
                          <a:latin typeface="+mn-lt"/>
                        </a:rPr>
                        <a:t>Under discussion with partner</a:t>
                      </a:r>
                      <a:endParaRPr lang="en-IN" sz="1200" b="0" i="0" dirty="0">
                        <a:effectLst/>
                        <a:latin typeface="+mn-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8"/>
                  </a:ext>
                </a:extLst>
              </a:tr>
              <a:tr h="4892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mn-lt"/>
                          <a:cs typeface="Aparajita"/>
                        </a:rPr>
                        <a:t>Budgetary</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r>
                        <a:rPr lang="en-US" sz="1200" dirty="0">
                          <a:solidFill>
                            <a:schemeClr val="tx1"/>
                          </a:solidFill>
                          <a:latin typeface="+mn-lt"/>
                          <a:cs typeface="Aparajita"/>
                        </a:rPr>
                        <a:t>Gamlendra</a:t>
                      </a:r>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r>
                        <a:rPr lang="en-US" sz="1200" dirty="0">
                          <a:solidFill>
                            <a:schemeClr val="tx1"/>
                          </a:solidFill>
                          <a:latin typeface="+mn-lt"/>
                          <a:cs typeface="Aparajita"/>
                        </a:rPr>
                        <a:t>LATAM</a:t>
                      </a:r>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r>
                        <a:rPr lang="en-IN" sz="1200" dirty="0" err="1">
                          <a:solidFill>
                            <a:schemeClr val="tx1"/>
                          </a:solidFill>
                          <a:latin typeface="+mn-lt"/>
                          <a:cs typeface="Aparajita"/>
                        </a:rPr>
                        <a:t>Xeina</a:t>
                      </a:r>
                      <a:r>
                        <a:rPr lang="en-IN" sz="1200" dirty="0">
                          <a:solidFill>
                            <a:schemeClr val="tx1"/>
                          </a:solidFill>
                          <a:latin typeface="+mn-lt"/>
                          <a:cs typeface="Aparajita"/>
                        </a:rPr>
                        <a:t> Drugs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r>
                        <a:rPr lang="en-US" sz="1200" dirty="0" err="1">
                          <a:solidFill>
                            <a:schemeClr val="tx1"/>
                          </a:solidFill>
                          <a:latin typeface="+mn-lt"/>
                          <a:cs typeface="Aparajita"/>
                        </a:rPr>
                        <a:t>PipTaz</a:t>
                      </a:r>
                      <a:r>
                        <a:rPr lang="en-US" sz="1200" dirty="0">
                          <a:solidFill>
                            <a:schemeClr val="tx1"/>
                          </a:solidFill>
                          <a:latin typeface="+mn-lt"/>
                          <a:cs typeface="Aparajita"/>
                        </a:rPr>
                        <a:t>, Bupivacaine</a:t>
                      </a:r>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pPr marL="0" marR="0" lvl="0" indent="0" algn="l" defTabSz="914400" rtl="0" eaLnBrk="1" fontAlgn="t" latinLnBrk="0" hangingPunct="1">
                        <a:lnSpc>
                          <a:spcPts val="1500"/>
                        </a:lnSpc>
                        <a:spcBef>
                          <a:spcPts val="0"/>
                        </a:spcBef>
                        <a:spcAft>
                          <a:spcPts val="0"/>
                        </a:spcAft>
                        <a:buClrTx/>
                        <a:buSzTx/>
                        <a:buFontTx/>
                        <a:buNone/>
                        <a:tabLst/>
                        <a:defRPr/>
                      </a:pPr>
                      <a:r>
                        <a:rPr lang="en-US" sz="1200" b="0" i="0" dirty="0">
                          <a:effectLst/>
                          <a:latin typeface="+mn-lt"/>
                        </a:rPr>
                        <a:t>Under discussion with partner</a:t>
                      </a:r>
                      <a:endParaRPr lang="en-IN" sz="1200" b="0" i="0" dirty="0">
                        <a:effectLst/>
                        <a:latin typeface="+mn-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tc>
                  <a:txBody>
                    <a:bodyPr/>
                    <a:lstStyle/>
                    <a:p>
                      <a:endParaRPr lang="en-IN" sz="1200" dirty="0">
                        <a:solidFill>
                          <a:schemeClr val="tx1"/>
                        </a:solidFill>
                        <a:latin typeface="+mn-lt"/>
                        <a:cs typeface="Aparajita"/>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EE4"/>
                    </a:solidFill>
                  </a:tcPr>
                </a:tc>
                <a:extLst>
                  <a:ext uri="{0D108BD9-81ED-4DB2-BD59-A6C34878D82A}">
                    <a16:rowId xmlns:a16="http://schemas.microsoft.com/office/drawing/2014/main" val="10009"/>
                  </a:ext>
                </a:extLst>
              </a:tr>
            </a:tbl>
          </a:graphicData>
        </a:graphic>
      </p:graphicFrame>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A91D37B-720B-AAFB-E0B9-D993261B93FF}"/>
              </a:ext>
            </a:extLst>
          </p:cNvPr>
          <p:cNvSpPr txBox="1">
            <a:spLocks/>
          </p:cNvSpPr>
          <p:nvPr/>
        </p:nvSpPr>
        <p:spPr>
          <a:xfrm>
            <a:off x="237067" y="134093"/>
            <a:ext cx="9321800" cy="78030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t>Strategic Accounts Engagement in LATAM</a:t>
            </a:r>
            <a:endParaRPr lang="en-IN" sz="2400" dirty="0"/>
          </a:p>
        </p:txBody>
      </p:sp>
      <p:graphicFrame>
        <p:nvGraphicFramePr>
          <p:cNvPr id="7" name="Table 6">
            <a:extLst>
              <a:ext uri="{FF2B5EF4-FFF2-40B4-BE49-F238E27FC236}">
                <a16:creationId xmlns:a16="http://schemas.microsoft.com/office/drawing/2014/main" id="{79DC3909-C241-6875-8F44-FC1DD0C09D5E}"/>
              </a:ext>
            </a:extLst>
          </p:cNvPr>
          <p:cNvGraphicFramePr>
            <a:graphicFrameLocks noGrp="1"/>
          </p:cNvGraphicFramePr>
          <p:nvPr/>
        </p:nvGraphicFramePr>
        <p:xfrm>
          <a:off x="163914" y="672856"/>
          <a:ext cx="11576983" cy="6051051"/>
        </p:xfrm>
        <a:graphic>
          <a:graphicData uri="http://schemas.openxmlformats.org/drawingml/2006/table">
            <a:tbl>
              <a:tblPr/>
              <a:tblGrid>
                <a:gridCol w="1263167">
                  <a:extLst>
                    <a:ext uri="{9D8B030D-6E8A-4147-A177-3AD203B41FA5}">
                      <a16:colId xmlns:a16="http://schemas.microsoft.com/office/drawing/2014/main" val="1013626373"/>
                    </a:ext>
                  </a:extLst>
                </a:gridCol>
                <a:gridCol w="674506">
                  <a:extLst>
                    <a:ext uri="{9D8B030D-6E8A-4147-A177-3AD203B41FA5}">
                      <a16:colId xmlns:a16="http://schemas.microsoft.com/office/drawing/2014/main" val="2554217515"/>
                    </a:ext>
                  </a:extLst>
                </a:gridCol>
                <a:gridCol w="1165057">
                  <a:extLst>
                    <a:ext uri="{9D8B030D-6E8A-4147-A177-3AD203B41FA5}">
                      <a16:colId xmlns:a16="http://schemas.microsoft.com/office/drawing/2014/main" val="380875260"/>
                    </a:ext>
                  </a:extLst>
                </a:gridCol>
                <a:gridCol w="1214112">
                  <a:extLst>
                    <a:ext uri="{9D8B030D-6E8A-4147-A177-3AD203B41FA5}">
                      <a16:colId xmlns:a16="http://schemas.microsoft.com/office/drawing/2014/main" val="384614497"/>
                    </a:ext>
                  </a:extLst>
                </a:gridCol>
                <a:gridCol w="2967828">
                  <a:extLst>
                    <a:ext uri="{9D8B030D-6E8A-4147-A177-3AD203B41FA5}">
                      <a16:colId xmlns:a16="http://schemas.microsoft.com/office/drawing/2014/main" val="2556336286"/>
                    </a:ext>
                  </a:extLst>
                </a:gridCol>
                <a:gridCol w="2575388">
                  <a:extLst>
                    <a:ext uri="{9D8B030D-6E8A-4147-A177-3AD203B41FA5}">
                      <a16:colId xmlns:a16="http://schemas.microsoft.com/office/drawing/2014/main" val="4050585046"/>
                    </a:ext>
                  </a:extLst>
                </a:gridCol>
                <a:gridCol w="1716925">
                  <a:extLst>
                    <a:ext uri="{9D8B030D-6E8A-4147-A177-3AD203B41FA5}">
                      <a16:colId xmlns:a16="http://schemas.microsoft.com/office/drawing/2014/main" val="2738759456"/>
                    </a:ext>
                  </a:extLst>
                </a:gridCol>
              </a:tblGrid>
              <a:tr h="194340">
                <a:tc>
                  <a:txBody>
                    <a:bodyPr/>
                    <a:lstStyle/>
                    <a:p>
                      <a:pPr algn="ctr" fontAlgn="ctr">
                        <a:buNone/>
                      </a:pPr>
                      <a:r>
                        <a:rPr lang="en-IN" sz="1200" b="1" i="0" u="none" strike="noStrike">
                          <a:solidFill>
                            <a:srgbClr val="000000"/>
                          </a:solidFill>
                          <a:effectLst/>
                          <a:latin typeface="Calibri" panose="020F0502020204030204" pitchFamily="34" charset="0"/>
                        </a:rPr>
                        <a:t>Strategic Accounts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a:solidFill>
                            <a:srgbClr val="000000"/>
                          </a:solidFill>
                          <a:effectLst/>
                          <a:latin typeface="Calibri" panose="020F0502020204030204" pitchFamily="34" charset="0"/>
                        </a:rPr>
                        <a:t>Country</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a:solidFill>
                            <a:srgbClr val="000000"/>
                          </a:solidFill>
                          <a:effectLst/>
                          <a:latin typeface="Calibri" panose="020F0502020204030204" pitchFamily="34" charset="0"/>
                        </a:rPr>
                        <a:t>Contact Established</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a:solidFill>
                            <a:srgbClr val="000000"/>
                          </a:solidFill>
                          <a:effectLst/>
                          <a:latin typeface="Calibri" panose="020F0502020204030204" pitchFamily="34" charset="0"/>
                        </a:rPr>
                        <a:t>Meeting </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a:solidFill>
                            <a:srgbClr val="000000"/>
                          </a:solidFill>
                          <a:effectLst/>
                          <a:latin typeface="Calibri" panose="020F0502020204030204" pitchFamily="34" charset="0"/>
                        </a:rPr>
                        <a:t>Company Detials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a:solidFill>
                            <a:srgbClr val="000000"/>
                          </a:solidFill>
                          <a:effectLst/>
                          <a:latin typeface="Calibri" panose="020F0502020204030204" pitchFamily="34" charset="0"/>
                        </a:rPr>
                        <a:t>Action items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dirty="0">
                          <a:solidFill>
                            <a:srgbClr val="000000"/>
                          </a:solidFill>
                          <a:effectLst/>
                          <a:latin typeface="Calibri" panose="020F0502020204030204" pitchFamily="34" charset="0"/>
                        </a:rPr>
                        <a:t>Priority</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2374609"/>
                  </a:ext>
                </a:extLst>
              </a:tr>
              <a:tr h="1360385">
                <a:tc>
                  <a:txBody>
                    <a:bodyPr/>
                    <a:lstStyle/>
                    <a:p>
                      <a:pPr algn="ctr" fontAlgn="ctr">
                        <a:buNone/>
                      </a:pPr>
                      <a:r>
                        <a:rPr lang="en-IN" sz="1200" b="0" i="0" u="none" strike="noStrike" dirty="0">
                          <a:solidFill>
                            <a:srgbClr val="000000"/>
                          </a:solidFill>
                          <a:effectLst/>
                          <a:latin typeface="Calibri" panose="020F0502020204030204" pitchFamily="34" charset="0"/>
                        </a:rPr>
                        <a:t>Ache</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a:solidFill>
                            <a:srgbClr val="000000"/>
                          </a:solidFill>
                          <a:effectLst/>
                          <a:latin typeface="Calibri" panose="020F0502020204030204" pitchFamily="34" charset="0"/>
                        </a:rPr>
                        <a:t>Brazil</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Calibri" panose="020F0502020204030204" pitchFamily="34" charset="0"/>
                        </a:rPr>
                        <a:t>Yes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Virtual</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Established injectable portfolio in hormones and oncology </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At present they are don't have any interest in our Injectbale prodcut portfolio. </a:t>
                      </a:r>
                      <a:br>
                        <a:rPr lang="en-IN" sz="1200" b="0" i="0" u="none" strike="noStrike">
                          <a:solidFill>
                            <a:srgbClr val="000000"/>
                          </a:solidFill>
                          <a:effectLst/>
                          <a:latin typeface="Calibri" panose="020F0502020204030204" pitchFamily="34" charset="0"/>
                        </a:rPr>
                      </a:br>
                      <a:r>
                        <a:rPr lang="en-IN" sz="1200" b="0" i="0" u="none" strike="noStrike">
                          <a:solidFill>
                            <a:srgbClr val="000000"/>
                          </a:solidFill>
                          <a:effectLst/>
                          <a:latin typeface="Calibri" panose="020F0502020204030204" pitchFamily="34" charset="0"/>
                        </a:rPr>
                        <a:t>Had shown interest in Icosphent Ethly_IP and Etoricoxib_CDMO, Ram is managing these discussion.</a:t>
                      </a:r>
                      <a:br>
                        <a:rPr lang="en-IN" sz="1200" b="0" i="0" u="none" strike="noStrike">
                          <a:solidFill>
                            <a:srgbClr val="000000"/>
                          </a:solidFill>
                          <a:effectLst/>
                          <a:latin typeface="Calibri" panose="020F0502020204030204" pitchFamily="34" charset="0"/>
                        </a:rPr>
                      </a:br>
                      <a:r>
                        <a:rPr lang="en-IN" sz="1200" b="0" i="0" u="none" strike="noStrike">
                          <a:solidFill>
                            <a:srgbClr val="000000"/>
                          </a:solidFill>
                          <a:effectLst/>
                          <a:latin typeface="Calibri" panose="020F0502020204030204" pitchFamily="34" charset="0"/>
                        </a:rPr>
                        <a:t>To revive the discussion for inj.</a:t>
                      </a:r>
                      <a:br>
                        <a:rPr lang="en-IN" sz="1200" b="0" i="0" u="none" strike="noStrike">
                          <a:solidFill>
                            <a:srgbClr val="000000"/>
                          </a:solidFill>
                          <a:effectLst/>
                          <a:latin typeface="Calibri" panose="020F0502020204030204" pitchFamily="34" charset="0"/>
                        </a:rPr>
                      </a:br>
                      <a:r>
                        <a:rPr lang="en-IN" sz="1200" b="0" i="0" u="none" strike="noStrike">
                          <a:solidFill>
                            <a:srgbClr val="000000"/>
                          </a:solidFill>
                          <a:effectLst/>
                          <a:latin typeface="Calibri" panose="020F0502020204030204" pitchFamily="34" charset="0"/>
                        </a:rPr>
                        <a:t>Look oppo. for CDMO </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High</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4822810"/>
                  </a:ext>
                </a:extLst>
              </a:tr>
              <a:tr h="777363">
                <a:tc>
                  <a:txBody>
                    <a:bodyPr/>
                    <a:lstStyle/>
                    <a:p>
                      <a:pPr algn="ctr" fontAlgn="ctr">
                        <a:buNone/>
                      </a:pPr>
                      <a:r>
                        <a:rPr lang="en-IN" sz="1200" b="0" i="0" u="none" strike="noStrike" dirty="0">
                          <a:solidFill>
                            <a:srgbClr val="000000"/>
                          </a:solidFill>
                          <a:effectLst/>
                          <a:latin typeface="Calibri" panose="020F0502020204030204" pitchFamily="34" charset="0"/>
                        </a:rPr>
                        <a:t>EMS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a:solidFill>
                            <a:srgbClr val="000000"/>
                          </a:solidFill>
                          <a:effectLst/>
                          <a:latin typeface="Calibri" panose="020F0502020204030204" pitchFamily="34" charset="0"/>
                        </a:rPr>
                        <a:t>Brazil</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Yes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Not Yet</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 Presence across antimicrobials injectables.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At present they are don't have any interest in our Injectable prodcut portfolio.To revive the discussion for inj.</a:t>
                      </a:r>
                      <a:br>
                        <a:rPr lang="en-IN" sz="1200" b="0" i="0" u="none" strike="noStrike">
                          <a:solidFill>
                            <a:srgbClr val="000000"/>
                          </a:solidFill>
                          <a:effectLst/>
                          <a:latin typeface="Calibri" panose="020F0502020204030204" pitchFamily="34" charset="0"/>
                        </a:rPr>
                      </a:br>
                      <a:r>
                        <a:rPr lang="en-IN" sz="1200" b="0" i="0" u="none" strike="noStrike">
                          <a:solidFill>
                            <a:srgbClr val="000000"/>
                          </a:solidFill>
                          <a:effectLst/>
                          <a:latin typeface="Calibri" panose="020F0502020204030204" pitchFamily="34" charset="0"/>
                        </a:rPr>
                        <a:t>Look oppo. for CDMO </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High</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30258610"/>
                  </a:ext>
                </a:extLst>
              </a:tr>
              <a:tr h="777363">
                <a:tc>
                  <a:txBody>
                    <a:bodyPr/>
                    <a:lstStyle/>
                    <a:p>
                      <a:pPr algn="ctr" fontAlgn="ctr">
                        <a:buNone/>
                      </a:pPr>
                      <a:r>
                        <a:rPr lang="en-IN" sz="1200" b="0" i="0" u="none" strike="noStrike" dirty="0" err="1">
                          <a:solidFill>
                            <a:srgbClr val="000000"/>
                          </a:solidFill>
                          <a:effectLst/>
                          <a:latin typeface="Calibri" panose="020F0502020204030204" pitchFamily="34" charset="0"/>
                        </a:rPr>
                        <a:t>Eurofarma</a:t>
                      </a:r>
                      <a:endParaRPr lang="en-IN" sz="1200" b="0" i="0" u="none" strike="noStrike" dirty="0">
                        <a:solidFill>
                          <a:srgbClr val="000000"/>
                        </a:solidFill>
                        <a:effectLst/>
                        <a:latin typeface="Calibri" panose="020F0502020204030204" pitchFamily="34" charset="0"/>
                      </a:endParaRP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a:solidFill>
                            <a:srgbClr val="000000"/>
                          </a:solidFill>
                          <a:effectLst/>
                          <a:latin typeface="Calibri" panose="020F0502020204030204" pitchFamily="34" charset="0"/>
                        </a:rPr>
                        <a:t>Brazil</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Yes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Virtual</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Established presence across antimicrobials, hormones, GI, and oncology</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At present no interest in our product. Mostly looking for Biosimilars product.</a:t>
                      </a:r>
                      <a:br>
                        <a:rPr lang="en-IN" sz="1200" b="0" i="0" u="none" strike="noStrike">
                          <a:solidFill>
                            <a:srgbClr val="000000"/>
                          </a:solidFill>
                          <a:effectLst/>
                          <a:latin typeface="Calibri" panose="020F0502020204030204" pitchFamily="34" charset="0"/>
                        </a:rPr>
                      </a:br>
                      <a:r>
                        <a:rPr lang="en-IN" sz="1200" b="0" i="0" u="none" strike="noStrike">
                          <a:solidFill>
                            <a:srgbClr val="000000"/>
                          </a:solidFill>
                          <a:effectLst/>
                          <a:latin typeface="Calibri" panose="020F0502020204030204" pitchFamily="34" charset="0"/>
                        </a:rPr>
                        <a:t>To revive the discussion for inj.</a:t>
                      </a:r>
                      <a:br>
                        <a:rPr lang="en-IN" sz="1200" b="0" i="0" u="none" strike="noStrike">
                          <a:solidFill>
                            <a:srgbClr val="000000"/>
                          </a:solidFill>
                          <a:effectLst/>
                          <a:latin typeface="Calibri" panose="020F0502020204030204" pitchFamily="34" charset="0"/>
                        </a:rPr>
                      </a:br>
                      <a:r>
                        <a:rPr lang="en-IN" sz="1200" b="0" i="0" u="none" strike="noStrike">
                          <a:solidFill>
                            <a:srgbClr val="000000"/>
                          </a:solidFill>
                          <a:effectLst/>
                          <a:latin typeface="Calibri" panose="020F0502020204030204" pitchFamily="34" charset="0"/>
                        </a:rPr>
                        <a:t>Look oppo. for CDMO </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High</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1779443"/>
                  </a:ext>
                </a:extLst>
              </a:tr>
              <a:tr h="388681">
                <a:tc>
                  <a:txBody>
                    <a:bodyPr/>
                    <a:lstStyle/>
                    <a:p>
                      <a:pPr algn="ctr" fontAlgn="ctr">
                        <a:buNone/>
                      </a:pPr>
                      <a:r>
                        <a:rPr lang="en-IN" sz="1200" b="0" i="0" u="none" strike="noStrike" dirty="0" err="1">
                          <a:solidFill>
                            <a:srgbClr val="000000"/>
                          </a:solidFill>
                          <a:effectLst/>
                          <a:latin typeface="Calibri" panose="020F0502020204030204" pitchFamily="34" charset="0"/>
                        </a:rPr>
                        <a:t>Teuto</a:t>
                      </a:r>
                      <a:endParaRPr lang="en-IN" sz="1200" b="0" i="0" u="none" strike="noStrike" dirty="0">
                        <a:solidFill>
                          <a:srgbClr val="000000"/>
                        </a:solidFill>
                        <a:effectLst/>
                        <a:latin typeface="Calibri" panose="020F0502020204030204" pitchFamily="34" charset="0"/>
                      </a:endParaRP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a:solidFill>
                            <a:srgbClr val="000000"/>
                          </a:solidFill>
                          <a:effectLst/>
                          <a:latin typeface="Calibri" panose="020F0502020204030204" pitchFamily="34" charset="0"/>
                        </a:rPr>
                        <a:t>Brazil</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Yes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Not Yet</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Strong presence across antimicrobials, Opoid analgesics, and GI</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They have asked to reach out again around Oct- Nov to revist the discussion </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High</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8672617"/>
                  </a:ext>
                </a:extLst>
              </a:tr>
              <a:tr h="971704">
                <a:tc>
                  <a:txBody>
                    <a:bodyPr/>
                    <a:lstStyle/>
                    <a:p>
                      <a:pPr algn="ctr" fontAlgn="ctr">
                        <a:buNone/>
                      </a:pPr>
                      <a:r>
                        <a:rPr lang="en-IN" sz="1200" b="0" i="0" u="none" strike="noStrike" dirty="0" err="1">
                          <a:solidFill>
                            <a:srgbClr val="000000"/>
                          </a:solidFill>
                          <a:effectLst/>
                          <a:latin typeface="Calibri" panose="020F0502020204030204" pitchFamily="34" charset="0"/>
                        </a:rPr>
                        <a:t>Myralis</a:t>
                      </a:r>
                      <a:endParaRPr lang="en-IN" sz="1200" b="0" i="0" u="none" strike="noStrike" dirty="0">
                        <a:solidFill>
                          <a:srgbClr val="000000"/>
                        </a:solidFill>
                        <a:effectLst/>
                        <a:latin typeface="Calibri" panose="020F0502020204030204" pitchFamily="34" charset="0"/>
                      </a:endParaRP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a:solidFill>
                            <a:srgbClr val="000000"/>
                          </a:solidFill>
                          <a:effectLst/>
                          <a:latin typeface="Calibri" panose="020F0502020204030204" pitchFamily="34" charset="0"/>
                        </a:rPr>
                        <a:t>Brazil</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Yes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Virtual</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Portfolio is concentrated in oral pharmaceuticals, vitamins, nutraceuticals, women's health, pediatric products, gastroenterology, respiratory care, and vitamin D brands.</a:t>
                      </a:r>
                      <a:br>
                        <a:rPr lang="en-IN" sz="1200" b="0" i="0" u="none" strike="noStrike">
                          <a:solidFill>
                            <a:srgbClr val="000000"/>
                          </a:solidFill>
                          <a:effectLst/>
                          <a:latin typeface="Calibri" panose="020F0502020204030204" pitchFamily="34" charset="0"/>
                        </a:rPr>
                      </a:br>
                      <a:endParaRPr lang="en-IN" sz="1200" b="0" i="0" u="none" strike="noStrike">
                        <a:solidFill>
                          <a:srgbClr val="000000"/>
                        </a:solidFill>
                        <a:effectLst/>
                        <a:latin typeface="Calibri" panose="020F0502020204030204" pitchFamily="34" charset="0"/>
                      </a:endParaRP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Had shown interest in Icosphent Ethly_IP, Ram is managing these discussion.</a:t>
                      </a:r>
                      <a:br>
                        <a:rPr lang="en-IN" sz="1200" b="0" i="0" u="none" strike="noStrike">
                          <a:solidFill>
                            <a:srgbClr val="000000"/>
                          </a:solidFill>
                          <a:effectLst/>
                          <a:latin typeface="Calibri" panose="020F0502020204030204" pitchFamily="34" charset="0"/>
                        </a:rPr>
                      </a:br>
                      <a:r>
                        <a:rPr lang="en-IN" sz="1200" b="0" i="0" u="none" strike="noStrike">
                          <a:solidFill>
                            <a:srgbClr val="000000"/>
                          </a:solidFill>
                          <a:effectLst/>
                          <a:latin typeface="Calibri" panose="020F0502020204030204" pitchFamily="34" charset="0"/>
                        </a:rPr>
                        <a:t>To keep in touch and see if they have any requirements and interest in injectbales.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Low</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40537089"/>
                  </a:ext>
                </a:extLst>
              </a:tr>
              <a:tr h="583021">
                <a:tc>
                  <a:txBody>
                    <a:bodyPr/>
                    <a:lstStyle/>
                    <a:p>
                      <a:pPr algn="ctr" fontAlgn="ctr">
                        <a:buNone/>
                      </a:pPr>
                      <a:br>
                        <a:rPr lang="en-IN" sz="1200" b="0" i="0" u="none" strike="noStrike" dirty="0">
                          <a:solidFill>
                            <a:srgbClr val="000000"/>
                          </a:solidFill>
                          <a:effectLst/>
                          <a:latin typeface="Calibri" panose="020F0502020204030204" pitchFamily="34" charset="0"/>
                        </a:rPr>
                      </a:br>
                      <a:r>
                        <a:rPr lang="en-IN" sz="1200" b="0" i="0" u="none" strike="noStrike" dirty="0">
                          <a:solidFill>
                            <a:srgbClr val="000000"/>
                          </a:solidFill>
                          <a:effectLst/>
                          <a:latin typeface="Calibri" panose="020F0502020204030204" pitchFamily="34" charset="0"/>
                        </a:rPr>
                        <a:t>Biolab </a:t>
                      </a:r>
                      <a:r>
                        <a:rPr lang="en-IN" sz="1200" b="0" i="0" u="none" strike="noStrike" dirty="0" err="1">
                          <a:solidFill>
                            <a:srgbClr val="000000"/>
                          </a:solidFill>
                          <a:effectLst/>
                          <a:latin typeface="Calibri" panose="020F0502020204030204" pitchFamily="34" charset="0"/>
                        </a:rPr>
                        <a:t>Farmacêutica</a:t>
                      </a:r>
                      <a:endParaRPr lang="en-IN" sz="1200" b="0" i="0" u="none" strike="noStrike" dirty="0">
                        <a:solidFill>
                          <a:srgbClr val="000000"/>
                        </a:solidFill>
                        <a:effectLst/>
                        <a:latin typeface="Calibri" panose="020F0502020204030204" pitchFamily="34" charset="0"/>
                      </a:endParaRP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a:solidFill>
                            <a:srgbClr val="000000"/>
                          </a:solidFill>
                          <a:effectLst/>
                          <a:latin typeface="Calibri" panose="020F0502020204030204" pitchFamily="34" charset="0"/>
                        </a:rPr>
                        <a:t>Brazil</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Yes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Not Yet</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Strong generics and oral solids presence, strategically building an injectable business through sterile facility investments.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Calibri" panose="020F0502020204030204" pitchFamily="34" charset="0"/>
                        </a:rPr>
                        <a:t>At present no interest in our </a:t>
                      </a:r>
                      <a:r>
                        <a:rPr lang="en-IN" sz="1200" b="0" i="0" u="none" strike="noStrike" dirty="0" err="1">
                          <a:solidFill>
                            <a:srgbClr val="000000"/>
                          </a:solidFill>
                          <a:effectLst/>
                          <a:latin typeface="Calibri" panose="020F0502020204030204" pitchFamily="34" charset="0"/>
                        </a:rPr>
                        <a:t>prodcut</a:t>
                      </a:r>
                      <a:r>
                        <a:rPr lang="en-IN" sz="1200" b="0" i="0" u="none" strike="noStrike" dirty="0">
                          <a:solidFill>
                            <a:srgbClr val="000000"/>
                          </a:solidFill>
                          <a:effectLst/>
                          <a:latin typeface="Calibri" panose="020F0502020204030204" pitchFamily="34" charset="0"/>
                        </a:rPr>
                        <a:t>.</a:t>
                      </a:r>
                      <a:br>
                        <a:rPr lang="en-IN" sz="1200" b="0" i="0" u="none" strike="noStrike" dirty="0">
                          <a:solidFill>
                            <a:srgbClr val="000000"/>
                          </a:solidFill>
                          <a:effectLst/>
                          <a:latin typeface="Calibri" panose="020F0502020204030204" pitchFamily="34" charset="0"/>
                        </a:rPr>
                      </a:br>
                      <a:r>
                        <a:rPr lang="en-IN" sz="1200" b="0" i="0" u="none" strike="noStrike" dirty="0">
                          <a:solidFill>
                            <a:srgbClr val="000000"/>
                          </a:solidFill>
                          <a:effectLst/>
                          <a:latin typeface="Calibri" panose="020F0502020204030204" pitchFamily="34" charset="0"/>
                        </a:rPr>
                        <a:t>Will reach out </a:t>
                      </a:r>
                      <a:r>
                        <a:rPr lang="en-IN" sz="1200" b="0" i="0" u="none" strike="noStrike" dirty="0" err="1">
                          <a:solidFill>
                            <a:srgbClr val="000000"/>
                          </a:solidFill>
                          <a:effectLst/>
                          <a:latin typeface="Calibri" panose="020F0502020204030204" pitchFamily="34" charset="0"/>
                        </a:rPr>
                        <a:t>agoan</a:t>
                      </a:r>
                      <a:r>
                        <a:rPr lang="en-IN" sz="1200" b="0" i="0" u="none" strike="noStrike" dirty="0">
                          <a:solidFill>
                            <a:srgbClr val="000000"/>
                          </a:solidFill>
                          <a:effectLst/>
                          <a:latin typeface="Calibri" panose="020F0502020204030204" pitchFamily="34" charset="0"/>
                        </a:rPr>
                        <a:t> </a:t>
                      </a:r>
                      <a:r>
                        <a:rPr lang="en-IN" sz="1200" b="0" i="0" u="none" strike="noStrike" dirty="0" err="1">
                          <a:solidFill>
                            <a:srgbClr val="000000"/>
                          </a:solidFill>
                          <a:effectLst/>
                          <a:latin typeface="Calibri" panose="020F0502020204030204" pitchFamily="34" charset="0"/>
                        </a:rPr>
                        <a:t>arounf</a:t>
                      </a:r>
                      <a:r>
                        <a:rPr lang="en-IN" sz="1200" b="0" i="0" u="none" strike="noStrike" dirty="0">
                          <a:solidFill>
                            <a:srgbClr val="000000"/>
                          </a:solidFill>
                          <a:effectLst/>
                          <a:latin typeface="Calibri" panose="020F0502020204030204" pitchFamily="34" charset="0"/>
                        </a:rPr>
                        <a:t> Oct-Nov</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High</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39244911"/>
                  </a:ext>
                </a:extLst>
              </a:tr>
              <a:tr h="583021">
                <a:tc>
                  <a:txBody>
                    <a:bodyPr/>
                    <a:lstStyle/>
                    <a:p>
                      <a:pPr algn="ctr" fontAlgn="ctr">
                        <a:buNone/>
                      </a:pPr>
                      <a:r>
                        <a:rPr lang="en-IN" sz="1200" b="0" i="0" u="none" strike="noStrike" dirty="0" err="1">
                          <a:solidFill>
                            <a:srgbClr val="000000"/>
                          </a:solidFill>
                          <a:effectLst/>
                          <a:latin typeface="Calibri" panose="020F0502020204030204" pitchFamily="34" charset="0"/>
                        </a:rPr>
                        <a:t>Sanfer</a:t>
                      </a:r>
                      <a:endParaRPr lang="en-IN" sz="1200" b="0" i="0" u="none" strike="noStrike" dirty="0">
                        <a:solidFill>
                          <a:srgbClr val="000000"/>
                        </a:solidFill>
                        <a:effectLst/>
                        <a:latin typeface="Calibri" panose="020F0502020204030204" pitchFamily="34" charset="0"/>
                      </a:endParaRP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a:solidFill>
                            <a:srgbClr val="000000"/>
                          </a:solidFill>
                          <a:effectLst/>
                          <a:latin typeface="Calibri" panose="020F0502020204030204" pitchFamily="34" charset="0"/>
                        </a:rPr>
                        <a:t>Mexcio</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Yes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Virtual</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Established injectable portfolio in oncology. Mostly would look for Onco or other complex generic inj. </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At present no interest in our prodcut.</a:t>
                      </a:r>
                      <a:br>
                        <a:rPr lang="en-IN" sz="1200" b="0" i="0" u="none" strike="noStrike">
                          <a:solidFill>
                            <a:srgbClr val="000000"/>
                          </a:solidFill>
                          <a:effectLst/>
                          <a:latin typeface="Calibri" panose="020F0502020204030204" pitchFamily="34" charset="0"/>
                        </a:rPr>
                      </a:br>
                      <a:r>
                        <a:rPr lang="en-IN" sz="1200" b="0" i="0" u="none" strike="noStrike">
                          <a:solidFill>
                            <a:srgbClr val="000000"/>
                          </a:solidFill>
                          <a:effectLst/>
                          <a:latin typeface="Calibri" panose="020F0502020204030204" pitchFamily="34" charset="0"/>
                        </a:rPr>
                        <a:t>Will reach out again around Oct-Nov</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Calibri" panose="020F0502020204030204" pitchFamily="34" charset="0"/>
                        </a:rPr>
                        <a:t>Medium</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8955258"/>
                  </a:ext>
                </a:extLst>
              </a:tr>
            </a:tbl>
          </a:graphicData>
        </a:graphic>
      </p:graphicFrame>
    </p:spTree>
    <p:extLst>
      <p:ext uri="{BB962C8B-B14F-4D97-AF65-F5344CB8AC3E}">
        <p14:creationId xmlns:p14="http://schemas.microsoft.com/office/powerpoint/2010/main" val="845190620"/>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68CBD-A256-B5F3-4764-78EB8B8F4F0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7112810-A97C-CC6B-12B0-97B49165A091}"/>
              </a:ext>
            </a:extLst>
          </p:cNvPr>
          <p:cNvSpPr txBox="1">
            <a:spLocks/>
          </p:cNvSpPr>
          <p:nvPr/>
        </p:nvSpPr>
        <p:spPr>
          <a:xfrm>
            <a:off x="237067" y="134093"/>
            <a:ext cx="9321800" cy="78030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t>Strategic Accounts Engagement in LATAM</a:t>
            </a:r>
            <a:endParaRPr lang="en-IN" sz="2400" dirty="0"/>
          </a:p>
        </p:txBody>
      </p:sp>
      <p:graphicFrame>
        <p:nvGraphicFramePr>
          <p:cNvPr id="3" name="Table 2">
            <a:extLst>
              <a:ext uri="{FF2B5EF4-FFF2-40B4-BE49-F238E27FC236}">
                <a16:creationId xmlns:a16="http://schemas.microsoft.com/office/drawing/2014/main" id="{F20A72CA-4C66-BFD0-3293-DFED6878C232}"/>
              </a:ext>
            </a:extLst>
          </p:cNvPr>
          <p:cNvGraphicFramePr>
            <a:graphicFrameLocks noGrp="1"/>
          </p:cNvGraphicFramePr>
          <p:nvPr/>
        </p:nvGraphicFramePr>
        <p:xfrm>
          <a:off x="118195" y="1466079"/>
          <a:ext cx="11583743" cy="5153463"/>
        </p:xfrm>
        <a:graphic>
          <a:graphicData uri="http://schemas.openxmlformats.org/drawingml/2006/table">
            <a:tbl>
              <a:tblPr/>
              <a:tblGrid>
                <a:gridCol w="1263904">
                  <a:extLst>
                    <a:ext uri="{9D8B030D-6E8A-4147-A177-3AD203B41FA5}">
                      <a16:colId xmlns:a16="http://schemas.microsoft.com/office/drawing/2014/main" val="3374357761"/>
                    </a:ext>
                  </a:extLst>
                </a:gridCol>
                <a:gridCol w="674901">
                  <a:extLst>
                    <a:ext uri="{9D8B030D-6E8A-4147-A177-3AD203B41FA5}">
                      <a16:colId xmlns:a16="http://schemas.microsoft.com/office/drawing/2014/main" val="837295942"/>
                    </a:ext>
                  </a:extLst>
                </a:gridCol>
                <a:gridCol w="1165737">
                  <a:extLst>
                    <a:ext uri="{9D8B030D-6E8A-4147-A177-3AD203B41FA5}">
                      <a16:colId xmlns:a16="http://schemas.microsoft.com/office/drawing/2014/main" val="2296248656"/>
                    </a:ext>
                  </a:extLst>
                </a:gridCol>
                <a:gridCol w="1214820">
                  <a:extLst>
                    <a:ext uri="{9D8B030D-6E8A-4147-A177-3AD203B41FA5}">
                      <a16:colId xmlns:a16="http://schemas.microsoft.com/office/drawing/2014/main" val="1173568359"/>
                    </a:ext>
                  </a:extLst>
                </a:gridCol>
                <a:gridCol w="2969561">
                  <a:extLst>
                    <a:ext uri="{9D8B030D-6E8A-4147-A177-3AD203B41FA5}">
                      <a16:colId xmlns:a16="http://schemas.microsoft.com/office/drawing/2014/main" val="2408156357"/>
                    </a:ext>
                  </a:extLst>
                </a:gridCol>
                <a:gridCol w="2576892">
                  <a:extLst>
                    <a:ext uri="{9D8B030D-6E8A-4147-A177-3AD203B41FA5}">
                      <a16:colId xmlns:a16="http://schemas.microsoft.com/office/drawing/2014/main" val="2881076979"/>
                    </a:ext>
                  </a:extLst>
                </a:gridCol>
                <a:gridCol w="1717928">
                  <a:extLst>
                    <a:ext uri="{9D8B030D-6E8A-4147-A177-3AD203B41FA5}">
                      <a16:colId xmlns:a16="http://schemas.microsoft.com/office/drawing/2014/main" val="1327116714"/>
                    </a:ext>
                  </a:extLst>
                </a:gridCol>
              </a:tblGrid>
              <a:tr h="542080">
                <a:tc>
                  <a:txBody>
                    <a:bodyPr/>
                    <a:lstStyle/>
                    <a:p>
                      <a:pPr algn="ctr" fontAlgn="ctr">
                        <a:buNone/>
                      </a:pPr>
                      <a:r>
                        <a:rPr lang="en-IN" sz="1200" b="0" i="0" u="none" strike="noStrike" dirty="0">
                          <a:solidFill>
                            <a:srgbClr val="000000"/>
                          </a:solidFill>
                          <a:effectLst/>
                          <a:latin typeface="Calibri" panose="020F0502020204030204" pitchFamily="34" charset="0"/>
                        </a:rPr>
                        <a:t>Prati </a:t>
                      </a:r>
                      <a:r>
                        <a:rPr lang="en-IN" sz="1200" b="0" i="0" u="none" strike="noStrike" dirty="0" err="1">
                          <a:solidFill>
                            <a:srgbClr val="000000"/>
                          </a:solidFill>
                          <a:effectLst/>
                          <a:latin typeface="Calibri" panose="020F0502020204030204" pitchFamily="34" charset="0"/>
                        </a:rPr>
                        <a:t>Donnaducci</a:t>
                      </a:r>
                      <a:endParaRPr lang="en-IN" sz="1200" b="0" i="0" u="none" strike="noStrike" dirty="0">
                        <a:solidFill>
                          <a:srgbClr val="000000"/>
                        </a:solidFill>
                        <a:effectLst/>
                        <a:latin typeface="Calibri" panose="020F0502020204030204" pitchFamily="34" charset="0"/>
                      </a:endParaRP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a:solidFill>
                            <a:srgbClr val="000000"/>
                          </a:solidFill>
                          <a:effectLst/>
                          <a:latin typeface="Calibri" panose="020F0502020204030204" pitchFamily="34" charset="0"/>
                        </a:rPr>
                        <a:t>Brazil</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Not Yet</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Calibri" panose="020F0502020204030204" pitchFamily="34" charset="0"/>
                        </a:rPr>
                        <a:t>Strong generics and oral solids presence, strategically building an injectable business through sterile facility investments.</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Need to build connect</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High</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8827952"/>
                  </a:ext>
                </a:extLst>
              </a:tr>
              <a:tr h="903466">
                <a:tc>
                  <a:txBody>
                    <a:bodyPr/>
                    <a:lstStyle/>
                    <a:p>
                      <a:pPr algn="ctr" fontAlgn="ctr">
                        <a:buNone/>
                      </a:pPr>
                      <a:r>
                        <a:rPr lang="en-IN" sz="1200" b="0" i="0" u="none" strike="noStrike" dirty="0">
                          <a:solidFill>
                            <a:srgbClr val="000000"/>
                          </a:solidFill>
                          <a:effectLst/>
                          <a:latin typeface="Calibri" panose="020F0502020204030204" pitchFamily="34" charset="0"/>
                        </a:rPr>
                        <a:t>Bago</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a:solidFill>
                            <a:srgbClr val="000000"/>
                          </a:solidFill>
                          <a:effectLst/>
                          <a:latin typeface="Calibri" panose="020F0502020204030204" pitchFamily="34" charset="0"/>
                        </a:rPr>
                        <a:t>Argentina</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Yes</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Not Yet</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One of the leading pharmaceutical groups in Argentina - solid and diversified injectable portfolio, particularly in specialty, oncology, hematology, anti-infectives, hospital medicines, and high-complexity therapies.</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At present no interest in our product.</a:t>
                      </a:r>
                      <a:br>
                        <a:rPr lang="en-IN" sz="1200" b="0" i="0" u="none" strike="noStrike">
                          <a:solidFill>
                            <a:srgbClr val="000000"/>
                          </a:solidFill>
                          <a:effectLst/>
                          <a:latin typeface="Calibri" panose="020F0502020204030204" pitchFamily="34" charset="0"/>
                        </a:rPr>
                      </a:br>
                      <a:r>
                        <a:rPr lang="en-IN" sz="1200" b="0" i="0" u="none" strike="noStrike">
                          <a:solidFill>
                            <a:srgbClr val="000000"/>
                          </a:solidFill>
                          <a:effectLst/>
                          <a:latin typeface="Calibri" panose="020F0502020204030204" pitchFamily="34" charset="0"/>
                        </a:rPr>
                        <a:t>Will reach out again around Oct-Nov</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High</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3843675"/>
                  </a:ext>
                </a:extLst>
              </a:tr>
              <a:tr h="903466">
                <a:tc>
                  <a:txBody>
                    <a:bodyPr/>
                    <a:lstStyle/>
                    <a:p>
                      <a:pPr algn="ctr" fontAlgn="ctr">
                        <a:buNone/>
                      </a:pPr>
                      <a:r>
                        <a:rPr lang="en-IN" sz="1200" b="0" i="0" u="none" strike="noStrike" dirty="0">
                          <a:solidFill>
                            <a:srgbClr val="000000"/>
                          </a:solidFill>
                          <a:effectLst/>
                          <a:latin typeface="Calibri" panose="020F0502020204030204" pitchFamily="34" charset="0"/>
                        </a:rPr>
                        <a:t>Libbs</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a:solidFill>
                            <a:srgbClr val="000000"/>
                          </a:solidFill>
                          <a:effectLst/>
                          <a:latin typeface="Calibri" panose="020F0502020204030204" pitchFamily="34" charset="0"/>
                        </a:rPr>
                        <a:t>Brazil</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Yes</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Not Yet</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Strong presence in injectable products in Brazil, particularly in oncology, hematology, biologics, and specialty hospital medicines. It is not primarily an ICU/anesthesia company, but it is a significant player in high-value injectable therapies</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At present no interest in our product. Mostly looking for Biosimilars product.</a:t>
                      </a:r>
                      <a:br>
                        <a:rPr lang="en-IN" sz="1200" b="0" i="0" u="none" strike="noStrike">
                          <a:solidFill>
                            <a:srgbClr val="000000"/>
                          </a:solidFill>
                          <a:effectLst/>
                          <a:latin typeface="Calibri" panose="020F0502020204030204" pitchFamily="34" charset="0"/>
                        </a:rPr>
                      </a:br>
                      <a:r>
                        <a:rPr lang="en-IN" sz="1200" b="0" i="0" u="none" strike="noStrike">
                          <a:solidFill>
                            <a:srgbClr val="000000"/>
                          </a:solidFill>
                          <a:effectLst/>
                          <a:latin typeface="Calibri" panose="020F0502020204030204" pitchFamily="34" charset="0"/>
                        </a:rPr>
                        <a:t>Will reach out again around Oct-Nov</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Medium</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2008768"/>
                  </a:ext>
                </a:extLst>
              </a:tr>
              <a:tr h="722772">
                <a:tc>
                  <a:txBody>
                    <a:bodyPr/>
                    <a:lstStyle/>
                    <a:p>
                      <a:pPr algn="ctr" fontAlgn="ctr">
                        <a:buNone/>
                      </a:pPr>
                      <a:r>
                        <a:rPr lang="en-IN" sz="1200" b="0" i="0" u="none" strike="noStrike" dirty="0">
                          <a:solidFill>
                            <a:srgbClr val="000000"/>
                          </a:solidFill>
                          <a:effectLst/>
                          <a:latin typeface="Calibri" panose="020F0502020204030204" pitchFamily="34" charset="0"/>
                        </a:rPr>
                        <a:t>Gador</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a:solidFill>
                            <a:srgbClr val="000000"/>
                          </a:solidFill>
                          <a:effectLst/>
                          <a:latin typeface="Calibri" panose="020F0502020204030204" pitchFamily="34" charset="0"/>
                        </a:rPr>
                        <a:t>Argentina</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Yes</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Not Yet</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Good injectable presence, particularly in specialty hospital products, oncology, hematology, rare diseases, transplant medicine, and selected critical-care products.</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At present no interest in our product.</a:t>
                      </a:r>
                      <a:br>
                        <a:rPr lang="en-IN" sz="1200" b="0" i="0" u="none" strike="noStrike">
                          <a:solidFill>
                            <a:srgbClr val="000000"/>
                          </a:solidFill>
                          <a:effectLst/>
                          <a:latin typeface="Calibri" panose="020F0502020204030204" pitchFamily="34" charset="0"/>
                        </a:rPr>
                      </a:br>
                      <a:r>
                        <a:rPr lang="en-IN" sz="1200" b="0" i="0" u="none" strike="noStrike">
                          <a:solidFill>
                            <a:srgbClr val="000000"/>
                          </a:solidFill>
                          <a:effectLst/>
                          <a:latin typeface="Calibri" panose="020F0502020204030204" pitchFamily="34" charset="0"/>
                        </a:rPr>
                        <a:t>Will reach out again around Oct-Nov</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High</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37094811"/>
                  </a:ext>
                </a:extLst>
              </a:tr>
              <a:tr h="542080">
                <a:tc>
                  <a:txBody>
                    <a:bodyPr/>
                    <a:lstStyle/>
                    <a:p>
                      <a:pPr algn="ctr" fontAlgn="ctr">
                        <a:buNone/>
                      </a:pPr>
                      <a:r>
                        <a:rPr lang="en-IN" sz="1200" b="0" i="0" u="none" strike="noStrike" dirty="0" err="1">
                          <a:solidFill>
                            <a:srgbClr val="000000"/>
                          </a:solidFill>
                          <a:effectLst/>
                          <a:latin typeface="Calibri" panose="020F0502020204030204" pitchFamily="34" charset="0"/>
                        </a:rPr>
                        <a:t>Laboratório</a:t>
                      </a:r>
                      <a:r>
                        <a:rPr lang="en-IN" sz="1200" b="0" i="0" u="none" strike="noStrike" dirty="0">
                          <a:solidFill>
                            <a:srgbClr val="000000"/>
                          </a:solidFill>
                          <a:effectLst/>
                          <a:latin typeface="Calibri" panose="020F0502020204030204" pitchFamily="34" charset="0"/>
                        </a:rPr>
                        <a:t> </a:t>
                      </a:r>
                      <a:r>
                        <a:rPr lang="en-IN" sz="1200" b="0" i="0" u="none" strike="noStrike" dirty="0" err="1">
                          <a:solidFill>
                            <a:srgbClr val="000000"/>
                          </a:solidFill>
                          <a:effectLst/>
                          <a:latin typeface="Calibri" panose="020F0502020204030204" pitchFamily="34" charset="0"/>
                        </a:rPr>
                        <a:t>Cristália</a:t>
                      </a:r>
                      <a:endParaRPr lang="en-IN" sz="1200" b="0" i="0" u="none" strike="noStrike" dirty="0">
                        <a:solidFill>
                          <a:srgbClr val="000000"/>
                        </a:solidFill>
                        <a:effectLst/>
                        <a:latin typeface="Calibri" panose="020F0502020204030204" pitchFamily="34" charset="0"/>
                      </a:endParaRP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a:solidFill>
                            <a:srgbClr val="000000"/>
                          </a:solidFill>
                          <a:effectLst/>
                          <a:latin typeface="Calibri" panose="020F0502020204030204" pitchFamily="34" charset="0"/>
                        </a:rPr>
                        <a:t>Brazil</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Not Yet</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Top player in injectbles - Market leader in anaesthesia and hosptial, critical care and ICU product</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Need to build connect</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High</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947064"/>
                  </a:ext>
                </a:extLst>
              </a:tr>
              <a:tr h="542080">
                <a:tc>
                  <a:txBody>
                    <a:bodyPr/>
                    <a:lstStyle/>
                    <a:p>
                      <a:pPr algn="ctr" fontAlgn="ctr">
                        <a:buNone/>
                      </a:pPr>
                      <a:r>
                        <a:rPr lang="en-IN" sz="1200" b="0" i="0" u="none" strike="noStrike" dirty="0">
                          <a:solidFill>
                            <a:srgbClr val="000000"/>
                          </a:solidFill>
                          <a:effectLst/>
                          <a:latin typeface="Calibri" panose="020F0502020204030204" pitchFamily="34" charset="0"/>
                        </a:rPr>
                        <a:t>Blau </a:t>
                      </a:r>
                      <a:r>
                        <a:rPr lang="en-IN" sz="1200" b="0" i="0" u="none" strike="noStrike" dirty="0" err="1">
                          <a:solidFill>
                            <a:srgbClr val="000000"/>
                          </a:solidFill>
                          <a:effectLst/>
                          <a:latin typeface="Calibri" panose="020F0502020204030204" pitchFamily="34" charset="0"/>
                        </a:rPr>
                        <a:t>Farmacêutica</a:t>
                      </a:r>
                      <a:endParaRPr lang="en-IN" sz="1200" b="0" i="0" u="none" strike="noStrike" dirty="0">
                        <a:solidFill>
                          <a:srgbClr val="000000"/>
                        </a:solidFill>
                        <a:effectLst/>
                        <a:latin typeface="Calibri" panose="020F0502020204030204" pitchFamily="34" charset="0"/>
                      </a:endParaRP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a:solidFill>
                            <a:srgbClr val="000000"/>
                          </a:solidFill>
                          <a:effectLst/>
                          <a:latin typeface="Calibri" panose="020F0502020204030204" pitchFamily="34" charset="0"/>
                        </a:rPr>
                        <a:t>Brazil</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Not Yet</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Top player in injectables - particularly in high-complexity hospital injectables, oncology, biologics, and specialty care</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Need to build connect</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High</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0874900"/>
                  </a:ext>
                </a:extLst>
              </a:tr>
              <a:tr h="722772">
                <a:tc>
                  <a:txBody>
                    <a:bodyPr/>
                    <a:lstStyle/>
                    <a:p>
                      <a:pPr algn="ctr" fontAlgn="ctr">
                        <a:buNone/>
                      </a:pPr>
                      <a:r>
                        <a:rPr lang="en-IN" sz="1200" b="0" i="0" u="none" strike="noStrike" dirty="0" err="1">
                          <a:solidFill>
                            <a:srgbClr val="000000"/>
                          </a:solidFill>
                          <a:effectLst/>
                          <a:latin typeface="Calibri" panose="020F0502020204030204" pitchFamily="34" charset="0"/>
                        </a:rPr>
                        <a:t>PiSA</a:t>
                      </a:r>
                      <a:r>
                        <a:rPr lang="en-IN" sz="1200" b="0" i="0" u="none" strike="noStrike" dirty="0">
                          <a:solidFill>
                            <a:srgbClr val="000000"/>
                          </a:solidFill>
                          <a:effectLst/>
                          <a:latin typeface="Calibri" panose="020F0502020204030204" pitchFamily="34" charset="0"/>
                        </a:rPr>
                        <a:t> </a:t>
                      </a:r>
                      <a:r>
                        <a:rPr lang="en-IN" sz="1200" b="0" i="0" u="none" strike="noStrike" dirty="0" err="1">
                          <a:solidFill>
                            <a:srgbClr val="000000"/>
                          </a:solidFill>
                          <a:effectLst/>
                          <a:latin typeface="Calibri" panose="020F0502020204030204" pitchFamily="34" charset="0"/>
                        </a:rPr>
                        <a:t>Farmacéutica</a:t>
                      </a:r>
                      <a:endParaRPr lang="en-IN" sz="1200" b="0" i="0" u="none" strike="noStrike" dirty="0">
                        <a:solidFill>
                          <a:srgbClr val="000000"/>
                        </a:solidFill>
                        <a:effectLst/>
                        <a:latin typeface="Calibri" panose="020F0502020204030204" pitchFamily="34" charset="0"/>
                      </a:endParaRP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a:solidFill>
                            <a:srgbClr val="000000"/>
                          </a:solidFill>
                          <a:effectLst/>
                          <a:latin typeface="Calibri" panose="020F0502020204030204" pitchFamily="34" charset="0"/>
                        </a:rPr>
                        <a:t>Mexcio</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Not Yet</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Strongest injectable-focused pharmaceutical companies in Mexico and has a very significant presence in hospital, tender, infusion, and parenteral products.</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Need to build connect</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Calibri" panose="020F0502020204030204" pitchFamily="34" charset="0"/>
                        </a:rPr>
                        <a:t>High</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39767071"/>
                  </a:ext>
                </a:extLst>
              </a:tr>
            </a:tbl>
          </a:graphicData>
        </a:graphic>
      </p:graphicFrame>
      <p:graphicFrame>
        <p:nvGraphicFramePr>
          <p:cNvPr id="5" name="Table 4">
            <a:extLst>
              <a:ext uri="{FF2B5EF4-FFF2-40B4-BE49-F238E27FC236}">
                <a16:creationId xmlns:a16="http://schemas.microsoft.com/office/drawing/2014/main" id="{1867565D-8EE0-A439-1A01-2AECF3F72457}"/>
              </a:ext>
            </a:extLst>
          </p:cNvPr>
          <p:cNvGraphicFramePr>
            <a:graphicFrameLocks noGrp="1"/>
          </p:cNvGraphicFramePr>
          <p:nvPr/>
        </p:nvGraphicFramePr>
        <p:xfrm>
          <a:off x="118195" y="1095145"/>
          <a:ext cx="11583744" cy="370934"/>
        </p:xfrm>
        <a:graphic>
          <a:graphicData uri="http://schemas.openxmlformats.org/drawingml/2006/table">
            <a:tbl>
              <a:tblPr/>
              <a:tblGrid>
                <a:gridCol w="1263905">
                  <a:extLst>
                    <a:ext uri="{9D8B030D-6E8A-4147-A177-3AD203B41FA5}">
                      <a16:colId xmlns:a16="http://schemas.microsoft.com/office/drawing/2014/main" val="2090524495"/>
                    </a:ext>
                  </a:extLst>
                </a:gridCol>
                <a:gridCol w="674900">
                  <a:extLst>
                    <a:ext uri="{9D8B030D-6E8A-4147-A177-3AD203B41FA5}">
                      <a16:colId xmlns:a16="http://schemas.microsoft.com/office/drawing/2014/main" val="2722891419"/>
                    </a:ext>
                  </a:extLst>
                </a:gridCol>
                <a:gridCol w="1165737">
                  <a:extLst>
                    <a:ext uri="{9D8B030D-6E8A-4147-A177-3AD203B41FA5}">
                      <a16:colId xmlns:a16="http://schemas.microsoft.com/office/drawing/2014/main" val="2471037136"/>
                    </a:ext>
                  </a:extLst>
                </a:gridCol>
                <a:gridCol w="1214821">
                  <a:extLst>
                    <a:ext uri="{9D8B030D-6E8A-4147-A177-3AD203B41FA5}">
                      <a16:colId xmlns:a16="http://schemas.microsoft.com/office/drawing/2014/main" val="2228145022"/>
                    </a:ext>
                  </a:extLst>
                </a:gridCol>
                <a:gridCol w="2969561">
                  <a:extLst>
                    <a:ext uri="{9D8B030D-6E8A-4147-A177-3AD203B41FA5}">
                      <a16:colId xmlns:a16="http://schemas.microsoft.com/office/drawing/2014/main" val="2511820825"/>
                    </a:ext>
                  </a:extLst>
                </a:gridCol>
                <a:gridCol w="2576892">
                  <a:extLst>
                    <a:ext uri="{9D8B030D-6E8A-4147-A177-3AD203B41FA5}">
                      <a16:colId xmlns:a16="http://schemas.microsoft.com/office/drawing/2014/main" val="2820878520"/>
                    </a:ext>
                  </a:extLst>
                </a:gridCol>
                <a:gridCol w="1717928">
                  <a:extLst>
                    <a:ext uri="{9D8B030D-6E8A-4147-A177-3AD203B41FA5}">
                      <a16:colId xmlns:a16="http://schemas.microsoft.com/office/drawing/2014/main" val="1881247503"/>
                    </a:ext>
                  </a:extLst>
                </a:gridCol>
              </a:tblGrid>
              <a:tr h="194340">
                <a:tc>
                  <a:txBody>
                    <a:bodyPr/>
                    <a:lstStyle/>
                    <a:p>
                      <a:pPr algn="ctr" fontAlgn="ctr">
                        <a:buNone/>
                      </a:pPr>
                      <a:r>
                        <a:rPr lang="en-IN" sz="1200" b="1" i="0" u="none" strike="noStrike" dirty="0">
                          <a:solidFill>
                            <a:srgbClr val="000000"/>
                          </a:solidFill>
                          <a:effectLst/>
                          <a:latin typeface="Calibri" panose="020F0502020204030204" pitchFamily="34" charset="0"/>
                        </a:rPr>
                        <a:t>Strategic Accounts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dirty="0">
                          <a:solidFill>
                            <a:srgbClr val="000000"/>
                          </a:solidFill>
                          <a:effectLst/>
                          <a:latin typeface="Calibri" panose="020F0502020204030204" pitchFamily="34" charset="0"/>
                        </a:rPr>
                        <a:t>Country</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dirty="0">
                          <a:solidFill>
                            <a:srgbClr val="000000"/>
                          </a:solidFill>
                          <a:effectLst/>
                          <a:latin typeface="Calibri" panose="020F0502020204030204" pitchFamily="34" charset="0"/>
                        </a:rPr>
                        <a:t>Contact Established</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dirty="0">
                          <a:solidFill>
                            <a:srgbClr val="000000"/>
                          </a:solidFill>
                          <a:effectLst/>
                          <a:latin typeface="Calibri" panose="020F0502020204030204" pitchFamily="34" charset="0"/>
                        </a:rPr>
                        <a:t>Meeting </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dirty="0">
                          <a:solidFill>
                            <a:srgbClr val="000000"/>
                          </a:solidFill>
                          <a:effectLst/>
                          <a:latin typeface="Calibri" panose="020F0502020204030204" pitchFamily="34" charset="0"/>
                        </a:rPr>
                        <a:t>Company </a:t>
                      </a:r>
                      <a:r>
                        <a:rPr lang="en-IN" sz="1200" b="1" i="0" u="none" strike="noStrike" dirty="0" err="1">
                          <a:solidFill>
                            <a:srgbClr val="000000"/>
                          </a:solidFill>
                          <a:effectLst/>
                          <a:latin typeface="Calibri" panose="020F0502020204030204" pitchFamily="34" charset="0"/>
                        </a:rPr>
                        <a:t>Detials</a:t>
                      </a:r>
                      <a:endParaRPr lang="en-IN" sz="1200" b="1" i="0" u="none" strike="noStrike" dirty="0">
                        <a:solidFill>
                          <a:srgbClr val="000000"/>
                        </a:solidFill>
                        <a:effectLst/>
                        <a:latin typeface="Calibri" panose="020F0502020204030204" pitchFamily="34" charset="0"/>
                      </a:endParaRP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dirty="0">
                          <a:solidFill>
                            <a:srgbClr val="000000"/>
                          </a:solidFill>
                          <a:effectLst/>
                          <a:latin typeface="Calibri" panose="020F0502020204030204" pitchFamily="34" charset="0"/>
                        </a:rPr>
                        <a:t>Action items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dirty="0">
                          <a:solidFill>
                            <a:srgbClr val="000000"/>
                          </a:solidFill>
                          <a:effectLst/>
                          <a:latin typeface="Calibri" panose="020F0502020204030204" pitchFamily="34" charset="0"/>
                        </a:rPr>
                        <a:t>Priority</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34029061"/>
                  </a:ext>
                </a:extLst>
              </a:tr>
            </a:tbl>
          </a:graphicData>
        </a:graphic>
      </p:graphicFrame>
    </p:spTree>
    <p:extLst>
      <p:ext uri="{BB962C8B-B14F-4D97-AF65-F5344CB8AC3E}">
        <p14:creationId xmlns:p14="http://schemas.microsoft.com/office/powerpoint/2010/main" val="4123577805"/>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50479-B674-60EE-EB64-00C2A0F9B7F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7B533CC8-9DA2-A4A0-8E1A-18F10A2B21D4}"/>
              </a:ext>
            </a:extLst>
          </p:cNvPr>
          <p:cNvSpPr txBox="1">
            <a:spLocks/>
          </p:cNvSpPr>
          <p:nvPr/>
        </p:nvSpPr>
        <p:spPr>
          <a:xfrm>
            <a:off x="237067" y="134093"/>
            <a:ext cx="9321800" cy="78030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t>Strategic Accounts Engagement in LATAM</a:t>
            </a:r>
            <a:endParaRPr lang="en-IN" sz="2400" dirty="0"/>
          </a:p>
        </p:txBody>
      </p:sp>
      <p:graphicFrame>
        <p:nvGraphicFramePr>
          <p:cNvPr id="3" name="Table 2">
            <a:extLst>
              <a:ext uri="{FF2B5EF4-FFF2-40B4-BE49-F238E27FC236}">
                <a16:creationId xmlns:a16="http://schemas.microsoft.com/office/drawing/2014/main" id="{1319B6F8-5838-BD08-8943-53CB793A277B}"/>
              </a:ext>
            </a:extLst>
          </p:cNvPr>
          <p:cNvGraphicFramePr>
            <a:graphicFrameLocks noGrp="1"/>
          </p:cNvGraphicFramePr>
          <p:nvPr/>
        </p:nvGraphicFramePr>
        <p:xfrm>
          <a:off x="237067" y="992896"/>
          <a:ext cx="11576983" cy="4531502"/>
        </p:xfrm>
        <a:graphic>
          <a:graphicData uri="http://schemas.openxmlformats.org/drawingml/2006/table">
            <a:tbl>
              <a:tblPr/>
              <a:tblGrid>
                <a:gridCol w="1263167">
                  <a:extLst>
                    <a:ext uri="{9D8B030D-6E8A-4147-A177-3AD203B41FA5}">
                      <a16:colId xmlns:a16="http://schemas.microsoft.com/office/drawing/2014/main" val="1013626373"/>
                    </a:ext>
                  </a:extLst>
                </a:gridCol>
                <a:gridCol w="674506">
                  <a:extLst>
                    <a:ext uri="{9D8B030D-6E8A-4147-A177-3AD203B41FA5}">
                      <a16:colId xmlns:a16="http://schemas.microsoft.com/office/drawing/2014/main" val="2554217515"/>
                    </a:ext>
                  </a:extLst>
                </a:gridCol>
                <a:gridCol w="1165057">
                  <a:extLst>
                    <a:ext uri="{9D8B030D-6E8A-4147-A177-3AD203B41FA5}">
                      <a16:colId xmlns:a16="http://schemas.microsoft.com/office/drawing/2014/main" val="380875260"/>
                    </a:ext>
                  </a:extLst>
                </a:gridCol>
                <a:gridCol w="1214112">
                  <a:extLst>
                    <a:ext uri="{9D8B030D-6E8A-4147-A177-3AD203B41FA5}">
                      <a16:colId xmlns:a16="http://schemas.microsoft.com/office/drawing/2014/main" val="384614497"/>
                    </a:ext>
                  </a:extLst>
                </a:gridCol>
                <a:gridCol w="2967828">
                  <a:extLst>
                    <a:ext uri="{9D8B030D-6E8A-4147-A177-3AD203B41FA5}">
                      <a16:colId xmlns:a16="http://schemas.microsoft.com/office/drawing/2014/main" val="2556336286"/>
                    </a:ext>
                  </a:extLst>
                </a:gridCol>
                <a:gridCol w="2575388">
                  <a:extLst>
                    <a:ext uri="{9D8B030D-6E8A-4147-A177-3AD203B41FA5}">
                      <a16:colId xmlns:a16="http://schemas.microsoft.com/office/drawing/2014/main" val="4050585046"/>
                    </a:ext>
                  </a:extLst>
                </a:gridCol>
                <a:gridCol w="1716925">
                  <a:extLst>
                    <a:ext uri="{9D8B030D-6E8A-4147-A177-3AD203B41FA5}">
                      <a16:colId xmlns:a16="http://schemas.microsoft.com/office/drawing/2014/main" val="2738759456"/>
                    </a:ext>
                  </a:extLst>
                </a:gridCol>
              </a:tblGrid>
              <a:tr h="194340">
                <a:tc>
                  <a:txBody>
                    <a:bodyPr/>
                    <a:lstStyle/>
                    <a:p>
                      <a:pPr algn="ctr" fontAlgn="ctr">
                        <a:buNone/>
                      </a:pPr>
                      <a:r>
                        <a:rPr lang="en-IN" sz="1200" b="1" i="0" u="none" strike="noStrike">
                          <a:solidFill>
                            <a:srgbClr val="000000"/>
                          </a:solidFill>
                          <a:effectLst/>
                          <a:latin typeface="Calibri" panose="020F0502020204030204" pitchFamily="34" charset="0"/>
                        </a:rPr>
                        <a:t>Strategic Accounts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a:solidFill>
                            <a:srgbClr val="000000"/>
                          </a:solidFill>
                          <a:effectLst/>
                          <a:latin typeface="Calibri" panose="020F0502020204030204" pitchFamily="34" charset="0"/>
                        </a:rPr>
                        <a:t>Country</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a:solidFill>
                            <a:srgbClr val="000000"/>
                          </a:solidFill>
                          <a:effectLst/>
                          <a:latin typeface="Calibri" panose="020F0502020204030204" pitchFamily="34" charset="0"/>
                        </a:rPr>
                        <a:t>Contact Established</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a:solidFill>
                            <a:srgbClr val="000000"/>
                          </a:solidFill>
                          <a:effectLst/>
                          <a:latin typeface="Calibri" panose="020F0502020204030204" pitchFamily="34" charset="0"/>
                        </a:rPr>
                        <a:t>Meeting </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a:solidFill>
                            <a:srgbClr val="000000"/>
                          </a:solidFill>
                          <a:effectLst/>
                          <a:latin typeface="Calibri" panose="020F0502020204030204" pitchFamily="34" charset="0"/>
                        </a:rPr>
                        <a:t>Company Detials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a:solidFill>
                            <a:srgbClr val="000000"/>
                          </a:solidFill>
                          <a:effectLst/>
                          <a:latin typeface="Calibri" panose="020F0502020204030204" pitchFamily="34" charset="0"/>
                        </a:rPr>
                        <a:t>Action items</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1" i="0" u="none" strike="noStrike" dirty="0">
                          <a:solidFill>
                            <a:srgbClr val="000000"/>
                          </a:solidFill>
                          <a:effectLst/>
                          <a:latin typeface="Calibri" panose="020F0502020204030204" pitchFamily="34" charset="0"/>
                        </a:rPr>
                        <a:t>Priority</a:t>
                      </a:r>
                    </a:p>
                  </a:txBody>
                  <a:tcPr marL="5174" marR="5174" marT="517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2374609"/>
                  </a:ext>
                </a:extLst>
              </a:tr>
              <a:tr h="1360385">
                <a:tc>
                  <a:txBody>
                    <a:bodyPr/>
                    <a:lstStyle/>
                    <a:p>
                      <a:pPr algn="ctr" fontAlgn="ctr">
                        <a:buNone/>
                      </a:pPr>
                      <a:r>
                        <a:rPr lang="en-IN" sz="1200" b="0" i="0" u="none" strike="noStrike" dirty="0" err="1">
                          <a:solidFill>
                            <a:srgbClr val="000000"/>
                          </a:solidFill>
                          <a:effectLst/>
                          <a:latin typeface="Calibri" panose="020F0502020204030204" pitchFamily="34" charset="0"/>
                        </a:rPr>
                        <a:t>União</a:t>
                      </a:r>
                      <a:r>
                        <a:rPr lang="en-IN" sz="1200" b="0" i="0" u="none" strike="noStrike" dirty="0">
                          <a:solidFill>
                            <a:srgbClr val="000000"/>
                          </a:solidFill>
                          <a:effectLst/>
                          <a:latin typeface="Calibri" panose="020F0502020204030204" pitchFamily="34" charset="0"/>
                        </a:rPr>
                        <a:t> </a:t>
                      </a:r>
                      <a:r>
                        <a:rPr lang="en-IN" sz="1200" b="0" i="0" u="none" strike="noStrike" dirty="0" err="1">
                          <a:solidFill>
                            <a:srgbClr val="000000"/>
                          </a:solidFill>
                          <a:effectLst/>
                          <a:latin typeface="Calibri" panose="020F0502020204030204" pitchFamily="34" charset="0"/>
                        </a:rPr>
                        <a:t>Química</a:t>
                      </a:r>
                      <a:endParaRPr lang="en-IN" sz="1200" b="0" i="0" u="none" strike="noStrike" dirty="0">
                        <a:solidFill>
                          <a:srgbClr val="000000"/>
                        </a:solidFill>
                        <a:effectLst/>
                        <a:latin typeface="Calibri" panose="020F0502020204030204" pitchFamily="34" charset="0"/>
                      </a:endParaRP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dirty="0">
                          <a:solidFill>
                            <a:srgbClr val="000000"/>
                          </a:solidFill>
                          <a:effectLst/>
                          <a:latin typeface="Calibri" panose="020F0502020204030204" pitchFamily="34" charset="0"/>
                        </a:rPr>
                        <a:t>Brazil</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Calibri" panose="020F0502020204030204" pitchFamily="34" charset="0"/>
                        </a:rPr>
                        <a:t>No</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Calibri" panose="020F0502020204030204" pitchFamily="34" charset="0"/>
                        </a:rPr>
                        <a:t>Not Yet</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Calibri" panose="020F0502020204030204" pitchFamily="34" charset="0"/>
                        </a:rPr>
                        <a:t>Top player in injectables - strong injectable portfolio in Brazilian hospital market standards, particularly in the areas </a:t>
                      </a:r>
                      <a:r>
                        <a:rPr lang="en-IN" sz="1200" b="0" i="0" u="none" strike="noStrike">
                          <a:solidFill>
                            <a:srgbClr val="000000"/>
                          </a:solidFill>
                          <a:effectLst/>
                          <a:latin typeface="Calibri" panose="020F0502020204030204" pitchFamily="34" charset="0"/>
                        </a:rPr>
                        <a:t>of anaesthesia, </a:t>
                      </a:r>
                      <a:r>
                        <a:rPr lang="en-IN" sz="1200" b="0" i="0" u="none" strike="noStrike" dirty="0">
                          <a:solidFill>
                            <a:srgbClr val="000000"/>
                          </a:solidFill>
                          <a:effectLst/>
                          <a:latin typeface="Calibri" panose="020F0502020204030204" pitchFamily="34" charset="0"/>
                        </a:rPr>
                        <a:t>critical care, pain management, anti-inflammatory therapies, emergency medicine, and hospital generics</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Calibri" panose="020F0502020204030204" pitchFamily="34" charset="0"/>
                        </a:rPr>
                        <a:t>Need to build connect</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Calibri" panose="020F0502020204030204" pitchFamily="34" charset="0"/>
                        </a:rPr>
                        <a:t>High</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4822810"/>
                  </a:ext>
                </a:extLst>
              </a:tr>
              <a:tr h="777363">
                <a:tc>
                  <a:txBody>
                    <a:bodyPr/>
                    <a:lstStyle/>
                    <a:p>
                      <a:pPr marL="0" algn="ctr" defTabSz="914400" rtl="0" eaLnBrk="1" fontAlgn="ctr" latinLnBrk="0" hangingPunct="1">
                        <a:buNone/>
                      </a:pPr>
                      <a:r>
                        <a:rPr lang="en-IN" sz="1200" b="0" i="0" u="none" strike="noStrike" kern="1200" dirty="0" err="1">
                          <a:solidFill>
                            <a:srgbClr val="000000"/>
                          </a:solidFill>
                          <a:effectLst/>
                          <a:latin typeface="Calibri" panose="020F0502020204030204" pitchFamily="34" charset="0"/>
                          <a:ea typeface="+mn-ea"/>
                          <a:cs typeface="+mn-cs"/>
                        </a:rPr>
                        <a:t>Cimed</a:t>
                      </a:r>
                      <a:endParaRPr lang="en-IN" sz="1200" b="0" i="0" u="none" strike="noStrike" kern="1200" dirty="0">
                        <a:solidFill>
                          <a:srgbClr val="000000"/>
                        </a:solidFill>
                        <a:effectLst/>
                        <a:latin typeface="Calibri" panose="020F0502020204030204" pitchFamily="34" charset="0"/>
                        <a:ea typeface="+mn-ea"/>
                        <a:cs typeface="+mn-cs"/>
                      </a:endParaRP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a:solidFill>
                            <a:srgbClr val="000000"/>
                          </a:solidFill>
                          <a:effectLst/>
                          <a:latin typeface="Calibri" panose="020F0502020204030204" pitchFamily="34" charset="0"/>
                        </a:rPr>
                        <a:t>Brazil</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Not Yet</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Cimed is one of Brazil's largest pharmaceutical companies by sales volume. Cimed is not currently known as a major injectable pharmaceutical company in Brazil. Its core strength is in retail pharmacy products, OTC brands, consumer health, vitamins, dermocosmetics, and generic medicines,</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Calibri" panose="020F0502020204030204" pitchFamily="34" charset="0"/>
                        </a:rPr>
                        <a:t>Need to build connect</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Calibri" panose="020F0502020204030204" pitchFamily="34" charset="0"/>
                        </a:rPr>
                        <a:t>Medium</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30258610"/>
                  </a:ext>
                </a:extLst>
              </a:tr>
              <a:tr h="777363">
                <a:tc>
                  <a:txBody>
                    <a:bodyPr/>
                    <a:lstStyle/>
                    <a:p>
                      <a:pPr marL="0" algn="ctr" defTabSz="914400" rtl="0" eaLnBrk="1" fontAlgn="ctr" latinLnBrk="0" hangingPunct="1">
                        <a:buNone/>
                      </a:pPr>
                      <a:r>
                        <a:rPr lang="en-IN" sz="1200" b="0" i="0" u="none" strike="noStrike" kern="1200" dirty="0" err="1">
                          <a:solidFill>
                            <a:srgbClr val="000000"/>
                          </a:solidFill>
                          <a:effectLst/>
                          <a:latin typeface="Calibri" panose="020F0502020204030204" pitchFamily="34" charset="0"/>
                          <a:ea typeface="+mn-ea"/>
                          <a:cs typeface="+mn-cs"/>
                        </a:rPr>
                        <a:t>Genomma</a:t>
                      </a:r>
                      <a:r>
                        <a:rPr lang="en-IN" sz="1200" b="0" i="0" u="none" strike="noStrike" kern="1200" dirty="0">
                          <a:solidFill>
                            <a:srgbClr val="000000"/>
                          </a:solidFill>
                          <a:effectLst/>
                          <a:latin typeface="Calibri" panose="020F0502020204030204" pitchFamily="34" charset="0"/>
                          <a:ea typeface="+mn-ea"/>
                          <a:cs typeface="+mn-cs"/>
                        </a:rPr>
                        <a:t> Lab</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a:solidFill>
                            <a:srgbClr val="000000"/>
                          </a:solidFill>
                          <a:effectLst/>
                          <a:latin typeface="Calibri" panose="020F0502020204030204" pitchFamily="34" charset="0"/>
                        </a:rPr>
                        <a:t>Mexcio</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Not Yet</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Genomma Lab describes itself as a leading pharmaceutical and personal care company, however, not considered a significant injectable-products company</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Need to build connect</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Calibri" panose="020F0502020204030204" pitchFamily="34" charset="0"/>
                        </a:rPr>
                        <a:t>Low</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1779443"/>
                  </a:ext>
                </a:extLst>
              </a:tr>
              <a:tr h="388681">
                <a:tc>
                  <a:txBody>
                    <a:bodyPr/>
                    <a:lstStyle/>
                    <a:p>
                      <a:pPr marL="0" algn="ctr" defTabSz="914400" rtl="0" eaLnBrk="1" fontAlgn="ctr" latinLnBrk="0" hangingPunct="1">
                        <a:buNone/>
                      </a:pPr>
                      <a:r>
                        <a:rPr lang="en-IN" sz="1200" b="0" i="0" u="none" strike="noStrike" kern="1200" dirty="0" err="1">
                          <a:solidFill>
                            <a:srgbClr val="000000"/>
                          </a:solidFill>
                          <a:effectLst/>
                          <a:latin typeface="Calibri" panose="020F0502020204030204" pitchFamily="34" charset="0"/>
                          <a:ea typeface="+mn-ea"/>
                          <a:cs typeface="+mn-cs"/>
                        </a:rPr>
                        <a:t>Liomont</a:t>
                      </a:r>
                      <a:endParaRPr lang="en-IN" sz="1200" b="0" i="0" u="none" strike="noStrike" kern="1200" dirty="0">
                        <a:solidFill>
                          <a:srgbClr val="000000"/>
                        </a:solidFill>
                        <a:effectLst/>
                        <a:latin typeface="Calibri" panose="020F0502020204030204" pitchFamily="34" charset="0"/>
                        <a:ea typeface="+mn-ea"/>
                        <a:cs typeface="+mn-cs"/>
                      </a:endParaRP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n-IN" sz="1200" b="0" i="0" u="none" strike="noStrike">
                          <a:solidFill>
                            <a:srgbClr val="000000"/>
                          </a:solidFill>
                          <a:effectLst/>
                          <a:latin typeface="Calibri" panose="020F0502020204030204" pitchFamily="34" charset="0"/>
                        </a:rPr>
                        <a:t>Mexcio</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Not Yet</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Liomont has a good and growing presence in injectable products in Mexico, particularly in biologics, biosimilars, vaccines, sterile injectables, and specialty hospital medicines</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Calibri" panose="020F0502020204030204" pitchFamily="34" charset="0"/>
                        </a:rPr>
                        <a:t>Need to build connect</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Calibri" panose="020F0502020204030204" pitchFamily="34" charset="0"/>
                        </a:rPr>
                        <a:t>Medium</a:t>
                      </a:r>
                    </a:p>
                  </a:txBody>
                  <a:tcPr marL="5570" marR="5570" marT="5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8672617"/>
                  </a:ext>
                </a:extLst>
              </a:tr>
            </a:tbl>
          </a:graphicData>
        </a:graphic>
      </p:graphicFrame>
    </p:spTree>
    <p:extLst>
      <p:ext uri="{BB962C8B-B14F-4D97-AF65-F5344CB8AC3E}">
        <p14:creationId xmlns:p14="http://schemas.microsoft.com/office/powerpoint/2010/main" val="269667327"/>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nector 11">
            <a:extLst>
              <a:ext uri="{FF2B5EF4-FFF2-40B4-BE49-F238E27FC236}">
                <a16:creationId xmlns:a16="http://schemas.microsoft.com/office/drawing/2014/main" id="{E6F2B39F-8225-0CB9-6A68-4F33B033111F}"/>
              </a:ext>
            </a:extLst>
          </p:cNvPr>
          <p:cNvCxnSpPr/>
          <p:nvPr/>
        </p:nvCxnSpPr>
        <p:spPr>
          <a:xfrm>
            <a:off x="2514600" y="2057400"/>
            <a:ext cx="2514600" cy="1120140"/>
          </a:xfrm>
          <a:prstGeom prst="line">
            <a:avLst/>
          </a:prstGeom>
          <a:ln w="9525">
            <a:solidFill>
              <a:srgbClr val="C9C5B8"/>
            </a:solidFill>
          </a:ln>
        </p:spPr>
        <p:style>
          <a:lnRef idx="2">
            <a:schemeClr val="accent1"/>
          </a:lnRef>
          <a:fillRef idx="0">
            <a:schemeClr val="accent1"/>
          </a:fillRef>
          <a:effectRef idx="1">
            <a:schemeClr val="accent1"/>
          </a:effectRef>
          <a:fontRef idx="minor">
            <a:schemeClr val="tx1"/>
          </a:fontRef>
        </p:style>
      </p:cxnSp>
      <p:cxnSp>
        <p:nvCxnSpPr>
          <p:cNvPr id="4" name="Connector 12">
            <a:extLst>
              <a:ext uri="{FF2B5EF4-FFF2-40B4-BE49-F238E27FC236}">
                <a16:creationId xmlns:a16="http://schemas.microsoft.com/office/drawing/2014/main" id="{D566C218-7EF1-685F-26AF-88B96CCBBDA1}"/>
              </a:ext>
            </a:extLst>
          </p:cNvPr>
          <p:cNvCxnSpPr/>
          <p:nvPr/>
        </p:nvCxnSpPr>
        <p:spPr>
          <a:xfrm>
            <a:off x="2514600" y="3017520"/>
            <a:ext cx="2514600" cy="160020"/>
          </a:xfrm>
          <a:prstGeom prst="line">
            <a:avLst/>
          </a:prstGeom>
          <a:ln w="9525">
            <a:solidFill>
              <a:srgbClr val="C9C5B8"/>
            </a:solidFill>
          </a:ln>
        </p:spPr>
        <p:style>
          <a:lnRef idx="2">
            <a:schemeClr val="accent1"/>
          </a:lnRef>
          <a:fillRef idx="0">
            <a:schemeClr val="accent1"/>
          </a:fillRef>
          <a:effectRef idx="1">
            <a:schemeClr val="accent1"/>
          </a:effectRef>
          <a:fontRef idx="minor">
            <a:schemeClr val="tx1"/>
          </a:fontRef>
        </p:style>
      </p:cxnSp>
      <p:cxnSp>
        <p:nvCxnSpPr>
          <p:cNvPr id="5" name="Connector 13">
            <a:extLst>
              <a:ext uri="{FF2B5EF4-FFF2-40B4-BE49-F238E27FC236}">
                <a16:creationId xmlns:a16="http://schemas.microsoft.com/office/drawing/2014/main" id="{A7DBD31E-D588-59AD-3FC4-0566FFD57F96}"/>
              </a:ext>
            </a:extLst>
          </p:cNvPr>
          <p:cNvCxnSpPr/>
          <p:nvPr/>
        </p:nvCxnSpPr>
        <p:spPr>
          <a:xfrm flipV="1">
            <a:off x="2514600" y="3177540"/>
            <a:ext cx="2514600" cy="800099"/>
          </a:xfrm>
          <a:prstGeom prst="line">
            <a:avLst/>
          </a:prstGeom>
          <a:ln w="9525">
            <a:solidFill>
              <a:srgbClr val="C9C5B8"/>
            </a:solidFill>
          </a:ln>
        </p:spPr>
        <p:style>
          <a:lnRef idx="2">
            <a:schemeClr val="accent1"/>
          </a:lnRef>
          <a:fillRef idx="0">
            <a:schemeClr val="accent1"/>
          </a:fillRef>
          <a:effectRef idx="1">
            <a:schemeClr val="accent1"/>
          </a:effectRef>
          <a:fontRef idx="minor">
            <a:schemeClr val="tx1"/>
          </a:fontRef>
        </p:style>
      </p:cxnSp>
      <p:cxnSp>
        <p:nvCxnSpPr>
          <p:cNvPr id="6" name="Connector 14">
            <a:extLst>
              <a:ext uri="{FF2B5EF4-FFF2-40B4-BE49-F238E27FC236}">
                <a16:creationId xmlns:a16="http://schemas.microsoft.com/office/drawing/2014/main" id="{0464856F-D1E9-832A-1C23-4DD256A4F386}"/>
              </a:ext>
            </a:extLst>
          </p:cNvPr>
          <p:cNvCxnSpPr/>
          <p:nvPr/>
        </p:nvCxnSpPr>
        <p:spPr>
          <a:xfrm flipV="1">
            <a:off x="7132320" y="1517904"/>
            <a:ext cx="2331720" cy="1659636"/>
          </a:xfrm>
          <a:prstGeom prst="line">
            <a:avLst/>
          </a:prstGeom>
          <a:ln w="9525">
            <a:solidFill>
              <a:srgbClr val="C9C5B8"/>
            </a:solidFill>
          </a:ln>
        </p:spPr>
        <p:style>
          <a:lnRef idx="2">
            <a:schemeClr val="accent1"/>
          </a:lnRef>
          <a:fillRef idx="0">
            <a:schemeClr val="accent1"/>
          </a:fillRef>
          <a:effectRef idx="1">
            <a:schemeClr val="accent1"/>
          </a:effectRef>
          <a:fontRef idx="minor">
            <a:schemeClr val="tx1"/>
          </a:fontRef>
        </p:style>
      </p:cxnSp>
      <p:cxnSp>
        <p:nvCxnSpPr>
          <p:cNvPr id="7" name="Connector 15">
            <a:extLst>
              <a:ext uri="{FF2B5EF4-FFF2-40B4-BE49-F238E27FC236}">
                <a16:creationId xmlns:a16="http://schemas.microsoft.com/office/drawing/2014/main" id="{BEFD1767-507D-C737-79EA-0FD1B7CEB5DB}"/>
              </a:ext>
            </a:extLst>
          </p:cNvPr>
          <p:cNvCxnSpPr/>
          <p:nvPr/>
        </p:nvCxnSpPr>
        <p:spPr>
          <a:xfrm flipV="1">
            <a:off x="7132320" y="2231136"/>
            <a:ext cx="2331720" cy="946404"/>
          </a:xfrm>
          <a:prstGeom prst="line">
            <a:avLst/>
          </a:prstGeom>
          <a:ln w="9525">
            <a:solidFill>
              <a:srgbClr val="C9C5B8"/>
            </a:solidFill>
          </a:ln>
        </p:spPr>
        <p:style>
          <a:lnRef idx="2">
            <a:schemeClr val="accent1"/>
          </a:lnRef>
          <a:fillRef idx="0">
            <a:schemeClr val="accent1"/>
          </a:fillRef>
          <a:effectRef idx="1">
            <a:schemeClr val="accent1"/>
          </a:effectRef>
          <a:fontRef idx="minor">
            <a:schemeClr val="tx1"/>
          </a:fontRef>
        </p:style>
      </p:cxnSp>
      <p:cxnSp>
        <p:nvCxnSpPr>
          <p:cNvPr id="8" name="Connector 16">
            <a:extLst>
              <a:ext uri="{FF2B5EF4-FFF2-40B4-BE49-F238E27FC236}">
                <a16:creationId xmlns:a16="http://schemas.microsoft.com/office/drawing/2014/main" id="{757C8D72-FFD1-E83C-7194-C458F8E8E6EB}"/>
              </a:ext>
            </a:extLst>
          </p:cNvPr>
          <p:cNvCxnSpPr/>
          <p:nvPr/>
        </p:nvCxnSpPr>
        <p:spPr>
          <a:xfrm flipV="1">
            <a:off x="7132320" y="2944368"/>
            <a:ext cx="2331720" cy="233172"/>
          </a:xfrm>
          <a:prstGeom prst="line">
            <a:avLst/>
          </a:prstGeom>
          <a:ln w="9525">
            <a:solidFill>
              <a:srgbClr val="C9C5B8"/>
            </a:solidFill>
          </a:ln>
        </p:spPr>
        <p:style>
          <a:lnRef idx="2">
            <a:schemeClr val="accent1"/>
          </a:lnRef>
          <a:fillRef idx="0">
            <a:schemeClr val="accent1"/>
          </a:fillRef>
          <a:effectRef idx="1">
            <a:schemeClr val="accent1"/>
          </a:effectRef>
          <a:fontRef idx="minor">
            <a:schemeClr val="tx1"/>
          </a:fontRef>
        </p:style>
      </p:cxnSp>
      <p:cxnSp>
        <p:nvCxnSpPr>
          <p:cNvPr id="9" name="Connector 17">
            <a:extLst>
              <a:ext uri="{FF2B5EF4-FFF2-40B4-BE49-F238E27FC236}">
                <a16:creationId xmlns:a16="http://schemas.microsoft.com/office/drawing/2014/main" id="{18933F19-0B1B-17D0-BACD-488DCD2C7FF2}"/>
              </a:ext>
            </a:extLst>
          </p:cNvPr>
          <p:cNvCxnSpPr/>
          <p:nvPr/>
        </p:nvCxnSpPr>
        <p:spPr>
          <a:xfrm>
            <a:off x="7132320" y="3177540"/>
            <a:ext cx="2331720" cy="480060"/>
          </a:xfrm>
          <a:prstGeom prst="line">
            <a:avLst/>
          </a:prstGeom>
          <a:ln w="9525">
            <a:solidFill>
              <a:srgbClr val="C9C5B8"/>
            </a:solidFill>
          </a:ln>
        </p:spPr>
        <p:style>
          <a:lnRef idx="2">
            <a:schemeClr val="accent1"/>
          </a:lnRef>
          <a:fillRef idx="0">
            <a:schemeClr val="accent1"/>
          </a:fillRef>
          <a:effectRef idx="1">
            <a:schemeClr val="accent1"/>
          </a:effectRef>
          <a:fontRef idx="minor">
            <a:schemeClr val="tx1"/>
          </a:fontRef>
        </p:style>
      </p:cxnSp>
      <p:cxnSp>
        <p:nvCxnSpPr>
          <p:cNvPr id="10" name="Connector 18">
            <a:extLst>
              <a:ext uri="{FF2B5EF4-FFF2-40B4-BE49-F238E27FC236}">
                <a16:creationId xmlns:a16="http://schemas.microsoft.com/office/drawing/2014/main" id="{8477DF2E-78DA-CF14-E6F4-838729AB16FF}"/>
              </a:ext>
            </a:extLst>
          </p:cNvPr>
          <p:cNvCxnSpPr/>
          <p:nvPr/>
        </p:nvCxnSpPr>
        <p:spPr>
          <a:xfrm>
            <a:off x="7132320" y="3177540"/>
            <a:ext cx="2331720" cy="1193291"/>
          </a:xfrm>
          <a:prstGeom prst="line">
            <a:avLst/>
          </a:prstGeom>
          <a:ln w="9525">
            <a:solidFill>
              <a:srgbClr val="C9C5B8"/>
            </a:solidFill>
          </a:ln>
        </p:spPr>
        <p:style>
          <a:lnRef idx="2">
            <a:schemeClr val="accent1"/>
          </a:lnRef>
          <a:fillRef idx="0">
            <a:schemeClr val="accent1"/>
          </a:fillRef>
          <a:effectRef idx="1">
            <a:schemeClr val="accent1"/>
          </a:effectRef>
          <a:fontRef idx="minor">
            <a:schemeClr val="tx1"/>
          </a:fontRef>
        </p:style>
      </p:cxnSp>
      <p:sp>
        <p:nvSpPr>
          <p:cNvPr id="11" name="Rounded Rectangle 2">
            <a:extLst>
              <a:ext uri="{FF2B5EF4-FFF2-40B4-BE49-F238E27FC236}">
                <a16:creationId xmlns:a16="http://schemas.microsoft.com/office/drawing/2014/main" id="{BD5F4F82-97FF-B5BD-D2F2-86E685256D7C}"/>
              </a:ext>
            </a:extLst>
          </p:cNvPr>
          <p:cNvSpPr/>
          <p:nvPr/>
        </p:nvSpPr>
        <p:spPr>
          <a:xfrm>
            <a:off x="365760" y="1737360"/>
            <a:ext cx="2148840" cy="640080"/>
          </a:xfrm>
          <a:prstGeom prst="round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1100" b="1">
                <a:solidFill>
                  <a:srgbClr val="1A1A1A"/>
                </a:solidFill>
              </a:rPr>
              <a:t>Website Enquiries</a:t>
            </a:r>
          </a:p>
          <a:p>
            <a:pPr algn="ctr"/>
            <a:r>
              <a:rPr sz="950">
                <a:solidFill>
                  <a:srgbClr val="1A1A1A"/>
                </a:solidFill>
              </a:rPr>
              <a:t>78 leads</a:t>
            </a:r>
          </a:p>
        </p:txBody>
      </p:sp>
      <p:sp>
        <p:nvSpPr>
          <p:cNvPr id="12" name="Rounded Rectangle 3">
            <a:extLst>
              <a:ext uri="{FF2B5EF4-FFF2-40B4-BE49-F238E27FC236}">
                <a16:creationId xmlns:a16="http://schemas.microsoft.com/office/drawing/2014/main" id="{AA76DEE9-62F1-041A-B355-B5ABA4CEF5B2}"/>
              </a:ext>
            </a:extLst>
          </p:cNvPr>
          <p:cNvSpPr/>
          <p:nvPr/>
        </p:nvSpPr>
        <p:spPr>
          <a:xfrm>
            <a:off x="365760" y="2697480"/>
            <a:ext cx="2148840" cy="640080"/>
          </a:xfrm>
          <a:prstGeom prst="round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1100" b="1">
                <a:solidFill>
                  <a:srgbClr val="1A1A1A"/>
                </a:solidFill>
              </a:rPr>
              <a:t>Webpages / CTA</a:t>
            </a:r>
          </a:p>
          <a:p>
            <a:pPr algn="ctr"/>
            <a:r>
              <a:rPr sz="950">
                <a:solidFill>
                  <a:srgbClr val="1A1A1A"/>
                </a:solidFill>
              </a:rPr>
              <a:t>3 leads</a:t>
            </a:r>
          </a:p>
        </p:txBody>
      </p:sp>
      <p:sp>
        <p:nvSpPr>
          <p:cNvPr id="13" name="Rounded Rectangle 4">
            <a:extLst>
              <a:ext uri="{FF2B5EF4-FFF2-40B4-BE49-F238E27FC236}">
                <a16:creationId xmlns:a16="http://schemas.microsoft.com/office/drawing/2014/main" id="{B0E87830-4526-7AAE-7394-41CA63B0946E}"/>
              </a:ext>
            </a:extLst>
          </p:cNvPr>
          <p:cNvSpPr/>
          <p:nvPr/>
        </p:nvSpPr>
        <p:spPr>
          <a:xfrm>
            <a:off x="365760" y="3657600"/>
            <a:ext cx="2148840" cy="640080"/>
          </a:xfrm>
          <a:prstGeom prst="round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1100" b="1">
                <a:solidFill>
                  <a:srgbClr val="1A1A1A"/>
                </a:solidFill>
              </a:rPr>
              <a:t>Events (Relevant)</a:t>
            </a:r>
          </a:p>
          <a:p>
            <a:pPr algn="ctr"/>
            <a:r>
              <a:rPr sz="950">
                <a:solidFill>
                  <a:srgbClr val="1A1A1A"/>
                </a:solidFill>
              </a:rPr>
              <a:t>36 leads</a:t>
            </a:r>
          </a:p>
        </p:txBody>
      </p:sp>
      <p:sp>
        <p:nvSpPr>
          <p:cNvPr id="14" name="Rounded Rectangle 5">
            <a:extLst>
              <a:ext uri="{FF2B5EF4-FFF2-40B4-BE49-F238E27FC236}">
                <a16:creationId xmlns:a16="http://schemas.microsoft.com/office/drawing/2014/main" id="{BA1BCD1E-D2BE-2FE8-9A59-40CF4481E57F}"/>
              </a:ext>
            </a:extLst>
          </p:cNvPr>
          <p:cNvSpPr/>
          <p:nvPr/>
        </p:nvSpPr>
        <p:spPr>
          <a:xfrm>
            <a:off x="5029200" y="2697480"/>
            <a:ext cx="2103120" cy="960120"/>
          </a:xfrm>
          <a:prstGeom prst="round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2000" b="1" dirty="0">
                <a:solidFill>
                  <a:schemeClr val="bg1"/>
                </a:solidFill>
              </a:rPr>
              <a:t>All Leads</a:t>
            </a:r>
          </a:p>
          <a:p>
            <a:pPr algn="ctr"/>
            <a:r>
              <a:rPr sz="1400" dirty="0">
                <a:solidFill>
                  <a:schemeClr val="bg1"/>
                </a:solidFill>
              </a:rPr>
              <a:t>117 leads (Apr onwards)</a:t>
            </a:r>
          </a:p>
        </p:txBody>
      </p:sp>
      <p:sp>
        <p:nvSpPr>
          <p:cNvPr id="15" name="Rounded Rectangle 6">
            <a:extLst>
              <a:ext uri="{FF2B5EF4-FFF2-40B4-BE49-F238E27FC236}">
                <a16:creationId xmlns:a16="http://schemas.microsoft.com/office/drawing/2014/main" id="{10C4266B-F687-0E49-C7F0-F4F064E62033}"/>
              </a:ext>
            </a:extLst>
          </p:cNvPr>
          <p:cNvSpPr/>
          <p:nvPr/>
        </p:nvSpPr>
        <p:spPr>
          <a:xfrm>
            <a:off x="9464040" y="1234440"/>
            <a:ext cx="2331720" cy="566928"/>
          </a:xfrm>
          <a:prstGeom prst="roundRect">
            <a:avLst/>
          </a:prstGeom>
          <a:solidFill>
            <a:srgbClr val="9FDCB1"/>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1100" b="1">
                <a:solidFill>
                  <a:srgbClr val="1E6B3A"/>
                </a:solidFill>
              </a:rPr>
              <a:t>Qualified</a:t>
            </a:r>
          </a:p>
          <a:p>
            <a:pPr algn="ctr"/>
            <a:r>
              <a:rPr sz="950">
                <a:solidFill>
                  <a:srgbClr val="1E6B3A"/>
                </a:solidFill>
              </a:rPr>
              <a:t>11 leads</a:t>
            </a:r>
          </a:p>
        </p:txBody>
      </p:sp>
      <p:sp>
        <p:nvSpPr>
          <p:cNvPr id="16" name="Rounded Rectangle 7">
            <a:extLst>
              <a:ext uri="{FF2B5EF4-FFF2-40B4-BE49-F238E27FC236}">
                <a16:creationId xmlns:a16="http://schemas.microsoft.com/office/drawing/2014/main" id="{E480EB66-31CA-939C-647F-7CECD0CA358D}"/>
              </a:ext>
            </a:extLst>
          </p:cNvPr>
          <p:cNvSpPr/>
          <p:nvPr/>
        </p:nvSpPr>
        <p:spPr>
          <a:xfrm>
            <a:off x="9464040" y="1947672"/>
            <a:ext cx="2331720" cy="566928"/>
          </a:xfrm>
          <a:prstGeom prst="roundRect">
            <a:avLst/>
          </a:prstGeom>
          <a:solidFill>
            <a:srgbClr val="9FDCB1"/>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1100" b="1">
                <a:solidFill>
                  <a:srgbClr val="1E6B3A"/>
                </a:solidFill>
              </a:rPr>
              <a:t>Converted</a:t>
            </a:r>
          </a:p>
          <a:p>
            <a:pPr algn="ctr"/>
            <a:r>
              <a:rPr sz="950">
                <a:solidFill>
                  <a:srgbClr val="1E6B3A"/>
                </a:solidFill>
              </a:rPr>
              <a:t>4 leads</a:t>
            </a:r>
          </a:p>
        </p:txBody>
      </p:sp>
      <p:sp>
        <p:nvSpPr>
          <p:cNvPr id="17" name="Rounded Rectangle 8">
            <a:extLst>
              <a:ext uri="{FF2B5EF4-FFF2-40B4-BE49-F238E27FC236}">
                <a16:creationId xmlns:a16="http://schemas.microsoft.com/office/drawing/2014/main" id="{D30FAFDD-D0F2-D368-7584-0D3769AD544F}"/>
              </a:ext>
            </a:extLst>
          </p:cNvPr>
          <p:cNvSpPr/>
          <p:nvPr/>
        </p:nvSpPr>
        <p:spPr>
          <a:xfrm>
            <a:off x="9464040" y="2660904"/>
            <a:ext cx="2331720" cy="566928"/>
          </a:xfrm>
          <a:prstGeom prst="roundRect">
            <a:avLst/>
          </a:prstGeom>
          <a:solidFill>
            <a:srgbClr val="FBEAB4"/>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1100" b="1">
                <a:solidFill>
                  <a:srgbClr val="7A5F0A"/>
                </a:solidFill>
              </a:rPr>
              <a:t>Contacted</a:t>
            </a:r>
          </a:p>
          <a:p>
            <a:pPr algn="ctr"/>
            <a:r>
              <a:rPr sz="950">
                <a:solidFill>
                  <a:srgbClr val="7A5F0A"/>
                </a:solidFill>
              </a:rPr>
              <a:t>47 leads</a:t>
            </a:r>
          </a:p>
        </p:txBody>
      </p:sp>
      <p:sp>
        <p:nvSpPr>
          <p:cNvPr id="18" name="Rounded Rectangle 9">
            <a:extLst>
              <a:ext uri="{FF2B5EF4-FFF2-40B4-BE49-F238E27FC236}">
                <a16:creationId xmlns:a16="http://schemas.microsoft.com/office/drawing/2014/main" id="{CDE8570E-879A-5ED3-AFF7-0F8ABAC20E22}"/>
              </a:ext>
            </a:extLst>
          </p:cNvPr>
          <p:cNvSpPr/>
          <p:nvPr/>
        </p:nvSpPr>
        <p:spPr>
          <a:xfrm>
            <a:off x="9464040" y="3374136"/>
            <a:ext cx="2331720" cy="566928"/>
          </a:xfrm>
          <a:prstGeom prst="roundRect">
            <a:avLst/>
          </a:prstGeom>
          <a:solidFill>
            <a:srgbClr val="EAE6D8"/>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1100" b="1" dirty="0">
                <a:solidFill>
                  <a:schemeClr val="tx1"/>
                </a:solidFill>
              </a:rPr>
              <a:t>Open</a:t>
            </a:r>
          </a:p>
          <a:p>
            <a:pPr algn="ctr"/>
            <a:r>
              <a:rPr sz="950" dirty="0">
                <a:solidFill>
                  <a:schemeClr val="tx1"/>
                </a:solidFill>
              </a:rPr>
              <a:t>32 leads</a:t>
            </a:r>
          </a:p>
        </p:txBody>
      </p:sp>
      <p:sp>
        <p:nvSpPr>
          <p:cNvPr id="19" name="Rounded Rectangle 10">
            <a:extLst>
              <a:ext uri="{FF2B5EF4-FFF2-40B4-BE49-F238E27FC236}">
                <a16:creationId xmlns:a16="http://schemas.microsoft.com/office/drawing/2014/main" id="{6A9F61AC-EB97-9A40-4321-DD79B2E86316}"/>
              </a:ext>
            </a:extLst>
          </p:cNvPr>
          <p:cNvSpPr/>
          <p:nvPr/>
        </p:nvSpPr>
        <p:spPr>
          <a:xfrm>
            <a:off x="9464040" y="4087368"/>
            <a:ext cx="2331720" cy="566928"/>
          </a:xfrm>
          <a:prstGeom prst="roundRect">
            <a:avLst/>
          </a:prstGeom>
          <a:solidFill>
            <a:srgbClr val="F6CED1"/>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1100" b="1">
                <a:solidFill>
                  <a:srgbClr val="9E1B28"/>
                </a:solidFill>
              </a:rPr>
              <a:t>Disqualified</a:t>
            </a:r>
          </a:p>
          <a:p>
            <a:pPr algn="ctr"/>
            <a:r>
              <a:rPr sz="950">
                <a:solidFill>
                  <a:srgbClr val="9E1B28"/>
                </a:solidFill>
              </a:rPr>
              <a:t>23 leads</a:t>
            </a:r>
          </a:p>
        </p:txBody>
      </p:sp>
      <p:graphicFrame>
        <p:nvGraphicFramePr>
          <p:cNvPr id="20" name="Table 19">
            <a:extLst>
              <a:ext uri="{FF2B5EF4-FFF2-40B4-BE49-F238E27FC236}">
                <a16:creationId xmlns:a16="http://schemas.microsoft.com/office/drawing/2014/main" id="{8EAF6799-47BC-19A8-B3FE-CBD9B718DE22}"/>
              </a:ext>
            </a:extLst>
          </p:cNvPr>
          <p:cNvGraphicFramePr>
            <a:graphicFrameLocks noGrp="1"/>
          </p:cNvGraphicFramePr>
          <p:nvPr/>
        </p:nvGraphicFramePr>
        <p:xfrm>
          <a:off x="365760" y="4846320"/>
          <a:ext cx="11430000" cy="11887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2286000">
                  <a:extLst>
                    <a:ext uri="{9D8B030D-6E8A-4147-A177-3AD203B41FA5}">
                      <a16:colId xmlns:a16="http://schemas.microsoft.com/office/drawing/2014/main" val="20005"/>
                    </a:ext>
                  </a:extLst>
                </a:gridCol>
              </a:tblGrid>
              <a:tr h="237744">
                <a:tc>
                  <a:txBody>
                    <a:bodyPr/>
                    <a:lstStyle/>
                    <a:p>
                      <a:pPr algn="l"/>
                      <a:r>
                        <a:rPr sz="1050" b="1">
                          <a:solidFill>
                            <a:srgbClr val="FFC000"/>
                          </a:solidFill>
                        </a:rPr>
                        <a:t>Channel</a:t>
                      </a:r>
                    </a:p>
                  </a:txBody>
                  <a:tcPr marT="27432" marB="27432" anchor="ctr">
                    <a:solidFill>
                      <a:srgbClr val="1A1A1A"/>
                    </a:solidFill>
                  </a:tcPr>
                </a:tc>
                <a:tc>
                  <a:txBody>
                    <a:bodyPr/>
                    <a:lstStyle/>
                    <a:p>
                      <a:pPr algn="ctr"/>
                      <a:r>
                        <a:rPr sz="1050" b="1">
                          <a:solidFill>
                            <a:srgbClr val="FFC000"/>
                          </a:solidFill>
                        </a:rPr>
                        <a:t>Total Leads</a:t>
                      </a:r>
                    </a:p>
                  </a:txBody>
                  <a:tcPr marT="27432" marB="27432" anchor="ctr">
                    <a:solidFill>
                      <a:srgbClr val="1A1A1A"/>
                    </a:solidFill>
                  </a:tcPr>
                </a:tc>
                <a:tc>
                  <a:txBody>
                    <a:bodyPr/>
                    <a:lstStyle/>
                    <a:p>
                      <a:pPr algn="ctr"/>
                      <a:r>
                        <a:rPr sz="1050" b="1">
                          <a:solidFill>
                            <a:srgbClr val="FFC000"/>
                          </a:solidFill>
                        </a:rPr>
                        <a:t>Qualified</a:t>
                      </a:r>
                    </a:p>
                  </a:txBody>
                  <a:tcPr marT="27432" marB="27432" anchor="ctr">
                    <a:solidFill>
                      <a:srgbClr val="1A1A1A"/>
                    </a:solidFill>
                  </a:tcPr>
                </a:tc>
                <a:tc>
                  <a:txBody>
                    <a:bodyPr/>
                    <a:lstStyle/>
                    <a:p>
                      <a:pPr algn="ctr"/>
                      <a:r>
                        <a:rPr sz="1050" b="1">
                          <a:solidFill>
                            <a:srgbClr val="FFC000"/>
                          </a:solidFill>
                        </a:rPr>
                        <a:t>Converted</a:t>
                      </a:r>
                    </a:p>
                  </a:txBody>
                  <a:tcPr marT="27432" marB="27432" anchor="ctr">
                    <a:solidFill>
                      <a:srgbClr val="1A1A1A"/>
                    </a:solidFill>
                  </a:tcPr>
                </a:tc>
                <a:tc>
                  <a:txBody>
                    <a:bodyPr/>
                    <a:lstStyle/>
                    <a:p>
                      <a:pPr algn="ctr"/>
                      <a:r>
                        <a:rPr sz="1050" b="1">
                          <a:solidFill>
                            <a:srgbClr val="FFC000"/>
                          </a:solidFill>
                        </a:rPr>
                        <a:t>Conversion Rate</a:t>
                      </a:r>
                    </a:p>
                  </a:txBody>
                  <a:tcPr marT="27432" marB="27432" anchor="ctr">
                    <a:solidFill>
                      <a:srgbClr val="1A1A1A"/>
                    </a:solidFill>
                  </a:tcPr>
                </a:tc>
                <a:tc>
                  <a:txBody>
                    <a:bodyPr/>
                    <a:lstStyle/>
                    <a:p>
                      <a:pPr algn="ctr"/>
                      <a:r>
                        <a:rPr sz="1050" b="1">
                          <a:solidFill>
                            <a:srgbClr val="FFC000"/>
                          </a:solidFill>
                        </a:rPr>
                        <a:t>Qualified + Converted Rate</a:t>
                      </a:r>
                    </a:p>
                  </a:txBody>
                  <a:tcPr marT="27432" marB="27432" anchor="ctr">
                    <a:solidFill>
                      <a:srgbClr val="1A1A1A"/>
                    </a:solidFill>
                  </a:tcPr>
                </a:tc>
                <a:extLst>
                  <a:ext uri="{0D108BD9-81ED-4DB2-BD59-A6C34878D82A}">
                    <a16:rowId xmlns:a16="http://schemas.microsoft.com/office/drawing/2014/main" val="10000"/>
                  </a:ext>
                </a:extLst>
              </a:tr>
              <a:tr h="237744">
                <a:tc>
                  <a:txBody>
                    <a:bodyPr/>
                    <a:lstStyle/>
                    <a:p>
                      <a:pPr algn="l"/>
                      <a:r>
                        <a:rPr sz="1050" b="1" dirty="0">
                          <a:solidFill>
                            <a:schemeClr val="tx1"/>
                          </a:solidFill>
                        </a:rPr>
                        <a:t>Website Enquiries</a:t>
                      </a:r>
                    </a:p>
                  </a:txBody>
                  <a:tcPr marT="18288" marB="18288" anchor="ctr">
                    <a:solidFill>
                      <a:srgbClr val="FFFFFF"/>
                    </a:solidFill>
                  </a:tcPr>
                </a:tc>
                <a:tc>
                  <a:txBody>
                    <a:bodyPr/>
                    <a:lstStyle/>
                    <a:p>
                      <a:pPr algn="ctr"/>
                      <a:r>
                        <a:rPr sz="1050" b="0" dirty="0">
                          <a:solidFill>
                            <a:schemeClr val="tx1"/>
                          </a:solidFill>
                        </a:rPr>
                        <a:t>78</a:t>
                      </a:r>
                    </a:p>
                  </a:txBody>
                  <a:tcPr marT="18288" marB="18288" anchor="ctr">
                    <a:solidFill>
                      <a:srgbClr val="FFFFFF"/>
                    </a:solidFill>
                  </a:tcPr>
                </a:tc>
                <a:tc>
                  <a:txBody>
                    <a:bodyPr/>
                    <a:lstStyle/>
                    <a:p>
                      <a:pPr algn="ctr"/>
                      <a:r>
                        <a:rPr sz="1050" b="0">
                          <a:solidFill>
                            <a:schemeClr val="tx1"/>
                          </a:solidFill>
                        </a:rPr>
                        <a:t>10</a:t>
                      </a:r>
                    </a:p>
                  </a:txBody>
                  <a:tcPr marT="18288" marB="18288" anchor="ctr">
                    <a:solidFill>
                      <a:srgbClr val="FFFFFF"/>
                    </a:solidFill>
                  </a:tcPr>
                </a:tc>
                <a:tc>
                  <a:txBody>
                    <a:bodyPr/>
                    <a:lstStyle/>
                    <a:p>
                      <a:pPr algn="ctr"/>
                      <a:r>
                        <a:rPr sz="1050" b="0">
                          <a:solidFill>
                            <a:schemeClr val="tx1"/>
                          </a:solidFill>
                        </a:rPr>
                        <a:t>4</a:t>
                      </a:r>
                    </a:p>
                  </a:txBody>
                  <a:tcPr marT="18288" marB="18288" anchor="ctr">
                    <a:solidFill>
                      <a:srgbClr val="FFFFFF"/>
                    </a:solidFill>
                  </a:tcPr>
                </a:tc>
                <a:tc>
                  <a:txBody>
                    <a:bodyPr/>
                    <a:lstStyle/>
                    <a:p>
                      <a:pPr algn="ctr"/>
                      <a:r>
                        <a:rPr sz="1050" b="0">
                          <a:solidFill>
                            <a:schemeClr val="tx1"/>
                          </a:solidFill>
                        </a:rPr>
                        <a:t>5.1%</a:t>
                      </a:r>
                    </a:p>
                  </a:txBody>
                  <a:tcPr marT="18288" marB="18288" anchor="ctr">
                    <a:solidFill>
                      <a:srgbClr val="FFFFFF"/>
                    </a:solidFill>
                  </a:tcPr>
                </a:tc>
                <a:tc>
                  <a:txBody>
                    <a:bodyPr/>
                    <a:lstStyle/>
                    <a:p>
                      <a:pPr algn="ctr"/>
                      <a:r>
                        <a:rPr sz="1050" b="0">
                          <a:solidFill>
                            <a:schemeClr val="tx1"/>
                          </a:solidFill>
                        </a:rPr>
                        <a:t>17.9%</a:t>
                      </a:r>
                    </a:p>
                  </a:txBody>
                  <a:tcPr marT="18288" marB="18288" anchor="ctr">
                    <a:solidFill>
                      <a:srgbClr val="FFFFFF"/>
                    </a:solidFill>
                  </a:tcPr>
                </a:tc>
                <a:extLst>
                  <a:ext uri="{0D108BD9-81ED-4DB2-BD59-A6C34878D82A}">
                    <a16:rowId xmlns:a16="http://schemas.microsoft.com/office/drawing/2014/main" val="10001"/>
                  </a:ext>
                </a:extLst>
              </a:tr>
              <a:tr h="237744">
                <a:tc>
                  <a:txBody>
                    <a:bodyPr/>
                    <a:lstStyle/>
                    <a:p>
                      <a:pPr algn="l"/>
                      <a:r>
                        <a:rPr sz="1050" b="1">
                          <a:solidFill>
                            <a:schemeClr val="tx1"/>
                          </a:solidFill>
                        </a:rPr>
                        <a:t>Webpages / CTA</a:t>
                      </a:r>
                    </a:p>
                  </a:txBody>
                  <a:tcPr marT="18288" marB="18288" anchor="ctr">
                    <a:solidFill>
                      <a:srgbClr val="EDECE7"/>
                    </a:solidFill>
                  </a:tcPr>
                </a:tc>
                <a:tc>
                  <a:txBody>
                    <a:bodyPr/>
                    <a:lstStyle/>
                    <a:p>
                      <a:pPr algn="ctr"/>
                      <a:r>
                        <a:rPr sz="1050" b="0" dirty="0">
                          <a:solidFill>
                            <a:schemeClr val="tx1"/>
                          </a:solidFill>
                        </a:rPr>
                        <a:t>3</a:t>
                      </a:r>
                    </a:p>
                  </a:txBody>
                  <a:tcPr marT="18288" marB="18288" anchor="ctr">
                    <a:solidFill>
                      <a:srgbClr val="EDECE7"/>
                    </a:solidFill>
                  </a:tcPr>
                </a:tc>
                <a:tc>
                  <a:txBody>
                    <a:bodyPr/>
                    <a:lstStyle/>
                    <a:p>
                      <a:pPr algn="ctr"/>
                      <a:r>
                        <a:rPr sz="1050" b="0" dirty="0">
                          <a:solidFill>
                            <a:schemeClr val="tx1"/>
                          </a:solidFill>
                        </a:rPr>
                        <a:t>0</a:t>
                      </a:r>
                    </a:p>
                  </a:txBody>
                  <a:tcPr marT="18288" marB="18288" anchor="ctr">
                    <a:solidFill>
                      <a:srgbClr val="EDECE7"/>
                    </a:solidFill>
                  </a:tcPr>
                </a:tc>
                <a:tc>
                  <a:txBody>
                    <a:bodyPr/>
                    <a:lstStyle/>
                    <a:p>
                      <a:pPr algn="ctr"/>
                      <a:r>
                        <a:rPr sz="1050" b="0" dirty="0">
                          <a:solidFill>
                            <a:schemeClr val="tx1"/>
                          </a:solidFill>
                        </a:rPr>
                        <a:t>0</a:t>
                      </a:r>
                    </a:p>
                  </a:txBody>
                  <a:tcPr marT="18288" marB="18288" anchor="ctr">
                    <a:solidFill>
                      <a:srgbClr val="EDECE7"/>
                    </a:solidFill>
                  </a:tcPr>
                </a:tc>
                <a:tc>
                  <a:txBody>
                    <a:bodyPr/>
                    <a:lstStyle/>
                    <a:p>
                      <a:pPr algn="ctr"/>
                      <a:r>
                        <a:rPr sz="1050" b="0">
                          <a:solidFill>
                            <a:schemeClr val="tx1"/>
                          </a:solidFill>
                        </a:rPr>
                        <a:t>0.0%</a:t>
                      </a:r>
                    </a:p>
                  </a:txBody>
                  <a:tcPr marT="18288" marB="18288" anchor="ctr">
                    <a:solidFill>
                      <a:srgbClr val="EDECE7"/>
                    </a:solidFill>
                  </a:tcPr>
                </a:tc>
                <a:tc>
                  <a:txBody>
                    <a:bodyPr/>
                    <a:lstStyle/>
                    <a:p>
                      <a:pPr algn="ctr"/>
                      <a:r>
                        <a:rPr sz="1050" b="0">
                          <a:solidFill>
                            <a:schemeClr val="tx1"/>
                          </a:solidFill>
                        </a:rPr>
                        <a:t>0.0%</a:t>
                      </a:r>
                    </a:p>
                  </a:txBody>
                  <a:tcPr marT="18288" marB="18288" anchor="ctr">
                    <a:solidFill>
                      <a:srgbClr val="EDECE7"/>
                    </a:solidFill>
                  </a:tcPr>
                </a:tc>
                <a:extLst>
                  <a:ext uri="{0D108BD9-81ED-4DB2-BD59-A6C34878D82A}">
                    <a16:rowId xmlns:a16="http://schemas.microsoft.com/office/drawing/2014/main" val="10002"/>
                  </a:ext>
                </a:extLst>
              </a:tr>
              <a:tr h="237744">
                <a:tc>
                  <a:txBody>
                    <a:bodyPr/>
                    <a:lstStyle/>
                    <a:p>
                      <a:pPr algn="l"/>
                      <a:r>
                        <a:rPr sz="1050" b="1">
                          <a:solidFill>
                            <a:schemeClr val="tx1"/>
                          </a:solidFill>
                        </a:rPr>
                        <a:t>Events (Relevant)</a:t>
                      </a:r>
                    </a:p>
                  </a:txBody>
                  <a:tcPr marT="18288" marB="18288" anchor="ctr">
                    <a:solidFill>
                      <a:srgbClr val="FFFFFF"/>
                    </a:solidFill>
                  </a:tcPr>
                </a:tc>
                <a:tc>
                  <a:txBody>
                    <a:bodyPr/>
                    <a:lstStyle/>
                    <a:p>
                      <a:pPr algn="ctr"/>
                      <a:r>
                        <a:rPr sz="1050" b="0">
                          <a:solidFill>
                            <a:schemeClr val="tx1"/>
                          </a:solidFill>
                        </a:rPr>
                        <a:t>36</a:t>
                      </a:r>
                    </a:p>
                  </a:txBody>
                  <a:tcPr marT="18288" marB="18288" anchor="ctr">
                    <a:solidFill>
                      <a:srgbClr val="FFFFFF"/>
                    </a:solidFill>
                  </a:tcPr>
                </a:tc>
                <a:tc>
                  <a:txBody>
                    <a:bodyPr/>
                    <a:lstStyle/>
                    <a:p>
                      <a:pPr algn="ctr"/>
                      <a:r>
                        <a:rPr sz="1050" b="0">
                          <a:solidFill>
                            <a:schemeClr val="tx1"/>
                          </a:solidFill>
                        </a:rPr>
                        <a:t>1</a:t>
                      </a:r>
                    </a:p>
                  </a:txBody>
                  <a:tcPr marT="18288" marB="18288" anchor="ctr">
                    <a:solidFill>
                      <a:srgbClr val="FFFFFF"/>
                    </a:solidFill>
                  </a:tcPr>
                </a:tc>
                <a:tc>
                  <a:txBody>
                    <a:bodyPr/>
                    <a:lstStyle/>
                    <a:p>
                      <a:pPr algn="ctr"/>
                      <a:r>
                        <a:rPr sz="1050" b="0" dirty="0">
                          <a:solidFill>
                            <a:schemeClr val="tx1"/>
                          </a:solidFill>
                        </a:rPr>
                        <a:t>0</a:t>
                      </a:r>
                    </a:p>
                  </a:txBody>
                  <a:tcPr marT="18288" marB="18288" anchor="ctr">
                    <a:solidFill>
                      <a:srgbClr val="FFFFFF"/>
                    </a:solidFill>
                  </a:tcPr>
                </a:tc>
                <a:tc>
                  <a:txBody>
                    <a:bodyPr/>
                    <a:lstStyle/>
                    <a:p>
                      <a:pPr algn="ctr"/>
                      <a:r>
                        <a:rPr sz="1050" b="0" dirty="0">
                          <a:solidFill>
                            <a:schemeClr val="tx1"/>
                          </a:solidFill>
                        </a:rPr>
                        <a:t>0.0%</a:t>
                      </a:r>
                    </a:p>
                  </a:txBody>
                  <a:tcPr marT="18288" marB="18288" anchor="ctr">
                    <a:solidFill>
                      <a:srgbClr val="FFFFFF"/>
                    </a:solidFill>
                  </a:tcPr>
                </a:tc>
                <a:tc>
                  <a:txBody>
                    <a:bodyPr/>
                    <a:lstStyle/>
                    <a:p>
                      <a:pPr algn="ctr"/>
                      <a:r>
                        <a:rPr sz="1050" b="0">
                          <a:solidFill>
                            <a:schemeClr val="tx1"/>
                          </a:solidFill>
                        </a:rPr>
                        <a:t>2.8%</a:t>
                      </a:r>
                    </a:p>
                  </a:txBody>
                  <a:tcPr marT="18288" marB="18288" anchor="ctr">
                    <a:solidFill>
                      <a:srgbClr val="FFFFFF"/>
                    </a:solidFill>
                  </a:tcPr>
                </a:tc>
                <a:extLst>
                  <a:ext uri="{0D108BD9-81ED-4DB2-BD59-A6C34878D82A}">
                    <a16:rowId xmlns:a16="http://schemas.microsoft.com/office/drawing/2014/main" val="10003"/>
                  </a:ext>
                </a:extLst>
              </a:tr>
              <a:tr h="237744">
                <a:tc>
                  <a:txBody>
                    <a:bodyPr/>
                    <a:lstStyle/>
                    <a:p>
                      <a:pPr algn="l"/>
                      <a:r>
                        <a:rPr sz="1050" b="1">
                          <a:solidFill>
                            <a:schemeClr val="tx1"/>
                          </a:solidFill>
                        </a:rPr>
                        <a:t>Total</a:t>
                      </a:r>
                    </a:p>
                  </a:txBody>
                  <a:tcPr marT="18288" marB="18288" anchor="ctr">
                    <a:solidFill>
                      <a:srgbClr val="C4C1B4"/>
                    </a:solidFill>
                  </a:tcPr>
                </a:tc>
                <a:tc>
                  <a:txBody>
                    <a:bodyPr/>
                    <a:lstStyle/>
                    <a:p>
                      <a:pPr algn="ctr"/>
                      <a:r>
                        <a:rPr sz="1050" b="1">
                          <a:solidFill>
                            <a:schemeClr val="tx1"/>
                          </a:solidFill>
                        </a:rPr>
                        <a:t>117</a:t>
                      </a:r>
                    </a:p>
                  </a:txBody>
                  <a:tcPr marT="18288" marB="18288" anchor="ctr">
                    <a:solidFill>
                      <a:srgbClr val="C4C1B4"/>
                    </a:solidFill>
                  </a:tcPr>
                </a:tc>
                <a:tc>
                  <a:txBody>
                    <a:bodyPr/>
                    <a:lstStyle/>
                    <a:p>
                      <a:pPr algn="ctr"/>
                      <a:r>
                        <a:rPr sz="1050" b="1">
                          <a:solidFill>
                            <a:schemeClr val="tx1"/>
                          </a:solidFill>
                        </a:rPr>
                        <a:t>11</a:t>
                      </a:r>
                    </a:p>
                  </a:txBody>
                  <a:tcPr marT="18288" marB="18288" anchor="ctr">
                    <a:solidFill>
                      <a:srgbClr val="C4C1B4"/>
                    </a:solidFill>
                  </a:tcPr>
                </a:tc>
                <a:tc>
                  <a:txBody>
                    <a:bodyPr/>
                    <a:lstStyle/>
                    <a:p>
                      <a:pPr algn="ctr"/>
                      <a:r>
                        <a:rPr sz="1050" b="1">
                          <a:solidFill>
                            <a:schemeClr val="tx1"/>
                          </a:solidFill>
                        </a:rPr>
                        <a:t>4</a:t>
                      </a:r>
                    </a:p>
                  </a:txBody>
                  <a:tcPr marT="18288" marB="18288" anchor="ctr">
                    <a:solidFill>
                      <a:srgbClr val="C4C1B4"/>
                    </a:solidFill>
                  </a:tcPr>
                </a:tc>
                <a:tc>
                  <a:txBody>
                    <a:bodyPr/>
                    <a:lstStyle/>
                    <a:p>
                      <a:pPr algn="ctr"/>
                      <a:r>
                        <a:rPr sz="1050" b="1" dirty="0">
                          <a:solidFill>
                            <a:schemeClr val="tx1"/>
                          </a:solidFill>
                        </a:rPr>
                        <a:t>3.4%</a:t>
                      </a:r>
                    </a:p>
                  </a:txBody>
                  <a:tcPr marT="18288" marB="18288" anchor="ctr">
                    <a:solidFill>
                      <a:srgbClr val="C4C1B4"/>
                    </a:solidFill>
                  </a:tcPr>
                </a:tc>
                <a:tc>
                  <a:txBody>
                    <a:bodyPr/>
                    <a:lstStyle/>
                    <a:p>
                      <a:pPr algn="ctr"/>
                      <a:r>
                        <a:rPr sz="1050" b="1" dirty="0">
                          <a:solidFill>
                            <a:schemeClr val="tx1"/>
                          </a:solidFill>
                        </a:rPr>
                        <a:t>12.8%</a:t>
                      </a:r>
                    </a:p>
                  </a:txBody>
                  <a:tcPr marT="18288" marB="18288" anchor="ctr">
                    <a:solidFill>
                      <a:srgbClr val="C4C1B4"/>
                    </a:solidFill>
                  </a:tcPr>
                </a:tc>
                <a:extLst>
                  <a:ext uri="{0D108BD9-81ED-4DB2-BD59-A6C34878D82A}">
                    <a16:rowId xmlns:a16="http://schemas.microsoft.com/office/drawing/2014/main" val="10004"/>
                  </a:ext>
                </a:extLst>
              </a:tr>
            </a:tbl>
          </a:graphicData>
        </a:graphic>
      </p:graphicFrame>
      <p:sp>
        <p:nvSpPr>
          <p:cNvPr id="21" name="Title 1">
            <a:extLst>
              <a:ext uri="{FF2B5EF4-FFF2-40B4-BE49-F238E27FC236}">
                <a16:creationId xmlns:a16="http://schemas.microsoft.com/office/drawing/2014/main" id="{12C19EF8-B988-6D8F-9605-0667369F09A9}"/>
              </a:ext>
            </a:extLst>
          </p:cNvPr>
          <p:cNvSpPr>
            <a:spLocks noGrp="1"/>
          </p:cNvSpPr>
          <p:nvPr>
            <p:ph type="title"/>
          </p:nvPr>
        </p:nvSpPr>
        <p:spPr>
          <a:xfrm>
            <a:off x="382588" y="377825"/>
            <a:ext cx="10515600" cy="890588"/>
          </a:xfrm>
        </p:spPr>
        <p:txBody>
          <a:bodyPr/>
          <a:lstStyle/>
          <a:p>
            <a:r>
              <a:rPr lang="en-US" dirty="0"/>
              <a:t>Marketing Generated Leads Overview</a:t>
            </a:r>
          </a:p>
        </p:txBody>
      </p:sp>
    </p:spTree>
    <p:extLst>
      <p:ext uri="{BB962C8B-B14F-4D97-AF65-F5344CB8AC3E}">
        <p14:creationId xmlns:p14="http://schemas.microsoft.com/office/powerpoint/2010/main" val="1877868973"/>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nesource Colour Theme">
      <a:dk1>
        <a:srgbClr val="000000"/>
      </a:dk1>
      <a:lt1>
        <a:srgbClr val="FFFFFF"/>
      </a:lt1>
      <a:dk2>
        <a:srgbClr val="A5A5A5"/>
      </a:dk2>
      <a:lt2>
        <a:srgbClr val="E7E6E6"/>
      </a:lt2>
      <a:accent1>
        <a:srgbClr val="F9D100"/>
      </a:accent1>
      <a:accent2>
        <a:srgbClr val="000000"/>
      </a:accent2>
      <a:accent3>
        <a:srgbClr val="C4C1B4"/>
      </a:accent3>
      <a:accent4>
        <a:srgbClr val="FFFFFF"/>
      </a:accent4>
      <a:accent5>
        <a:srgbClr val="FEFBEB"/>
      </a:accent5>
      <a:accent6>
        <a:srgbClr val="E6E6E6"/>
      </a:accent6>
      <a:hlink>
        <a:srgbClr val="F8F9F7"/>
      </a:hlink>
      <a:folHlink>
        <a:srgbClr val="E6E6E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4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DE66C95-F875-47D4-994C-817306FE85E8}">
  <we:reference id="wa200010001" version="1.0.0.1" store="en-US" storeType="OMEX"/>
  <we:alternateReferences>
    <we:reference id="WA200010001" version="1.0.0.1" store="WA200010001" storeType="OMEX"/>
  </we:alternateReferences>
  <we:properties>
    <we:property name="claude.fileId" value="&quot;40d46b3e-274a-4bf9-bbec-df5a1a8fa389&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b766964-5f1a-4b95-a80e-f9957a881c55" xsi:nil="true"/>
    <lcf76f155ced4ddcb4097134ff3c332f xmlns="511f53ec-9a76-40fa-ada0-1f3993e43d2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0E006A8FCF2AB45BCB880BF616C5827" ma:contentTypeVersion="12" ma:contentTypeDescription="Create a new document." ma:contentTypeScope="" ma:versionID="7cc270b7b1679540663eb51caa2839cf">
  <xsd:schema xmlns:xsd="http://www.w3.org/2001/XMLSchema" xmlns:xs="http://www.w3.org/2001/XMLSchema" xmlns:p="http://schemas.microsoft.com/office/2006/metadata/properties" xmlns:ns2="511f53ec-9a76-40fa-ada0-1f3993e43d20" xmlns:ns3="4b766964-5f1a-4b95-a80e-f9957a881c55" targetNamespace="http://schemas.microsoft.com/office/2006/metadata/properties" ma:root="true" ma:fieldsID="51a79b60deaa874e9971de9f85772cf6" ns2:_="" ns3:_="">
    <xsd:import namespace="511f53ec-9a76-40fa-ada0-1f3993e43d20"/>
    <xsd:import namespace="4b766964-5f1a-4b95-a80e-f9957a881c5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1f53ec-9a76-40fa-ada0-1f3993e43d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f9064b38-49e4-42b3-98be-50b8a613430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b766964-5f1a-4b95-a80e-f9957a881c5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99a582a-ab85-4389-a9f2-0e3c3738abfd}" ma:internalName="TaxCatchAll" ma:showField="CatchAllData" ma:web="4b766964-5f1a-4b95-a80e-f9957a881c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F7BA30-A056-4F96-BFFF-7AC130DB3CA0}">
  <ds:schemaRefs>
    <ds:schemaRef ds:uri="http://schemas.microsoft.com/office/2006/documentManagement/types"/>
    <ds:schemaRef ds:uri="4b766964-5f1a-4b95-a80e-f9957a881c55"/>
    <ds:schemaRef ds:uri="http://purl.org/dc/elements/1.1/"/>
    <ds:schemaRef ds:uri="http://schemas.microsoft.com/office/infopath/2007/PartnerControls"/>
    <ds:schemaRef ds:uri="http://schemas.microsoft.com/office/2006/metadata/properties"/>
    <ds:schemaRef ds:uri="http://schemas.openxmlformats.org/package/2006/metadata/core-properties"/>
    <ds:schemaRef ds:uri="511f53ec-9a76-40fa-ada0-1f3993e43d20"/>
    <ds:schemaRef ds:uri="http://www.w3.org/XML/1998/namespace"/>
    <ds:schemaRef ds:uri="http://purl.org/dc/dcmitype/"/>
    <ds:schemaRef ds:uri="http://purl.org/dc/terms/"/>
  </ds:schemaRefs>
</ds:datastoreItem>
</file>

<file path=customXml/itemProps2.xml><?xml version="1.0" encoding="utf-8"?>
<ds:datastoreItem xmlns:ds="http://schemas.openxmlformats.org/officeDocument/2006/customXml" ds:itemID="{B461CBB2-4D18-489A-AEB1-647692A11C6C}">
  <ds:schemaRefs>
    <ds:schemaRef ds:uri="http://schemas.microsoft.com/sharepoint/v3/contenttype/forms"/>
  </ds:schemaRefs>
</ds:datastoreItem>
</file>

<file path=customXml/itemProps3.xml><?xml version="1.0" encoding="utf-8"?>
<ds:datastoreItem xmlns:ds="http://schemas.openxmlformats.org/officeDocument/2006/customXml" ds:itemID="{87816D81-4626-4F3E-A49A-AD79E7E471A3}">
  <ds:schemaRefs>
    <ds:schemaRef ds:uri="4b766964-5f1a-4b95-a80e-f9957a881c55"/>
    <ds:schemaRef ds:uri="511f53ec-9a76-40fa-ada0-1f3993e43d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15230</TotalTime>
  <Words>4490</Words>
  <Application>Microsoft Office PowerPoint</Application>
  <PresentationFormat>Widescreen</PresentationFormat>
  <Paragraphs>1375</Paragraphs>
  <Slides>32</Slides>
  <Notes>10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40" baseType="lpstr">
      <vt:lpstr>Aeonik Fono</vt:lpstr>
      <vt:lpstr>Aptos</vt:lpstr>
      <vt:lpstr>Aptos Narrow</vt:lpstr>
      <vt:lpstr>Arial</vt:lpstr>
      <vt:lpstr>Calibri</vt:lpstr>
      <vt:lpstr>IBM Plex Sans</vt:lpstr>
      <vt:lpstr>Office Theme</vt:lpstr>
      <vt:lpstr>think-cell Slide</vt:lpstr>
      <vt:lpstr>PowerPoint Presentation</vt:lpstr>
      <vt:lpstr>Summary</vt:lpstr>
      <vt:lpstr>Marketing Execution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Lead Update From Recent Events</vt:lpstr>
      <vt:lpstr>Website Enquiries – Apr - Sep 2026</vt:lpstr>
      <vt:lpstr>Qualified &amp; Converted Website Enquiries </vt:lpstr>
      <vt:lpstr>Website Resource Downloads</vt:lpstr>
      <vt:lpstr>Webpages / CTA Leads</vt:lpstr>
      <vt:lpstr>PowerPoint Presentation</vt:lpstr>
      <vt:lpstr>Lead Generation – Inside Sales</vt:lpstr>
      <vt:lpstr>Biologics Lead Generation</vt:lpstr>
      <vt:lpstr>FY27 Events Calendar</vt:lpstr>
      <vt:lpstr>Content Calendar 1/2</vt:lpstr>
      <vt:lpstr>Content Calendar 2/2</vt:lpstr>
      <vt:lpstr>LinkedIn objectives &amp; impact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Marketing Generated Leads 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Nitin Mittal</dc:creator>
  <cp:lastModifiedBy>Sarat Patanaik</cp:lastModifiedBy>
  <cp:revision>9</cp:revision>
  <cp:lastPrinted>2026-06-03T05:10:31Z</cp:lastPrinted>
  <dcterms:created xsi:type="dcterms:W3CDTF">2024-10-02T06:54:59Z</dcterms:created>
  <dcterms:modified xsi:type="dcterms:W3CDTF">2026-09-23T18:01:28Z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0x01010010E006A8FCF2AB45BCB880BF616C5827</vt:lpwstr>
  </property>
  <property fmtid="{D5CDD505-2E9C-101B-9397-08002B2CF9AE}" pid="3" name="MediaServiceImageTags">
    <vt:lpwstr/>
  </property>
</Properties>
</file>